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4" r:id="rId2"/>
    <p:sldId id="345" r:id="rId3"/>
    <p:sldId id="257" r:id="rId4"/>
    <p:sldId id="260" r:id="rId5"/>
    <p:sldId id="328" r:id="rId6"/>
    <p:sldId id="347" r:id="rId7"/>
    <p:sldId id="329" r:id="rId8"/>
    <p:sldId id="330" r:id="rId9"/>
    <p:sldId id="331" r:id="rId10"/>
    <p:sldId id="333" r:id="rId11"/>
    <p:sldId id="334" r:id="rId12"/>
    <p:sldId id="335" r:id="rId13"/>
    <p:sldId id="332" r:id="rId14"/>
    <p:sldId id="336" r:id="rId15"/>
    <p:sldId id="337" r:id="rId16"/>
    <p:sldId id="338" r:id="rId17"/>
    <p:sldId id="339" r:id="rId18"/>
    <p:sldId id="340" r:id="rId19"/>
    <p:sldId id="341" r:id="rId20"/>
    <p:sldId id="321" r:id="rId21"/>
    <p:sldId id="322" r:id="rId22"/>
    <p:sldId id="323" r:id="rId23"/>
    <p:sldId id="320" r:id="rId24"/>
    <p:sldId id="324" r:id="rId25"/>
    <p:sldId id="325" r:id="rId26"/>
    <p:sldId id="326" r:id="rId27"/>
    <p:sldId id="327" r:id="rId28"/>
    <p:sldId id="348" r:id="rId29"/>
    <p:sldId id="303" r:id="rId30"/>
    <p:sldId id="30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ABF7B2"/>
    <a:srgbClr val="FBBBEA"/>
    <a:srgbClr val="AFEBD4"/>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43" autoAdjust="0"/>
    <p:restoredTop sz="94680" autoAdjust="0"/>
  </p:normalViewPr>
  <p:slideViewPr>
    <p:cSldViewPr>
      <p:cViewPr>
        <p:scale>
          <a:sx n="55" d="100"/>
          <a:sy n="55" d="100"/>
        </p:scale>
        <p:origin x="-610" y="-44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87A05-EFFE-495A-934D-B0C81E5ADFF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B355340-D4CB-4C7A-906E-40C45A06CEB4}">
      <dgm:prSet phldrT="[Text]" custT="1"/>
      <dgm:spPr/>
      <dgm:t>
        <a:bodyPr/>
        <a:lstStyle/>
        <a:p>
          <a:r>
            <a:rPr lang="en-US" sz="2000" b="1" dirty="0" smtClean="0">
              <a:latin typeface="Cambria" panose="02040503050406030204" pitchFamily="18" charset="0"/>
              <a:ea typeface="Cambria" panose="02040503050406030204" pitchFamily="18" charset="0"/>
            </a:rPr>
            <a:t>I</a:t>
          </a:r>
          <a:endParaRPr lang="en-US" sz="2000" b="1" dirty="0">
            <a:latin typeface="Cambria" panose="02040503050406030204" pitchFamily="18" charset="0"/>
            <a:ea typeface="Cambria" panose="02040503050406030204" pitchFamily="18" charset="0"/>
          </a:endParaRPr>
        </a:p>
      </dgm:t>
    </dgm:pt>
    <dgm:pt modelId="{75BFBABF-45D6-4D6E-BA42-527DB97BFB35}" type="parTrans" cxnId="{4D324218-0FED-4DC0-B8D5-3A97D49D6455}">
      <dgm:prSet/>
      <dgm:spPr/>
      <dgm:t>
        <a:bodyPr/>
        <a:lstStyle/>
        <a:p>
          <a:endParaRPr lang="en-US"/>
        </a:p>
      </dgm:t>
    </dgm:pt>
    <dgm:pt modelId="{8E7BF757-309C-4C8C-8CB5-EB5D2B1CF239}" type="sibTrans" cxnId="{4D324218-0FED-4DC0-B8D5-3A97D49D6455}">
      <dgm:prSet/>
      <dgm:spPr/>
      <dgm:t>
        <a:bodyPr/>
        <a:lstStyle/>
        <a:p>
          <a:endParaRPr lang="en-US"/>
        </a:p>
      </dgm:t>
    </dgm:pt>
    <dgm:pt modelId="{FF39F612-BC8F-42CC-B031-78F671665F17}">
      <dgm:prSet phldrT="[Text]" custT="1"/>
      <dgm:spPr/>
      <dgm:t>
        <a:bodyPr/>
        <a:lstStyle/>
        <a:p>
          <a:r>
            <a:rPr lang="en-US" sz="2000" b="1" dirty="0" smtClean="0">
              <a:latin typeface="Cambria" panose="02040503050406030204" pitchFamily="18" charset="0"/>
              <a:ea typeface="Cambria" panose="02040503050406030204" pitchFamily="18" charset="0"/>
            </a:rPr>
            <a:t>II</a:t>
          </a:r>
          <a:endParaRPr lang="en-US" sz="2000" b="1" dirty="0">
            <a:latin typeface="Cambria" panose="02040503050406030204" pitchFamily="18" charset="0"/>
            <a:ea typeface="Cambria" panose="02040503050406030204" pitchFamily="18" charset="0"/>
          </a:endParaRPr>
        </a:p>
      </dgm:t>
    </dgm:pt>
    <dgm:pt modelId="{90DF446F-936F-47B1-AD4A-35BA6E66CA54}" type="parTrans" cxnId="{A7C278EC-1273-47B8-BC23-5DCC82793825}">
      <dgm:prSet/>
      <dgm:spPr/>
      <dgm:t>
        <a:bodyPr/>
        <a:lstStyle/>
        <a:p>
          <a:endParaRPr lang="en-US"/>
        </a:p>
      </dgm:t>
    </dgm:pt>
    <dgm:pt modelId="{2773599D-B0C8-422A-B76A-95A27DD99624}" type="sibTrans" cxnId="{A7C278EC-1273-47B8-BC23-5DCC82793825}">
      <dgm:prSet/>
      <dgm:spPr/>
      <dgm:t>
        <a:bodyPr/>
        <a:lstStyle/>
        <a:p>
          <a:endParaRPr lang="en-US"/>
        </a:p>
      </dgm:t>
    </dgm:pt>
    <dgm:pt modelId="{146D8374-1A0D-400C-850D-E5154E86DF6C}">
      <dgm:prSet phldrT="[Text]" custT="1"/>
      <dgm:spPr/>
      <dgm:t>
        <a:bodyPr/>
        <a:lstStyle/>
        <a:p>
          <a:r>
            <a:rPr lang="en-US" sz="2000" b="1" dirty="0" smtClean="0">
              <a:latin typeface="Cambria" panose="02040503050406030204" pitchFamily="18" charset="0"/>
              <a:ea typeface="Cambria" panose="02040503050406030204" pitchFamily="18" charset="0"/>
            </a:rPr>
            <a:t>III</a:t>
          </a:r>
          <a:endParaRPr lang="en-US" sz="2000" b="1" dirty="0">
            <a:latin typeface="Cambria" panose="02040503050406030204" pitchFamily="18" charset="0"/>
            <a:ea typeface="Cambria" panose="02040503050406030204" pitchFamily="18" charset="0"/>
          </a:endParaRPr>
        </a:p>
      </dgm:t>
    </dgm:pt>
    <dgm:pt modelId="{1BDDA294-1662-4281-B235-AA8C44CBFB66}" type="parTrans" cxnId="{B7420606-7D4F-4DA6-A197-ACD3AB61BF6A}">
      <dgm:prSet/>
      <dgm:spPr/>
      <dgm:t>
        <a:bodyPr/>
        <a:lstStyle/>
        <a:p>
          <a:endParaRPr lang="en-US"/>
        </a:p>
      </dgm:t>
    </dgm:pt>
    <dgm:pt modelId="{01D17F28-1AFD-4EA7-9D75-30348567A425}" type="sibTrans" cxnId="{B7420606-7D4F-4DA6-A197-ACD3AB61BF6A}">
      <dgm:prSet/>
      <dgm:spPr/>
      <dgm:t>
        <a:bodyPr/>
        <a:lstStyle/>
        <a:p>
          <a:endParaRPr lang="en-US"/>
        </a:p>
      </dgm:t>
    </dgm:pt>
    <dgm:pt modelId="{EE07EC35-AC17-4970-BEF4-A3A50CA5687A}">
      <dgm:prSet phldrT="[Text]" custT="1"/>
      <dgm:spPr/>
      <dgm:t>
        <a:bodyPr/>
        <a:lstStyle/>
        <a:p>
          <a:r>
            <a:rPr lang="en-US" sz="2000" b="1" dirty="0" smtClean="0">
              <a:latin typeface="Cambria" panose="02040503050406030204" pitchFamily="18" charset="0"/>
              <a:ea typeface="Cambria" panose="02040503050406030204" pitchFamily="18" charset="0"/>
            </a:rPr>
            <a:t>IV</a:t>
          </a:r>
          <a:endParaRPr lang="en-US" sz="2000" b="1" dirty="0">
            <a:latin typeface="Cambria" panose="02040503050406030204" pitchFamily="18" charset="0"/>
            <a:ea typeface="Cambria" panose="02040503050406030204" pitchFamily="18" charset="0"/>
          </a:endParaRPr>
        </a:p>
      </dgm:t>
    </dgm:pt>
    <dgm:pt modelId="{0D684FCB-A0D8-467F-9929-15E88687EE9A}" type="parTrans" cxnId="{C6C0DF63-5487-48A3-ACE9-CDDD264DA7E3}">
      <dgm:prSet/>
      <dgm:spPr/>
      <dgm:t>
        <a:bodyPr/>
        <a:lstStyle/>
        <a:p>
          <a:endParaRPr lang="en-US"/>
        </a:p>
      </dgm:t>
    </dgm:pt>
    <dgm:pt modelId="{97227C53-BFC0-48C4-86C2-ECDF080527D5}" type="sibTrans" cxnId="{C6C0DF63-5487-48A3-ACE9-CDDD264DA7E3}">
      <dgm:prSet/>
      <dgm:spPr/>
      <dgm:t>
        <a:bodyPr/>
        <a:lstStyle/>
        <a:p>
          <a:endParaRPr lang="en-US"/>
        </a:p>
      </dgm:t>
    </dgm:pt>
    <dgm:pt modelId="{5DAD4E24-2B77-4C7D-ABE9-64FC1E601D28}">
      <dgm:prSet phldrT="[Text]" custT="1"/>
      <dgm:spPr/>
      <dgm:t>
        <a:bodyPr/>
        <a:lstStyle/>
        <a:p>
          <a:r>
            <a:rPr lang="en-US" sz="2000" b="1" dirty="0" smtClean="0">
              <a:latin typeface="Cambria" panose="02040503050406030204" pitchFamily="18" charset="0"/>
              <a:ea typeface="Cambria" panose="02040503050406030204" pitchFamily="18" charset="0"/>
            </a:rPr>
            <a:t>V</a:t>
          </a:r>
          <a:endParaRPr lang="en-US" sz="2000" b="1" dirty="0">
            <a:latin typeface="Cambria" panose="02040503050406030204" pitchFamily="18" charset="0"/>
            <a:ea typeface="Cambria" panose="02040503050406030204" pitchFamily="18" charset="0"/>
          </a:endParaRPr>
        </a:p>
      </dgm:t>
    </dgm:pt>
    <dgm:pt modelId="{34D91F9C-5516-44EF-A525-14CEFA347FE9}" type="parTrans" cxnId="{DD03F110-EF95-4311-9279-AE4C022DCF6D}">
      <dgm:prSet/>
      <dgm:spPr/>
      <dgm:t>
        <a:bodyPr/>
        <a:lstStyle/>
        <a:p>
          <a:endParaRPr lang="en-US"/>
        </a:p>
      </dgm:t>
    </dgm:pt>
    <dgm:pt modelId="{8D0E5A2D-F3D1-401F-86D2-E715920710DF}" type="sibTrans" cxnId="{DD03F110-EF95-4311-9279-AE4C022DCF6D}">
      <dgm:prSet/>
      <dgm:spPr/>
      <dgm:t>
        <a:bodyPr/>
        <a:lstStyle/>
        <a:p>
          <a:endParaRPr lang="en-US"/>
        </a:p>
      </dgm:t>
    </dgm:pt>
    <dgm:pt modelId="{61DDCB96-7FEF-4903-8CAC-ADAEC524F15F}">
      <dgm:prSet phldrT="[Text]" custT="1"/>
      <dgm:spPr/>
      <dgm:t>
        <a:bodyPr/>
        <a:lstStyle/>
        <a:p>
          <a:r>
            <a:rPr lang="en-US" sz="2000" b="1" dirty="0" smtClean="0">
              <a:latin typeface="Cambria" panose="02040503050406030204" pitchFamily="18" charset="0"/>
              <a:ea typeface="Cambria" panose="02040503050406030204" pitchFamily="18" charset="0"/>
            </a:rPr>
            <a:t>VI</a:t>
          </a:r>
          <a:endParaRPr lang="en-US" sz="2000" b="1" dirty="0">
            <a:latin typeface="Cambria" panose="02040503050406030204" pitchFamily="18" charset="0"/>
            <a:ea typeface="Cambria" panose="02040503050406030204" pitchFamily="18" charset="0"/>
          </a:endParaRPr>
        </a:p>
      </dgm:t>
    </dgm:pt>
    <dgm:pt modelId="{2DE0145E-D71C-4641-A373-94422A8345ED}" type="parTrans" cxnId="{3C7A7D2D-0E09-4A7C-A429-D827D00483AD}">
      <dgm:prSet/>
      <dgm:spPr/>
      <dgm:t>
        <a:bodyPr/>
        <a:lstStyle/>
        <a:p>
          <a:endParaRPr lang="en-US"/>
        </a:p>
      </dgm:t>
    </dgm:pt>
    <dgm:pt modelId="{984D1EC4-BD0A-40AB-8FEA-7B4B07674C22}" type="sibTrans" cxnId="{3C7A7D2D-0E09-4A7C-A429-D827D00483AD}">
      <dgm:prSet/>
      <dgm:spPr/>
      <dgm:t>
        <a:bodyPr/>
        <a:lstStyle/>
        <a:p>
          <a:endParaRPr lang="en-US"/>
        </a:p>
      </dgm:t>
    </dgm:pt>
    <dgm:pt modelId="{3C226A13-FE28-410E-B80A-65367A5B320B}" type="pres">
      <dgm:prSet presAssocID="{D9087A05-EFFE-495A-934D-B0C81E5ADFFA}" presName="linearFlow" presStyleCnt="0">
        <dgm:presLayoutVars>
          <dgm:dir/>
          <dgm:animLvl val="lvl"/>
          <dgm:resizeHandles val="exact"/>
        </dgm:presLayoutVars>
      </dgm:prSet>
      <dgm:spPr/>
      <dgm:t>
        <a:bodyPr/>
        <a:lstStyle/>
        <a:p>
          <a:endParaRPr lang="en-US"/>
        </a:p>
      </dgm:t>
    </dgm:pt>
    <dgm:pt modelId="{7F930E0C-9114-4DE0-B7A4-AEA9A65F97AE}" type="pres">
      <dgm:prSet presAssocID="{2B355340-D4CB-4C7A-906E-40C45A06CEB4}" presName="composite" presStyleCnt="0"/>
      <dgm:spPr/>
    </dgm:pt>
    <dgm:pt modelId="{F633C77D-7210-4083-AC74-2A77104DB091}" type="pres">
      <dgm:prSet presAssocID="{2B355340-D4CB-4C7A-906E-40C45A06CEB4}" presName="parentText" presStyleLbl="alignNode1" presStyleIdx="0" presStyleCnt="6">
        <dgm:presLayoutVars>
          <dgm:chMax val="1"/>
          <dgm:bulletEnabled val="1"/>
        </dgm:presLayoutVars>
      </dgm:prSet>
      <dgm:spPr/>
      <dgm:t>
        <a:bodyPr/>
        <a:lstStyle/>
        <a:p>
          <a:endParaRPr lang="en-US"/>
        </a:p>
      </dgm:t>
    </dgm:pt>
    <dgm:pt modelId="{083E838E-B59F-46F4-88F4-6AE8F76FFA48}" type="pres">
      <dgm:prSet presAssocID="{2B355340-D4CB-4C7A-906E-40C45A06CEB4}" presName="descendantText" presStyleLbl="alignAcc1" presStyleIdx="0" presStyleCnt="6">
        <dgm:presLayoutVars>
          <dgm:bulletEnabled val="1"/>
        </dgm:presLayoutVars>
      </dgm:prSet>
      <dgm:spPr/>
      <dgm:t>
        <a:bodyPr/>
        <a:lstStyle/>
        <a:p>
          <a:endParaRPr lang="en-US"/>
        </a:p>
      </dgm:t>
    </dgm:pt>
    <dgm:pt modelId="{C13D5A8C-9F9C-436A-A871-BB229D7AF855}" type="pres">
      <dgm:prSet presAssocID="{8E7BF757-309C-4C8C-8CB5-EB5D2B1CF239}" presName="sp" presStyleCnt="0"/>
      <dgm:spPr/>
    </dgm:pt>
    <dgm:pt modelId="{4C34D443-DDDE-44F7-A455-5F9C44F84A80}" type="pres">
      <dgm:prSet presAssocID="{FF39F612-BC8F-42CC-B031-78F671665F17}" presName="composite" presStyleCnt="0"/>
      <dgm:spPr/>
    </dgm:pt>
    <dgm:pt modelId="{EA437040-35C0-4ECA-BEBA-193C096A43B1}" type="pres">
      <dgm:prSet presAssocID="{FF39F612-BC8F-42CC-B031-78F671665F17}" presName="parentText" presStyleLbl="alignNode1" presStyleIdx="1" presStyleCnt="6">
        <dgm:presLayoutVars>
          <dgm:chMax val="1"/>
          <dgm:bulletEnabled val="1"/>
        </dgm:presLayoutVars>
      </dgm:prSet>
      <dgm:spPr/>
      <dgm:t>
        <a:bodyPr/>
        <a:lstStyle/>
        <a:p>
          <a:endParaRPr lang="en-US"/>
        </a:p>
      </dgm:t>
    </dgm:pt>
    <dgm:pt modelId="{85E6C687-6848-45AD-A09B-F4FEE106A343}" type="pres">
      <dgm:prSet presAssocID="{FF39F612-BC8F-42CC-B031-78F671665F17}" presName="descendantText" presStyleLbl="alignAcc1" presStyleIdx="1" presStyleCnt="6">
        <dgm:presLayoutVars>
          <dgm:bulletEnabled val="1"/>
        </dgm:presLayoutVars>
      </dgm:prSet>
      <dgm:spPr/>
    </dgm:pt>
    <dgm:pt modelId="{C1714FE9-2BA6-43C9-A2C6-6A33060B125E}" type="pres">
      <dgm:prSet presAssocID="{2773599D-B0C8-422A-B76A-95A27DD99624}" presName="sp" presStyleCnt="0"/>
      <dgm:spPr/>
    </dgm:pt>
    <dgm:pt modelId="{78391CC5-A3BB-4EF4-8117-236C034FB836}" type="pres">
      <dgm:prSet presAssocID="{146D8374-1A0D-400C-850D-E5154E86DF6C}" presName="composite" presStyleCnt="0"/>
      <dgm:spPr/>
    </dgm:pt>
    <dgm:pt modelId="{9C480005-114C-4206-9394-D27819541552}" type="pres">
      <dgm:prSet presAssocID="{146D8374-1A0D-400C-850D-E5154E86DF6C}" presName="parentText" presStyleLbl="alignNode1" presStyleIdx="2" presStyleCnt="6">
        <dgm:presLayoutVars>
          <dgm:chMax val="1"/>
          <dgm:bulletEnabled val="1"/>
        </dgm:presLayoutVars>
      </dgm:prSet>
      <dgm:spPr/>
      <dgm:t>
        <a:bodyPr/>
        <a:lstStyle/>
        <a:p>
          <a:endParaRPr lang="en-US"/>
        </a:p>
      </dgm:t>
    </dgm:pt>
    <dgm:pt modelId="{B747679D-5BC2-45FC-BD9A-2F977D92BB7D}" type="pres">
      <dgm:prSet presAssocID="{146D8374-1A0D-400C-850D-E5154E86DF6C}" presName="descendantText" presStyleLbl="alignAcc1" presStyleIdx="2" presStyleCnt="6">
        <dgm:presLayoutVars>
          <dgm:bulletEnabled val="1"/>
        </dgm:presLayoutVars>
      </dgm:prSet>
      <dgm:spPr/>
      <dgm:t>
        <a:bodyPr/>
        <a:lstStyle/>
        <a:p>
          <a:endParaRPr lang="en-US"/>
        </a:p>
      </dgm:t>
    </dgm:pt>
    <dgm:pt modelId="{5F72E2D6-2A30-4CF5-ADE4-9E1859BAFC06}" type="pres">
      <dgm:prSet presAssocID="{01D17F28-1AFD-4EA7-9D75-30348567A425}" presName="sp" presStyleCnt="0"/>
      <dgm:spPr/>
    </dgm:pt>
    <dgm:pt modelId="{EBADAA90-892F-45E3-B424-6F5395A62A3C}" type="pres">
      <dgm:prSet presAssocID="{EE07EC35-AC17-4970-BEF4-A3A50CA5687A}" presName="composite" presStyleCnt="0"/>
      <dgm:spPr/>
    </dgm:pt>
    <dgm:pt modelId="{642CA47E-3640-4700-980D-C9EBC3377898}" type="pres">
      <dgm:prSet presAssocID="{EE07EC35-AC17-4970-BEF4-A3A50CA5687A}" presName="parentText" presStyleLbl="alignNode1" presStyleIdx="3" presStyleCnt="6">
        <dgm:presLayoutVars>
          <dgm:chMax val="1"/>
          <dgm:bulletEnabled val="1"/>
        </dgm:presLayoutVars>
      </dgm:prSet>
      <dgm:spPr/>
      <dgm:t>
        <a:bodyPr/>
        <a:lstStyle/>
        <a:p>
          <a:endParaRPr lang="en-US"/>
        </a:p>
      </dgm:t>
    </dgm:pt>
    <dgm:pt modelId="{FAB6AEBE-0425-44E3-8985-B15923BD59F9}" type="pres">
      <dgm:prSet presAssocID="{EE07EC35-AC17-4970-BEF4-A3A50CA5687A}" presName="descendantText" presStyleLbl="alignAcc1" presStyleIdx="3" presStyleCnt="6">
        <dgm:presLayoutVars>
          <dgm:bulletEnabled val="1"/>
        </dgm:presLayoutVars>
      </dgm:prSet>
      <dgm:spPr/>
      <dgm:t>
        <a:bodyPr/>
        <a:lstStyle/>
        <a:p>
          <a:endParaRPr lang="en-US"/>
        </a:p>
      </dgm:t>
    </dgm:pt>
    <dgm:pt modelId="{81E6462F-0CC1-4A15-9B9A-06D1125644FF}" type="pres">
      <dgm:prSet presAssocID="{97227C53-BFC0-48C4-86C2-ECDF080527D5}" presName="sp" presStyleCnt="0"/>
      <dgm:spPr/>
    </dgm:pt>
    <dgm:pt modelId="{CDC88F3E-012F-4186-9BC8-4B383A3A16F8}" type="pres">
      <dgm:prSet presAssocID="{5DAD4E24-2B77-4C7D-ABE9-64FC1E601D28}" presName="composite" presStyleCnt="0"/>
      <dgm:spPr/>
    </dgm:pt>
    <dgm:pt modelId="{88A35EFF-855E-49D0-A1A8-C22E595361CF}" type="pres">
      <dgm:prSet presAssocID="{5DAD4E24-2B77-4C7D-ABE9-64FC1E601D28}" presName="parentText" presStyleLbl="alignNode1" presStyleIdx="4" presStyleCnt="6">
        <dgm:presLayoutVars>
          <dgm:chMax val="1"/>
          <dgm:bulletEnabled val="1"/>
        </dgm:presLayoutVars>
      </dgm:prSet>
      <dgm:spPr/>
      <dgm:t>
        <a:bodyPr/>
        <a:lstStyle/>
        <a:p>
          <a:endParaRPr lang="en-US"/>
        </a:p>
      </dgm:t>
    </dgm:pt>
    <dgm:pt modelId="{49C8C91F-08C8-452E-A6C0-BC1999C1F014}" type="pres">
      <dgm:prSet presAssocID="{5DAD4E24-2B77-4C7D-ABE9-64FC1E601D28}" presName="descendantText" presStyleLbl="alignAcc1" presStyleIdx="4" presStyleCnt="6">
        <dgm:presLayoutVars>
          <dgm:bulletEnabled val="1"/>
        </dgm:presLayoutVars>
      </dgm:prSet>
      <dgm:spPr/>
    </dgm:pt>
    <dgm:pt modelId="{DDA86D7B-8075-4E81-A3ED-5063491053E2}" type="pres">
      <dgm:prSet presAssocID="{8D0E5A2D-F3D1-401F-86D2-E715920710DF}" presName="sp" presStyleCnt="0"/>
      <dgm:spPr/>
    </dgm:pt>
    <dgm:pt modelId="{23B07EC1-234F-4FB4-911D-ADDA5A971132}" type="pres">
      <dgm:prSet presAssocID="{61DDCB96-7FEF-4903-8CAC-ADAEC524F15F}" presName="composite" presStyleCnt="0"/>
      <dgm:spPr/>
    </dgm:pt>
    <dgm:pt modelId="{4699ABA5-7AC5-4F21-BE17-CC3C8C93C554}" type="pres">
      <dgm:prSet presAssocID="{61DDCB96-7FEF-4903-8CAC-ADAEC524F15F}" presName="parentText" presStyleLbl="alignNode1" presStyleIdx="5" presStyleCnt="6">
        <dgm:presLayoutVars>
          <dgm:chMax val="1"/>
          <dgm:bulletEnabled val="1"/>
        </dgm:presLayoutVars>
      </dgm:prSet>
      <dgm:spPr/>
      <dgm:t>
        <a:bodyPr/>
        <a:lstStyle/>
        <a:p>
          <a:endParaRPr lang="en-US"/>
        </a:p>
      </dgm:t>
    </dgm:pt>
    <dgm:pt modelId="{E3C459E5-600F-4779-9F7D-D3832A187154}" type="pres">
      <dgm:prSet presAssocID="{61DDCB96-7FEF-4903-8CAC-ADAEC524F15F}" presName="descendantText" presStyleLbl="alignAcc1" presStyleIdx="5" presStyleCnt="6">
        <dgm:presLayoutVars>
          <dgm:bulletEnabled val="1"/>
        </dgm:presLayoutVars>
      </dgm:prSet>
      <dgm:spPr/>
      <dgm:t>
        <a:bodyPr/>
        <a:lstStyle/>
        <a:p>
          <a:endParaRPr lang="en-US"/>
        </a:p>
      </dgm:t>
    </dgm:pt>
  </dgm:ptLst>
  <dgm:cxnLst>
    <dgm:cxn modelId="{FF529B84-B315-4F42-B08C-195EDF29EAB3}" type="presOf" srcId="{61DDCB96-7FEF-4903-8CAC-ADAEC524F15F}" destId="{4699ABA5-7AC5-4F21-BE17-CC3C8C93C554}" srcOrd="0" destOrd="0" presId="urn:microsoft.com/office/officeart/2005/8/layout/chevron2"/>
    <dgm:cxn modelId="{B439F59C-A808-4D7C-81A0-8FF42D5D58B8}" type="presOf" srcId="{2B355340-D4CB-4C7A-906E-40C45A06CEB4}" destId="{F633C77D-7210-4083-AC74-2A77104DB091}" srcOrd="0" destOrd="0" presId="urn:microsoft.com/office/officeart/2005/8/layout/chevron2"/>
    <dgm:cxn modelId="{496AB465-368E-4443-A858-43B3373E4DA3}" type="presOf" srcId="{D9087A05-EFFE-495A-934D-B0C81E5ADFFA}" destId="{3C226A13-FE28-410E-B80A-65367A5B320B}" srcOrd="0" destOrd="0" presId="urn:microsoft.com/office/officeart/2005/8/layout/chevron2"/>
    <dgm:cxn modelId="{DD03F110-EF95-4311-9279-AE4C022DCF6D}" srcId="{D9087A05-EFFE-495A-934D-B0C81E5ADFFA}" destId="{5DAD4E24-2B77-4C7D-ABE9-64FC1E601D28}" srcOrd="4" destOrd="0" parTransId="{34D91F9C-5516-44EF-A525-14CEFA347FE9}" sibTransId="{8D0E5A2D-F3D1-401F-86D2-E715920710DF}"/>
    <dgm:cxn modelId="{3C7A7D2D-0E09-4A7C-A429-D827D00483AD}" srcId="{D9087A05-EFFE-495A-934D-B0C81E5ADFFA}" destId="{61DDCB96-7FEF-4903-8CAC-ADAEC524F15F}" srcOrd="5" destOrd="0" parTransId="{2DE0145E-D71C-4641-A373-94422A8345ED}" sibTransId="{984D1EC4-BD0A-40AB-8FEA-7B4B07674C22}"/>
    <dgm:cxn modelId="{2A7DDC25-5571-48DF-A196-A5E87FFAF373}" type="presOf" srcId="{FF39F612-BC8F-42CC-B031-78F671665F17}" destId="{EA437040-35C0-4ECA-BEBA-193C096A43B1}" srcOrd="0" destOrd="0" presId="urn:microsoft.com/office/officeart/2005/8/layout/chevron2"/>
    <dgm:cxn modelId="{4F5DA910-E33E-4D79-B75F-A7B6511679F8}" type="presOf" srcId="{EE07EC35-AC17-4970-BEF4-A3A50CA5687A}" destId="{642CA47E-3640-4700-980D-C9EBC3377898}" srcOrd="0" destOrd="0" presId="urn:microsoft.com/office/officeart/2005/8/layout/chevron2"/>
    <dgm:cxn modelId="{4D324218-0FED-4DC0-B8D5-3A97D49D6455}" srcId="{D9087A05-EFFE-495A-934D-B0C81E5ADFFA}" destId="{2B355340-D4CB-4C7A-906E-40C45A06CEB4}" srcOrd="0" destOrd="0" parTransId="{75BFBABF-45D6-4D6E-BA42-527DB97BFB35}" sibTransId="{8E7BF757-309C-4C8C-8CB5-EB5D2B1CF239}"/>
    <dgm:cxn modelId="{52F6B49A-0BEC-4A20-8725-75084794FE48}" type="presOf" srcId="{146D8374-1A0D-400C-850D-E5154E86DF6C}" destId="{9C480005-114C-4206-9394-D27819541552}" srcOrd="0" destOrd="0" presId="urn:microsoft.com/office/officeart/2005/8/layout/chevron2"/>
    <dgm:cxn modelId="{A7C278EC-1273-47B8-BC23-5DCC82793825}" srcId="{D9087A05-EFFE-495A-934D-B0C81E5ADFFA}" destId="{FF39F612-BC8F-42CC-B031-78F671665F17}" srcOrd="1" destOrd="0" parTransId="{90DF446F-936F-47B1-AD4A-35BA6E66CA54}" sibTransId="{2773599D-B0C8-422A-B76A-95A27DD99624}"/>
    <dgm:cxn modelId="{C6C0DF63-5487-48A3-ACE9-CDDD264DA7E3}" srcId="{D9087A05-EFFE-495A-934D-B0C81E5ADFFA}" destId="{EE07EC35-AC17-4970-BEF4-A3A50CA5687A}" srcOrd="3" destOrd="0" parTransId="{0D684FCB-A0D8-467F-9929-15E88687EE9A}" sibTransId="{97227C53-BFC0-48C4-86C2-ECDF080527D5}"/>
    <dgm:cxn modelId="{B7420606-7D4F-4DA6-A197-ACD3AB61BF6A}" srcId="{D9087A05-EFFE-495A-934D-B0C81E5ADFFA}" destId="{146D8374-1A0D-400C-850D-E5154E86DF6C}" srcOrd="2" destOrd="0" parTransId="{1BDDA294-1662-4281-B235-AA8C44CBFB66}" sibTransId="{01D17F28-1AFD-4EA7-9D75-30348567A425}"/>
    <dgm:cxn modelId="{A85A2F83-3035-464F-A6B2-783193A50493}" type="presOf" srcId="{5DAD4E24-2B77-4C7D-ABE9-64FC1E601D28}" destId="{88A35EFF-855E-49D0-A1A8-C22E595361CF}" srcOrd="0" destOrd="0" presId="urn:microsoft.com/office/officeart/2005/8/layout/chevron2"/>
    <dgm:cxn modelId="{CB05CC21-A1E9-4706-BF56-68CDA377D22A}" type="presParOf" srcId="{3C226A13-FE28-410E-B80A-65367A5B320B}" destId="{7F930E0C-9114-4DE0-B7A4-AEA9A65F97AE}" srcOrd="0" destOrd="0" presId="urn:microsoft.com/office/officeart/2005/8/layout/chevron2"/>
    <dgm:cxn modelId="{9025986D-FC36-4A3C-8586-9AA54E66D33D}" type="presParOf" srcId="{7F930E0C-9114-4DE0-B7A4-AEA9A65F97AE}" destId="{F633C77D-7210-4083-AC74-2A77104DB091}" srcOrd="0" destOrd="0" presId="urn:microsoft.com/office/officeart/2005/8/layout/chevron2"/>
    <dgm:cxn modelId="{572786BA-545F-4956-B20C-13EEED1E4B4D}" type="presParOf" srcId="{7F930E0C-9114-4DE0-B7A4-AEA9A65F97AE}" destId="{083E838E-B59F-46F4-88F4-6AE8F76FFA48}" srcOrd="1" destOrd="0" presId="urn:microsoft.com/office/officeart/2005/8/layout/chevron2"/>
    <dgm:cxn modelId="{0ED7F32D-E89C-45CF-BC44-E88FD32B5FB9}" type="presParOf" srcId="{3C226A13-FE28-410E-B80A-65367A5B320B}" destId="{C13D5A8C-9F9C-436A-A871-BB229D7AF855}" srcOrd="1" destOrd="0" presId="urn:microsoft.com/office/officeart/2005/8/layout/chevron2"/>
    <dgm:cxn modelId="{46EFC3F8-A039-419D-833E-4E341C92BCF6}" type="presParOf" srcId="{3C226A13-FE28-410E-B80A-65367A5B320B}" destId="{4C34D443-DDDE-44F7-A455-5F9C44F84A80}" srcOrd="2" destOrd="0" presId="urn:microsoft.com/office/officeart/2005/8/layout/chevron2"/>
    <dgm:cxn modelId="{10B54834-B8AA-4F60-B608-1692588546F2}" type="presParOf" srcId="{4C34D443-DDDE-44F7-A455-5F9C44F84A80}" destId="{EA437040-35C0-4ECA-BEBA-193C096A43B1}" srcOrd="0" destOrd="0" presId="urn:microsoft.com/office/officeart/2005/8/layout/chevron2"/>
    <dgm:cxn modelId="{C0B732BA-5BC3-46BA-875F-725B39E825C1}" type="presParOf" srcId="{4C34D443-DDDE-44F7-A455-5F9C44F84A80}" destId="{85E6C687-6848-45AD-A09B-F4FEE106A343}" srcOrd="1" destOrd="0" presId="urn:microsoft.com/office/officeart/2005/8/layout/chevron2"/>
    <dgm:cxn modelId="{680202B1-BCBB-4F9F-B189-2D099B322A5D}" type="presParOf" srcId="{3C226A13-FE28-410E-B80A-65367A5B320B}" destId="{C1714FE9-2BA6-43C9-A2C6-6A33060B125E}" srcOrd="3" destOrd="0" presId="urn:microsoft.com/office/officeart/2005/8/layout/chevron2"/>
    <dgm:cxn modelId="{6CCB6629-63F8-4CA2-B86C-EE4EE39D990C}" type="presParOf" srcId="{3C226A13-FE28-410E-B80A-65367A5B320B}" destId="{78391CC5-A3BB-4EF4-8117-236C034FB836}" srcOrd="4" destOrd="0" presId="urn:microsoft.com/office/officeart/2005/8/layout/chevron2"/>
    <dgm:cxn modelId="{FF878A30-DBC9-4B9A-A05C-956BD3FB166B}" type="presParOf" srcId="{78391CC5-A3BB-4EF4-8117-236C034FB836}" destId="{9C480005-114C-4206-9394-D27819541552}" srcOrd="0" destOrd="0" presId="urn:microsoft.com/office/officeart/2005/8/layout/chevron2"/>
    <dgm:cxn modelId="{C7BE9989-B5B9-4D79-927F-C04869F2C725}" type="presParOf" srcId="{78391CC5-A3BB-4EF4-8117-236C034FB836}" destId="{B747679D-5BC2-45FC-BD9A-2F977D92BB7D}" srcOrd="1" destOrd="0" presId="urn:microsoft.com/office/officeart/2005/8/layout/chevron2"/>
    <dgm:cxn modelId="{DC5EE64D-BF32-4115-8C90-F10F4EC1D6C5}" type="presParOf" srcId="{3C226A13-FE28-410E-B80A-65367A5B320B}" destId="{5F72E2D6-2A30-4CF5-ADE4-9E1859BAFC06}" srcOrd="5" destOrd="0" presId="urn:microsoft.com/office/officeart/2005/8/layout/chevron2"/>
    <dgm:cxn modelId="{E4D8CB70-4D6A-4195-B943-D613BB7DDE6E}" type="presParOf" srcId="{3C226A13-FE28-410E-B80A-65367A5B320B}" destId="{EBADAA90-892F-45E3-B424-6F5395A62A3C}" srcOrd="6" destOrd="0" presId="urn:microsoft.com/office/officeart/2005/8/layout/chevron2"/>
    <dgm:cxn modelId="{60BA2E8B-BA3E-4669-9936-EF2E345AE017}" type="presParOf" srcId="{EBADAA90-892F-45E3-B424-6F5395A62A3C}" destId="{642CA47E-3640-4700-980D-C9EBC3377898}" srcOrd="0" destOrd="0" presId="urn:microsoft.com/office/officeart/2005/8/layout/chevron2"/>
    <dgm:cxn modelId="{C1E69C9E-793F-4FB0-88A9-8BB34B59948D}" type="presParOf" srcId="{EBADAA90-892F-45E3-B424-6F5395A62A3C}" destId="{FAB6AEBE-0425-44E3-8985-B15923BD59F9}" srcOrd="1" destOrd="0" presId="urn:microsoft.com/office/officeart/2005/8/layout/chevron2"/>
    <dgm:cxn modelId="{B1CCEF66-5ACF-47B8-92B5-F664E83D9A64}" type="presParOf" srcId="{3C226A13-FE28-410E-B80A-65367A5B320B}" destId="{81E6462F-0CC1-4A15-9B9A-06D1125644FF}" srcOrd="7" destOrd="0" presId="urn:microsoft.com/office/officeart/2005/8/layout/chevron2"/>
    <dgm:cxn modelId="{D2C48228-C64D-465E-BA30-BC25FAA8754C}" type="presParOf" srcId="{3C226A13-FE28-410E-B80A-65367A5B320B}" destId="{CDC88F3E-012F-4186-9BC8-4B383A3A16F8}" srcOrd="8" destOrd="0" presId="urn:microsoft.com/office/officeart/2005/8/layout/chevron2"/>
    <dgm:cxn modelId="{C5AED691-6A3F-4164-9AEE-0C684B9C5A99}" type="presParOf" srcId="{CDC88F3E-012F-4186-9BC8-4B383A3A16F8}" destId="{88A35EFF-855E-49D0-A1A8-C22E595361CF}" srcOrd="0" destOrd="0" presId="urn:microsoft.com/office/officeart/2005/8/layout/chevron2"/>
    <dgm:cxn modelId="{DBC87F42-A969-4920-9661-9F57B3A6A7C8}" type="presParOf" srcId="{CDC88F3E-012F-4186-9BC8-4B383A3A16F8}" destId="{49C8C91F-08C8-452E-A6C0-BC1999C1F014}" srcOrd="1" destOrd="0" presId="urn:microsoft.com/office/officeart/2005/8/layout/chevron2"/>
    <dgm:cxn modelId="{13ACE6A1-5795-45E2-AF3C-653761C87972}" type="presParOf" srcId="{3C226A13-FE28-410E-B80A-65367A5B320B}" destId="{DDA86D7B-8075-4E81-A3ED-5063491053E2}" srcOrd="9" destOrd="0" presId="urn:microsoft.com/office/officeart/2005/8/layout/chevron2"/>
    <dgm:cxn modelId="{BE863DF6-42FC-4255-94E7-13E58CE6CEB9}" type="presParOf" srcId="{3C226A13-FE28-410E-B80A-65367A5B320B}" destId="{23B07EC1-234F-4FB4-911D-ADDA5A971132}" srcOrd="10" destOrd="0" presId="urn:microsoft.com/office/officeart/2005/8/layout/chevron2"/>
    <dgm:cxn modelId="{2A1D1AD6-A106-49C3-A1C1-47A17C392B8F}" type="presParOf" srcId="{23B07EC1-234F-4FB4-911D-ADDA5A971132}" destId="{4699ABA5-7AC5-4F21-BE17-CC3C8C93C554}" srcOrd="0" destOrd="0" presId="urn:microsoft.com/office/officeart/2005/8/layout/chevron2"/>
    <dgm:cxn modelId="{7C0903B5-22E9-4A46-B069-6345FCDF534F}" type="presParOf" srcId="{23B07EC1-234F-4FB4-911D-ADDA5A971132}" destId="{E3C459E5-600F-4779-9F7D-D3832A18715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17B025-29F4-4762-9130-4E25B9D1D0D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539D23C-1DF0-48FE-9B97-88202BEA3253}">
      <dgm:prSet phldrT="[Text]" custT="1"/>
      <dgm:spPr>
        <a:solidFill>
          <a:schemeClr val="tx2">
            <a:lumMod val="60000"/>
            <a:lumOff val="40000"/>
          </a:schemeClr>
        </a:solidFill>
      </dgm:spPr>
      <dgm:t>
        <a:bodyPr/>
        <a:lstStyle/>
        <a:p>
          <a:r>
            <a:rPr lang="en-US" sz="1600" b="1" dirty="0" smtClean="0">
              <a:solidFill>
                <a:srgbClr val="FFFF00"/>
              </a:solidFill>
              <a:latin typeface="Cambria" panose="02040503050406030204" pitchFamily="18" charset="0"/>
              <a:ea typeface="Cambria" panose="02040503050406030204" pitchFamily="18" charset="0"/>
            </a:rPr>
            <a:t>HOẠT ĐỘNG NHÓM</a:t>
          </a:r>
        </a:p>
        <a:p>
          <a:r>
            <a:rPr lang="en-US" sz="1600" dirty="0" err="1" smtClean="0">
              <a:solidFill>
                <a:srgbClr val="FFFF00"/>
              </a:solidFill>
              <a:latin typeface="Cambria" panose="02040503050406030204" pitchFamily="18" charset="0"/>
              <a:ea typeface="Cambria" panose="02040503050406030204" pitchFamily="18" charset="0"/>
            </a:rPr>
            <a:t>Thời</a:t>
          </a:r>
          <a:r>
            <a:rPr lang="en-US" sz="1600" dirty="0" smtClean="0">
              <a:solidFill>
                <a:srgbClr val="FFFF00"/>
              </a:solidFill>
              <a:latin typeface="Cambria" panose="02040503050406030204" pitchFamily="18" charset="0"/>
              <a:ea typeface="Cambria" panose="02040503050406030204" pitchFamily="18" charset="0"/>
            </a:rPr>
            <a:t> </a:t>
          </a:r>
          <a:r>
            <a:rPr lang="en-US" sz="1600" dirty="0" err="1" smtClean="0">
              <a:solidFill>
                <a:srgbClr val="FFFF00"/>
              </a:solidFill>
              <a:latin typeface="Cambria" panose="02040503050406030204" pitchFamily="18" charset="0"/>
              <a:ea typeface="Cambria" panose="02040503050406030204" pitchFamily="18" charset="0"/>
            </a:rPr>
            <a:t>gian</a:t>
          </a:r>
          <a:r>
            <a:rPr lang="en-US" sz="1600" dirty="0" smtClean="0">
              <a:solidFill>
                <a:srgbClr val="FFFF00"/>
              </a:solidFill>
              <a:latin typeface="Cambria" panose="02040503050406030204" pitchFamily="18" charset="0"/>
              <a:ea typeface="Cambria" panose="02040503050406030204" pitchFamily="18" charset="0"/>
            </a:rPr>
            <a:t>: 5 </a:t>
          </a:r>
          <a:r>
            <a:rPr lang="en-US" sz="1600" dirty="0" err="1" smtClean="0">
              <a:solidFill>
                <a:srgbClr val="FFFF00"/>
              </a:solidFill>
              <a:latin typeface="Cambria" panose="02040503050406030204" pitchFamily="18" charset="0"/>
              <a:ea typeface="Cambria" panose="02040503050406030204" pitchFamily="18" charset="0"/>
            </a:rPr>
            <a:t>phút</a:t>
          </a:r>
          <a:endParaRPr lang="en-US" sz="1600" dirty="0">
            <a:solidFill>
              <a:srgbClr val="FFFF00"/>
            </a:solidFill>
            <a:latin typeface="Cambria" panose="02040503050406030204" pitchFamily="18" charset="0"/>
            <a:ea typeface="Cambria" panose="02040503050406030204" pitchFamily="18" charset="0"/>
          </a:endParaRPr>
        </a:p>
      </dgm:t>
    </dgm:pt>
    <dgm:pt modelId="{ACC980B9-A78C-411A-AD17-202004332B51}" type="parTrans" cxnId="{EEE29034-572A-448A-9F32-7AA0815AB54F}">
      <dgm:prSet/>
      <dgm:spPr/>
      <dgm:t>
        <a:bodyPr/>
        <a:lstStyle/>
        <a:p>
          <a:endParaRPr lang="en-US"/>
        </a:p>
      </dgm:t>
    </dgm:pt>
    <dgm:pt modelId="{784BF210-2FA4-4CDC-9F9A-4338413C1CA4}" type="sibTrans" cxnId="{EEE29034-572A-448A-9F32-7AA0815AB54F}">
      <dgm:prSet/>
      <dgm:spPr/>
      <dgm:t>
        <a:bodyPr/>
        <a:lstStyle/>
        <a:p>
          <a:endParaRPr lang="en-US"/>
        </a:p>
      </dgm:t>
    </dgm:pt>
    <dgm:pt modelId="{4A3A46B4-4439-456B-B64C-AA4A6289C3BC}">
      <dgm:prSet phldrT="[Text]" custT="1"/>
      <dgm:spPr>
        <a:solidFill>
          <a:schemeClr val="bg1"/>
        </a:solidFill>
        <a:ln>
          <a:solidFill>
            <a:schemeClr val="accent1">
              <a:lumMod val="75000"/>
            </a:schemeClr>
          </a:solidFill>
        </a:ln>
      </dgm:spPr>
      <dgm:t>
        <a:bodyPr/>
        <a:lstStyle/>
        <a:p>
          <a:pPr algn="just"/>
          <a:r>
            <a:rPr lang="en-US" sz="1600" b="1" dirty="0" err="1" smtClean="0">
              <a:solidFill>
                <a:srgbClr val="FF0000"/>
              </a:solidFill>
              <a:latin typeface="Cambria" panose="02040503050406030204" pitchFamily="18" charset="0"/>
              <a:ea typeface="Cambria" panose="02040503050406030204" pitchFamily="18" charset="0"/>
            </a:rPr>
            <a:t>Nhóm</a:t>
          </a:r>
          <a:r>
            <a:rPr lang="en-US" sz="1600" b="1" dirty="0" smtClean="0">
              <a:solidFill>
                <a:srgbClr val="FF0000"/>
              </a:solidFill>
              <a:latin typeface="Cambria" panose="02040503050406030204" pitchFamily="18" charset="0"/>
              <a:ea typeface="Cambria" panose="02040503050406030204" pitchFamily="18" charset="0"/>
            </a:rPr>
            <a:t> 1, 2</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Dựa</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vào</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hình</a:t>
          </a:r>
          <a:r>
            <a:rPr lang="en-US" sz="1600" dirty="0" smtClean="0">
              <a:solidFill>
                <a:schemeClr val="tx1"/>
              </a:solidFill>
              <a:latin typeface="Cambria" panose="02040503050406030204" pitchFamily="18" charset="0"/>
              <a:ea typeface="Cambria" panose="02040503050406030204" pitchFamily="18" charset="0"/>
            </a:rPr>
            <a:t> 13.4, </a:t>
          </a:r>
          <a:r>
            <a:rPr lang="en-US" sz="1600" dirty="0" err="1" smtClean="0">
              <a:solidFill>
                <a:schemeClr val="tx1"/>
              </a:solidFill>
              <a:latin typeface="Cambria" panose="02040503050406030204" pitchFamily="18" charset="0"/>
              <a:ea typeface="Cambria" panose="02040503050406030204" pitchFamily="18" charset="0"/>
            </a:rPr>
            <a:t>hãy</a:t>
          </a:r>
          <a:r>
            <a:rPr lang="en-US" sz="1600" dirty="0" smtClean="0">
              <a:solidFill>
                <a:schemeClr val="tx1"/>
              </a:solidFill>
              <a:latin typeface="Cambria" panose="02040503050406030204" pitchFamily="18" charset="0"/>
              <a:ea typeface="Cambria" panose="02040503050406030204" pitchFamily="18" charset="0"/>
            </a:rPr>
            <a:t>:</a:t>
          </a:r>
        </a:p>
        <a:p>
          <a:pPr algn="just"/>
          <a:r>
            <a:rPr lang="en-US" sz="1600" dirty="0" smtClean="0">
              <a:solidFill>
                <a:schemeClr val="tx1"/>
              </a:solidFill>
              <a:latin typeface="Cambria" panose="02040503050406030204" pitchFamily="18" charset="0"/>
              <a:ea typeface="Cambria" panose="02040503050406030204" pitchFamily="18" charset="0"/>
            </a:rPr>
            <a:t>1. </a:t>
          </a:r>
          <a:r>
            <a:rPr lang="en-US" sz="1600" dirty="0" err="1" smtClean="0">
              <a:solidFill>
                <a:schemeClr val="tx1"/>
              </a:solidFill>
              <a:latin typeface="Cambria" panose="02040503050406030204" pitchFamily="18" charset="0"/>
              <a:ea typeface="Cambria" panose="02040503050406030204" pitchFamily="18" charset="0"/>
            </a:rPr>
            <a:t>Nêu</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tên</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các</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đới</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khí</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hậu</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trên</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Trái</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Đất</a:t>
          </a:r>
          <a:r>
            <a:rPr lang="en-US" sz="1600" dirty="0" smtClean="0">
              <a:solidFill>
                <a:schemeClr val="tx1"/>
              </a:solidFill>
              <a:latin typeface="Cambria" panose="02040503050406030204" pitchFamily="18" charset="0"/>
              <a:ea typeface="Cambria" panose="02040503050406030204" pitchFamily="18" charset="0"/>
            </a:rPr>
            <a:t>.</a:t>
          </a:r>
        </a:p>
        <a:p>
          <a:pPr algn="just"/>
          <a:r>
            <a:rPr lang="en-US" sz="1600" dirty="0" smtClean="0">
              <a:solidFill>
                <a:schemeClr val="tx1"/>
              </a:solidFill>
              <a:latin typeface="Cambria" panose="02040503050406030204" pitchFamily="18" charset="0"/>
              <a:ea typeface="Cambria" panose="02040503050406030204" pitchFamily="18" charset="0"/>
            </a:rPr>
            <a:t>2. </a:t>
          </a:r>
          <a:r>
            <a:rPr lang="en-US" sz="1600" dirty="0" err="1" smtClean="0">
              <a:solidFill>
                <a:schemeClr val="tx1"/>
              </a:solidFill>
              <a:latin typeface="Cambria" panose="02040503050406030204" pitchFamily="18" charset="0"/>
              <a:ea typeface="Cambria" panose="02040503050406030204" pitchFamily="18" charset="0"/>
            </a:rPr>
            <a:t>Xác</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định</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phạm</a:t>
          </a:r>
          <a:r>
            <a:rPr lang="en-US" sz="1600" dirty="0" smtClean="0">
              <a:solidFill>
                <a:schemeClr val="tx1"/>
              </a:solidFill>
              <a:latin typeface="Cambria" panose="02040503050406030204" pitchFamily="18" charset="0"/>
              <a:ea typeface="Cambria" panose="02040503050406030204" pitchFamily="18" charset="0"/>
            </a:rPr>
            <a:t> vi </a:t>
          </a:r>
          <a:r>
            <a:rPr lang="en-US" sz="1600" dirty="0" err="1" smtClean="0">
              <a:solidFill>
                <a:schemeClr val="tx1"/>
              </a:solidFill>
              <a:latin typeface="Cambria" panose="02040503050406030204" pitchFamily="18" charset="0"/>
              <a:ea typeface="Cambria" panose="02040503050406030204" pitchFamily="18" charset="0"/>
            </a:rPr>
            <a:t>và</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hướng</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gió</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thổi</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của</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các</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đới</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khí</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hậu</a:t>
          </a:r>
          <a:r>
            <a:rPr lang="en-US" sz="1600" dirty="0" smtClean="0">
              <a:solidFill>
                <a:schemeClr val="tx1"/>
              </a:solidFill>
              <a:latin typeface="Cambria" panose="02040503050406030204" pitchFamily="18" charset="0"/>
              <a:ea typeface="Cambria" panose="02040503050406030204" pitchFamily="18" charset="0"/>
            </a:rPr>
            <a:t>.</a:t>
          </a:r>
          <a:endParaRPr lang="en-US" sz="1600" dirty="0">
            <a:solidFill>
              <a:schemeClr val="tx1"/>
            </a:solidFill>
            <a:latin typeface="Cambria" panose="02040503050406030204" pitchFamily="18" charset="0"/>
            <a:ea typeface="Cambria" panose="02040503050406030204" pitchFamily="18" charset="0"/>
          </a:endParaRPr>
        </a:p>
      </dgm:t>
    </dgm:pt>
    <dgm:pt modelId="{2ABEF4A5-0258-4979-A087-29047B89EE9A}" type="parTrans" cxnId="{34F984D5-3FFA-48A9-8E2F-47F1D8D7AB73}">
      <dgm:prSet/>
      <dgm:spPr/>
      <dgm:t>
        <a:bodyPr/>
        <a:lstStyle/>
        <a:p>
          <a:endParaRPr lang="en-US"/>
        </a:p>
      </dgm:t>
    </dgm:pt>
    <dgm:pt modelId="{686DFE2F-A703-47AF-BF93-AA2D8002EDE3}" type="sibTrans" cxnId="{34F984D5-3FFA-48A9-8E2F-47F1D8D7AB73}">
      <dgm:prSet/>
      <dgm:spPr/>
      <dgm:t>
        <a:bodyPr/>
        <a:lstStyle/>
        <a:p>
          <a:endParaRPr lang="en-US"/>
        </a:p>
      </dgm:t>
    </dgm:pt>
    <dgm:pt modelId="{B22733D1-9AC9-451F-8208-1063AA89275D}">
      <dgm:prSet phldrT="[Text]" custT="1"/>
      <dgm:spPr>
        <a:solidFill>
          <a:schemeClr val="bg1"/>
        </a:solidFill>
        <a:ln>
          <a:solidFill>
            <a:schemeClr val="accent1">
              <a:lumMod val="75000"/>
            </a:schemeClr>
          </a:solidFill>
        </a:ln>
      </dgm:spPr>
      <dgm:t>
        <a:bodyPr/>
        <a:lstStyle/>
        <a:p>
          <a:pPr algn="just"/>
          <a:r>
            <a:rPr lang="en-US" sz="1600" b="1" i="0" dirty="0" err="1" smtClean="0">
              <a:solidFill>
                <a:srgbClr val="FF0000"/>
              </a:solidFill>
              <a:latin typeface="Cambria" panose="02040503050406030204" pitchFamily="18" charset="0"/>
              <a:ea typeface="Cambria" panose="02040503050406030204" pitchFamily="18" charset="0"/>
            </a:rPr>
            <a:t>Nhóm</a:t>
          </a:r>
          <a:r>
            <a:rPr lang="en-US" sz="1600" b="1" i="0" dirty="0" smtClean="0">
              <a:solidFill>
                <a:srgbClr val="FF0000"/>
              </a:solidFill>
              <a:latin typeface="Cambria" panose="02040503050406030204" pitchFamily="18" charset="0"/>
              <a:ea typeface="Cambria" panose="02040503050406030204" pitchFamily="18" charset="0"/>
            </a:rPr>
            <a:t> 3, 4</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Dựa</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vào</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hình</a:t>
          </a:r>
          <a:r>
            <a:rPr lang="en-US" sz="1600" i="0" dirty="0" smtClean="0">
              <a:solidFill>
                <a:schemeClr val="tx1"/>
              </a:solidFill>
              <a:latin typeface="Cambria" panose="02040503050406030204" pitchFamily="18" charset="0"/>
              <a:ea typeface="Cambria" panose="02040503050406030204" pitchFamily="18" charset="0"/>
            </a:rPr>
            <a:t> 13.5, </a:t>
          </a:r>
          <a:r>
            <a:rPr lang="en-US" sz="1600" i="0" dirty="0" err="1" smtClean="0">
              <a:solidFill>
                <a:schemeClr val="tx1"/>
              </a:solidFill>
              <a:latin typeface="Cambria" panose="02040503050406030204" pitchFamily="18" charset="0"/>
              <a:ea typeface="Cambria" panose="02040503050406030204" pitchFamily="18" charset="0"/>
            </a:rPr>
            <a:t>hãy</a:t>
          </a:r>
          <a:r>
            <a:rPr lang="en-US" sz="1600" i="0" dirty="0" smtClean="0">
              <a:solidFill>
                <a:schemeClr val="tx1"/>
              </a:solidFill>
              <a:latin typeface="Cambria" panose="02040503050406030204" pitchFamily="18" charset="0"/>
              <a:ea typeface="Cambria" panose="02040503050406030204" pitchFamily="18" charset="0"/>
            </a:rPr>
            <a:t>:</a:t>
          </a:r>
        </a:p>
        <a:p>
          <a:pPr algn="just"/>
          <a:r>
            <a:rPr lang="en-US" sz="1600" i="0" dirty="0" smtClean="0">
              <a:solidFill>
                <a:schemeClr val="tx1"/>
              </a:solidFill>
              <a:latin typeface="Cambria" panose="02040503050406030204" pitchFamily="18" charset="0"/>
              <a:ea typeface="Cambria" panose="02040503050406030204" pitchFamily="18" charset="0"/>
            </a:rPr>
            <a:t>1. </a:t>
          </a:r>
          <a:r>
            <a:rPr lang="en-US" sz="1600" i="0" dirty="0" err="1" smtClean="0">
              <a:solidFill>
                <a:schemeClr val="tx1"/>
              </a:solidFill>
              <a:latin typeface="Cambria" panose="02040503050406030204" pitchFamily="18" charset="0"/>
              <a:ea typeface="Cambria" panose="02040503050406030204" pitchFamily="18" charset="0"/>
            </a:rPr>
            <a:t>Đọc</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trị</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số</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nhiệt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độ</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cao</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nhất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thấp</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nhất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và</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lượng</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mưa</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trung</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bình</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năm</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của</a:t>
          </a:r>
          <a:r>
            <a:rPr lang="en-US" sz="1600" i="0" dirty="0" smtClean="0">
              <a:solidFill>
                <a:schemeClr val="tx1"/>
              </a:solidFill>
              <a:latin typeface="Cambria" panose="02040503050406030204" pitchFamily="18" charset="0"/>
              <a:ea typeface="Cambria" panose="02040503050406030204" pitchFamily="18" charset="0"/>
            </a:rPr>
            <a:t> Xin-</a:t>
          </a:r>
          <a:r>
            <a:rPr lang="en-US" sz="1600" i="0" dirty="0" err="1" smtClean="0">
              <a:solidFill>
                <a:schemeClr val="tx1"/>
              </a:solidFill>
              <a:latin typeface="Cambria" panose="02040503050406030204" pitchFamily="18" charset="0"/>
              <a:ea typeface="Cambria" panose="02040503050406030204" pitchFamily="18" charset="0"/>
            </a:rPr>
            <a:t>ga</a:t>
          </a:r>
          <a:r>
            <a:rPr lang="en-US" sz="1600" i="0" dirty="0" smtClean="0">
              <a:solidFill>
                <a:schemeClr val="tx1"/>
              </a:solidFill>
              <a:latin typeface="Cambria" panose="02040503050406030204" pitchFamily="18" charset="0"/>
              <a:ea typeface="Cambria" panose="02040503050406030204" pitchFamily="18" charset="0"/>
            </a:rPr>
            <a:t>-</a:t>
          </a:r>
          <a:r>
            <a:rPr lang="en-US" sz="1600" i="0" dirty="0" err="1" smtClean="0">
              <a:solidFill>
                <a:schemeClr val="tx1"/>
              </a:solidFill>
              <a:latin typeface="Cambria" panose="02040503050406030204" pitchFamily="18" charset="0"/>
              <a:ea typeface="Cambria" panose="02040503050406030204" pitchFamily="18" charset="0"/>
            </a:rPr>
            <a:t>po</a:t>
          </a:r>
          <a:r>
            <a:rPr lang="en-US" sz="1600" i="0" dirty="0" smtClean="0">
              <a:solidFill>
                <a:schemeClr val="tx1"/>
              </a:solidFill>
              <a:latin typeface="Cambria" panose="02040503050406030204" pitchFamily="18" charset="0"/>
              <a:ea typeface="Cambria" panose="02040503050406030204" pitchFamily="18" charset="0"/>
            </a:rPr>
            <a:t>. </a:t>
          </a:r>
        </a:p>
        <a:p>
          <a:pPr algn="just"/>
          <a:r>
            <a:rPr lang="en-US" sz="1600" i="0" dirty="0" smtClean="0">
              <a:solidFill>
                <a:schemeClr val="tx1"/>
              </a:solidFill>
              <a:latin typeface="Cambria" panose="02040503050406030204" pitchFamily="18" charset="0"/>
              <a:ea typeface="Cambria" panose="02040503050406030204" pitchFamily="18" charset="0"/>
            </a:rPr>
            <a:t>2. Cho </a:t>
          </a:r>
          <a:r>
            <a:rPr lang="en-US" sz="1600" i="0" dirty="0" err="1" smtClean="0">
              <a:solidFill>
                <a:schemeClr val="tx1"/>
              </a:solidFill>
              <a:latin typeface="Cambria" panose="02040503050406030204" pitchFamily="18" charset="0"/>
              <a:ea typeface="Cambria" panose="02040503050406030204" pitchFamily="18" charset="0"/>
            </a:rPr>
            <a:t>biết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đây</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là</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biểu</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đồ</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của</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đới</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khí</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hậu</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nào</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Vì</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sao</a:t>
          </a:r>
          <a:r>
            <a:rPr lang="en-US" sz="1600" i="0" dirty="0" smtClean="0">
              <a:solidFill>
                <a:schemeClr val="tx1"/>
              </a:solidFill>
              <a:latin typeface="Cambria" panose="02040503050406030204" pitchFamily="18" charset="0"/>
              <a:ea typeface="Cambria" panose="02040503050406030204" pitchFamily="18" charset="0"/>
            </a:rPr>
            <a:t>?</a:t>
          </a:r>
          <a:endParaRPr lang="en-US" sz="1600" i="0" dirty="0">
            <a:solidFill>
              <a:schemeClr val="tx1"/>
            </a:solidFill>
            <a:latin typeface="Cambria" panose="02040503050406030204" pitchFamily="18" charset="0"/>
            <a:ea typeface="Cambria" panose="02040503050406030204" pitchFamily="18" charset="0"/>
          </a:endParaRPr>
        </a:p>
      </dgm:t>
    </dgm:pt>
    <dgm:pt modelId="{57B38E9A-F024-4489-8207-900667685CD6}" type="parTrans" cxnId="{FF059758-9E0B-4B2F-8D03-215903A0823D}">
      <dgm:prSet/>
      <dgm:spPr/>
      <dgm:t>
        <a:bodyPr/>
        <a:lstStyle/>
        <a:p>
          <a:endParaRPr lang="en-US"/>
        </a:p>
      </dgm:t>
    </dgm:pt>
    <dgm:pt modelId="{E3E43378-E3EA-44D8-BA0F-B484F0F25260}" type="sibTrans" cxnId="{FF059758-9E0B-4B2F-8D03-215903A0823D}">
      <dgm:prSet/>
      <dgm:spPr/>
      <dgm:t>
        <a:bodyPr/>
        <a:lstStyle/>
        <a:p>
          <a:endParaRPr lang="en-US"/>
        </a:p>
      </dgm:t>
    </dgm:pt>
    <dgm:pt modelId="{43F5C95E-A062-4F45-B922-32F440F00341}">
      <dgm:prSet phldrT="[Text]" custT="1"/>
      <dgm:spPr>
        <a:solidFill>
          <a:schemeClr val="bg1"/>
        </a:solidFill>
        <a:ln>
          <a:solidFill>
            <a:schemeClr val="accent1">
              <a:lumMod val="75000"/>
            </a:schemeClr>
          </a:solidFill>
        </a:ln>
      </dgm:spPr>
      <dgm:t>
        <a:bodyPr/>
        <a:lstStyle/>
        <a:p>
          <a:pPr algn="just"/>
          <a:r>
            <a:rPr lang="en-US" sz="1600" b="1" i="0" dirty="0" err="1" smtClean="0">
              <a:solidFill>
                <a:srgbClr val="FF0000"/>
              </a:solidFill>
              <a:latin typeface="Cambria" panose="02040503050406030204" pitchFamily="18" charset="0"/>
              <a:ea typeface="Cambria" panose="02040503050406030204" pitchFamily="18" charset="0"/>
            </a:rPr>
            <a:t>Nhóm</a:t>
          </a:r>
          <a:r>
            <a:rPr lang="en-US" sz="1600" b="1" i="0" dirty="0" smtClean="0">
              <a:solidFill>
                <a:srgbClr val="FF0000"/>
              </a:solidFill>
              <a:latin typeface="Cambria" panose="02040503050406030204" pitchFamily="18" charset="0"/>
              <a:ea typeface="Cambria" panose="02040503050406030204" pitchFamily="18" charset="0"/>
            </a:rPr>
            <a:t> 5, 6</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Dựa</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vào</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hình</a:t>
          </a:r>
          <a:r>
            <a:rPr lang="en-US" sz="1600" i="0" dirty="0" smtClean="0">
              <a:solidFill>
                <a:schemeClr val="tx1"/>
              </a:solidFill>
              <a:latin typeface="Cambria" panose="02040503050406030204" pitchFamily="18" charset="0"/>
              <a:ea typeface="Cambria" panose="02040503050406030204" pitchFamily="18" charset="0"/>
            </a:rPr>
            <a:t> 13.6 </a:t>
          </a:r>
          <a:r>
            <a:rPr lang="en-US" sz="1600" i="0" dirty="0" err="1" smtClean="0">
              <a:solidFill>
                <a:schemeClr val="tx1"/>
              </a:solidFill>
              <a:latin typeface="Cambria" panose="02040503050406030204" pitchFamily="18" charset="0"/>
              <a:ea typeface="Cambria" panose="02040503050406030204" pitchFamily="18" charset="0"/>
            </a:rPr>
            <a:t>hãy</a:t>
          </a:r>
          <a:r>
            <a:rPr lang="en-US" sz="1600" i="0" dirty="0" smtClean="0">
              <a:solidFill>
                <a:schemeClr val="tx1"/>
              </a:solidFill>
              <a:latin typeface="Cambria" panose="02040503050406030204" pitchFamily="18" charset="0"/>
              <a:ea typeface="Cambria" panose="02040503050406030204" pitchFamily="18" charset="0"/>
            </a:rPr>
            <a:t>:</a:t>
          </a:r>
        </a:p>
        <a:p>
          <a:pPr algn="just"/>
          <a:r>
            <a:rPr lang="en-US" sz="1600" i="0" dirty="0" smtClean="0">
              <a:solidFill>
                <a:schemeClr val="tx1"/>
              </a:solidFill>
              <a:latin typeface="Cambria" panose="02040503050406030204" pitchFamily="18" charset="0"/>
              <a:ea typeface="Cambria" panose="02040503050406030204" pitchFamily="18" charset="0"/>
            </a:rPr>
            <a:t>1. </a:t>
          </a:r>
          <a:r>
            <a:rPr lang="en-US" sz="1600" i="0" dirty="0" err="1" smtClean="0">
              <a:solidFill>
                <a:schemeClr val="tx1"/>
              </a:solidFill>
              <a:latin typeface="Cambria" panose="02040503050406030204" pitchFamily="18" charset="0"/>
              <a:ea typeface="Cambria" panose="02040503050406030204" pitchFamily="18" charset="0"/>
            </a:rPr>
            <a:t>Đọc</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trị</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số</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nhiệt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độ</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cao</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nhất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thấp</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nhất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và</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lượng</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mưa</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trung</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bình</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năm</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của</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Va</a:t>
          </a:r>
          <a:r>
            <a:rPr lang="en-US" sz="1600" i="0" dirty="0" smtClean="0">
              <a:solidFill>
                <a:schemeClr val="tx1"/>
              </a:solidFill>
              <a:latin typeface="Cambria" panose="02040503050406030204" pitchFamily="18" charset="0"/>
              <a:ea typeface="Cambria" panose="02040503050406030204" pitchFamily="18" charset="0"/>
            </a:rPr>
            <a:t>-</a:t>
          </a:r>
          <a:r>
            <a:rPr lang="en-US" sz="1600" i="0" dirty="0" err="1" smtClean="0">
              <a:solidFill>
                <a:schemeClr val="tx1"/>
              </a:solidFill>
              <a:latin typeface="Cambria" panose="02040503050406030204" pitchFamily="18" charset="0"/>
              <a:ea typeface="Cambria" panose="02040503050406030204" pitchFamily="18" charset="0"/>
            </a:rPr>
            <a:t>len</a:t>
          </a:r>
          <a:r>
            <a:rPr lang="en-US" sz="1600" i="0" dirty="0" smtClean="0">
              <a:solidFill>
                <a:schemeClr val="tx1"/>
              </a:solidFill>
              <a:latin typeface="Cambria" panose="02040503050406030204" pitchFamily="18" charset="0"/>
              <a:ea typeface="Cambria" panose="02040503050406030204" pitchFamily="18" charset="0"/>
            </a:rPr>
            <a:t>-xi-a. </a:t>
          </a:r>
        </a:p>
        <a:p>
          <a:pPr algn="just"/>
          <a:r>
            <a:rPr lang="en-US" sz="1600" i="0" dirty="0" smtClean="0">
              <a:solidFill>
                <a:schemeClr val="tx1"/>
              </a:solidFill>
              <a:latin typeface="Cambria" panose="02040503050406030204" pitchFamily="18" charset="0"/>
              <a:ea typeface="Cambria" panose="02040503050406030204" pitchFamily="18" charset="0"/>
            </a:rPr>
            <a:t>2. Cho </a:t>
          </a:r>
          <a:r>
            <a:rPr lang="en-US" sz="1600" i="0" dirty="0" err="1" smtClean="0">
              <a:solidFill>
                <a:schemeClr val="tx1"/>
              </a:solidFill>
              <a:latin typeface="Cambria" panose="02040503050406030204" pitchFamily="18" charset="0"/>
              <a:ea typeface="Cambria" panose="02040503050406030204" pitchFamily="18" charset="0"/>
            </a:rPr>
            <a:t>biết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đây</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là</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biểu</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đồ</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của</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đới</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khí</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hậu</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nào</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Vì</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sao</a:t>
          </a:r>
          <a:r>
            <a:rPr lang="en-US" sz="1600" i="0" dirty="0" smtClean="0">
              <a:solidFill>
                <a:schemeClr val="tx1"/>
              </a:solidFill>
              <a:latin typeface="Cambria" panose="02040503050406030204" pitchFamily="18" charset="0"/>
              <a:ea typeface="Cambria" panose="02040503050406030204" pitchFamily="18" charset="0"/>
            </a:rPr>
            <a:t>?</a:t>
          </a:r>
          <a:endParaRPr lang="en-US" sz="1600" i="0" dirty="0">
            <a:solidFill>
              <a:schemeClr val="tx1"/>
            </a:solidFill>
            <a:latin typeface="Cambria" panose="02040503050406030204" pitchFamily="18" charset="0"/>
            <a:ea typeface="Cambria" panose="02040503050406030204" pitchFamily="18" charset="0"/>
          </a:endParaRPr>
        </a:p>
      </dgm:t>
    </dgm:pt>
    <dgm:pt modelId="{6C703BB9-AFE2-4CAC-97F3-5C1E8C9924DE}" type="parTrans" cxnId="{E7D4250E-12E0-4BBF-A0F0-0F3698AF08F9}">
      <dgm:prSet/>
      <dgm:spPr/>
      <dgm:t>
        <a:bodyPr/>
        <a:lstStyle/>
        <a:p>
          <a:endParaRPr lang="en-US"/>
        </a:p>
      </dgm:t>
    </dgm:pt>
    <dgm:pt modelId="{18F681A3-0ED2-48C8-B1F3-7FD68A8D1CAD}" type="sibTrans" cxnId="{E7D4250E-12E0-4BBF-A0F0-0F3698AF08F9}">
      <dgm:prSet/>
      <dgm:spPr/>
      <dgm:t>
        <a:bodyPr/>
        <a:lstStyle/>
        <a:p>
          <a:endParaRPr lang="en-US"/>
        </a:p>
      </dgm:t>
    </dgm:pt>
    <dgm:pt modelId="{1CAA4BED-BE66-43F1-9E8F-D9B8596C8545}">
      <dgm:prSet phldrT="[Text]" custT="1"/>
      <dgm:spPr>
        <a:solidFill>
          <a:schemeClr val="bg1"/>
        </a:solidFill>
        <a:ln>
          <a:solidFill>
            <a:schemeClr val="accent1">
              <a:lumMod val="75000"/>
            </a:schemeClr>
          </a:solidFill>
        </a:ln>
      </dgm:spPr>
      <dgm:t>
        <a:bodyPr/>
        <a:lstStyle/>
        <a:p>
          <a:pPr algn="just"/>
          <a:r>
            <a:rPr lang="en-US" sz="1600" b="1" i="0" dirty="0" err="1" smtClean="0">
              <a:solidFill>
                <a:srgbClr val="FF0000"/>
              </a:solidFill>
              <a:latin typeface="Cambria" panose="02040503050406030204" pitchFamily="18" charset="0"/>
              <a:ea typeface="Cambria" panose="02040503050406030204" pitchFamily="18" charset="0"/>
            </a:rPr>
            <a:t>Nhóm</a:t>
          </a:r>
          <a:r>
            <a:rPr lang="en-US" sz="1600" b="1" i="0" dirty="0" smtClean="0">
              <a:solidFill>
                <a:srgbClr val="FF0000"/>
              </a:solidFill>
              <a:latin typeface="Cambria" panose="02040503050406030204" pitchFamily="18" charset="0"/>
              <a:ea typeface="Cambria" panose="02040503050406030204" pitchFamily="18" charset="0"/>
            </a:rPr>
            <a:t> 7, 8</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Dựa</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vào</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hình</a:t>
          </a:r>
          <a:r>
            <a:rPr lang="en-US" sz="1600" i="0" dirty="0" smtClean="0">
              <a:solidFill>
                <a:schemeClr val="tx1"/>
              </a:solidFill>
              <a:latin typeface="Cambria" panose="02040503050406030204" pitchFamily="18" charset="0"/>
              <a:ea typeface="Cambria" panose="02040503050406030204" pitchFamily="18" charset="0"/>
            </a:rPr>
            <a:t> 13.7 </a:t>
          </a:r>
          <a:r>
            <a:rPr lang="en-US" sz="1600" i="0" dirty="0" err="1" smtClean="0">
              <a:solidFill>
                <a:schemeClr val="tx1"/>
              </a:solidFill>
              <a:latin typeface="Cambria" panose="02040503050406030204" pitchFamily="18" charset="0"/>
              <a:ea typeface="Cambria" panose="02040503050406030204" pitchFamily="18" charset="0"/>
            </a:rPr>
            <a:t>hãy</a:t>
          </a:r>
          <a:r>
            <a:rPr lang="en-US" sz="1600" i="0" dirty="0" smtClean="0">
              <a:solidFill>
                <a:schemeClr val="tx1"/>
              </a:solidFill>
              <a:latin typeface="Cambria" panose="02040503050406030204" pitchFamily="18" charset="0"/>
              <a:ea typeface="Cambria" panose="02040503050406030204" pitchFamily="18" charset="0"/>
            </a:rPr>
            <a:t>: </a:t>
          </a:r>
        </a:p>
        <a:p>
          <a:pPr algn="just"/>
          <a:r>
            <a:rPr lang="en-US" sz="1600" i="0" dirty="0" smtClean="0">
              <a:solidFill>
                <a:schemeClr val="tx1"/>
              </a:solidFill>
              <a:latin typeface="Cambria" panose="02040503050406030204" pitchFamily="18" charset="0"/>
              <a:ea typeface="Cambria" panose="02040503050406030204" pitchFamily="18" charset="0"/>
            </a:rPr>
            <a:t>1. </a:t>
          </a:r>
          <a:r>
            <a:rPr lang="en-US" sz="1600" i="0" dirty="0" err="1" smtClean="0">
              <a:solidFill>
                <a:schemeClr val="tx1"/>
              </a:solidFill>
              <a:latin typeface="Cambria" panose="02040503050406030204" pitchFamily="18" charset="0"/>
              <a:ea typeface="Cambria" panose="02040503050406030204" pitchFamily="18" charset="0"/>
            </a:rPr>
            <a:t>Đọc</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trị</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số</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nhiệt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độ</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cao</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nhất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thấp</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nhất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và</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lượng</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mưa</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trung</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bình</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năm</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của</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Véc</a:t>
          </a:r>
          <a:r>
            <a:rPr lang="en-US" sz="1600" i="0" dirty="0" smtClean="0">
              <a:solidFill>
                <a:schemeClr val="tx1"/>
              </a:solidFill>
              <a:latin typeface="Cambria" panose="02040503050406030204" pitchFamily="18" charset="0"/>
              <a:ea typeface="Cambria" panose="02040503050406030204" pitchFamily="18" charset="0"/>
            </a:rPr>
            <a:t>-</a:t>
          </a:r>
          <a:r>
            <a:rPr lang="en-US" sz="1600" i="0" dirty="0" err="1" smtClean="0">
              <a:solidFill>
                <a:schemeClr val="tx1"/>
              </a:solidFill>
              <a:latin typeface="Cambria" panose="02040503050406030204" pitchFamily="18" charset="0"/>
              <a:ea typeface="Cambria" panose="02040503050406030204" pitchFamily="18" charset="0"/>
            </a:rPr>
            <a:t>khôi</a:t>
          </a:r>
          <a:r>
            <a:rPr lang="en-US" sz="1600" i="0" dirty="0" smtClean="0">
              <a:solidFill>
                <a:schemeClr val="tx1"/>
              </a:solidFill>
              <a:latin typeface="Cambria" panose="02040503050406030204" pitchFamily="18" charset="0"/>
              <a:ea typeface="Cambria" panose="02040503050406030204" pitchFamily="18" charset="0"/>
            </a:rPr>
            <a:t>-an. </a:t>
          </a:r>
        </a:p>
        <a:p>
          <a:pPr algn="just"/>
          <a:r>
            <a:rPr lang="en-US" sz="1600" i="0" dirty="0" smtClean="0">
              <a:solidFill>
                <a:schemeClr val="tx1"/>
              </a:solidFill>
              <a:latin typeface="Cambria" panose="02040503050406030204" pitchFamily="18" charset="0"/>
              <a:ea typeface="Cambria" panose="02040503050406030204" pitchFamily="18" charset="0"/>
            </a:rPr>
            <a:t>2. Cho </a:t>
          </a:r>
          <a:r>
            <a:rPr lang="en-US" sz="1600" i="0" dirty="0" err="1" smtClean="0">
              <a:solidFill>
                <a:schemeClr val="tx1"/>
              </a:solidFill>
              <a:latin typeface="Cambria" panose="02040503050406030204" pitchFamily="18" charset="0"/>
              <a:ea typeface="Cambria" panose="02040503050406030204" pitchFamily="18" charset="0"/>
            </a:rPr>
            <a:t>biết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đây</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là</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biểu</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đồ</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của</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đới</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khí</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hậu</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nào</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Vì</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sao</a:t>
          </a:r>
          <a:r>
            <a:rPr lang="en-US" sz="1600" i="0" dirty="0" smtClean="0">
              <a:solidFill>
                <a:schemeClr val="tx1"/>
              </a:solidFill>
              <a:latin typeface="Cambria" panose="02040503050406030204" pitchFamily="18" charset="0"/>
              <a:ea typeface="Cambria" panose="02040503050406030204" pitchFamily="18" charset="0"/>
            </a:rPr>
            <a:t>?</a:t>
          </a:r>
          <a:endParaRPr lang="en-US" sz="1600" i="0" dirty="0">
            <a:solidFill>
              <a:schemeClr val="tx1"/>
            </a:solidFill>
            <a:latin typeface="Cambria" panose="02040503050406030204" pitchFamily="18" charset="0"/>
            <a:ea typeface="Cambria" panose="02040503050406030204" pitchFamily="18" charset="0"/>
          </a:endParaRPr>
        </a:p>
      </dgm:t>
    </dgm:pt>
    <dgm:pt modelId="{24637BB4-C212-4A54-9ACD-02F5B4B7EB64}" type="parTrans" cxnId="{A15766C7-7E0A-4C17-BEF7-013D41BD7747}">
      <dgm:prSet/>
      <dgm:spPr/>
      <dgm:t>
        <a:bodyPr/>
        <a:lstStyle/>
        <a:p>
          <a:endParaRPr lang="en-US"/>
        </a:p>
      </dgm:t>
    </dgm:pt>
    <dgm:pt modelId="{5B375566-1BA9-4D91-8AA9-E5BF323442FF}" type="sibTrans" cxnId="{A15766C7-7E0A-4C17-BEF7-013D41BD7747}">
      <dgm:prSet/>
      <dgm:spPr/>
      <dgm:t>
        <a:bodyPr/>
        <a:lstStyle/>
        <a:p>
          <a:endParaRPr lang="en-US"/>
        </a:p>
      </dgm:t>
    </dgm:pt>
    <dgm:pt modelId="{B64135DC-6AF8-42F0-A597-5A31475E5693}" type="pres">
      <dgm:prSet presAssocID="{1417B025-29F4-4762-9130-4E25B9D1D0DC}" presName="hierChild1" presStyleCnt="0">
        <dgm:presLayoutVars>
          <dgm:orgChart val="1"/>
          <dgm:chPref val="1"/>
          <dgm:dir/>
          <dgm:animOne val="branch"/>
          <dgm:animLvl val="lvl"/>
          <dgm:resizeHandles/>
        </dgm:presLayoutVars>
      </dgm:prSet>
      <dgm:spPr/>
      <dgm:t>
        <a:bodyPr/>
        <a:lstStyle/>
        <a:p>
          <a:endParaRPr lang="en-US"/>
        </a:p>
      </dgm:t>
    </dgm:pt>
    <dgm:pt modelId="{E6BAF7D2-851D-40FB-BC89-2E69F39FA8E2}" type="pres">
      <dgm:prSet presAssocID="{3539D23C-1DF0-48FE-9B97-88202BEA3253}" presName="hierRoot1" presStyleCnt="0">
        <dgm:presLayoutVars>
          <dgm:hierBranch val="init"/>
        </dgm:presLayoutVars>
      </dgm:prSet>
      <dgm:spPr/>
    </dgm:pt>
    <dgm:pt modelId="{1C18C084-8C22-47BD-9EDF-F1EBE62946FB}" type="pres">
      <dgm:prSet presAssocID="{3539D23C-1DF0-48FE-9B97-88202BEA3253}" presName="rootComposite1" presStyleCnt="0"/>
      <dgm:spPr/>
    </dgm:pt>
    <dgm:pt modelId="{B1010EBE-E7EB-4434-9AFD-A59254D2AC68}" type="pres">
      <dgm:prSet presAssocID="{3539D23C-1DF0-48FE-9B97-88202BEA3253}" presName="rootText1" presStyleLbl="node0" presStyleIdx="0" presStyleCnt="1" custScaleX="121968" custScaleY="75916">
        <dgm:presLayoutVars>
          <dgm:chPref val="3"/>
        </dgm:presLayoutVars>
      </dgm:prSet>
      <dgm:spPr/>
      <dgm:t>
        <a:bodyPr/>
        <a:lstStyle/>
        <a:p>
          <a:endParaRPr lang="en-US"/>
        </a:p>
      </dgm:t>
    </dgm:pt>
    <dgm:pt modelId="{AACF70DE-ADAD-4F7F-B8DB-7D9E4279D2AC}" type="pres">
      <dgm:prSet presAssocID="{3539D23C-1DF0-48FE-9B97-88202BEA3253}" presName="rootConnector1" presStyleLbl="node1" presStyleIdx="0" presStyleCnt="0"/>
      <dgm:spPr/>
      <dgm:t>
        <a:bodyPr/>
        <a:lstStyle/>
        <a:p>
          <a:endParaRPr lang="en-US"/>
        </a:p>
      </dgm:t>
    </dgm:pt>
    <dgm:pt modelId="{14CCA4BF-9DBE-4E39-B75F-DCEBFF11B38A}" type="pres">
      <dgm:prSet presAssocID="{3539D23C-1DF0-48FE-9B97-88202BEA3253}" presName="hierChild2" presStyleCnt="0"/>
      <dgm:spPr/>
    </dgm:pt>
    <dgm:pt modelId="{6509CFB7-4815-4BAA-8E84-D80733C571DB}" type="pres">
      <dgm:prSet presAssocID="{2ABEF4A5-0258-4979-A087-29047B89EE9A}" presName="Name37" presStyleLbl="parChTrans1D2" presStyleIdx="0" presStyleCnt="4"/>
      <dgm:spPr/>
      <dgm:t>
        <a:bodyPr/>
        <a:lstStyle/>
        <a:p>
          <a:endParaRPr lang="en-US"/>
        </a:p>
      </dgm:t>
    </dgm:pt>
    <dgm:pt modelId="{C2C0EEBD-1D49-43D8-B819-03F5BE0BB9E4}" type="pres">
      <dgm:prSet presAssocID="{4A3A46B4-4439-456B-B64C-AA4A6289C3BC}" presName="hierRoot2" presStyleCnt="0">
        <dgm:presLayoutVars>
          <dgm:hierBranch val="init"/>
        </dgm:presLayoutVars>
      </dgm:prSet>
      <dgm:spPr/>
    </dgm:pt>
    <dgm:pt modelId="{F13409ED-856F-4532-B66C-8EA96B2111A9}" type="pres">
      <dgm:prSet presAssocID="{4A3A46B4-4439-456B-B64C-AA4A6289C3BC}" presName="rootComposite" presStyleCnt="0"/>
      <dgm:spPr/>
    </dgm:pt>
    <dgm:pt modelId="{E4F74A0E-3357-4195-9E4D-E27083F654C1}" type="pres">
      <dgm:prSet presAssocID="{4A3A46B4-4439-456B-B64C-AA4A6289C3BC}" presName="rootText" presStyleLbl="node2" presStyleIdx="0" presStyleCnt="4" custScaleY="280630">
        <dgm:presLayoutVars>
          <dgm:chPref val="3"/>
        </dgm:presLayoutVars>
      </dgm:prSet>
      <dgm:spPr/>
      <dgm:t>
        <a:bodyPr/>
        <a:lstStyle/>
        <a:p>
          <a:endParaRPr lang="en-US"/>
        </a:p>
      </dgm:t>
    </dgm:pt>
    <dgm:pt modelId="{1CD549B3-7E6B-425C-BC0C-90F3877CC758}" type="pres">
      <dgm:prSet presAssocID="{4A3A46B4-4439-456B-B64C-AA4A6289C3BC}" presName="rootConnector" presStyleLbl="node2" presStyleIdx="0" presStyleCnt="4"/>
      <dgm:spPr/>
      <dgm:t>
        <a:bodyPr/>
        <a:lstStyle/>
        <a:p>
          <a:endParaRPr lang="en-US"/>
        </a:p>
      </dgm:t>
    </dgm:pt>
    <dgm:pt modelId="{02C6A65F-04ED-4C08-A81D-883F12011391}" type="pres">
      <dgm:prSet presAssocID="{4A3A46B4-4439-456B-B64C-AA4A6289C3BC}" presName="hierChild4" presStyleCnt="0"/>
      <dgm:spPr/>
    </dgm:pt>
    <dgm:pt modelId="{F9A0E5DB-F81E-4A17-B985-5A6D1C97BDA0}" type="pres">
      <dgm:prSet presAssocID="{4A3A46B4-4439-456B-B64C-AA4A6289C3BC}" presName="hierChild5" presStyleCnt="0"/>
      <dgm:spPr/>
    </dgm:pt>
    <dgm:pt modelId="{AC57FD59-BAFC-4741-AE2D-1F742751595E}" type="pres">
      <dgm:prSet presAssocID="{57B38E9A-F024-4489-8207-900667685CD6}" presName="Name37" presStyleLbl="parChTrans1D2" presStyleIdx="1" presStyleCnt="4"/>
      <dgm:spPr/>
      <dgm:t>
        <a:bodyPr/>
        <a:lstStyle/>
        <a:p>
          <a:endParaRPr lang="en-US"/>
        </a:p>
      </dgm:t>
    </dgm:pt>
    <dgm:pt modelId="{A1050A92-70C3-4D96-B6EE-C98ADC88FFDE}" type="pres">
      <dgm:prSet presAssocID="{B22733D1-9AC9-451F-8208-1063AA89275D}" presName="hierRoot2" presStyleCnt="0">
        <dgm:presLayoutVars>
          <dgm:hierBranch val="init"/>
        </dgm:presLayoutVars>
      </dgm:prSet>
      <dgm:spPr/>
    </dgm:pt>
    <dgm:pt modelId="{64F43C74-BFD5-4E77-95BC-48D4610CE92A}" type="pres">
      <dgm:prSet presAssocID="{B22733D1-9AC9-451F-8208-1063AA89275D}" presName="rootComposite" presStyleCnt="0"/>
      <dgm:spPr/>
    </dgm:pt>
    <dgm:pt modelId="{D2305385-9058-48D5-8B31-462E1700DC8C}" type="pres">
      <dgm:prSet presAssocID="{B22733D1-9AC9-451F-8208-1063AA89275D}" presName="rootText" presStyleLbl="node2" presStyleIdx="1" presStyleCnt="4" custScaleY="284933">
        <dgm:presLayoutVars>
          <dgm:chPref val="3"/>
        </dgm:presLayoutVars>
      </dgm:prSet>
      <dgm:spPr/>
      <dgm:t>
        <a:bodyPr/>
        <a:lstStyle/>
        <a:p>
          <a:endParaRPr lang="en-US"/>
        </a:p>
      </dgm:t>
    </dgm:pt>
    <dgm:pt modelId="{5F343926-8AB4-4CD8-8061-F994DFF257C4}" type="pres">
      <dgm:prSet presAssocID="{B22733D1-9AC9-451F-8208-1063AA89275D}" presName="rootConnector" presStyleLbl="node2" presStyleIdx="1" presStyleCnt="4"/>
      <dgm:spPr/>
      <dgm:t>
        <a:bodyPr/>
        <a:lstStyle/>
        <a:p>
          <a:endParaRPr lang="en-US"/>
        </a:p>
      </dgm:t>
    </dgm:pt>
    <dgm:pt modelId="{FBF02F70-9BDA-40DA-AEB3-A80D1971CD4A}" type="pres">
      <dgm:prSet presAssocID="{B22733D1-9AC9-451F-8208-1063AA89275D}" presName="hierChild4" presStyleCnt="0"/>
      <dgm:spPr/>
    </dgm:pt>
    <dgm:pt modelId="{F6D2018F-D5FB-4FAA-BF00-C7111F635C92}" type="pres">
      <dgm:prSet presAssocID="{B22733D1-9AC9-451F-8208-1063AA89275D}" presName="hierChild5" presStyleCnt="0"/>
      <dgm:spPr/>
    </dgm:pt>
    <dgm:pt modelId="{56265258-A222-41A2-806C-876E5A9B07CA}" type="pres">
      <dgm:prSet presAssocID="{6C703BB9-AFE2-4CAC-97F3-5C1E8C9924DE}" presName="Name37" presStyleLbl="parChTrans1D2" presStyleIdx="2" presStyleCnt="4"/>
      <dgm:spPr/>
      <dgm:t>
        <a:bodyPr/>
        <a:lstStyle/>
        <a:p>
          <a:endParaRPr lang="en-US"/>
        </a:p>
      </dgm:t>
    </dgm:pt>
    <dgm:pt modelId="{2AB6753D-57DF-40FF-A48D-C139F809301A}" type="pres">
      <dgm:prSet presAssocID="{43F5C95E-A062-4F45-B922-32F440F00341}" presName="hierRoot2" presStyleCnt="0">
        <dgm:presLayoutVars>
          <dgm:hierBranch val="init"/>
        </dgm:presLayoutVars>
      </dgm:prSet>
      <dgm:spPr/>
    </dgm:pt>
    <dgm:pt modelId="{DB4755B6-BF3E-4797-AB5D-73ACE1626E01}" type="pres">
      <dgm:prSet presAssocID="{43F5C95E-A062-4F45-B922-32F440F00341}" presName="rootComposite" presStyleCnt="0"/>
      <dgm:spPr/>
    </dgm:pt>
    <dgm:pt modelId="{A685BB96-5C82-415D-A625-CAC2ACB8C8C4}" type="pres">
      <dgm:prSet presAssocID="{43F5C95E-A062-4F45-B922-32F440F00341}" presName="rootText" presStyleLbl="node2" presStyleIdx="2" presStyleCnt="4" custScaleY="284934">
        <dgm:presLayoutVars>
          <dgm:chPref val="3"/>
        </dgm:presLayoutVars>
      </dgm:prSet>
      <dgm:spPr/>
      <dgm:t>
        <a:bodyPr/>
        <a:lstStyle/>
        <a:p>
          <a:endParaRPr lang="en-US"/>
        </a:p>
      </dgm:t>
    </dgm:pt>
    <dgm:pt modelId="{98E83E7E-4891-4190-A9F6-64BCE839B3E2}" type="pres">
      <dgm:prSet presAssocID="{43F5C95E-A062-4F45-B922-32F440F00341}" presName="rootConnector" presStyleLbl="node2" presStyleIdx="2" presStyleCnt="4"/>
      <dgm:spPr/>
      <dgm:t>
        <a:bodyPr/>
        <a:lstStyle/>
        <a:p>
          <a:endParaRPr lang="en-US"/>
        </a:p>
      </dgm:t>
    </dgm:pt>
    <dgm:pt modelId="{E9950E63-2ABD-4765-AB90-D39D4E73FC84}" type="pres">
      <dgm:prSet presAssocID="{43F5C95E-A062-4F45-B922-32F440F00341}" presName="hierChild4" presStyleCnt="0"/>
      <dgm:spPr/>
    </dgm:pt>
    <dgm:pt modelId="{C56F7D76-72EF-46B6-8E05-E476C919D2DA}" type="pres">
      <dgm:prSet presAssocID="{43F5C95E-A062-4F45-B922-32F440F00341}" presName="hierChild5" presStyleCnt="0"/>
      <dgm:spPr/>
    </dgm:pt>
    <dgm:pt modelId="{7840B612-6B61-4693-ABBA-AEF823DF3E49}" type="pres">
      <dgm:prSet presAssocID="{24637BB4-C212-4A54-9ACD-02F5B4B7EB64}" presName="Name37" presStyleLbl="parChTrans1D2" presStyleIdx="3" presStyleCnt="4"/>
      <dgm:spPr/>
      <dgm:t>
        <a:bodyPr/>
        <a:lstStyle/>
        <a:p>
          <a:endParaRPr lang="en-US"/>
        </a:p>
      </dgm:t>
    </dgm:pt>
    <dgm:pt modelId="{166BFC2A-0738-4E09-B66C-FE01C3516224}" type="pres">
      <dgm:prSet presAssocID="{1CAA4BED-BE66-43F1-9E8F-D9B8596C8545}" presName="hierRoot2" presStyleCnt="0">
        <dgm:presLayoutVars>
          <dgm:hierBranch val="init"/>
        </dgm:presLayoutVars>
      </dgm:prSet>
      <dgm:spPr/>
    </dgm:pt>
    <dgm:pt modelId="{AC4D58C4-40B4-49CE-B835-6DE2C5B6F4EE}" type="pres">
      <dgm:prSet presAssocID="{1CAA4BED-BE66-43F1-9E8F-D9B8596C8545}" presName="rootComposite" presStyleCnt="0"/>
      <dgm:spPr/>
    </dgm:pt>
    <dgm:pt modelId="{F8C431AF-5C93-4973-94D7-7E279265EF6E}" type="pres">
      <dgm:prSet presAssocID="{1CAA4BED-BE66-43F1-9E8F-D9B8596C8545}" presName="rootText" presStyleLbl="node2" presStyleIdx="3" presStyleCnt="4" custScaleY="284934">
        <dgm:presLayoutVars>
          <dgm:chPref val="3"/>
        </dgm:presLayoutVars>
      </dgm:prSet>
      <dgm:spPr/>
      <dgm:t>
        <a:bodyPr/>
        <a:lstStyle/>
        <a:p>
          <a:endParaRPr lang="en-US"/>
        </a:p>
      </dgm:t>
    </dgm:pt>
    <dgm:pt modelId="{9D259521-E6CF-46F7-A84D-E181FD78CAEB}" type="pres">
      <dgm:prSet presAssocID="{1CAA4BED-BE66-43F1-9E8F-D9B8596C8545}" presName="rootConnector" presStyleLbl="node2" presStyleIdx="3" presStyleCnt="4"/>
      <dgm:spPr/>
      <dgm:t>
        <a:bodyPr/>
        <a:lstStyle/>
        <a:p>
          <a:endParaRPr lang="en-US"/>
        </a:p>
      </dgm:t>
    </dgm:pt>
    <dgm:pt modelId="{1C4F8E9F-197D-4EAE-9E7B-A799B7528252}" type="pres">
      <dgm:prSet presAssocID="{1CAA4BED-BE66-43F1-9E8F-D9B8596C8545}" presName="hierChild4" presStyleCnt="0"/>
      <dgm:spPr/>
    </dgm:pt>
    <dgm:pt modelId="{E7E4787F-F4B9-4FF9-8B9C-57BF2A19085E}" type="pres">
      <dgm:prSet presAssocID="{1CAA4BED-BE66-43F1-9E8F-D9B8596C8545}" presName="hierChild5" presStyleCnt="0"/>
      <dgm:spPr/>
    </dgm:pt>
    <dgm:pt modelId="{A56FB861-BC0C-4838-8E9B-B8443D86D820}" type="pres">
      <dgm:prSet presAssocID="{3539D23C-1DF0-48FE-9B97-88202BEA3253}" presName="hierChild3" presStyleCnt="0"/>
      <dgm:spPr/>
    </dgm:pt>
  </dgm:ptLst>
  <dgm:cxnLst>
    <dgm:cxn modelId="{EBDFCE07-717A-4782-A250-2B8B4F12DEBA}" type="presOf" srcId="{1CAA4BED-BE66-43F1-9E8F-D9B8596C8545}" destId="{F8C431AF-5C93-4973-94D7-7E279265EF6E}" srcOrd="0" destOrd="0" presId="urn:microsoft.com/office/officeart/2005/8/layout/orgChart1"/>
    <dgm:cxn modelId="{C0BAA6FA-FE88-4CE6-9FBB-4AEE584E58E4}" type="presOf" srcId="{43F5C95E-A062-4F45-B922-32F440F00341}" destId="{A685BB96-5C82-415D-A625-CAC2ACB8C8C4}" srcOrd="0" destOrd="0" presId="urn:microsoft.com/office/officeart/2005/8/layout/orgChart1"/>
    <dgm:cxn modelId="{34F984D5-3FFA-48A9-8E2F-47F1D8D7AB73}" srcId="{3539D23C-1DF0-48FE-9B97-88202BEA3253}" destId="{4A3A46B4-4439-456B-B64C-AA4A6289C3BC}" srcOrd="0" destOrd="0" parTransId="{2ABEF4A5-0258-4979-A087-29047B89EE9A}" sibTransId="{686DFE2F-A703-47AF-BF93-AA2D8002EDE3}"/>
    <dgm:cxn modelId="{992685CA-4A62-4370-B58C-730D907DDBA2}" type="presOf" srcId="{1CAA4BED-BE66-43F1-9E8F-D9B8596C8545}" destId="{9D259521-E6CF-46F7-A84D-E181FD78CAEB}" srcOrd="1" destOrd="0" presId="urn:microsoft.com/office/officeart/2005/8/layout/orgChart1"/>
    <dgm:cxn modelId="{A15766C7-7E0A-4C17-BEF7-013D41BD7747}" srcId="{3539D23C-1DF0-48FE-9B97-88202BEA3253}" destId="{1CAA4BED-BE66-43F1-9E8F-D9B8596C8545}" srcOrd="3" destOrd="0" parTransId="{24637BB4-C212-4A54-9ACD-02F5B4B7EB64}" sibTransId="{5B375566-1BA9-4D91-8AA9-E5BF323442FF}"/>
    <dgm:cxn modelId="{FF059758-9E0B-4B2F-8D03-215903A0823D}" srcId="{3539D23C-1DF0-48FE-9B97-88202BEA3253}" destId="{B22733D1-9AC9-451F-8208-1063AA89275D}" srcOrd="1" destOrd="0" parTransId="{57B38E9A-F024-4489-8207-900667685CD6}" sibTransId="{E3E43378-E3EA-44D8-BA0F-B484F0F25260}"/>
    <dgm:cxn modelId="{E99C4F2C-5672-412A-82CA-31981245FC1C}" type="presOf" srcId="{4A3A46B4-4439-456B-B64C-AA4A6289C3BC}" destId="{1CD549B3-7E6B-425C-BC0C-90F3877CC758}" srcOrd="1" destOrd="0" presId="urn:microsoft.com/office/officeart/2005/8/layout/orgChart1"/>
    <dgm:cxn modelId="{923FE821-BAD0-4079-89A1-86F2A3739260}" type="presOf" srcId="{1417B025-29F4-4762-9130-4E25B9D1D0DC}" destId="{B64135DC-6AF8-42F0-A597-5A31475E5693}" srcOrd="0" destOrd="0" presId="urn:microsoft.com/office/officeart/2005/8/layout/orgChart1"/>
    <dgm:cxn modelId="{5BC378BF-3AB0-4F94-8090-DD9E4B8C5009}" type="presOf" srcId="{4A3A46B4-4439-456B-B64C-AA4A6289C3BC}" destId="{E4F74A0E-3357-4195-9E4D-E27083F654C1}" srcOrd="0" destOrd="0" presId="urn:microsoft.com/office/officeart/2005/8/layout/orgChart1"/>
    <dgm:cxn modelId="{51E6BBCD-2B5A-43AB-BC9A-8344FDD0D5E8}" type="presOf" srcId="{6C703BB9-AFE2-4CAC-97F3-5C1E8C9924DE}" destId="{56265258-A222-41A2-806C-876E5A9B07CA}" srcOrd="0" destOrd="0" presId="urn:microsoft.com/office/officeart/2005/8/layout/orgChart1"/>
    <dgm:cxn modelId="{3D075624-7900-4523-87E4-BBB118D6C1C1}" type="presOf" srcId="{3539D23C-1DF0-48FE-9B97-88202BEA3253}" destId="{B1010EBE-E7EB-4434-9AFD-A59254D2AC68}" srcOrd="0" destOrd="0" presId="urn:microsoft.com/office/officeart/2005/8/layout/orgChart1"/>
    <dgm:cxn modelId="{03E5AD46-EC5F-42A3-9C03-DD794049F1C6}" type="presOf" srcId="{43F5C95E-A062-4F45-B922-32F440F00341}" destId="{98E83E7E-4891-4190-A9F6-64BCE839B3E2}" srcOrd="1" destOrd="0" presId="urn:microsoft.com/office/officeart/2005/8/layout/orgChart1"/>
    <dgm:cxn modelId="{81B897FA-6DAD-40FD-B9E2-1F4343764700}" type="presOf" srcId="{B22733D1-9AC9-451F-8208-1063AA89275D}" destId="{D2305385-9058-48D5-8B31-462E1700DC8C}" srcOrd="0" destOrd="0" presId="urn:microsoft.com/office/officeart/2005/8/layout/orgChart1"/>
    <dgm:cxn modelId="{63327C8C-BBF6-4889-9F08-65CE7C6E0DED}" type="presOf" srcId="{57B38E9A-F024-4489-8207-900667685CD6}" destId="{AC57FD59-BAFC-4741-AE2D-1F742751595E}" srcOrd="0" destOrd="0" presId="urn:microsoft.com/office/officeart/2005/8/layout/orgChart1"/>
    <dgm:cxn modelId="{9022F774-0E25-4FA8-82A1-157099C22139}" type="presOf" srcId="{B22733D1-9AC9-451F-8208-1063AA89275D}" destId="{5F343926-8AB4-4CD8-8061-F994DFF257C4}" srcOrd="1" destOrd="0" presId="urn:microsoft.com/office/officeart/2005/8/layout/orgChart1"/>
    <dgm:cxn modelId="{19B77457-7686-435D-A7D8-746D77A8844F}" type="presOf" srcId="{2ABEF4A5-0258-4979-A087-29047B89EE9A}" destId="{6509CFB7-4815-4BAA-8E84-D80733C571DB}" srcOrd="0" destOrd="0" presId="urn:microsoft.com/office/officeart/2005/8/layout/orgChart1"/>
    <dgm:cxn modelId="{4CDA8647-7FA9-4B74-905E-66059DE18C6C}" type="presOf" srcId="{24637BB4-C212-4A54-9ACD-02F5B4B7EB64}" destId="{7840B612-6B61-4693-ABBA-AEF823DF3E49}" srcOrd="0" destOrd="0" presId="urn:microsoft.com/office/officeart/2005/8/layout/orgChart1"/>
    <dgm:cxn modelId="{EEE29034-572A-448A-9F32-7AA0815AB54F}" srcId="{1417B025-29F4-4762-9130-4E25B9D1D0DC}" destId="{3539D23C-1DF0-48FE-9B97-88202BEA3253}" srcOrd="0" destOrd="0" parTransId="{ACC980B9-A78C-411A-AD17-202004332B51}" sibTransId="{784BF210-2FA4-4CDC-9F9A-4338413C1CA4}"/>
    <dgm:cxn modelId="{C544A394-68C8-499B-9028-EE03F394DDE3}" type="presOf" srcId="{3539D23C-1DF0-48FE-9B97-88202BEA3253}" destId="{AACF70DE-ADAD-4F7F-B8DB-7D9E4279D2AC}" srcOrd="1" destOrd="0" presId="urn:microsoft.com/office/officeart/2005/8/layout/orgChart1"/>
    <dgm:cxn modelId="{E7D4250E-12E0-4BBF-A0F0-0F3698AF08F9}" srcId="{3539D23C-1DF0-48FE-9B97-88202BEA3253}" destId="{43F5C95E-A062-4F45-B922-32F440F00341}" srcOrd="2" destOrd="0" parTransId="{6C703BB9-AFE2-4CAC-97F3-5C1E8C9924DE}" sibTransId="{18F681A3-0ED2-48C8-B1F3-7FD68A8D1CAD}"/>
    <dgm:cxn modelId="{EA41495F-996F-4EBE-9933-937FE374BFC4}" type="presParOf" srcId="{B64135DC-6AF8-42F0-A597-5A31475E5693}" destId="{E6BAF7D2-851D-40FB-BC89-2E69F39FA8E2}" srcOrd="0" destOrd="0" presId="urn:microsoft.com/office/officeart/2005/8/layout/orgChart1"/>
    <dgm:cxn modelId="{2CF3A6E3-DD63-4676-85AF-7C017245E0CE}" type="presParOf" srcId="{E6BAF7D2-851D-40FB-BC89-2E69F39FA8E2}" destId="{1C18C084-8C22-47BD-9EDF-F1EBE62946FB}" srcOrd="0" destOrd="0" presId="urn:microsoft.com/office/officeart/2005/8/layout/orgChart1"/>
    <dgm:cxn modelId="{E47D788C-F7CB-4A67-8C3B-D396BCFF37D3}" type="presParOf" srcId="{1C18C084-8C22-47BD-9EDF-F1EBE62946FB}" destId="{B1010EBE-E7EB-4434-9AFD-A59254D2AC68}" srcOrd="0" destOrd="0" presId="urn:microsoft.com/office/officeart/2005/8/layout/orgChart1"/>
    <dgm:cxn modelId="{09598356-5987-4034-BAF4-0E0303185301}" type="presParOf" srcId="{1C18C084-8C22-47BD-9EDF-F1EBE62946FB}" destId="{AACF70DE-ADAD-4F7F-B8DB-7D9E4279D2AC}" srcOrd="1" destOrd="0" presId="urn:microsoft.com/office/officeart/2005/8/layout/orgChart1"/>
    <dgm:cxn modelId="{C0488FCC-D204-47C0-9EF4-52A42B812254}" type="presParOf" srcId="{E6BAF7D2-851D-40FB-BC89-2E69F39FA8E2}" destId="{14CCA4BF-9DBE-4E39-B75F-DCEBFF11B38A}" srcOrd="1" destOrd="0" presId="urn:microsoft.com/office/officeart/2005/8/layout/orgChart1"/>
    <dgm:cxn modelId="{A2EF4CB9-0EB7-47A5-8731-C158DDD86894}" type="presParOf" srcId="{14CCA4BF-9DBE-4E39-B75F-DCEBFF11B38A}" destId="{6509CFB7-4815-4BAA-8E84-D80733C571DB}" srcOrd="0" destOrd="0" presId="urn:microsoft.com/office/officeart/2005/8/layout/orgChart1"/>
    <dgm:cxn modelId="{43922F19-FABB-47FB-8667-F95FF53C376A}" type="presParOf" srcId="{14CCA4BF-9DBE-4E39-B75F-DCEBFF11B38A}" destId="{C2C0EEBD-1D49-43D8-B819-03F5BE0BB9E4}" srcOrd="1" destOrd="0" presId="urn:microsoft.com/office/officeart/2005/8/layout/orgChart1"/>
    <dgm:cxn modelId="{780DD5CE-F64A-4FE3-B3C3-1753A3EF2031}" type="presParOf" srcId="{C2C0EEBD-1D49-43D8-B819-03F5BE0BB9E4}" destId="{F13409ED-856F-4532-B66C-8EA96B2111A9}" srcOrd="0" destOrd="0" presId="urn:microsoft.com/office/officeart/2005/8/layout/orgChart1"/>
    <dgm:cxn modelId="{C9FAE680-AB18-4BEA-A621-83368E413729}" type="presParOf" srcId="{F13409ED-856F-4532-B66C-8EA96B2111A9}" destId="{E4F74A0E-3357-4195-9E4D-E27083F654C1}" srcOrd="0" destOrd="0" presId="urn:microsoft.com/office/officeart/2005/8/layout/orgChart1"/>
    <dgm:cxn modelId="{B6EBD10D-D0E4-42F7-BAEA-D710AE1B22AF}" type="presParOf" srcId="{F13409ED-856F-4532-B66C-8EA96B2111A9}" destId="{1CD549B3-7E6B-425C-BC0C-90F3877CC758}" srcOrd="1" destOrd="0" presId="urn:microsoft.com/office/officeart/2005/8/layout/orgChart1"/>
    <dgm:cxn modelId="{59C1FD6B-CBDD-4954-A8B1-DCCE37D93A98}" type="presParOf" srcId="{C2C0EEBD-1D49-43D8-B819-03F5BE0BB9E4}" destId="{02C6A65F-04ED-4C08-A81D-883F12011391}" srcOrd="1" destOrd="0" presId="urn:microsoft.com/office/officeart/2005/8/layout/orgChart1"/>
    <dgm:cxn modelId="{175DD5B8-6599-4C5D-97FD-988B2C18BD5F}" type="presParOf" srcId="{C2C0EEBD-1D49-43D8-B819-03F5BE0BB9E4}" destId="{F9A0E5DB-F81E-4A17-B985-5A6D1C97BDA0}" srcOrd="2" destOrd="0" presId="urn:microsoft.com/office/officeart/2005/8/layout/orgChart1"/>
    <dgm:cxn modelId="{9BF325A6-8D2B-4EBC-AD0D-ACC0DEEEE02F}" type="presParOf" srcId="{14CCA4BF-9DBE-4E39-B75F-DCEBFF11B38A}" destId="{AC57FD59-BAFC-4741-AE2D-1F742751595E}" srcOrd="2" destOrd="0" presId="urn:microsoft.com/office/officeart/2005/8/layout/orgChart1"/>
    <dgm:cxn modelId="{BFAE54AB-439F-4B39-8C50-E6E8494F50AD}" type="presParOf" srcId="{14CCA4BF-9DBE-4E39-B75F-DCEBFF11B38A}" destId="{A1050A92-70C3-4D96-B6EE-C98ADC88FFDE}" srcOrd="3" destOrd="0" presId="urn:microsoft.com/office/officeart/2005/8/layout/orgChart1"/>
    <dgm:cxn modelId="{2D47B33C-1215-4D61-9798-16AE86BB2F78}" type="presParOf" srcId="{A1050A92-70C3-4D96-B6EE-C98ADC88FFDE}" destId="{64F43C74-BFD5-4E77-95BC-48D4610CE92A}" srcOrd="0" destOrd="0" presId="urn:microsoft.com/office/officeart/2005/8/layout/orgChart1"/>
    <dgm:cxn modelId="{9EEA6E22-8D8F-4FF1-8015-C742C38ACAB3}" type="presParOf" srcId="{64F43C74-BFD5-4E77-95BC-48D4610CE92A}" destId="{D2305385-9058-48D5-8B31-462E1700DC8C}" srcOrd="0" destOrd="0" presId="urn:microsoft.com/office/officeart/2005/8/layout/orgChart1"/>
    <dgm:cxn modelId="{F869C056-01E9-49DA-A146-FE73A5261F94}" type="presParOf" srcId="{64F43C74-BFD5-4E77-95BC-48D4610CE92A}" destId="{5F343926-8AB4-4CD8-8061-F994DFF257C4}" srcOrd="1" destOrd="0" presId="urn:microsoft.com/office/officeart/2005/8/layout/orgChart1"/>
    <dgm:cxn modelId="{B42E3317-FE90-4773-9086-5C57D794D3B7}" type="presParOf" srcId="{A1050A92-70C3-4D96-B6EE-C98ADC88FFDE}" destId="{FBF02F70-9BDA-40DA-AEB3-A80D1971CD4A}" srcOrd="1" destOrd="0" presId="urn:microsoft.com/office/officeart/2005/8/layout/orgChart1"/>
    <dgm:cxn modelId="{122C5601-2095-46CD-AF72-7B80B85A60D9}" type="presParOf" srcId="{A1050A92-70C3-4D96-B6EE-C98ADC88FFDE}" destId="{F6D2018F-D5FB-4FAA-BF00-C7111F635C92}" srcOrd="2" destOrd="0" presId="urn:microsoft.com/office/officeart/2005/8/layout/orgChart1"/>
    <dgm:cxn modelId="{CDA25F7F-A510-43FC-B1CF-8D5F084EC0C5}" type="presParOf" srcId="{14CCA4BF-9DBE-4E39-B75F-DCEBFF11B38A}" destId="{56265258-A222-41A2-806C-876E5A9B07CA}" srcOrd="4" destOrd="0" presId="urn:microsoft.com/office/officeart/2005/8/layout/orgChart1"/>
    <dgm:cxn modelId="{74444CBB-0784-42E0-84CE-7B0BE5B4FEC8}" type="presParOf" srcId="{14CCA4BF-9DBE-4E39-B75F-DCEBFF11B38A}" destId="{2AB6753D-57DF-40FF-A48D-C139F809301A}" srcOrd="5" destOrd="0" presId="urn:microsoft.com/office/officeart/2005/8/layout/orgChart1"/>
    <dgm:cxn modelId="{ACF01C02-40C5-4FD5-BC3F-3CE05969CC35}" type="presParOf" srcId="{2AB6753D-57DF-40FF-A48D-C139F809301A}" destId="{DB4755B6-BF3E-4797-AB5D-73ACE1626E01}" srcOrd="0" destOrd="0" presId="urn:microsoft.com/office/officeart/2005/8/layout/orgChart1"/>
    <dgm:cxn modelId="{C13BB04A-7D0E-4FFE-BC8A-BA2C73E1AF00}" type="presParOf" srcId="{DB4755B6-BF3E-4797-AB5D-73ACE1626E01}" destId="{A685BB96-5C82-415D-A625-CAC2ACB8C8C4}" srcOrd="0" destOrd="0" presId="urn:microsoft.com/office/officeart/2005/8/layout/orgChart1"/>
    <dgm:cxn modelId="{DB672971-08E3-4194-AF5A-FBA12BBF214D}" type="presParOf" srcId="{DB4755B6-BF3E-4797-AB5D-73ACE1626E01}" destId="{98E83E7E-4891-4190-A9F6-64BCE839B3E2}" srcOrd="1" destOrd="0" presId="urn:microsoft.com/office/officeart/2005/8/layout/orgChart1"/>
    <dgm:cxn modelId="{6855A74E-92C9-46AA-83F6-0A2E6CCAF4AF}" type="presParOf" srcId="{2AB6753D-57DF-40FF-A48D-C139F809301A}" destId="{E9950E63-2ABD-4765-AB90-D39D4E73FC84}" srcOrd="1" destOrd="0" presId="urn:microsoft.com/office/officeart/2005/8/layout/orgChart1"/>
    <dgm:cxn modelId="{4E4A5489-63F0-40E5-9C8B-5B00AED48D75}" type="presParOf" srcId="{2AB6753D-57DF-40FF-A48D-C139F809301A}" destId="{C56F7D76-72EF-46B6-8E05-E476C919D2DA}" srcOrd="2" destOrd="0" presId="urn:microsoft.com/office/officeart/2005/8/layout/orgChart1"/>
    <dgm:cxn modelId="{5EC03B18-DB40-4004-AA5E-BBE597F16BE4}" type="presParOf" srcId="{14CCA4BF-9DBE-4E39-B75F-DCEBFF11B38A}" destId="{7840B612-6B61-4693-ABBA-AEF823DF3E49}" srcOrd="6" destOrd="0" presId="urn:microsoft.com/office/officeart/2005/8/layout/orgChart1"/>
    <dgm:cxn modelId="{DB906C86-5483-4D81-85CC-15F66F1A80F3}" type="presParOf" srcId="{14CCA4BF-9DBE-4E39-B75F-DCEBFF11B38A}" destId="{166BFC2A-0738-4E09-B66C-FE01C3516224}" srcOrd="7" destOrd="0" presId="urn:microsoft.com/office/officeart/2005/8/layout/orgChart1"/>
    <dgm:cxn modelId="{8C77FA9F-BA9E-464E-88C3-419B0E49705F}" type="presParOf" srcId="{166BFC2A-0738-4E09-B66C-FE01C3516224}" destId="{AC4D58C4-40B4-49CE-B835-6DE2C5B6F4EE}" srcOrd="0" destOrd="0" presId="urn:microsoft.com/office/officeart/2005/8/layout/orgChart1"/>
    <dgm:cxn modelId="{31BC3147-7432-4730-9DF9-1C54393B2F9A}" type="presParOf" srcId="{AC4D58C4-40B4-49CE-B835-6DE2C5B6F4EE}" destId="{F8C431AF-5C93-4973-94D7-7E279265EF6E}" srcOrd="0" destOrd="0" presId="urn:microsoft.com/office/officeart/2005/8/layout/orgChart1"/>
    <dgm:cxn modelId="{6F4AD512-5E74-46A7-A0B7-6FCA53105E0C}" type="presParOf" srcId="{AC4D58C4-40B4-49CE-B835-6DE2C5B6F4EE}" destId="{9D259521-E6CF-46F7-A84D-E181FD78CAEB}" srcOrd="1" destOrd="0" presId="urn:microsoft.com/office/officeart/2005/8/layout/orgChart1"/>
    <dgm:cxn modelId="{075800F2-B5B3-43DF-9D9D-3283E44F8B35}" type="presParOf" srcId="{166BFC2A-0738-4E09-B66C-FE01C3516224}" destId="{1C4F8E9F-197D-4EAE-9E7B-A799B7528252}" srcOrd="1" destOrd="0" presId="urn:microsoft.com/office/officeart/2005/8/layout/orgChart1"/>
    <dgm:cxn modelId="{44F591FC-5813-431D-A801-3A118338F22A}" type="presParOf" srcId="{166BFC2A-0738-4E09-B66C-FE01C3516224}" destId="{E7E4787F-F4B9-4FF9-8B9C-57BF2A19085E}" srcOrd="2" destOrd="0" presId="urn:microsoft.com/office/officeart/2005/8/layout/orgChart1"/>
    <dgm:cxn modelId="{BFA1FE8C-3AA8-4586-9778-B95169E89917}" type="presParOf" srcId="{E6BAF7D2-851D-40FB-BC89-2E69F39FA8E2}" destId="{A56FB861-BC0C-4838-8E9B-B8443D86D820}"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1, 2</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nl-NL"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Có 3 đới khí hậu: Nhiệt đới, ôn đới, hàn đới.</a:t>
          </a:r>
          <a:endPar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endPar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endPar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en-US" sz="17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Nhiệt</a:t>
          </a:r>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7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p>
        <a:p>
          <a:pPr algn="just"/>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Giới hạn từ khoảng chí tuyến Bắc đến chí tuyến Nam.</a:t>
          </a:r>
          <a:endPar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thường xuyên thổi</a:t>
          </a:r>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là Tín phong.</a:t>
          </a:r>
          <a:endPar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endPar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EA66C8AE-E983-49A5-B8C2-4577687759E2}">
      <dgm:prSet phldrT="[Text]" custT="1"/>
      <dgm:spPr>
        <a:solidFill>
          <a:srgbClr val="27E0E9"/>
        </a:solidFill>
      </dgm:spPr>
      <dgm:t>
        <a:bodyPr/>
        <a:lstStyle/>
        <a:p>
          <a:pPr algn="just"/>
          <a:r>
            <a:rPr lang="en-US" sz="17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Ôn</a:t>
          </a:r>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7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p>
        <a:p>
          <a:pPr algn="just"/>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Giới hạn: khoảng từ chí tuyến Bắc đến vòng cực Bắc và từ chí tuyến Nam đến vòng cực Nam.</a:t>
          </a:r>
          <a:endPar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thường xuyên thổi là gió Tây ôn đới.</a:t>
          </a:r>
          <a:endPar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B9B8362-35AD-4E3B-8B38-4FDB0143B545}" type="parTrans" cxnId="{94F6829E-1371-4F8F-80D0-B4EEB3B3B761}">
      <dgm:prSet/>
      <dgm:spPr/>
      <dgm:t>
        <a:bodyPr/>
        <a:lstStyle/>
        <a:p>
          <a:endParaRPr lang="en-US"/>
        </a:p>
      </dgm:t>
    </dgm:pt>
    <dgm:pt modelId="{43F39CF4-13F1-4526-B01B-F67920A325AA}" type="sibTrans" cxnId="{94F6829E-1371-4F8F-80D0-B4EEB3B3B761}">
      <dgm:prSet/>
      <dgm:spPr/>
      <dgm:t>
        <a:bodyPr/>
        <a:lstStyle/>
        <a:p>
          <a:endParaRPr lang="en-US"/>
        </a:p>
      </dgm:t>
    </dgm:pt>
    <dgm:pt modelId="{1E0B7271-3594-4D29-A555-B6C2905DC076}">
      <dgm:prSet phldrT="[Text]" custT="1"/>
      <dgm:spPr>
        <a:solidFill>
          <a:srgbClr val="27E0E9"/>
        </a:solidFill>
      </dgm:spPr>
      <dgm:t>
        <a:bodyPr/>
        <a:lstStyle/>
        <a:p>
          <a:pPr algn="just"/>
          <a:r>
            <a:rPr lang="en-US" sz="17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Hàn</a:t>
          </a:r>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7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p>
        <a:p>
          <a:pPr algn="just"/>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Giới hạn: từ vòng cực Bắc đến cực Bắc và từ vòng cực Nam đến cực Nam. </a:t>
          </a:r>
          <a:endPar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thường xuyên thổi là gió Đông cực.</a:t>
          </a:r>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9439088-9579-4337-AB28-A7831F5431AE}" type="parTrans" cxnId="{E7672A70-9963-4E86-BB16-36E1E9C26CE5}">
      <dgm:prSet/>
      <dgm:spPr/>
      <dgm:t>
        <a:bodyPr/>
        <a:lstStyle/>
        <a:p>
          <a:endParaRPr lang="en-US"/>
        </a:p>
      </dgm:t>
    </dgm:pt>
    <dgm:pt modelId="{65FFEF31-EF47-4F55-A219-71DDBF125602}" type="sibTrans" cxnId="{E7672A70-9963-4E86-BB16-36E1E9C26CE5}">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55948"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29685996-72F6-4041-9BF3-6498508706E5}" type="pres">
      <dgm:prSet presAssocID="{7A1259F4-08A5-4C65-932C-2B42884099F9}" presName="conn2-1" presStyleLbl="parChTrans1D3" presStyleIdx="0" presStyleCnt="4"/>
      <dgm:spPr/>
      <dgm:t>
        <a:bodyPr/>
        <a:lstStyle/>
        <a:p>
          <a:endParaRPr lang="en-US"/>
        </a:p>
      </dgm:t>
    </dgm:pt>
    <dgm:pt modelId="{23651A1B-E3A6-4957-AA69-5B70A6C6F847}" type="pres">
      <dgm:prSet presAssocID="{7A1259F4-08A5-4C65-932C-2B42884099F9}" presName="connTx" presStyleLbl="parChTrans1D3" presStyleIdx="0" presStyleCnt="4"/>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0" presStyleCnt="4" custScaleX="194046" custScaleY="60919">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1" presStyleCnt="4"/>
      <dgm:spPr/>
      <dgm:t>
        <a:bodyPr/>
        <a:lstStyle/>
        <a:p>
          <a:endParaRPr lang="en-US"/>
        </a:p>
      </dgm:t>
    </dgm:pt>
    <dgm:pt modelId="{D9246615-CD69-4860-A2C2-650A32E32E31}" type="pres">
      <dgm:prSet presAssocID="{D926FC03-1594-4011-A9FF-20D764A1C295}" presName="connTx" presStyleLbl="parChTrans1D3" presStyleIdx="1" presStyleCnt="4"/>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1" presStyleCnt="4" custScaleX="194185" custScaleY="108118" custLinFactNeighborX="232" custLinFactNeighborY="-7172">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 modelId="{87406294-4CCA-43E8-8E66-6D109F497EE7}" type="pres">
      <dgm:prSet presAssocID="{3B9B8362-35AD-4E3B-8B38-4FDB0143B545}" presName="conn2-1" presStyleLbl="parChTrans1D3" presStyleIdx="2" presStyleCnt="4"/>
      <dgm:spPr/>
      <dgm:t>
        <a:bodyPr/>
        <a:lstStyle/>
        <a:p>
          <a:endParaRPr lang="en-US"/>
        </a:p>
      </dgm:t>
    </dgm:pt>
    <dgm:pt modelId="{9F0E5E97-1CEE-4718-8EF4-E4B491BEE48E}" type="pres">
      <dgm:prSet presAssocID="{3B9B8362-35AD-4E3B-8B38-4FDB0143B545}" presName="connTx" presStyleLbl="parChTrans1D3" presStyleIdx="2" presStyleCnt="4"/>
      <dgm:spPr/>
      <dgm:t>
        <a:bodyPr/>
        <a:lstStyle/>
        <a:p>
          <a:endParaRPr lang="en-US"/>
        </a:p>
      </dgm:t>
    </dgm:pt>
    <dgm:pt modelId="{97A5FB22-DF00-48A9-BFDA-742074CED76F}" type="pres">
      <dgm:prSet presAssocID="{EA66C8AE-E983-49A5-B8C2-4577687759E2}" presName="root2" presStyleCnt="0"/>
      <dgm:spPr/>
    </dgm:pt>
    <dgm:pt modelId="{ADEA5697-F535-4D3C-8A36-DC776CBCAD59}" type="pres">
      <dgm:prSet presAssocID="{EA66C8AE-E983-49A5-B8C2-4577687759E2}" presName="LevelTwoTextNode" presStyleLbl="node3" presStyleIdx="2" presStyleCnt="4" custScaleX="192967" custScaleY="134539">
        <dgm:presLayoutVars>
          <dgm:chPref val="3"/>
        </dgm:presLayoutVars>
      </dgm:prSet>
      <dgm:spPr/>
      <dgm:t>
        <a:bodyPr/>
        <a:lstStyle/>
        <a:p>
          <a:endParaRPr lang="en-US"/>
        </a:p>
      </dgm:t>
    </dgm:pt>
    <dgm:pt modelId="{08EEFC1B-DDE6-42F0-ACA1-2D70943A0A81}" type="pres">
      <dgm:prSet presAssocID="{EA66C8AE-E983-49A5-B8C2-4577687759E2}" presName="level3hierChild" presStyleCnt="0"/>
      <dgm:spPr/>
    </dgm:pt>
    <dgm:pt modelId="{ABE56AE6-4BAE-4CC9-8760-C1A0BB055EEC}" type="pres">
      <dgm:prSet presAssocID="{E9439088-9579-4337-AB28-A7831F5431AE}" presName="conn2-1" presStyleLbl="parChTrans1D3" presStyleIdx="3" presStyleCnt="4"/>
      <dgm:spPr/>
      <dgm:t>
        <a:bodyPr/>
        <a:lstStyle/>
        <a:p>
          <a:endParaRPr lang="en-US"/>
        </a:p>
      </dgm:t>
    </dgm:pt>
    <dgm:pt modelId="{3EC8B8F8-00E7-4B35-8BA5-B2666F1425C3}" type="pres">
      <dgm:prSet presAssocID="{E9439088-9579-4337-AB28-A7831F5431AE}" presName="connTx" presStyleLbl="parChTrans1D3" presStyleIdx="3" presStyleCnt="4"/>
      <dgm:spPr/>
      <dgm:t>
        <a:bodyPr/>
        <a:lstStyle/>
        <a:p>
          <a:endParaRPr lang="en-US"/>
        </a:p>
      </dgm:t>
    </dgm:pt>
    <dgm:pt modelId="{EB0DFA75-1409-42B0-B644-F39DF2025A78}" type="pres">
      <dgm:prSet presAssocID="{1E0B7271-3594-4D29-A555-B6C2905DC076}" presName="root2" presStyleCnt="0"/>
      <dgm:spPr/>
    </dgm:pt>
    <dgm:pt modelId="{280B5002-404F-4CCB-A247-D0FF133C8D07}" type="pres">
      <dgm:prSet presAssocID="{1E0B7271-3594-4D29-A555-B6C2905DC076}" presName="LevelTwoTextNode" presStyleLbl="node3" presStyleIdx="3" presStyleCnt="4" custScaleX="192500" custScaleY="120102">
        <dgm:presLayoutVars>
          <dgm:chPref val="3"/>
        </dgm:presLayoutVars>
      </dgm:prSet>
      <dgm:spPr/>
      <dgm:t>
        <a:bodyPr/>
        <a:lstStyle/>
        <a:p>
          <a:endParaRPr lang="en-US"/>
        </a:p>
      </dgm:t>
    </dgm:pt>
    <dgm:pt modelId="{D71258C0-9F95-4FC1-BA6F-4A4F4D933EEF}" type="pres">
      <dgm:prSet presAssocID="{1E0B7271-3594-4D29-A555-B6C2905DC076}" presName="level3hierChild" presStyleCnt="0"/>
      <dgm:spPr/>
    </dgm:pt>
  </dgm:ptLst>
  <dgm:cxnLst>
    <dgm:cxn modelId="{526D433E-01D5-41CD-B69A-64CAA12D8551}" type="presOf" srcId="{D926FC03-1594-4011-A9FF-20D764A1C295}" destId="{02046AE4-F5CF-4C93-B4F1-82CF0E86A23B}" srcOrd="0" destOrd="0" presId="urn:microsoft.com/office/officeart/2005/8/layout/hierarchy2"/>
    <dgm:cxn modelId="{6FDDE8FA-45D1-4454-B2E5-2BFF042070B0}" type="presOf" srcId="{E9439088-9579-4337-AB28-A7831F5431AE}" destId="{3EC8B8F8-00E7-4B35-8BA5-B2666F1425C3}" srcOrd="1" destOrd="0" presId="urn:microsoft.com/office/officeart/2005/8/layout/hierarchy2"/>
    <dgm:cxn modelId="{8668F111-4DC9-47D3-8A05-002927C5D4F9}" type="presOf" srcId="{71AE8AA7-9BC2-4176-A52D-793F007FA49F}" destId="{6C30EA7B-EE4B-47CA-A526-84FDCC1EBAB0}" srcOrd="0" destOrd="0" presId="urn:microsoft.com/office/officeart/2005/8/layout/hierarchy2"/>
    <dgm:cxn modelId="{E7672A70-9963-4E86-BB16-36E1E9C26CE5}" srcId="{6CFB1BB9-57DB-4A40-8729-A32D7A792CF5}" destId="{1E0B7271-3594-4D29-A555-B6C2905DC076}" srcOrd="2" destOrd="0" parTransId="{E9439088-9579-4337-AB28-A7831F5431AE}" sibTransId="{65FFEF31-EF47-4F55-A219-71DDBF125602}"/>
    <dgm:cxn modelId="{4BFA312B-E243-4FFD-A83D-90D969AA4E74}" srcId="{1C84355D-D627-470F-8F41-B26585C5926B}" destId="{65F2C0DE-327F-427B-8C65-5C0B228D3EA5}" srcOrd="0" destOrd="0" parTransId="{CD426A82-BC59-4B88-A9C5-6D6E73570D64}" sibTransId="{CAAD0284-7531-4A7E-9820-C4A8EF134308}"/>
    <dgm:cxn modelId="{160C052F-1377-442D-8929-9ECCD37228A4}" type="presOf" srcId="{300A6C46-3B0E-40DC-9A64-D26FAE6A49C6}" destId="{2F15415C-2A74-4A1D-9806-ABA73D6BB6F7}" srcOrd="0" destOrd="0" presId="urn:microsoft.com/office/officeart/2005/8/layout/hierarchy2"/>
    <dgm:cxn modelId="{E02D2616-2844-471E-A997-E01E1B3C097D}" type="presOf" srcId="{7A1259F4-08A5-4C65-932C-2B42884099F9}" destId="{29685996-72F6-4041-9BF3-6498508706E5}" srcOrd="0" destOrd="0" presId="urn:microsoft.com/office/officeart/2005/8/layout/hierarchy2"/>
    <dgm:cxn modelId="{94F6829E-1371-4F8F-80D0-B4EEB3B3B761}" srcId="{6CFB1BB9-57DB-4A40-8729-A32D7A792CF5}" destId="{EA66C8AE-E983-49A5-B8C2-4577687759E2}" srcOrd="1" destOrd="0" parTransId="{3B9B8362-35AD-4E3B-8B38-4FDB0143B545}" sibTransId="{43F39CF4-13F1-4526-B01B-F67920A325AA}"/>
    <dgm:cxn modelId="{03927A7D-8DD9-42FA-AAC4-2E389381491E}" type="presOf" srcId="{65F2C0DE-327F-427B-8C65-5C0B228D3EA5}" destId="{F3E58597-E495-4C48-B7BB-CF8BEE275613}" srcOrd="0" destOrd="0" presId="urn:microsoft.com/office/officeart/2005/8/layout/hierarchy2"/>
    <dgm:cxn modelId="{87ABB9C2-275B-406A-95CB-5A9C625AFB6E}" type="presOf" srcId="{6CFB1BB9-57DB-4A40-8729-A32D7A792CF5}" destId="{98F273F4-209E-40C7-B66D-1F800954408E}" srcOrd="0" destOrd="0" presId="urn:microsoft.com/office/officeart/2005/8/layout/hierarchy2"/>
    <dgm:cxn modelId="{393A0982-7038-4B05-A7C8-D14603A91FA4}" type="presOf" srcId="{1C84355D-D627-470F-8F41-B26585C5926B}" destId="{76AD24A5-FF43-4D81-AC78-2C1561632B20}"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019E1053-E46F-47B7-AA26-3D2A40F1230E}" type="presOf" srcId="{CD426A82-BC59-4B88-A9C5-6D6E73570D64}" destId="{2C753C8F-AD2F-4B60-8ED6-06F729150D93}" srcOrd="1" destOrd="0" presId="urn:microsoft.com/office/officeart/2005/8/layout/hierarchy2"/>
    <dgm:cxn modelId="{34292B0B-D349-4B81-8DD2-CB0CF55AFDF3}" srcId="{65F2C0DE-327F-427B-8C65-5C0B228D3EA5}" destId="{71AE8AA7-9BC2-4176-A52D-793F007FA49F}" srcOrd="0" destOrd="0" parTransId="{7A1259F4-08A5-4C65-932C-2B42884099F9}" sibTransId="{00BC42ED-2CFE-4C23-932A-586020874DD8}"/>
    <dgm:cxn modelId="{C4E16031-4E7D-4A6B-9262-1BB97BFE4A15}" type="presOf" srcId="{B718B39D-9535-466D-BA1C-DD567CE03E87}" destId="{D5D08963-475A-40BE-A52F-40B23F4611C9}" srcOrd="0" destOrd="0" presId="urn:microsoft.com/office/officeart/2005/8/layout/hierarchy2"/>
    <dgm:cxn modelId="{E9B07772-AAAD-4669-BC75-D74C6A11F8EE}" type="presOf" srcId="{CD426A82-BC59-4B88-A9C5-6D6E73570D64}" destId="{F832FA5A-F333-4BB2-B995-F77AC26CE3A9}" srcOrd="0" destOrd="0" presId="urn:microsoft.com/office/officeart/2005/8/layout/hierarchy2"/>
    <dgm:cxn modelId="{BBDEE02F-A5F3-459A-943F-F6DAF69334DF}" type="presOf" srcId="{3B9B8362-35AD-4E3B-8B38-4FDB0143B545}" destId="{9F0E5E97-1CEE-4718-8EF4-E4B491BEE48E}" srcOrd="1" destOrd="0" presId="urn:microsoft.com/office/officeart/2005/8/layout/hierarchy2"/>
    <dgm:cxn modelId="{A9F0647A-E713-4EBD-A096-BAE5D54F899F}" type="presOf" srcId="{E9439088-9579-4337-AB28-A7831F5431AE}" destId="{ABE56AE6-4BAE-4CC9-8760-C1A0BB055EEC}"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08A83F34-8FBB-40CE-B7B7-16C794847988}" type="presOf" srcId="{D926FC03-1594-4011-A9FF-20D764A1C295}" destId="{D9246615-CD69-4860-A2C2-650A32E32E31}" srcOrd="1"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2F1C972D-EC6D-411B-933A-68138E9B379B}" type="presOf" srcId="{D869D7E5-5E9E-47E6-9AC5-23919DAFECB4}" destId="{B76371B5-B499-4621-882A-64FFBDC66958}" srcOrd="0" destOrd="0" presId="urn:microsoft.com/office/officeart/2005/8/layout/hierarchy2"/>
    <dgm:cxn modelId="{14DA44D3-9B80-4FBA-B76C-00AACFEA0591}" type="presOf" srcId="{EA66C8AE-E983-49A5-B8C2-4577687759E2}" destId="{ADEA5697-F535-4D3C-8A36-DC776CBCAD59}" srcOrd="0" destOrd="0" presId="urn:microsoft.com/office/officeart/2005/8/layout/hierarchy2"/>
    <dgm:cxn modelId="{D87E9913-767F-40EC-B77C-B1FF59CB2DBB}" type="presOf" srcId="{3B9B8362-35AD-4E3B-8B38-4FDB0143B545}" destId="{87406294-4CCA-43E8-8E66-6D109F497EE7}" srcOrd="0" destOrd="0" presId="urn:microsoft.com/office/officeart/2005/8/layout/hierarchy2"/>
    <dgm:cxn modelId="{E18F9690-1227-4E80-9EF2-C8E7817AB331}" type="presOf" srcId="{1E0B7271-3594-4D29-A555-B6C2905DC076}" destId="{280B5002-404F-4CCB-A247-D0FF133C8D07}" srcOrd="0" destOrd="0" presId="urn:microsoft.com/office/officeart/2005/8/layout/hierarchy2"/>
    <dgm:cxn modelId="{83FF64AD-9623-4EE2-9C1D-CD3701E6070E}" type="presOf" srcId="{300A6C46-3B0E-40DC-9A64-D26FAE6A49C6}" destId="{ED5D053E-8089-4C16-9139-807A451403A6}" srcOrd="1" destOrd="0" presId="urn:microsoft.com/office/officeart/2005/8/layout/hierarchy2"/>
    <dgm:cxn modelId="{5FB05B76-C27A-46C1-8966-F4657EE18F7B}" type="presOf" srcId="{7A1259F4-08A5-4C65-932C-2B42884099F9}" destId="{23651A1B-E3A6-4957-AA69-5B70A6C6F847}" srcOrd="1" destOrd="0" presId="urn:microsoft.com/office/officeart/2005/8/layout/hierarchy2"/>
    <dgm:cxn modelId="{6D73484E-6356-4438-BE4E-E7A86436CE10}" type="presParOf" srcId="{B76371B5-B499-4621-882A-64FFBDC66958}" destId="{1EDEB1CC-5063-4454-981B-AAAAA63AD0DA}" srcOrd="0" destOrd="0" presId="urn:microsoft.com/office/officeart/2005/8/layout/hierarchy2"/>
    <dgm:cxn modelId="{E39FCED0-A3F8-422A-8B71-71B0BEC578E9}" type="presParOf" srcId="{1EDEB1CC-5063-4454-981B-AAAAA63AD0DA}" destId="{76AD24A5-FF43-4D81-AC78-2C1561632B20}" srcOrd="0" destOrd="0" presId="urn:microsoft.com/office/officeart/2005/8/layout/hierarchy2"/>
    <dgm:cxn modelId="{60E85B6B-EE45-4E96-9310-C94E4E67757A}" type="presParOf" srcId="{1EDEB1CC-5063-4454-981B-AAAAA63AD0DA}" destId="{B337024C-579B-47BE-BBB8-1D49E113AC48}" srcOrd="1" destOrd="0" presId="urn:microsoft.com/office/officeart/2005/8/layout/hierarchy2"/>
    <dgm:cxn modelId="{F322F7CC-42B2-4E12-A61B-959903122A43}" type="presParOf" srcId="{B337024C-579B-47BE-BBB8-1D49E113AC48}" destId="{F832FA5A-F333-4BB2-B995-F77AC26CE3A9}" srcOrd="0" destOrd="0" presId="urn:microsoft.com/office/officeart/2005/8/layout/hierarchy2"/>
    <dgm:cxn modelId="{27CA1F71-CE0E-4827-9B85-E59437904A34}" type="presParOf" srcId="{F832FA5A-F333-4BB2-B995-F77AC26CE3A9}" destId="{2C753C8F-AD2F-4B60-8ED6-06F729150D93}" srcOrd="0" destOrd="0" presId="urn:microsoft.com/office/officeart/2005/8/layout/hierarchy2"/>
    <dgm:cxn modelId="{B951717D-A714-4B5D-87DA-AC07BA4BE55E}" type="presParOf" srcId="{B337024C-579B-47BE-BBB8-1D49E113AC48}" destId="{6A138AF8-4454-4BF7-A59E-800B583E0E7E}" srcOrd="1" destOrd="0" presId="urn:microsoft.com/office/officeart/2005/8/layout/hierarchy2"/>
    <dgm:cxn modelId="{69F49714-5A09-418B-A42D-6772CD90823C}" type="presParOf" srcId="{6A138AF8-4454-4BF7-A59E-800B583E0E7E}" destId="{F3E58597-E495-4C48-B7BB-CF8BEE275613}" srcOrd="0" destOrd="0" presId="urn:microsoft.com/office/officeart/2005/8/layout/hierarchy2"/>
    <dgm:cxn modelId="{A5583A2A-E4D7-44EB-836E-FC003D92268D}" type="presParOf" srcId="{6A138AF8-4454-4BF7-A59E-800B583E0E7E}" destId="{38724E06-1642-42D4-9E27-E1FC81663F34}" srcOrd="1" destOrd="0" presId="urn:microsoft.com/office/officeart/2005/8/layout/hierarchy2"/>
    <dgm:cxn modelId="{61757448-0A35-4FA6-9286-5EB380C642C1}" type="presParOf" srcId="{38724E06-1642-42D4-9E27-E1FC81663F34}" destId="{29685996-72F6-4041-9BF3-6498508706E5}" srcOrd="0" destOrd="0" presId="urn:microsoft.com/office/officeart/2005/8/layout/hierarchy2"/>
    <dgm:cxn modelId="{86043B0C-FA08-4B1E-B775-BFC1FC24222C}" type="presParOf" srcId="{29685996-72F6-4041-9BF3-6498508706E5}" destId="{23651A1B-E3A6-4957-AA69-5B70A6C6F847}" srcOrd="0" destOrd="0" presId="urn:microsoft.com/office/officeart/2005/8/layout/hierarchy2"/>
    <dgm:cxn modelId="{B6DA9956-BAF8-4A07-991D-53148FE408FB}" type="presParOf" srcId="{38724E06-1642-42D4-9E27-E1FC81663F34}" destId="{1475F247-51D8-4F19-8C99-319012843667}" srcOrd="1" destOrd="0" presId="urn:microsoft.com/office/officeart/2005/8/layout/hierarchy2"/>
    <dgm:cxn modelId="{54A4796E-C88F-4669-B8DF-2A2A2E997DDC}" type="presParOf" srcId="{1475F247-51D8-4F19-8C99-319012843667}" destId="{6C30EA7B-EE4B-47CA-A526-84FDCC1EBAB0}" srcOrd="0" destOrd="0" presId="urn:microsoft.com/office/officeart/2005/8/layout/hierarchy2"/>
    <dgm:cxn modelId="{8BB390C7-C8FF-4925-80C8-8AD627F4A793}" type="presParOf" srcId="{1475F247-51D8-4F19-8C99-319012843667}" destId="{04B21F1F-510A-4D49-9FCB-402C7BD3D35A}" srcOrd="1" destOrd="0" presId="urn:microsoft.com/office/officeart/2005/8/layout/hierarchy2"/>
    <dgm:cxn modelId="{465AAB09-856E-42CC-97EF-760CC33E2E19}" type="presParOf" srcId="{B337024C-579B-47BE-BBB8-1D49E113AC48}" destId="{2F15415C-2A74-4A1D-9806-ABA73D6BB6F7}" srcOrd="2" destOrd="0" presId="urn:microsoft.com/office/officeart/2005/8/layout/hierarchy2"/>
    <dgm:cxn modelId="{41DFE1FA-C7CA-4FCC-8B8B-7D5960281C54}" type="presParOf" srcId="{2F15415C-2A74-4A1D-9806-ABA73D6BB6F7}" destId="{ED5D053E-8089-4C16-9139-807A451403A6}" srcOrd="0" destOrd="0" presId="urn:microsoft.com/office/officeart/2005/8/layout/hierarchy2"/>
    <dgm:cxn modelId="{4D9E9924-FC50-4D55-97AF-4E36EFB861C1}" type="presParOf" srcId="{B337024C-579B-47BE-BBB8-1D49E113AC48}" destId="{1D782FC5-5CBF-431A-8116-DE7226B12385}" srcOrd="3" destOrd="0" presId="urn:microsoft.com/office/officeart/2005/8/layout/hierarchy2"/>
    <dgm:cxn modelId="{4E028A80-C7EA-4280-ACA0-178859405D81}" type="presParOf" srcId="{1D782FC5-5CBF-431A-8116-DE7226B12385}" destId="{98F273F4-209E-40C7-B66D-1F800954408E}" srcOrd="0" destOrd="0" presId="urn:microsoft.com/office/officeart/2005/8/layout/hierarchy2"/>
    <dgm:cxn modelId="{A673D49D-3BBC-4806-BD26-0BC8A109E230}" type="presParOf" srcId="{1D782FC5-5CBF-431A-8116-DE7226B12385}" destId="{E92CB68C-072B-425A-A048-260A8F53A5E2}" srcOrd="1" destOrd="0" presId="urn:microsoft.com/office/officeart/2005/8/layout/hierarchy2"/>
    <dgm:cxn modelId="{9FC05001-DC3F-4A4B-9523-02DD37BCE915}" type="presParOf" srcId="{E92CB68C-072B-425A-A048-260A8F53A5E2}" destId="{02046AE4-F5CF-4C93-B4F1-82CF0E86A23B}" srcOrd="0" destOrd="0" presId="urn:microsoft.com/office/officeart/2005/8/layout/hierarchy2"/>
    <dgm:cxn modelId="{CF52C386-3B2E-4093-8208-8DA435FE6F73}" type="presParOf" srcId="{02046AE4-F5CF-4C93-B4F1-82CF0E86A23B}" destId="{D9246615-CD69-4860-A2C2-650A32E32E31}" srcOrd="0" destOrd="0" presId="urn:microsoft.com/office/officeart/2005/8/layout/hierarchy2"/>
    <dgm:cxn modelId="{5E0D23A4-E8FA-4CD8-90DC-7F5A2771D238}" type="presParOf" srcId="{E92CB68C-072B-425A-A048-260A8F53A5E2}" destId="{AD0E3F84-C581-4A61-A379-27331574B296}" srcOrd="1" destOrd="0" presId="urn:microsoft.com/office/officeart/2005/8/layout/hierarchy2"/>
    <dgm:cxn modelId="{784E03B1-214F-420F-BD46-8E128228D29C}" type="presParOf" srcId="{AD0E3F84-C581-4A61-A379-27331574B296}" destId="{D5D08963-475A-40BE-A52F-40B23F4611C9}" srcOrd="0" destOrd="0" presId="urn:microsoft.com/office/officeart/2005/8/layout/hierarchy2"/>
    <dgm:cxn modelId="{34059062-F122-4436-9B75-D6ED292CE549}" type="presParOf" srcId="{AD0E3F84-C581-4A61-A379-27331574B296}" destId="{A2B847A4-C6CC-4129-B93B-907FBD499170}" srcOrd="1" destOrd="0" presId="urn:microsoft.com/office/officeart/2005/8/layout/hierarchy2"/>
    <dgm:cxn modelId="{92CCD6DB-29F5-4EED-AD77-E07237032B2B}" type="presParOf" srcId="{E92CB68C-072B-425A-A048-260A8F53A5E2}" destId="{87406294-4CCA-43E8-8E66-6D109F497EE7}" srcOrd="2" destOrd="0" presId="urn:microsoft.com/office/officeart/2005/8/layout/hierarchy2"/>
    <dgm:cxn modelId="{EA6FF388-D9F3-4445-80EB-3A8FE3D6E9B6}" type="presParOf" srcId="{87406294-4CCA-43E8-8E66-6D109F497EE7}" destId="{9F0E5E97-1CEE-4718-8EF4-E4B491BEE48E}" srcOrd="0" destOrd="0" presId="urn:microsoft.com/office/officeart/2005/8/layout/hierarchy2"/>
    <dgm:cxn modelId="{C958A054-01B5-458C-A977-5F7E87405EB8}" type="presParOf" srcId="{E92CB68C-072B-425A-A048-260A8F53A5E2}" destId="{97A5FB22-DF00-48A9-BFDA-742074CED76F}" srcOrd="3" destOrd="0" presId="urn:microsoft.com/office/officeart/2005/8/layout/hierarchy2"/>
    <dgm:cxn modelId="{103A7D67-EC0F-4BEA-BF3D-777B81838A8D}" type="presParOf" srcId="{97A5FB22-DF00-48A9-BFDA-742074CED76F}" destId="{ADEA5697-F535-4D3C-8A36-DC776CBCAD59}" srcOrd="0" destOrd="0" presId="urn:microsoft.com/office/officeart/2005/8/layout/hierarchy2"/>
    <dgm:cxn modelId="{6BA73D38-2889-478E-A158-E8C4AF89687B}" type="presParOf" srcId="{97A5FB22-DF00-48A9-BFDA-742074CED76F}" destId="{08EEFC1B-DDE6-42F0-ACA1-2D70943A0A81}" srcOrd="1" destOrd="0" presId="urn:microsoft.com/office/officeart/2005/8/layout/hierarchy2"/>
    <dgm:cxn modelId="{DD23C4AB-3D12-4476-8605-4EE80213BFFE}" type="presParOf" srcId="{E92CB68C-072B-425A-A048-260A8F53A5E2}" destId="{ABE56AE6-4BAE-4CC9-8760-C1A0BB055EEC}" srcOrd="4" destOrd="0" presId="urn:microsoft.com/office/officeart/2005/8/layout/hierarchy2"/>
    <dgm:cxn modelId="{0692F8ED-EAE1-4F14-9FCD-5579CA74BD57}" type="presParOf" srcId="{ABE56AE6-4BAE-4CC9-8760-C1A0BB055EEC}" destId="{3EC8B8F8-00E7-4B35-8BA5-B2666F1425C3}" srcOrd="0" destOrd="0" presId="urn:microsoft.com/office/officeart/2005/8/layout/hierarchy2"/>
    <dgm:cxn modelId="{00F1C258-172A-47AF-86B1-614CB132EA49}" type="presParOf" srcId="{E92CB68C-072B-425A-A048-260A8F53A5E2}" destId="{EB0DFA75-1409-42B0-B644-F39DF2025A78}" srcOrd="5" destOrd="0" presId="urn:microsoft.com/office/officeart/2005/8/layout/hierarchy2"/>
    <dgm:cxn modelId="{A8C2C0F8-4336-40F2-861D-717144161184}" type="presParOf" srcId="{EB0DFA75-1409-42B0-B644-F39DF2025A78}" destId="{280B5002-404F-4CCB-A247-D0FF133C8D07}" srcOrd="0" destOrd="0" presId="urn:microsoft.com/office/officeart/2005/8/layout/hierarchy2"/>
    <dgm:cxn modelId="{2D40291C-81F7-4CD1-A837-903DE50288BD}" type="presParOf" srcId="{EB0DFA75-1409-42B0-B644-F39DF2025A78}" destId="{D71258C0-9F95-4FC1-BA6F-4A4F4D933EEF}"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3, 4</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L</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ượng mưa trung bình năm 2417mm</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Xin-</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ga</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po</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thuộc</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k</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hí hậu nhiệt đới do có nhiệt độ cao, lượng mưa lớn.</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hiệt độ cao nhất khoảng 27</a:t>
          </a:r>
          <a:r>
            <a:rPr lang="vi-VN" sz="18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 thấp nhất khoảng 15</a:t>
          </a:r>
          <a:r>
            <a:rPr lang="vi-VN" sz="18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55948"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Y="64588">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3"/>
      <dgm:spPr/>
      <dgm:t>
        <a:bodyPr/>
        <a:lstStyle/>
        <a:p>
          <a:endParaRPr lang="en-US"/>
        </a:p>
      </dgm:t>
    </dgm:pt>
    <dgm:pt modelId="{23651A1B-E3A6-4957-AA69-5B70A6C6F847}" type="pres">
      <dgm:prSet presAssocID="{7A1259F4-08A5-4C65-932C-2B42884099F9}" presName="connTx" presStyleLbl="parChTrans1D3" presStyleIdx="1" presStyleCnt="3"/>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3" custScaleY="60919">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3"/>
      <dgm:spPr/>
      <dgm:t>
        <a:bodyPr/>
        <a:lstStyle/>
        <a:p>
          <a:endParaRPr lang="en-US"/>
        </a:p>
      </dgm:t>
    </dgm:pt>
    <dgm:pt modelId="{D9246615-CD69-4860-A2C2-650A32E32E31}" type="pres">
      <dgm:prSet presAssocID="{D926FC03-1594-4011-A9FF-20D764A1C295}" presName="connTx" presStyleLbl="parChTrans1D3" presStyleIdx="2"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3" custScaleY="67681">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Lst>
  <dgm:cxnLst>
    <dgm:cxn modelId="{1AA07DA4-9ACF-4BBD-BCDC-F0CDBAF35603}" type="presOf" srcId="{CCF5FD4E-3B15-4708-A986-5FBD997FCA2D}" destId="{2E496A5F-0C73-429E-A10E-0D3274D30DC4}" srcOrd="1" destOrd="0" presId="urn:microsoft.com/office/officeart/2005/8/layout/hierarchy2"/>
    <dgm:cxn modelId="{F0EA63DE-E1D5-46C3-9ADC-A26ED688E574}" type="presOf" srcId="{6CFB1BB9-57DB-4A40-8729-A32D7A792CF5}" destId="{98F273F4-209E-40C7-B66D-1F800954408E}"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F427D0E7-F40F-4024-8EE8-7283699E0F5C}" type="presOf" srcId="{CD426A82-BC59-4B88-A9C5-6D6E73570D64}" destId="{F832FA5A-F333-4BB2-B995-F77AC26CE3A9}" srcOrd="0" destOrd="0" presId="urn:microsoft.com/office/officeart/2005/8/layout/hierarchy2"/>
    <dgm:cxn modelId="{FDD8FB1F-FE03-4518-B94D-FD01C7475CCA}" type="presOf" srcId="{C5C0E0B2-2835-44F0-8EE0-D21BF7353577}" destId="{9740D700-6F7D-4250-A264-8D062B965BEA}" srcOrd="0" destOrd="0" presId="urn:microsoft.com/office/officeart/2005/8/layout/hierarchy2"/>
    <dgm:cxn modelId="{08A40538-9BFB-4458-8A6D-5FC88E25234D}" type="presOf" srcId="{D869D7E5-5E9E-47E6-9AC5-23919DAFECB4}" destId="{B76371B5-B499-4621-882A-64FFBDC66958}"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6BB0BD4A-100D-4069-A922-36894CAF68DE}" type="presOf" srcId="{D926FC03-1594-4011-A9FF-20D764A1C295}" destId="{02046AE4-F5CF-4C93-B4F1-82CF0E86A23B}" srcOrd="0" destOrd="0" presId="urn:microsoft.com/office/officeart/2005/8/layout/hierarchy2"/>
    <dgm:cxn modelId="{6DBA601A-C625-4AFE-862A-1DB2FE9EDAF1}" type="presOf" srcId="{7A1259F4-08A5-4C65-932C-2B42884099F9}" destId="{29685996-72F6-4041-9BF3-6498508706E5}" srcOrd="0"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ECF8DA0B-2685-4DC1-805E-008873D9F5BD}" type="presOf" srcId="{D926FC03-1594-4011-A9FF-20D764A1C295}" destId="{D9246615-CD69-4860-A2C2-650A32E32E31}" srcOrd="1" destOrd="0" presId="urn:microsoft.com/office/officeart/2005/8/layout/hierarchy2"/>
    <dgm:cxn modelId="{84AD5276-3EDA-452F-800C-5C0650D71798}" type="presOf" srcId="{CCF5FD4E-3B15-4708-A986-5FBD997FCA2D}" destId="{AD3E9BE4-C1FD-45E9-8AAC-8C1311199B8A}"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F38A6FD5-9C1C-4BF7-A291-B4941909C923}" type="presOf" srcId="{300A6C46-3B0E-40DC-9A64-D26FAE6A49C6}" destId="{2F15415C-2A74-4A1D-9806-ABA73D6BB6F7}"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FC805160-2F4B-4602-9390-877AD98E5025}" type="presOf" srcId="{65F2C0DE-327F-427B-8C65-5C0B228D3EA5}" destId="{F3E58597-E495-4C48-B7BB-CF8BEE275613}" srcOrd="0" destOrd="0" presId="urn:microsoft.com/office/officeart/2005/8/layout/hierarchy2"/>
    <dgm:cxn modelId="{62DB771E-55B0-4FAC-99BB-1CFA19C06321}" type="presOf" srcId="{71AE8AA7-9BC2-4176-A52D-793F007FA49F}" destId="{6C30EA7B-EE4B-47CA-A526-84FDCC1EBAB0}" srcOrd="0" destOrd="0" presId="urn:microsoft.com/office/officeart/2005/8/layout/hierarchy2"/>
    <dgm:cxn modelId="{6F0DB735-B6A0-489A-BC65-FBB60F0726D9}" type="presOf" srcId="{7A1259F4-08A5-4C65-932C-2B42884099F9}" destId="{23651A1B-E3A6-4957-AA69-5B70A6C6F847}" srcOrd="1" destOrd="0" presId="urn:microsoft.com/office/officeart/2005/8/layout/hierarchy2"/>
    <dgm:cxn modelId="{049F44BD-B9C8-4470-A689-D8990889D029}" type="presOf" srcId="{CD426A82-BC59-4B88-A9C5-6D6E73570D64}" destId="{2C753C8F-AD2F-4B60-8ED6-06F729150D93}" srcOrd="1" destOrd="0" presId="urn:microsoft.com/office/officeart/2005/8/layout/hierarchy2"/>
    <dgm:cxn modelId="{16088B60-A1A0-4919-8364-7BA1C7DEFFF4}" type="presOf" srcId="{B718B39D-9535-466D-BA1C-DD567CE03E87}" destId="{D5D08963-475A-40BE-A52F-40B23F4611C9}" srcOrd="0" destOrd="0" presId="urn:microsoft.com/office/officeart/2005/8/layout/hierarchy2"/>
    <dgm:cxn modelId="{7EAF3EDB-78FB-4090-B0B3-B5A34A79AB9F}" type="presOf" srcId="{300A6C46-3B0E-40DC-9A64-D26FAE6A49C6}" destId="{ED5D053E-8089-4C16-9139-807A451403A6}" srcOrd="1" destOrd="0" presId="urn:microsoft.com/office/officeart/2005/8/layout/hierarchy2"/>
    <dgm:cxn modelId="{1739881D-DBA9-4D1D-B2D2-80DCA18083A2}" type="presOf" srcId="{1C84355D-D627-470F-8F41-B26585C5926B}" destId="{76AD24A5-FF43-4D81-AC78-2C1561632B20}" srcOrd="0" destOrd="0" presId="urn:microsoft.com/office/officeart/2005/8/layout/hierarchy2"/>
    <dgm:cxn modelId="{1117D9E1-093C-4AAF-B84E-766322B731A5}" type="presParOf" srcId="{B76371B5-B499-4621-882A-64FFBDC66958}" destId="{1EDEB1CC-5063-4454-981B-AAAAA63AD0DA}" srcOrd="0" destOrd="0" presId="urn:microsoft.com/office/officeart/2005/8/layout/hierarchy2"/>
    <dgm:cxn modelId="{35C36F2B-E624-4A54-9915-D755DF2E2BAE}" type="presParOf" srcId="{1EDEB1CC-5063-4454-981B-AAAAA63AD0DA}" destId="{76AD24A5-FF43-4D81-AC78-2C1561632B20}" srcOrd="0" destOrd="0" presId="urn:microsoft.com/office/officeart/2005/8/layout/hierarchy2"/>
    <dgm:cxn modelId="{ECF57FCA-761E-47DA-AFA2-3F0AB1F09121}" type="presParOf" srcId="{1EDEB1CC-5063-4454-981B-AAAAA63AD0DA}" destId="{B337024C-579B-47BE-BBB8-1D49E113AC48}" srcOrd="1" destOrd="0" presId="urn:microsoft.com/office/officeart/2005/8/layout/hierarchy2"/>
    <dgm:cxn modelId="{9F83C267-12A9-4727-8754-889F7B53A4E9}" type="presParOf" srcId="{B337024C-579B-47BE-BBB8-1D49E113AC48}" destId="{F832FA5A-F333-4BB2-B995-F77AC26CE3A9}" srcOrd="0" destOrd="0" presId="urn:microsoft.com/office/officeart/2005/8/layout/hierarchy2"/>
    <dgm:cxn modelId="{F1EEBB2C-99FA-4586-B6BF-CADAB378480A}" type="presParOf" srcId="{F832FA5A-F333-4BB2-B995-F77AC26CE3A9}" destId="{2C753C8F-AD2F-4B60-8ED6-06F729150D93}" srcOrd="0" destOrd="0" presId="urn:microsoft.com/office/officeart/2005/8/layout/hierarchy2"/>
    <dgm:cxn modelId="{2952B8D1-E149-4055-8B36-746A74030818}" type="presParOf" srcId="{B337024C-579B-47BE-BBB8-1D49E113AC48}" destId="{6A138AF8-4454-4BF7-A59E-800B583E0E7E}" srcOrd="1" destOrd="0" presId="urn:microsoft.com/office/officeart/2005/8/layout/hierarchy2"/>
    <dgm:cxn modelId="{78B941F8-8D85-46B7-AE3F-D6072F552CBC}" type="presParOf" srcId="{6A138AF8-4454-4BF7-A59E-800B583E0E7E}" destId="{F3E58597-E495-4C48-B7BB-CF8BEE275613}" srcOrd="0" destOrd="0" presId="urn:microsoft.com/office/officeart/2005/8/layout/hierarchy2"/>
    <dgm:cxn modelId="{2F33D4C9-88FA-40C6-888B-6ECC6902BE34}" type="presParOf" srcId="{6A138AF8-4454-4BF7-A59E-800B583E0E7E}" destId="{38724E06-1642-42D4-9E27-E1FC81663F34}" srcOrd="1" destOrd="0" presId="urn:microsoft.com/office/officeart/2005/8/layout/hierarchy2"/>
    <dgm:cxn modelId="{4C3EDDEC-3E41-43D9-A3D9-DF3B92EA2E72}" type="presParOf" srcId="{38724E06-1642-42D4-9E27-E1FC81663F34}" destId="{AD3E9BE4-C1FD-45E9-8AAC-8C1311199B8A}" srcOrd="0" destOrd="0" presId="urn:microsoft.com/office/officeart/2005/8/layout/hierarchy2"/>
    <dgm:cxn modelId="{D50BA78E-CAB9-4A99-A5AD-B013DDD6FF54}" type="presParOf" srcId="{AD3E9BE4-C1FD-45E9-8AAC-8C1311199B8A}" destId="{2E496A5F-0C73-429E-A10E-0D3274D30DC4}" srcOrd="0" destOrd="0" presId="urn:microsoft.com/office/officeart/2005/8/layout/hierarchy2"/>
    <dgm:cxn modelId="{CC2B4F0A-9787-4DC5-9064-DB11F0AEE674}" type="presParOf" srcId="{38724E06-1642-42D4-9E27-E1FC81663F34}" destId="{9894D311-B372-4361-B331-2A466D53BA7B}" srcOrd="1" destOrd="0" presId="urn:microsoft.com/office/officeart/2005/8/layout/hierarchy2"/>
    <dgm:cxn modelId="{C693468B-09BE-492B-ADD8-1151DAA5FED5}" type="presParOf" srcId="{9894D311-B372-4361-B331-2A466D53BA7B}" destId="{9740D700-6F7D-4250-A264-8D062B965BEA}" srcOrd="0" destOrd="0" presId="urn:microsoft.com/office/officeart/2005/8/layout/hierarchy2"/>
    <dgm:cxn modelId="{EA68EA26-3EA2-4C5D-9939-08014AE8389E}" type="presParOf" srcId="{9894D311-B372-4361-B331-2A466D53BA7B}" destId="{DECFF24A-F015-48FE-B2EB-BEA871D605B7}" srcOrd="1" destOrd="0" presId="urn:microsoft.com/office/officeart/2005/8/layout/hierarchy2"/>
    <dgm:cxn modelId="{1AAB97BC-8EB3-4A24-AF40-FE28FB6C31BA}" type="presParOf" srcId="{38724E06-1642-42D4-9E27-E1FC81663F34}" destId="{29685996-72F6-4041-9BF3-6498508706E5}" srcOrd="2" destOrd="0" presId="urn:microsoft.com/office/officeart/2005/8/layout/hierarchy2"/>
    <dgm:cxn modelId="{2A078F0E-E6C9-4F59-AF20-DD4419815255}" type="presParOf" srcId="{29685996-72F6-4041-9BF3-6498508706E5}" destId="{23651A1B-E3A6-4957-AA69-5B70A6C6F847}" srcOrd="0" destOrd="0" presId="urn:microsoft.com/office/officeart/2005/8/layout/hierarchy2"/>
    <dgm:cxn modelId="{EB1D990C-8206-49DE-9F92-851805164BFD}" type="presParOf" srcId="{38724E06-1642-42D4-9E27-E1FC81663F34}" destId="{1475F247-51D8-4F19-8C99-319012843667}" srcOrd="3" destOrd="0" presId="urn:microsoft.com/office/officeart/2005/8/layout/hierarchy2"/>
    <dgm:cxn modelId="{746D2E7F-659F-4D38-9B78-B4DB8CDCDD83}" type="presParOf" srcId="{1475F247-51D8-4F19-8C99-319012843667}" destId="{6C30EA7B-EE4B-47CA-A526-84FDCC1EBAB0}" srcOrd="0" destOrd="0" presId="urn:microsoft.com/office/officeart/2005/8/layout/hierarchy2"/>
    <dgm:cxn modelId="{74ED7A32-D660-4E66-94C4-275EE7793840}" type="presParOf" srcId="{1475F247-51D8-4F19-8C99-319012843667}" destId="{04B21F1F-510A-4D49-9FCB-402C7BD3D35A}" srcOrd="1" destOrd="0" presId="urn:microsoft.com/office/officeart/2005/8/layout/hierarchy2"/>
    <dgm:cxn modelId="{12D3575E-189C-45A4-A697-C381F5940BFE}" type="presParOf" srcId="{B337024C-579B-47BE-BBB8-1D49E113AC48}" destId="{2F15415C-2A74-4A1D-9806-ABA73D6BB6F7}" srcOrd="2" destOrd="0" presId="urn:microsoft.com/office/officeart/2005/8/layout/hierarchy2"/>
    <dgm:cxn modelId="{6C69470D-A66E-49D7-B11A-31AB7ECBCD2D}" type="presParOf" srcId="{2F15415C-2A74-4A1D-9806-ABA73D6BB6F7}" destId="{ED5D053E-8089-4C16-9139-807A451403A6}" srcOrd="0" destOrd="0" presId="urn:microsoft.com/office/officeart/2005/8/layout/hierarchy2"/>
    <dgm:cxn modelId="{F5F3342E-9AC6-499E-A723-846B97A22DB7}" type="presParOf" srcId="{B337024C-579B-47BE-BBB8-1D49E113AC48}" destId="{1D782FC5-5CBF-431A-8116-DE7226B12385}" srcOrd="3" destOrd="0" presId="urn:microsoft.com/office/officeart/2005/8/layout/hierarchy2"/>
    <dgm:cxn modelId="{3C87DCA7-5769-4D2E-ACBC-EF2F12ABFF2D}" type="presParOf" srcId="{1D782FC5-5CBF-431A-8116-DE7226B12385}" destId="{98F273F4-209E-40C7-B66D-1F800954408E}" srcOrd="0" destOrd="0" presId="urn:microsoft.com/office/officeart/2005/8/layout/hierarchy2"/>
    <dgm:cxn modelId="{8FF21867-5FE2-451C-8A6C-3135BFA3289E}" type="presParOf" srcId="{1D782FC5-5CBF-431A-8116-DE7226B12385}" destId="{E92CB68C-072B-425A-A048-260A8F53A5E2}" srcOrd="1" destOrd="0" presId="urn:microsoft.com/office/officeart/2005/8/layout/hierarchy2"/>
    <dgm:cxn modelId="{D622C1C9-962F-4C8B-8793-C4C5EA29B4C6}" type="presParOf" srcId="{E92CB68C-072B-425A-A048-260A8F53A5E2}" destId="{02046AE4-F5CF-4C93-B4F1-82CF0E86A23B}" srcOrd="0" destOrd="0" presId="urn:microsoft.com/office/officeart/2005/8/layout/hierarchy2"/>
    <dgm:cxn modelId="{182604FB-2B54-418E-B3E3-92ED9D1D475B}" type="presParOf" srcId="{02046AE4-F5CF-4C93-B4F1-82CF0E86A23B}" destId="{D9246615-CD69-4860-A2C2-650A32E32E31}" srcOrd="0" destOrd="0" presId="urn:microsoft.com/office/officeart/2005/8/layout/hierarchy2"/>
    <dgm:cxn modelId="{02489301-B7B0-4E2A-9B05-D72F0CB6C301}" type="presParOf" srcId="{E92CB68C-072B-425A-A048-260A8F53A5E2}" destId="{AD0E3F84-C581-4A61-A379-27331574B296}" srcOrd="1" destOrd="0" presId="urn:microsoft.com/office/officeart/2005/8/layout/hierarchy2"/>
    <dgm:cxn modelId="{E464DD7C-1C18-47EC-9D93-BE508443E23B}" type="presParOf" srcId="{AD0E3F84-C581-4A61-A379-27331574B296}" destId="{D5D08963-475A-40BE-A52F-40B23F4611C9}" srcOrd="0" destOrd="0" presId="urn:microsoft.com/office/officeart/2005/8/layout/hierarchy2"/>
    <dgm:cxn modelId="{BF928B53-83D7-40E1-9246-11E9FCD39273}" type="presParOf" srcId="{AD0E3F84-C581-4A61-A379-27331574B296}" destId="{A2B847A4-C6CC-4129-B93B-907FBD49917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5, 6</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L</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ượng mưa trung bình năm </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1416</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mm</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Va</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len</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-xi-a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thuộc</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k</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hí hậu khí hậu ôn đới do có nhiệt độ trung bình, lượng mưa khá lớn nhưng dưới 1500mm.</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hiệt độ cao nhất khoảng </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15</a:t>
          </a:r>
          <a:r>
            <a:rPr lang="vi-VN" sz="18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 thấp nhất khoảng </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7</a:t>
          </a:r>
          <a:r>
            <a:rPr lang="vi-VN" sz="18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55948"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Y="64588">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3"/>
      <dgm:spPr/>
      <dgm:t>
        <a:bodyPr/>
        <a:lstStyle/>
        <a:p>
          <a:endParaRPr lang="en-US"/>
        </a:p>
      </dgm:t>
    </dgm:pt>
    <dgm:pt modelId="{23651A1B-E3A6-4957-AA69-5B70A6C6F847}" type="pres">
      <dgm:prSet presAssocID="{7A1259F4-08A5-4C65-932C-2B42884099F9}" presName="connTx" presStyleLbl="parChTrans1D3" presStyleIdx="1" presStyleCnt="3"/>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3" custScaleY="60919">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3"/>
      <dgm:spPr/>
      <dgm:t>
        <a:bodyPr/>
        <a:lstStyle/>
        <a:p>
          <a:endParaRPr lang="en-US"/>
        </a:p>
      </dgm:t>
    </dgm:pt>
    <dgm:pt modelId="{D9246615-CD69-4860-A2C2-650A32E32E31}" type="pres">
      <dgm:prSet presAssocID="{D926FC03-1594-4011-A9FF-20D764A1C295}" presName="connTx" presStyleLbl="parChTrans1D3" presStyleIdx="2"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3" custScaleY="93076">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Lst>
  <dgm:cxnLst>
    <dgm:cxn modelId="{AFF58290-EA2F-4774-BD30-04DFFEA2183B}" type="presOf" srcId="{71AE8AA7-9BC2-4176-A52D-793F007FA49F}" destId="{6C30EA7B-EE4B-47CA-A526-84FDCC1EBAB0}"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C34B052C-697F-4609-8D03-2B6CC56E9D44}" type="presOf" srcId="{D869D7E5-5E9E-47E6-9AC5-23919DAFECB4}" destId="{B76371B5-B499-4621-882A-64FFBDC66958}" srcOrd="0" destOrd="0" presId="urn:microsoft.com/office/officeart/2005/8/layout/hierarchy2"/>
    <dgm:cxn modelId="{06A8CEFB-5716-493F-A558-BA1A5C46AC83}" type="presOf" srcId="{C5C0E0B2-2835-44F0-8EE0-D21BF7353577}" destId="{9740D700-6F7D-4250-A264-8D062B965BEA}" srcOrd="0" destOrd="0" presId="urn:microsoft.com/office/officeart/2005/8/layout/hierarchy2"/>
    <dgm:cxn modelId="{39163152-81A8-412E-9CF6-4A440B839395}" type="presOf" srcId="{7A1259F4-08A5-4C65-932C-2B42884099F9}" destId="{23651A1B-E3A6-4957-AA69-5B70A6C6F847}" srcOrd="1"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FCD9A257-A322-4FD6-8CAE-84FE33A05CCA}" type="presOf" srcId="{CCF5FD4E-3B15-4708-A986-5FBD997FCA2D}" destId="{2E496A5F-0C73-429E-A10E-0D3274D30DC4}" srcOrd="1" destOrd="0" presId="urn:microsoft.com/office/officeart/2005/8/layout/hierarchy2"/>
    <dgm:cxn modelId="{05FBB3E9-1BDC-4424-A672-249E94B06C33}" type="presOf" srcId="{1C84355D-D627-470F-8F41-B26585C5926B}" destId="{76AD24A5-FF43-4D81-AC78-2C1561632B20}" srcOrd="0"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A372D75C-370B-4DFD-96AC-A5C222C33159}" type="presOf" srcId="{300A6C46-3B0E-40DC-9A64-D26FAE6A49C6}" destId="{ED5D053E-8089-4C16-9139-807A451403A6}" srcOrd="1" destOrd="0" presId="urn:microsoft.com/office/officeart/2005/8/layout/hierarchy2"/>
    <dgm:cxn modelId="{A5C93D13-420F-4D96-BABB-3C39C4366DB2}" type="presOf" srcId="{D926FC03-1594-4011-A9FF-20D764A1C295}" destId="{02046AE4-F5CF-4C93-B4F1-82CF0E86A23B}"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62B9ADCD-530E-40F7-974F-739FD6D2E1CC}" type="presOf" srcId="{B718B39D-9535-466D-BA1C-DD567CE03E87}" destId="{D5D08963-475A-40BE-A52F-40B23F4611C9}" srcOrd="0" destOrd="0" presId="urn:microsoft.com/office/officeart/2005/8/layout/hierarchy2"/>
    <dgm:cxn modelId="{F6C0ABD0-F7BD-433C-BBE4-0FCC58CF3365}" type="presOf" srcId="{7A1259F4-08A5-4C65-932C-2B42884099F9}" destId="{29685996-72F6-4041-9BF3-6498508706E5}" srcOrd="0" destOrd="0" presId="urn:microsoft.com/office/officeart/2005/8/layout/hierarchy2"/>
    <dgm:cxn modelId="{6C161EA0-543E-4C57-AA30-0BEC9212729C}" type="presOf" srcId="{CD426A82-BC59-4B88-A9C5-6D6E73570D64}" destId="{2C753C8F-AD2F-4B60-8ED6-06F729150D93}" srcOrd="1" destOrd="0" presId="urn:microsoft.com/office/officeart/2005/8/layout/hierarchy2"/>
    <dgm:cxn modelId="{9CFAC514-3B17-495E-B258-92F9E90B0F2F}" type="presOf" srcId="{CD426A82-BC59-4B88-A9C5-6D6E73570D64}" destId="{F832FA5A-F333-4BB2-B995-F77AC26CE3A9}"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B8A3AD76-D755-4231-B78A-82CACA9429F3}" type="presOf" srcId="{300A6C46-3B0E-40DC-9A64-D26FAE6A49C6}" destId="{2F15415C-2A74-4A1D-9806-ABA73D6BB6F7}" srcOrd="0" destOrd="0" presId="urn:microsoft.com/office/officeart/2005/8/layout/hierarchy2"/>
    <dgm:cxn modelId="{5DA8A415-A970-4921-A5C9-F8B4C991C1C7}" type="presOf" srcId="{D926FC03-1594-4011-A9FF-20D764A1C295}" destId="{D9246615-CD69-4860-A2C2-650A32E32E31}" srcOrd="1" destOrd="0" presId="urn:microsoft.com/office/officeart/2005/8/layout/hierarchy2"/>
    <dgm:cxn modelId="{FA95A3F7-0207-4624-8B77-DB50F85BA639}" type="presOf" srcId="{65F2C0DE-327F-427B-8C65-5C0B228D3EA5}" destId="{F3E58597-E495-4C48-B7BB-CF8BEE275613}" srcOrd="0" destOrd="0" presId="urn:microsoft.com/office/officeart/2005/8/layout/hierarchy2"/>
    <dgm:cxn modelId="{36CB05E0-8135-49DE-91C9-F76CCABC12F6}" type="presOf" srcId="{6CFB1BB9-57DB-4A40-8729-A32D7A792CF5}" destId="{98F273F4-209E-40C7-B66D-1F800954408E}" srcOrd="0" destOrd="0" presId="urn:microsoft.com/office/officeart/2005/8/layout/hierarchy2"/>
    <dgm:cxn modelId="{8409ACFE-6215-44B1-8DF8-48E8BC4687EF}" type="presOf" srcId="{CCF5FD4E-3B15-4708-A986-5FBD997FCA2D}" destId="{AD3E9BE4-C1FD-45E9-8AAC-8C1311199B8A}" srcOrd="0" destOrd="0" presId="urn:microsoft.com/office/officeart/2005/8/layout/hierarchy2"/>
    <dgm:cxn modelId="{33CDD9CC-361B-4C58-A94D-2EBFD30B2953}" type="presParOf" srcId="{B76371B5-B499-4621-882A-64FFBDC66958}" destId="{1EDEB1CC-5063-4454-981B-AAAAA63AD0DA}" srcOrd="0" destOrd="0" presId="urn:microsoft.com/office/officeart/2005/8/layout/hierarchy2"/>
    <dgm:cxn modelId="{27250644-FE6E-4C12-9BFF-B4E908EF696E}" type="presParOf" srcId="{1EDEB1CC-5063-4454-981B-AAAAA63AD0DA}" destId="{76AD24A5-FF43-4D81-AC78-2C1561632B20}" srcOrd="0" destOrd="0" presId="urn:microsoft.com/office/officeart/2005/8/layout/hierarchy2"/>
    <dgm:cxn modelId="{D80CE109-9372-426F-824F-4641534B774F}" type="presParOf" srcId="{1EDEB1CC-5063-4454-981B-AAAAA63AD0DA}" destId="{B337024C-579B-47BE-BBB8-1D49E113AC48}" srcOrd="1" destOrd="0" presId="urn:microsoft.com/office/officeart/2005/8/layout/hierarchy2"/>
    <dgm:cxn modelId="{C8F41982-E5D0-4470-9ED0-6221E0C78701}" type="presParOf" srcId="{B337024C-579B-47BE-BBB8-1D49E113AC48}" destId="{F832FA5A-F333-4BB2-B995-F77AC26CE3A9}" srcOrd="0" destOrd="0" presId="urn:microsoft.com/office/officeart/2005/8/layout/hierarchy2"/>
    <dgm:cxn modelId="{5B140A84-F051-447B-A5A5-0878F9249DD0}" type="presParOf" srcId="{F832FA5A-F333-4BB2-B995-F77AC26CE3A9}" destId="{2C753C8F-AD2F-4B60-8ED6-06F729150D93}" srcOrd="0" destOrd="0" presId="urn:microsoft.com/office/officeart/2005/8/layout/hierarchy2"/>
    <dgm:cxn modelId="{48BFADB4-36E3-49D1-BF95-D2EC3AA5425E}" type="presParOf" srcId="{B337024C-579B-47BE-BBB8-1D49E113AC48}" destId="{6A138AF8-4454-4BF7-A59E-800B583E0E7E}" srcOrd="1" destOrd="0" presId="urn:microsoft.com/office/officeart/2005/8/layout/hierarchy2"/>
    <dgm:cxn modelId="{D2A8E35F-2AC8-4BAE-8268-84248CFED58D}" type="presParOf" srcId="{6A138AF8-4454-4BF7-A59E-800B583E0E7E}" destId="{F3E58597-E495-4C48-B7BB-CF8BEE275613}" srcOrd="0" destOrd="0" presId="urn:microsoft.com/office/officeart/2005/8/layout/hierarchy2"/>
    <dgm:cxn modelId="{C852E8E3-0B42-4BDE-9DEE-6D4DAE07DFC2}" type="presParOf" srcId="{6A138AF8-4454-4BF7-A59E-800B583E0E7E}" destId="{38724E06-1642-42D4-9E27-E1FC81663F34}" srcOrd="1" destOrd="0" presId="urn:microsoft.com/office/officeart/2005/8/layout/hierarchy2"/>
    <dgm:cxn modelId="{EF384860-943E-425F-9782-8B1567A32945}" type="presParOf" srcId="{38724E06-1642-42D4-9E27-E1FC81663F34}" destId="{AD3E9BE4-C1FD-45E9-8AAC-8C1311199B8A}" srcOrd="0" destOrd="0" presId="urn:microsoft.com/office/officeart/2005/8/layout/hierarchy2"/>
    <dgm:cxn modelId="{B4913B5C-76D4-4195-A3CC-96DE120FA723}" type="presParOf" srcId="{AD3E9BE4-C1FD-45E9-8AAC-8C1311199B8A}" destId="{2E496A5F-0C73-429E-A10E-0D3274D30DC4}" srcOrd="0" destOrd="0" presId="urn:microsoft.com/office/officeart/2005/8/layout/hierarchy2"/>
    <dgm:cxn modelId="{3A572397-A2C8-492F-8655-1F92F96773DE}" type="presParOf" srcId="{38724E06-1642-42D4-9E27-E1FC81663F34}" destId="{9894D311-B372-4361-B331-2A466D53BA7B}" srcOrd="1" destOrd="0" presId="urn:microsoft.com/office/officeart/2005/8/layout/hierarchy2"/>
    <dgm:cxn modelId="{B61DD741-7BAC-4C37-9DB5-7EC86825AF8F}" type="presParOf" srcId="{9894D311-B372-4361-B331-2A466D53BA7B}" destId="{9740D700-6F7D-4250-A264-8D062B965BEA}" srcOrd="0" destOrd="0" presId="urn:microsoft.com/office/officeart/2005/8/layout/hierarchy2"/>
    <dgm:cxn modelId="{0EA363E2-2FD7-454F-BD1C-5A01FE06371A}" type="presParOf" srcId="{9894D311-B372-4361-B331-2A466D53BA7B}" destId="{DECFF24A-F015-48FE-B2EB-BEA871D605B7}" srcOrd="1" destOrd="0" presId="urn:microsoft.com/office/officeart/2005/8/layout/hierarchy2"/>
    <dgm:cxn modelId="{745C26F9-6274-48A8-BF7C-D1459CE02157}" type="presParOf" srcId="{38724E06-1642-42D4-9E27-E1FC81663F34}" destId="{29685996-72F6-4041-9BF3-6498508706E5}" srcOrd="2" destOrd="0" presId="urn:microsoft.com/office/officeart/2005/8/layout/hierarchy2"/>
    <dgm:cxn modelId="{D5C79FDE-E807-4FBD-A7AA-25B6CB646B3E}" type="presParOf" srcId="{29685996-72F6-4041-9BF3-6498508706E5}" destId="{23651A1B-E3A6-4957-AA69-5B70A6C6F847}" srcOrd="0" destOrd="0" presId="urn:microsoft.com/office/officeart/2005/8/layout/hierarchy2"/>
    <dgm:cxn modelId="{D5E58845-BDAF-4DF0-97F6-137B509C0EF3}" type="presParOf" srcId="{38724E06-1642-42D4-9E27-E1FC81663F34}" destId="{1475F247-51D8-4F19-8C99-319012843667}" srcOrd="3" destOrd="0" presId="urn:microsoft.com/office/officeart/2005/8/layout/hierarchy2"/>
    <dgm:cxn modelId="{CC8871D2-361D-4A4F-9B26-E1D19E7770C2}" type="presParOf" srcId="{1475F247-51D8-4F19-8C99-319012843667}" destId="{6C30EA7B-EE4B-47CA-A526-84FDCC1EBAB0}" srcOrd="0" destOrd="0" presId="urn:microsoft.com/office/officeart/2005/8/layout/hierarchy2"/>
    <dgm:cxn modelId="{E2FC4A4F-9B4F-4DCD-A480-3F1FE3B897A8}" type="presParOf" srcId="{1475F247-51D8-4F19-8C99-319012843667}" destId="{04B21F1F-510A-4D49-9FCB-402C7BD3D35A}" srcOrd="1" destOrd="0" presId="urn:microsoft.com/office/officeart/2005/8/layout/hierarchy2"/>
    <dgm:cxn modelId="{79B7B3F7-749D-4846-B45C-5811D1B6CFBB}" type="presParOf" srcId="{B337024C-579B-47BE-BBB8-1D49E113AC48}" destId="{2F15415C-2A74-4A1D-9806-ABA73D6BB6F7}" srcOrd="2" destOrd="0" presId="urn:microsoft.com/office/officeart/2005/8/layout/hierarchy2"/>
    <dgm:cxn modelId="{E0214465-5C2C-4681-BB60-B20FCF97C2A1}" type="presParOf" srcId="{2F15415C-2A74-4A1D-9806-ABA73D6BB6F7}" destId="{ED5D053E-8089-4C16-9139-807A451403A6}" srcOrd="0" destOrd="0" presId="urn:microsoft.com/office/officeart/2005/8/layout/hierarchy2"/>
    <dgm:cxn modelId="{37E946D1-63EE-4F72-9FF6-089960416AE0}" type="presParOf" srcId="{B337024C-579B-47BE-BBB8-1D49E113AC48}" destId="{1D782FC5-5CBF-431A-8116-DE7226B12385}" srcOrd="3" destOrd="0" presId="urn:microsoft.com/office/officeart/2005/8/layout/hierarchy2"/>
    <dgm:cxn modelId="{DE621F70-C334-4E6F-804E-26251565EAA0}" type="presParOf" srcId="{1D782FC5-5CBF-431A-8116-DE7226B12385}" destId="{98F273F4-209E-40C7-B66D-1F800954408E}" srcOrd="0" destOrd="0" presId="urn:microsoft.com/office/officeart/2005/8/layout/hierarchy2"/>
    <dgm:cxn modelId="{8E25944E-B813-43B4-A474-4DB24C272DB0}" type="presParOf" srcId="{1D782FC5-5CBF-431A-8116-DE7226B12385}" destId="{E92CB68C-072B-425A-A048-260A8F53A5E2}" srcOrd="1" destOrd="0" presId="urn:microsoft.com/office/officeart/2005/8/layout/hierarchy2"/>
    <dgm:cxn modelId="{6B140EC2-7156-44D1-B7CB-BE506A3F73FD}" type="presParOf" srcId="{E92CB68C-072B-425A-A048-260A8F53A5E2}" destId="{02046AE4-F5CF-4C93-B4F1-82CF0E86A23B}" srcOrd="0" destOrd="0" presId="urn:microsoft.com/office/officeart/2005/8/layout/hierarchy2"/>
    <dgm:cxn modelId="{A613925A-1EAF-4D84-91B7-151FCF936E8A}" type="presParOf" srcId="{02046AE4-F5CF-4C93-B4F1-82CF0E86A23B}" destId="{D9246615-CD69-4860-A2C2-650A32E32E31}" srcOrd="0" destOrd="0" presId="urn:microsoft.com/office/officeart/2005/8/layout/hierarchy2"/>
    <dgm:cxn modelId="{82608715-FCF2-4F5F-A784-3B5731225E5E}" type="presParOf" srcId="{E92CB68C-072B-425A-A048-260A8F53A5E2}" destId="{AD0E3F84-C581-4A61-A379-27331574B296}" srcOrd="1" destOrd="0" presId="urn:microsoft.com/office/officeart/2005/8/layout/hierarchy2"/>
    <dgm:cxn modelId="{CE238949-D51A-4D5C-B3F0-94904E81DF2E}" type="presParOf" srcId="{AD0E3F84-C581-4A61-A379-27331574B296}" destId="{D5D08963-475A-40BE-A52F-40B23F4611C9}" srcOrd="0" destOrd="0" presId="urn:microsoft.com/office/officeart/2005/8/layout/hierarchy2"/>
    <dgm:cxn modelId="{6BC759B6-331A-4D09-BC73-6AAB5BE70871}" type="presParOf" srcId="{AD0E3F84-C581-4A61-A379-27331574B296}" destId="{A2B847A4-C6CC-4129-B93B-907FBD49917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7, 8</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L</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ượng mưa trung bình năm </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146</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mm</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Véc</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khôi</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-an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thuộc</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k</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hí hậu khí hậu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hàn</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đới do có nhiệt độ thấp, lượng mưa nhỏ.</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hiệt độ cao nhất khoảng </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17</a:t>
          </a:r>
          <a:r>
            <a:rPr lang="vi-VN" sz="18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 thấp nhất khoảng </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-50</a:t>
          </a:r>
          <a:r>
            <a:rPr lang="vi-VN" sz="18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55948"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Y="64588">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3"/>
      <dgm:spPr/>
      <dgm:t>
        <a:bodyPr/>
        <a:lstStyle/>
        <a:p>
          <a:endParaRPr lang="en-US"/>
        </a:p>
      </dgm:t>
    </dgm:pt>
    <dgm:pt modelId="{23651A1B-E3A6-4957-AA69-5B70A6C6F847}" type="pres">
      <dgm:prSet presAssocID="{7A1259F4-08A5-4C65-932C-2B42884099F9}" presName="connTx" presStyleLbl="parChTrans1D3" presStyleIdx="1" presStyleCnt="3"/>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3" custScaleY="60919">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3"/>
      <dgm:spPr/>
      <dgm:t>
        <a:bodyPr/>
        <a:lstStyle/>
        <a:p>
          <a:endParaRPr lang="en-US"/>
        </a:p>
      </dgm:t>
    </dgm:pt>
    <dgm:pt modelId="{D9246615-CD69-4860-A2C2-650A32E32E31}" type="pres">
      <dgm:prSet presAssocID="{D926FC03-1594-4011-A9FF-20D764A1C295}" presName="connTx" presStyleLbl="parChTrans1D3" presStyleIdx="2"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3" custScaleY="79867">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Lst>
  <dgm:cxnLst>
    <dgm:cxn modelId="{72799DBF-3D0E-44FE-A4C4-0C05A3A0D580}" type="presOf" srcId="{6CFB1BB9-57DB-4A40-8729-A32D7A792CF5}" destId="{98F273F4-209E-40C7-B66D-1F800954408E}" srcOrd="0" destOrd="0" presId="urn:microsoft.com/office/officeart/2005/8/layout/hierarchy2"/>
    <dgm:cxn modelId="{941B957B-BE48-4857-9445-B4FD39570872}" type="presOf" srcId="{1C84355D-D627-470F-8F41-B26585C5926B}" destId="{76AD24A5-FF43-4D81-AC78-2C1561632B20}"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F7CA664C-31D8-4BC8-A176-9155E6F08076}" type="presOf" srcId="{CD426A82-BC59-4B88-A9C5-6D6E73570D64}" destId="{F832FA5A-F333-4BB2-B995-F77AC26CE3A9}" srcOrd="0" destOrd="0" presId="urn:microsoft.com/office/officeart/2005/8/layout/hierarchy2"/>
    <dgm:cxn modelId="{D223BFF8-AEA8-4622-BAD9-4EE30BFEADB1}" type="presOf" srcId="{CCF5FD4E-3B15-4708-A986-5FBD997FCA2D}" destId="{2E496A5F-0C73-429E-A10E-0D3274D30DC4}" srcOrd="1" destOrd="0" presId="urn:microsoft.com/office/officeart/2005/8/layout/hierarchy2"/>
    <dgm:cxn modelId="{46451068-F78E-4660-8196-50EA50E23864}" type="presOf" srcId="{B718B39D-9535-466D-BA1C-DD567CE03E87}" destId="{D5D08963-475A-40BE-A52F-40B23F4611C9}" srcOrd="0" destOrd="0" presId="urn:microsoft.com/office/officeart/2005/8/layout/hierarchy2"/>
    <dgm:cxn modelId="{CDC9895F-0B00-4943-96FF-2708D55A0B84}" type="presOf" srcId="{300A6C46-3B0E-40DC-9A64-D26FAE6A49C6}" destId="{2F15415C-2A74-4A1D-9806-ABA73D6BB6F7}" srcOrd="0" destOrd="0" presId="urn:microsoft.com/office/officeart/2005/8/layout/hierarchy2"/>
    <dgm:cxn modelId="{B5FEB507-8DCF-4C26-A793-858766B0D5CC}" type="presOf" srcId="{7A1259F4-08A5-4C65-932C-2B42884099F9}" destId="{29685996-72F6-4041-9BF3-6498508706E5}"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AC7A5058-B2E8-45C2-A01A-DE9E884891E6}" type="presOf" srcId="{65F2C0DE-327F-427B-8C65-5C0B228D3EA5}" destId="{F3E58597-E495-4C48-B7BB-CF8BEE275613}" srcOrd="0"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848A2B7C-3074-4CF5-812C-44ECE1928C72}" type="presOf" srcId="{7A1259F4-08A5-4C65-932C-2B42884099F9}" destId="{23651A1B-E3A6-4957-AA69-5B70A6C6F847}" srcOrd="1" destOrd="0" presId="urn:microsoft.com/office/officeart/2005/8/layout/hierarchy2"/>
    <dgm:cxn modelId="{0F98F3BA-02DF-41D8-9DCA-2FC5060DEF3D}" type="presOf" srcId="{CD426A82-BC59-4B88-A9C5-6D6E73570D64}" destId="{2C753C8F-AD2F-4B60-8ED6-06F729150D93}" srcOrd="1" destOrd="0" presId="urn:microsoft.com/office/officeart/2005/8/layout/hierarchy2"/>
    <dgm:cxn modelId="{E5350BFB-F125-491D-91BA-525601704EB1}" type="presOf" srcId="{C5C0E0B2-2835-44F0-8EE0-D21BF7353577}" destId="{9740D700-6F7D-4250-A264-8D062B965BEA}"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EDD4E7DD-40C7-4817-A863-EE39E3775405}" type="presOf" srcId="{D869D7E5-5E9E-47E6-9AC5-23919DAFECB4}" destId="{B76371B5-B499-4621-882A-64FFBDC66958}"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AF6E0EB5-269D-4E2F-A304-BCB168E92164}" type="presOf" srcId="{D926FC03-1594-4011-A9FF-20D764A1C295}" destId="{D9246615-CD69-4860-A2C2-650A32E32E31}" srcOrd="1" destOrd="0" presId="urn:microsoft.com/office/officeart/2005/8/layout/hierarchy2"/>
    <dgm:cxn modelId="{B069FCC7-212E-409C-A1E0-94B2B86063AE}" type="presOf" srcId="{D926FC03-1594-4011-A9FF-20D764A1C295}" destId="{02046AE4-F5CF-4C93-B4F1-82CF0E86A23B}" srcOrd="0" destOrd="0" presId="urn:microsoft.com/office/officeart/2005/8/layout/hierarchy2"/>
    <dgm:cxn modelId="{161F8E61-3FFA-42BF-900D-3BBFEBFD28CB}" type="presOf" srcId="{CCF5FD4E-3B15-4708-A986-5FBD997FCA2D}" destId="{AD3E9BE4-C1FD-45E9-8AAC-8C1311199B8A}" srcOrd="0" destOrd="0" presId="urn:microsoft.com/office/officeart/2005/8/layout/hierarchy2"/>
    <dgm:cxn modelId="{E9405933-56EE-4523-8A0D-92545991AC42}" type="presOf" srcId="{71AE8AA7-9BC2-4176-A52D-793F007FA49F}" destId="{6C30EA7B-EE4B-47CA-A526-84FDCC1EBAB0}" srcOrd="0" destOrd="0" presId="urn:microsoft.com/office/officeart/2005/8/layout/hierarchy2"/>
    <dgm:cxn modelId="{1601C5FC-0355-4C9B-BCC6-FBC698486E33}" type="presOf" srcId="{300A6C46-3B0E-40DC-9A64-D26FAE6A49C6}" destId="{ED5D053E-8089-4C16-9139-807A451403A6}" srcOrd="1" destOrd="0" presId="urn:microsoft.com/office/officeart/2005/8/layout/hierarchy2"/>
    <dgm:cxn modelId="{514714E2-04A5-4010-95C1-8532C7C284AE}" type="presParOf" srcId="{B76371B5-B499-4621-882A-64FFBDC66958}" destId="{1EDEB1CC-5063-4454-981B-AAAAA63AD0DA}" srcOrd="0" destOrd="0" presId="urn:microsoft.com/office/officeart/2005/8/layout/hierarchy2"/>
    <dgm:cxn modelId="{AE959D35-FFC2-49BD-A367-7C44DBC15F89}" type="presParOf" srcId="{1EDEB1CC-5063-4454-981B-AAAAA63AD0DA}" destId="{76AD24A5-FF43-4D81-AC78-2C1561632B20}" srcOrd="0" destOrd="0" presId="urn:microsoft.com/office/officeart/2005/8/layout/hierarchy2"/>
    <dgm:cxn modelId="{8E573E0C-B05F-4ED8-B5F8-10F3A9A3ED5C}" type="presParOf" srcId="{1EDEB1CC-5063-4454-981B-AAAAA63AD0DA}" destId="{B337024C-579B-47BE-BBB8-1D49E113AC48}" srcOrd="1" destOrd="0" presId="urn:microsoft.com/office/officeart/2005/8/layout/hierarchy2"/>
    <dgm:cxn modelId="{C0B934C1-269A-4FEA-95D7-EB7E2C0F5752}" type="presParOf" srcId="{B337024C-579B-47BE-BBB8-1D49E113AC48}" destId="{F832FA5A-F333-4BB2-B995-F77AC26CE3A9}" srcOrd="0" destOrd="0" presId="urn:microsoft.com/office/officeart/2005/8/layout/hierarchy2"/>
    <dgm:cxn modelId="{7CD76D06-0249-4734-9F98-0793FE2C9A71}" type="presParOf" srcId="{F832FA5A-F333-4BB2-B995-F77AC26CE3A9}" destId="{2C753C8F-AD2F-4B60-8ED6-06F729150D93}" srcOrd="0" destOrd="0" presId="urn:microsoft.com/office/officeart/2005/8/layout/hierarchy2"/>
    <dgm:cxn modelId="{6C31ED4B-3E4C-49C5-91E3-1B74DA9DAC9E}" type="presParOf" srcId="{B337024C-579B-47BE-BBB8-1D49E113AC48}" destId="{6A138AF8-4454-4BF7-A59E-800B583E0E7E}" srcOrd="1" destOrd="0" presId="urn:microsoft.com/office/officeart/2005/8/layout/hierarchy2"/>
    <dgm:cxn modelId="{B371E3CF-D038-4F35-8AE1-FBB7714B79D7}" type="presParOf" srcId="{6A138AF8-4454-4BF7-A59E-800B583E0E7E}" destId="{F3E58597-E495-4C48-B7BB-CF8BEE275613}" srcOrd="0" destOrd="0" presId="urn:microsoft.com/office/officeart/2005/8/layout/hierarchy2"/>
    <dgm:cxn modelId="{FEF1B7FA-319D-4944-AB9F-661877D72AA7}" type="presParOf" srcId="{6A138AF8-4454-4BF7-A59E-800B583E0E7E}" destId="{38724E06-1642-42D4-9E27-E1FC81663F34}" srcOrd="1" destOrd="0" presId="urn:microsoft.com/office/officeart/2005/8/layout/hierarchy2"/>
    <dgm:cxn modelId="{21B1D29E-AA98-46BF-A017-80BAC66AB51A}" type="presParOf" srcId="{38724E06-1642-42D4-9E27-E1FC81663F34}" destId="{AD3E9BE4-C1FD-45E9-8AAC-8C1311199B8A}" srcOrd="0" destOrd="0" presId="urn:microsoft.com/office/officeart/2005/8/layout/hierarchy2"/>
    <dgm:cxn modelId="{659D7C51-C3F4-4F45-8D11-29AFA52C8FB8}" type="presParOf" srcId="{AD3E9BE4-C1FD-45E9-8AAC-8C1311199B8A}" destId="{2E496A5F-0C73-429E-A10E-0D3274D30DC4}" srcOrd="0" destOrd="0" presId="urn:microsoft.com/office/officeart/2005/8/layout/hierarchy2"/>
    <dgm:cxn modelId="{85ABFF1E-262C-41C4-995E-82958C2DF8F3}" type="presParOf" srcId="{38724E06-1642-42D4-9E27-E1FC81663F34}" destId="{9894D311-B372-4361-B331-2A466D53BA7B}" srcOrd="1" destOrd="0" presId="urn:microsoft.com/office/officeart/2005/8/layout/hierarchy2"/>
    <dgm:cxn modelId="{546A8422-51C8-4E13-891E-E7567D8D78C8}" type="presParOf" srcId="{9894D311-B372-4361-B331-2A466D53BA7B}" destId="{9740D700-6F7D-4250-A264-8D062B965BEA}" srcOrd="0" destOrd="0" presId="urn:microsoft.com/office/officeart/2005/8/layout/hierarchy2"/>
    <dgm:cxn modelId="{3F7AF1BA-754B-4F8D-B2E7-89C7B5A5CAA5}" type="presParOf" srcId="{9894D311-B372-4361-B331-2A466D53BA7B}" destId="{DECFF24A-F015-48FE-B2EB-BEA871D605B7}" srcOrd="1" destOrd="0" presId="urn:microsoft.com/office/officeart/2005/8/layout/hierarchy2"/>
    <dgm:cxn modelId="{F1858636-4F67-4BA2-A894-D6B598A428D8}" type="presParOf" srcId="{38724E06-1642-42D4-9E27-E1FC81663F34}" destId="{29685996-72F6-4041-9BF3-6498508706E5}" srcOrd="2" destOrd="0" presId="urn:microsoft.com/office/officeart/2005/8/layout/hierarchy2"/>
    <dgm:cxn modelId="{9478BAD0-0F01-4B28-A95C-CAA553681807}" type="presParOf" srcId="{29685996-72F6-4041-9BF3-6498508706E5}" destId="{23651A1B-E3A6-4957-AA69-5B70A6C6F847}" srcOrd="0" destOrd="0" presId="urn:microsoft.com/office/officeart/2005/8/layout/hierarchy2"/>
    <dgm:cxn modelId="{BFE2DA31-FD3F-457E-97EB-EA123B25B9FC}" type="presParOf" srcId="{38724E06-1642-42D4-9E27-E1FC81663F34}" destId="{1475F247-51D8-4F19-8C99-319012843667}" srcOrd="3" destOrd="0" presId="urn:microsoft.com/office/officeart/2005/8/layout/hierarchy2"/>
    <dgm:cxn modelId="{C260DAD4-BA95-494D-9F6E-1608CD36635E}" type="presParOf" srcId="{1475F247-51D8-4F19-8C99-319012843667}" destId="{6C30EA7B-EE4B-47CA-A526-84FDCC1EBAB0}" srcOrd="0" destOrd="0" presId="urn:microsoft.com/office/officeart/2005/8/layout/hierarchy2"/>
    <dgm:cxn modelId="{A46204EF-4CAB-42C8-806F-B3BB6BCB050A}" type="presParOf" srcId="{1475F247-51D8-4F19-8C99-319012843667}" destId="{04B21F1F-510A-4D49-9FCB-402C7BD3D35A}" srcOrd="1" destOrd="0" presId="urn:microsoft.com/office/officeart/2005/8/layout/hierarchy2"/>
    <dgm:cxn modelId="{4DFF69E4-BA11-4D28-A247-EC4852A63418}" type="presParOf" srcId="{B337024C-579B-47BE-BBB8-1D49E113AC48}" destId="{2F15415C-2A74-4A1D-9806-ABA73D6BB6F7}" srcOrd="2" destOrd="0" presId="urn:microsoft.com/office/officeart/2005/8/layout/hierarchy2"/>
    <dgm:cxn modelId="{0D9CFB90-2527-4A79-BE97-64F07C98243A}" type="presParOf" srcId="{2F15415C-2A74-4A1D-9806-ABA73D6BB6F7}" destId="{ED5D053E-8089-4C16-9139-807A451403A6}" srcOrd="0" destOrd="0" presId="urn:microsoft.com/office/officeart/2005/8/layout/hierarchy2"/>
    <dgm:cxn modelId="{A04923A8-E5FF-4256-82CC-CF0D8B20F4DF}" type="presParOf" srcId="{B337024C-579B-47BE-BBB8-1D49E113AC48}" destId="{1D782FC5-5CBF-431A-8116-DE7226B12385}" srcOrd="3" destOrd="0" presId="urn:microsoft.com/office/officeart/2005/8/layout/hierarchy2"/>
    <dgm:cxn modelId="{81389F7F-E502-467C-9DB5-02EA36F3A3D8}" type="presParOf" srcId="{1D782FC5-5CBF-431A-8116-DE7226B12385}" destId="{98F273F4-209E-40C7-B66D-1F800954408E}" srcOrd="0" destOrd="0" presId="urn:microsoft.com/office/officeart/2005/8/layout/hierarchy2"/>
    <dgm:cxn modelId="{9B31B045-0A1F-4AC1-9BBF-E74FBED5D62F}" type="presParOf" srcId="{1D782FC5-5CBF-431A-8116-DE7226B12385}" destId="{E92CB68C-072B-425A-A048-260A8F53A5E2}" srcOrd="1" destOrd="0" presId="urn:microsoft.com/office/officeart/2005/8/layout/hierarchy2"/>
    <dgm:cxn modelId="{51D82E51-86D6-4538-899E-FC85F3C77C7F}" type="presParOf" srcId="{E92CB68C-072B-425A-A048-260A8F53A5E2}" destId="{02046AE4-F5CF-4C93-B4F1-82CF0E86A23B}" srcOrd="0" destOrd="0" presId="urn:microsoft.com/office/officeart/2005/8/layout/hierarchy2"/>
    <dgm:cxn modelId="{283580EC-363F-4831-AC8D-4B885DF26087}" type="presParOf" srcId="{02046AE4-F5CF-4C93-B4F1-82CF0E86A23B}" destId="{D9246615-CD69-4860-A2C2-650A32E32E31}" srcOrd="0" destOrd="0" presId="urn:microsoft.com/office/officeart/2005/8/layout/hierarchy2"/>
    <dgm:cxn modelId="{6DD49B7F-F8B3-4F88-9B79-8ACB67662B63}" type="presParOf" srcId="{E92CB68C-072B-425A-A048-260A8F53A5E2}" destId="{AD0E3F84-C581-4A61-A379-27331574B296}" srcOrd="1" destOrd="0" presId="urn:microsoft.com/office/officeart/2005/8/layout/hierarchy2"/>
    <dgm:cxn modelId="{CE42C2AE-72FD-4FF1-AF4C-B499D031B889}" type="presParOf" srcId="{AD0E3F84-C581-4A61-A379-27331574B296}" destId="{D5D08963-475A-40BE-A52F-40B23F4611C9}" srcOrd="0" destOrd="0" presId="urn:microsoft.com/office/officeart/2005/8/layout/hierarchy2"/>
    <dgm:cxn modelId="{D7841629-61AD-455F-8BCB-97C8DB2651E2}" type="presParOf" srcId="{AD0E3F84-C581-4A61-A379-27331574B296}" destId="{A2B847A4-C6CC-4129-B93B-907FBD49917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3C77D-7210-4083-AC74-2A77104DB091}">
      <dsp:nvSpPr>
        <dsp:cNvPr id="0" name=""/>
        <dsp:cNvSpPr/>
      </dsp:nvSpPr>
      <dsp:spPr>
        <a:xfrm rot="5400000">
          <a:off x="-126718" y="130052"/>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I</a:t>
          </a:r>
          <a:endParaRPr lang="en-US" sz="2000" b="1" kern="1200" dirty="0">
            <a:latin typeface="Cambria" panose="02040503050406030204" pitchFamily="18" charset="0"/>
            <a:ea typeface="Cambria" panose="02040503050406030204" pitchFamily="18" charset="0"/>
          </a:endParaRPr>
        </a:p>
      </dsp:txBody>
      <dsp:txXfrm rot="-5400000">
        <a:off x="1" y="299010"/>
        <a:ext cx="591351" cy="253436"/>
      </dsp:txXfrm>
    </dsp:sp>
    <dsp:sp modelId="{083E838E-B59F-46F4-88F4-6AE8F76FFA48}">
      <dsp:nvSpPr>
        <dsp:cNvPr id="0" name=""/>
        <dsp:cNvSpPr/>
      </dsp:nvSpPr>
      <dsp:spPr>
        <a:xfrm rot="5400000">
          <a:off x="3678575" y="-3083889"/>
          <a:ext cx="549400"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437040-35C0-4ECA-BEBA-193C096A43B1}">
      <dsp:nvSpPr>
        <dsp:cNvPr id="0" name=""/>
        <dsp:cNvSpPr/>
      </dsp:nvSpPr>
      <dsp:spPr>
        <a:xfrm rot="5400000">
          <a:off x="-126718" y="876066"/>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II</a:t>
          </a:r>
          <a:endParaRPr lang="en-US" sz="2000" b="1" kern="1200" dirty="0">
            <a:latin typeface="Cambria" panose="02040503050406030204" pitchFamily="18" charset="0"/>
            <a:ea typeface="Cambria" panose="02040503050406030204" pitchFamily="18" charset="0"/>
          </a:endParaRPr>
        </a:p>
      </dsp:txBody>
      <dsp:txXfrm rot="-5400000">
        <a:off x="1" y="1045024"/>
        <a:ext cx="591351" cy="253436"/>
      </dsp:txXfrm>
    </dsp:sp>
    <dsp:sp modelId="{85E6C687-6848-45AD-A09B-F4FEE106A343}">
      <dsp:nvSpPr>
        <dsp:cNvPr id="0" name=""/>
        <dsp:cNvSpPr/>
      </dsp:nvSpPr>
      <dsp:spPr>
        <a:xfrm rot="5400000">
          <a:off x="3678719" y="-2338020"/>
          <a:ext cx="549112"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480005-114C-4206-9394-D27819541552}">
      <dsp:nvSpPr>
        <dsp:cNvPr id="0" name=""/>
        <dsp:cNvSpPr/>
      </dsp:nvSpPr>
      <dsp:spPr>
        <a:xfrm rot="5400000">
          <a:off x="-126718" y="1622079"/>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III</a:t>
          </a:r>
          <a:endParaRPr lang="en-US" sz="2000" b="1" kern="1200" dirty="0">
            <a:latin typeface="Cambria" panose="02040503050406030204" pitchFamily="18" charset="0"/>
            <a:ea typeface="Cambria" panose="02040503050406030204" pitchFamily="18" charset="0"/>
          </a:endParaRPr>
        </a:p>
      </dsp:txBody>
      <dsp:txXfrm rot="-5400000">
        <a:off x="1" y="1791037"/>
        <a:ext cx="591351" cy="253436"/>
      </dsp:txXfrm>
    </dsp:sp>
    <dsp:sp modelId="{B747679D-5BC2-45FC-BD9A-2F977D92BB7D}">
      <dsp:nvSpPr>
        <dsp:cNvPr id="0" name=""/>
        <dsp:cNvSpPr/>
      </dsp:nvSpPr>
      <dsp:spPr>
        <a:xfrm rot="5400000">
          <a:off x="3678719" y="-1592006"/>
          <a:ext cx="549112"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2CA47E-3640-4700-980D-C9EBC3377898}">
      <dsp:nvSpPr>
        <dsp:cNvPr id="0" name=""/>
        <dsp:cNvSpPr/>
      </dsp:nvSpPr>
      <dsp:spPr>
        <a:xfrm rot="5400000">
          <a:off x="-126718" y="2368093"/>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IV</a:t>
          </a:r>
          <a:endParaRPr lang="en-US" sz="2000" b="1" kern="1200" dirty="0">
            <a:latin typeface="Cambria" panose="02040503050406030204" pitchFamily="18" charset="0"/>
            <a:ea typeface="Cambria" panose="02040503050406030204" pitchFamily="18" charset="0"/>
          </a:endParaRPr>
        </a:p>
      </dsp:txBody>
      <dsp:txXfrm rot="-5400000">
        <a:off x="1" y="2537051"/>
        <a:ext cx="591351" cy="253436"/>
      </dsp:txXfrm>
    </dsp:sp>
    <dsp:sp modelId="{FAB6AEBE-0425-44E3-8985-B15923BD59F9}">
      <dsp:nvSpPr>
        <dsp:cNvPr id="0" name=""/>
        <dsp:cNvSpPr/>
      </dsp:nvSpPr>
      <dsp:spPr>
        <a:xfrm rot="5400000">
          <a:off x="3678719" y="-845992"/>
          <a:ext cx="549112"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A35EFF-855E-49D0-A1A8-C22E595361CF}">
      <dsp:nvSpPr>
        <dsp:cNvPr id="0" name=""/>
        <dsp:cNvSpPr/>
      </dsp:nvSpPr>
      <dsp:spPr>
        <a:xfrm rot="5400000">
          <a:off x="-126718" y="3114107"/>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V</a:t>
          </a:r>
          <a:endParaRPr lang="en-US" sz="2000" b="1" kern="1200" dirty="0">
            <a:latin typeface="Cambria" panose="02040503050406030204" pitchFamily="18" charset="0"/>
            <a:ea typeface="Cambria" panose="02040503050406030204" pitchFamily="18" charset="0"/>
          </a:endParaRPr>
        </a:p>
      </dsp:txBody>
      <dsp:txXfrm rot="-5400000">
        <a:off x="1" y="3283065"/>
        <a:ext cx="591351" cy="253436"/>
      </dsp:txXfrm>
    </dsp:sp>
    <dsp:sp modelId="{49C8C91F-08C8-452E-A6C0-BC1999C1F014}">
      <dsp:nvSpPr>
        <dsp:cNvPr id="0" name=""/>
        <dsp:cNvSpPr/>
      </dsp:nvSpPr>
      <dsp:spPr>
        <a:xfrm rot="5400000">
          <a:off x="3678719" y="-99979"/>
          <a:ext cx="549112"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99ABA5-7AC5-4F21-BE17-CC3C8C93C554}">
      <dsp:nvSpPr>
        <dsp:cNvPr id="0" name=""/>
        <dsp:cNvSpPr/>
      </dsp:nvSpPr>
      <dsp:spPr>
        <a:xfrm rot="5400000">
          <a:off x="-126718" y="3860120"/>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VI</a:t>
          </a:r>
          <a:endParaRPr lang="en-US" sz="2000" b="1" kern="1200" dirty="0">
            <a:latin typeface="Cambria" panose="02040503050406030204" pitchFamily="18" charset="0"/>
            <a:ea typeface="Cambria" panose="02040503050406030204" pitchFamily="18" charset="0"/>
          </a:endParaRPr>
        </a:p>
      </dsp:txBody>
      <dsp:txXfrm rot="-5400000">
        <a:off x="1" y="4029078"/>
        <a:ext cx="591351" cy="253436"/>
      </dsp:txXfrm>
    </dsp:sp>
    <dsp:sp modelId="{E3C459E5-600F-4779-9F7D-D3832A187154}">
      <dsp:nvSpPr>
        <dsp:cNvPr id="0" name=""/>
        <dsp:cNvSpPr/>
      </dsp:nvSpPr>
      <dsp:spPr>
        <a:xfrm rot="5400000">
          <a:off x="3678719" y="646034"/>
          <a:ext cx="549112"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0B612-6B61-4693-ABBA-AEF823DF3E49}">
      <dsp:nvSpPr>
        <dsp:cNvPr id="0" name=""/>
        <dsp:cNvSpPr/>
      </dsp:nvSpPr>
      <dsp:spPr>
        <a:xfrm>
          <a:off x="4223983" y="1281856"/>
          <a:ext cx="3308249" cy="382772"/>
        </a:xfrm>
        <a:custGeom>
          <a:avLst/>
          <a:gdLst/>
          <a:ahLst/>
          <a:cxnLst/>
          <a:rect l="0" t="0" r="0" b="0"/>
          <a:pathLst>
            <a:path>
              <a:moveTo>
                <a:pt x="0" y="0"/>
              </a:moveTo>
              <a:lnTo>
                <a:pt x="0" y="191386"/>
              </a:lnTo>
              <a:lnTo>
                <a:pt x="3308249" y="191386"/>
              </a:lnTo>
              <a:lnTo>
                <a:pt x="3308249" y="382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265258-A222-41A2-806C-876E5A9B07CA}">
      <dsp:nvSpPr>
        <dsp:cNvPr id="0" name=""/>
        <dsp:cNvSpPr/>
      </dsp:nvSpPr>
      <dsp:spPr>
        <a:xfrm>
          <a:off x="4223983" y="1281856"/>
          <a:ext cx="1102749" cy="382772"/>
        </a:xfrm>
        <a:custGeom>
          <a:avLst/>
          <a:gdLst/>
          <a:ahLst/>
          <a:cxnLst/>
          <a:rect l="0" t="0" r="0" b="0"/>
          <a:pathLst>
            <a:path>
              <a:moveTo>
                <a:pt x="0" y="0"/>
              </a:moveTo>
              <a:lnTo>
                <a:pt x="0" y="191386"/>
              </a:lnTo>
              <a:lnTo>
                <a:pt x="1102749" y="191386"/>
              </a:lnTo>
              <a:lnTo>
                <a:pt x="1102749" y="382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57FD59-BAFC-4741-AE2D-1F742751595E}">
      <dsp:nvSpPr>
        <dsp:cNvPr id="0" name=""/>
        <dsp:cNvSpPr/>
      </dsp:nvSpPr>
      <dsp:spPr>
        <a:xfrm>
          <a:off x="3121233" y="1281856"/>
          <a:ext cx="1102749" cy="382772"/>
        </a:xfrm>
        <a:custGeom>
          <a:avLst/>
          <a:gdLst/>
          <a:ahLst/>
          <a:cxnLst/>
          <a:rect l="0" t="0" r="0" b="0"/>
          <a:pathLst>
            <a:path>
              <a:moveTo>
                <a:pt x="1102749" y="0"/>
              </a:moveTo>
              <a:lnTo>
                <a:pt x="1102749" y="191386"/>
              </a:lnTo>
              <a:lnTo>
                <a:pt x="0" y="191386"/>
              </a:lnTo>
              <a:lnTo>
                <a:pt x="0" y="382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09CFB7-4815-4BAA-8E84-D80733C571DB}">
      <dsp:nvSpPr>
        <dsp:cNvPr id="0" name=""/>
        <dsp:cNvSpPr/>
      </dsp:nvSpPr>
      <dsp:spPr>
        <a:xfrm>
          <a:off x="915733" y="1281856"/>
          <a:ext cx="3308249" cy="382772"/>
        </a:xfrm>
        <a:custGeom>
          <a:avLst/>
          <a:gdLst/>
          <a:ahLst/>
          <a:cxnLst/>
          <a:rect l="0" t="0" r="0" b="0"/>
          <a:pathLst>
            <a:path>
              <a:moveTo>
                <a:pt x="3308249" y="0"/>
              </a:moveTo>
              <a:lnTo>
                <a:pt x="3308249" y="191386"/>
              </a:lnTo>
              <a:lnTo>
                <a:pt x="0" y="191386"/>
              </a:lnTo>
              <a:lnTo>
                <a:pt x="0" y="382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010EBE-E7EB-4434-9AFD-A59254D2AC68}">
      <dsp:nvSpPr>
        <dsp:cNvPr id="0" name=""/>
        <dsp:cNvSpPr/>
      </dsp:nvSpPr>
      <dsp:spPr>
        <a:xfrm>
          <a:off x="3112411" y="589985"/>
          <a:ext cx="2223143" cy="69187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00"/>
              </a:solidFill>
              <a:latin typeface="Cambria" panose="02040503050406030204" pitchFamily="18" charset="0"/>
              <a:ea typeface="Cambria" panose="02040503050406030204" pitchFamily="18" charset="0"/>
            </a:rPr>
            <a:t>HOẠT ĐỘNG NHÓM</a:t>
          </a:r>
        </a:p>
        <a:p>
          <a:pPr lvl="0" algn="ctr" defTabSz="711200">
            <a:lnSpc>
              <a:spcPct val="90000"/>
            </a:lnSpc>
            <a:spcBef>
              <a:spcPct val="0"/>
            </a:spcBef>
            <a:spcAft>
              <a:spcPct val="35000"/>
            </a:spcAft>
          </a:pPr>
          <a:r>
            <a:rPr lang="en-US" sz="1600" kern="1200" dirty="0" err="1" smtClean="0">
              <a:solidFill>
                <a:srgbClr val="FFFF00"/>
              </a:solidFill>
              <a:latin typeface="Cambria" panose="02040503050406030204" pitchFamily="18" charset="0"/>
              <a:ea typeface="Cambria" panose="02040503050406030204" pitchFamily="18" charset="0"/>
            </a:rPr>
            <a:t>Thời</a:t>
          </a:r>
          <a:r>
            <a:rPr lang="en-US" sz="1600" kern="1200" dirty="0" smtClean="0">
              <a:solidFill>
                <a:srgbClr val="FFFF00"/>
              </a:solidFill>
              <a:latin typeface="Cambria" panose="02040503050406030204" pitchFamily="18" charset="0"/>
              <a:ea typeface="Cambria" panose="02040503050406030204" pitchFamily="18" charset="0"/>
            </a:rPr>
            <a:t> </a:t>
          </a:r>
          <a:r>
            <a:rPr lang="en-US" sz="1600" kern="1200" dirty="0" err="1" smtClean="0">
              <a:solidFill>
                <a:srgbClr val="FFFF00"/>
              </a:solidFill>
              <a:latin typeface="Cambria" panose="02040503050406030204" pitchFamily="18" charset="0"/>
              <a:ea typeface="Cambria" panose="02040503050406030204" pitchFamily="18" charset="0"/>
            </a:rPr>
            <a:t>gian</a:t>
          </a:r>
          <a:r>
            <a:rPr lang="en-US" sz="1600" kern="1200" dirty="0" smtClean="0">
              <a:solidFill>
                <a:srgbClr val="FFFF00"/>
              </a:solidFill>
              <a:latin typeface="Cambria" panose="02040503050406030204" pitchFamily="18" charset="0"/>
              <a:ea typeface="Cambria" panose="02040503050406030204" pitchFamily="18" charset="0"/>
            </a:rPr>
            <a:t>: 5 </a:t>
          </a:r>
          <a:r>
            <a:rPr lang="en-US" sz="1600" kern="1200" dirty="0" err="1" smtClean="0">
              <a:solidFill>
                <a:srgbClr val="FFFF00"/>
              </a:solidFill>
              <a:latin typeface="Cambria" panose="02040503050406030204" pitchFamily="18" charset="0"/>
              <a:ea typeface="Cambria" panose="02040503050406030204" pitchFamily="18" charset="0"/>
            </a:rPr>
            <a:t>phút</a:t>
          </a:r>
          <a:endParaRPr lang="en-US" sz="1600" kern="1200" dirty="0">
            <a:solidFill>
              <a:srgbClr val="FFFF00"/>
            </a:solidFill>
            <a:latin typeface="Cambria" panose="02040503050406030204" pitchFamily="18" charset="0"/>
            <a:ea typeface="Cambria" panose="02040503050406030204" pitchFamily="18" charset="0"/>
          </a:endParaRPr>
        </a:p>
      </dsp:txBody>
      <dsp:txXfrm>
        <a:off x="3112411" y="589985"/>
        <a:ext cx="2223143" cy="691870"/>
      </dsp:txXfrm>
    </dsp:sp>
    <dsp:sp modelId="{E4F74A0E-3357-4195-9E4D-E27083F654C1}">
      <dsp:nvSpPr>
        <dsp:cNvPr id="0" name=""/>
        <dsp:cNvSpPr/>
      </dsp:nvSpPr>
      <dsp:spPr>
        <a:xfrm>
          <a:off x="4369" y="1664629"/>
          <a:ext cx="1822727" cy="2557559"/>
        </a:xfrm>
        <a:prstGeom prst="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n-US" sz="1600" b="1" kern="1200" dirty="0" err="1" smtClean="0">
              <a:solidFill>
                <a:srgbClr val="FF0000"/>
              </a:solidFill>
              <a:latin typeface="Cambria" panose="02040503050406030204" pitchFamily="18" charset="0"/>
              <a:ea typeface="Cambria" panose="02040503050406030204" pitchFamily="18" charset="0"/>
            </a:rPr>
            <a:t>Nhóm</a:t>
          </a:r>
          <a:r>
            <a:rPr lang="en-US" sz="1600" b="1" kern="1200" dirty="0" smtClean="0">
              <a:solidFill>
                <a:srgbClr val="FF0000"/>
              </a:solidFill>
              <a:latin typeface="Cambria" panose="02040503050406030204" pitchFamily="18" charset="0"/>
              <a:ea typeface="Cambria" panose="02040503050406030204" pitchFamily="18" charset="0"/>
            </a:rPr>
            <a:t> 1, 2</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Dựa</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vào</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hình</a:t>
          </a:r>
          <a:r>
            <a:rPr lang="en-US" sz="1600" kern="1200" dirty="0" smtClean="0">
              <a:solidFill>
                <a:schemeClr val="tx1"/>
              </a:solidFill>
              <a:latin typeface="Cambria" panose="02040503050406030204" pitchFamily="18" charset="0"/>
              <a:ea typeface="Cambria" panose="02040503050406030204" pitchFamily="18" charset="0"/>
            </a:rPr>
            <a:t> 13.4, </a:t>
          </a:r>
          <a:r>
            <a:rPr lang="en-US" sz="1600" kern="1200" dirty="0" err="1" smtClean="0">
              <a:solidFill>
                <a:schemeClr val="tx1"/>
              </a:solidFill>
              <a:latin typeface="Cambria" panose="02040503050406030204" pitchFamily="18" charset="0"/>
              <a:ea typeface="Cambria" panose="02040503050406030204" pitchFamily="18" charset="0"/>
            </a:rPr>
            <a:t>hãy</a:t>
          </a:r>
          <a:r>
            <a:rPr lang="en-US" sz="1600" kern="1200" dirty="0" smtClean="0">
              <a:solidFill>
                <a:schemeClr val="tx1"/>
              </a:solidFill>
              <a:latin typeface="Cambria" panose="02040503050406030204" pitchFamily="18" charset="0"/>
              <a:ea typeface="Cambria" panose="02040503050406030204" pitchFamily="18" charset="0"/>
            </a:rPr>
            <a:t>:</a:t>
          </a:r>
        </a:p>
        <a:p>
          <a:pPr lvl="0" algn="just" defTabSz="711200">
            <a:lnSpc>
              <a:spcPct val="90000"/>
            </a:lnSpc>
            <a:spcBef>
              <a:spcPct val="0"/>
            </a:spcBef>
            <a:spcAft>
              <a:spcPct val="35000"/>
            </a:spcAft>
          </a:pPr>
          <a:r>
            <a:rPr lang="en-US" sz="1600" kern="1200" dirty="0" smtClean="0">
              <a:solidFill>
                <a:schemeClr val="tx1"/>
              </a:solidFill>
              <a:latin typeface="Cambria" panose="02040503050406030204" pitchFamily="18" charset="0"/>
              <a:ea typeface="Cambria" panose="02040503050406030204" pitchFamily="18" charset="0"/>
            </a:rPr>
            <a:t>1. </a:t>
          </a:r>
          <a:r>
            <a:rPr lang="en-US" sz="1600" kern="1200" dirty="0" err="1" smtClean="0">
              <a:solidFill>
                <a:schemeClr val="tx1"/>
              </a:solidFill>
              <a:latin typeface="Cambria" panose="02040503050406030204" pitchFamily="18" charset="0"/>
              <a:ea typeface="Cambria" panose="02040503050406030204" pitchFamily="18" charset="0"/>
            </a:rPr>
            <a:t>Nêu</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tên</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các</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đới</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khí</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hậu</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trên</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Trái</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Đất</a:t>
          </a:r>
          <a:r>
            <a:rPr lang="en-US" sz="1600" kern="1200" dirty="0" smtClean="0">
              <a:solidFill>
                <a:schemeClr val="tx1"/>
              </a:solidFill>
              <a:latin typeface="Cambria" panose="02040503050406030204" pitchFamily="18" charset="0"/>
              <a:ea typeface="Cambria" panose="02040503050406030204" pitchFamily="18" charset="0"/>
            </a:rPr>
            <a:t>.</a:t>
          </a:r>
        </a:p>
        <a:p>
          <a:pPr lvl="0" algn="just" defTabSz="711200">
            <a:lnSpc>
              <a:spcPct val="90000"/>
            </a:lnSpc>
            <a:spcBef>
              <a:spcPct val="0"/>
            </a:spcBef>
            <a:spcAft>
              <a:spcPct val="35000"/>
            </a:spcAft>
          </a:pPr>
          <a:r>
            <a:rPr lang="en-US" sz="1600" kern="1200" dirty="0" smtClean="0">
              <a:solidFill>
                <a:schemeClr val="tx1"/>
              </a:solidFill>
              <a:latin typeface="Cambria" panose="02040503050406030204" pitchFamily="18" charset="0"/>
              <a:ea typeface="Cambria" panose="02040503050406030204" pitchFamily="18" charset="0"/>
            </a:rPr>
            <a:t>2. </a:t>
          </a:r>
          <a:r>
            <a:rPr lang="en-US" sz="1600" kern="1200" dirty="0" err="1" smtClean="0">
              <a:solidFill>
                <a:schemeClr val="tx1"/>
              </a:solidFill>
              <a:latin typeface="Cambria" panose="02040503050406030204" pitchFamily="18" charset="0"/>
              <a:ea typeface="Cambria" panose="02040503050406030204" pitchFamily="18" charset="0"/>
            </a:rPr>
            <a:t>Xác</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định</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phạm</a:t>
          </a:r>
          <a:r>
            <a:rPr lang="en-US" sz="1600" kern="1200" dirty="0" smtClean="0">
              <a:solidFill>
                <a:schemeClr val="tx1"/>
              </a:solidFill>
              <a:latin typeface="Cambria" panose="02040503050406030204" pitchFamily="18" charset="0"/>
              <a:ea typeface="Cambria" panose="02040503050406030204" pitchFamily="18" charset="0"/>
            </a:rPr>
            <a:t> vi </a:t>
          </a:r>
          <a:r>
            <a:rPr lang="en-US" sz="1600" kern="1200" dirty="0" err="1" smtClean="0">
              <a:solidFill>
                <a:schemeClr val="tx1"/>
              </a:solidFill>
              <a:latin typeface="Cambria" panose="02040503050406030204" pitchFamily="18" charset="0"/>
              <a:ea typeface="Cambria" panose="02040503050406030204" pitchFamily="18" charset="0"/>
            </a:rPr>
            <a:t>và</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hướng</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gió</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thổi</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của</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các</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đới</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khí</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hậu</a:t>
          </a:r>
          <a:r>
            <a:rPr lang="en-US" sz="1600" kern="1200" dirty="0" smtClean="0">
              <a:solidFill>
                <a:schemeClr val="tx1"/>
              </a:solidFill>
              <a:latin typeface="Cambria" panose="02040503050406030204" pitchFamily="18" charset="0"/>
              <a:ea typeface="Cambria" panose="02040503050406030204" pitchFamily="18" charset="0"/>
            </a:rPr>
            <a:t>.</a:t>
          </a:r>
          <a:endParaRPr lang="en-US" sz="1600" kern="1200" dirty="0">
            <a:solidFill>
              <a:schemeClr val="tx1"/>
            </a:solidFill>
            <a:latin typeface="Cambria" panose="02040503050406030204" pitchFamily="18" charset="0"/>
            <a:ea typeface="Cambria" panose="02040503050406030204" pitchFamily="18" charset="0"/>
          </a:endParaRPr>
        </a:p>
      </dsp:txBody>
      <dsp:txXfrm>
        <a:off x="4369" y="1664629"/>
        <a:ext cx="1822727" cy="2557559"/>
      </dsp:txXfrm>
    </dsp:sp>
    <dsp:sp modelId="{D2305385-9058-48D5-8B31-462E1700DC8C}">
      <dsp:nvSpPr>
        <dsp:cNvPr id="0" name=""/>
        <dsp:cNvSpPr/>
      </dsp:nvSpPr>
      <dsp:spPr>
        <a:xfrm>
          <a:off x="2209869" y="1664629"/>
          <a:ext cx="1822727" cy="2596775"/>
        </a:xfrm>
        <a:prstGeom prst="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n-US" sz="1600" b="1" i="0" kern="1200" dirty="0" err="1" smtClean="0">
              <a:solidFill>
                <a:srgbClr val="FF0000"/>
              </a:solidFill>
              <a:latin typeface="Cambria" panose="02040503050406030204" pitchFamily="18" charset="0"/>
              <a:ea typeface="Cambria" panose="02040503050406030204" pitchFamily="18" charset="0"/>
            </a:rPr>
            <a:t>Nhóm</a:t>
          </a:r>
          <a:r>
            <a:rPr lang="en-US" sz="1600" b="1" i="0" kern="1200" dirty="0" smtClean="0">
              <a:solidFill>
                <a:srgbClr val="FF0000"/>
              </a:solidFill>
              <a:latin typeface="Cambria" panose="02040503050406030204" pitchFamily="18" charset="0"/>
              <a:ea typeface="Cambria" panose="02040503050406030204" pitchFamily="18" charset="0"/>
            </a:rPr>
            <a:t> 3, 4</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Dựa</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vào</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hình</a:t>
          </a:r>
          <a:r>
            <a:rPr lang="en-US" sz="1600" i="0" kern="1200" dirty="0" smtClean="0">
              <a:solidFill>
                <a:schemeClr val="tx1"/>
              </a:solidFill>
              <a:latin typeface="Cambria" panose="02040503050406030204" pitchFamily="18" charset="0"/>
              <a:ea typeface="Cambria" panose="02040503050406030204" pitchFamily="18" charset="0"/>
            </a:rPr>
            <a:t> 13.5, </a:t>
          </a:r>
          <a:r>
            <a:rPr lang="en-US" sz="1600" i="0" kern="1200" dirty="0" err="1" smtClean="0">
              <a:solidFill>
                <a:schemeClr val="tx1"/>
              </a:solidFill>
              <a:latin typeface="Cambria" panose="02040503050406030204" pitchFamily="18" charset="0"/>
              <a:ea typeface="Cambria" panose="02040503050406030204" pitchFamily="18" charset="0"/>
            </a:rPr>
            <a:t>hãy</a:t>
          </a:r>
          <a:r>
            <a:rPr lang="en-US" sz="1600" i="0" kern="1200" dirty="0" smtClean="0">
              <a:solidFill>
                <a:schemeClr val="tx1"/>
              </a:solidFill>
              <a:latin typeface="Cambria" panose="02040503050406030204" pitchFamily="18" charset="0"/>
              <a:ea typeface="Cambria" panose="02040503050406030204" pitchFamily="18" charset="0"/>
            </a:rPr>
            <a:t>:</a:t>
          </a:r>
        </a:p>
        <a:p>
          <a:pPr lvl="0" algn="just" defTabSz="711200">
            <a:lnSpc>
              <a:spcPct val="90000"/>
            </a:lnSpc>
            <a:spcBef>
              <a:spcPct val="0"/>
            </a:spcBef>
            <a:spcAft>
              <a:spcPct val="35000"/>
            </a:spcAft>
          </a:pPr>
          <a:r>
            <a:rPr lang="en-US" sz="1600" i="0" kern="1200" dirty="0" smtClean="0">
              <a:solidFill>
                <a:schemeClr val="tx1"/>
              </a:solidFill>
              <a:latin typeface="Cambria" panose="02040503050406030204" pitchFamily="18" charset="0"/>
              <a:ea typeface="Cambria" panose="02040503050406030204" pitchFamily="18" charset="0"/>
            </a:rPr>
            <a:t>1. </a:t>
          </a:r>
          <a:r>
            <a:rPr lang="en-US" sz="1600" i="0" kern="1200" dirty="0" err="1" smtClean="0">
              <a:solidFill>
                <a:schemeClr val="tx1"/>
              </a:solidFill>
              <a:latin typeface="Cambria" panose="02040503050406030204" pitchFamily="18" charset="0"/>
              <a:ea typeface="Cambria" panose="02040503050406030204" pitchFamily="18" charset="0"/>
            </a:rPr>
            <a:t>Đọc</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trị</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số</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nhiệt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độ</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cao</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nhất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thấp</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nhất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và</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lượng</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mưa</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trung</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bình</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năm</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của</a:t>
          </a:r>
          <a:r>
            <a:rPr lang="en-US" sz="1600" i="0" kern="1200" dirty="0" smtClean="0">
              <a:solidFill>
                <a:schemeClr val="tx1"/>
              </a:solidFill>
              <a:latin typeface="Cambria" panose="02040503050406030204" pitchFamily="18" charset="0"/>
              <a:ea typeface="Cambria" panose="02040503050406030204" pitchFamily="18" charset="0"/>
            </a:rPr>
            <a:t> Xin-</a:t>
          </a:r>
          <a:r>
            <a:rPr lang="en-US" sz="1600" i="0" kern="1200" dirty="0" err="1" smtClean="0">
              <a:solidFill>
                <a:schemeClr val="tx1"/>
              </a:solidFill>
              <a:latin typeface="Cambria" panose="02040503050406030204" pitchFamily="18" charset="0"/>
              <a:ea typeface="Cambria" panose="02040503050406030204" pitchFamily="18" charset="0"/>
            </a:rPr>
            <a:t>ga</a:t>
          </a:r>
          <a:r>
            <a:rPr lang="en-US" sz="1600" i="0" kern="1200" dirty="0" smtClean="0">
              <a:solidFill>
                <a:schemeClr val="tx1"/>
              </a:solidFill>
              <a:latin typeface="Cambria" panose="02040503050406030204" pitchFamily="18" charset="0"/>
              <a:ea typeface="Cambria" panose="02040503050406030204" pitchFamily="18" charset="0"/>
            </a:rPr>
            <a:t>-</a:t>
          </a:r>
          <a:r>
            <a:rPr lang="en-US" sz="1600" i="0" kern="1200" dirty="0" err="1" smtClean="0">
              <a:solidFill>
                <a:schemeClr val="tx1"/>
              </a:solidFill>
              <a:latin typeface="Cambria" panose="02040503050406030204" pitchFamily="18" charset="0"/>
              <a:ea typeface="Cambria" panose="02040503050406030204" pitchFamily="18" charset="0"/>
            </a:rPr>
            <a:t>po</a:t>
          </a:r>
          <a:r>
            <a:rPr lang="en-US" sz="1600" i="0" kern="1200" dirty="0" smtClean="0">
              <a:solidFill>
                <a:schemeClr val="tx1"/>
              </a:solidFill>
              <a:latin typeface="Cambria" panose="02040503050406030204" pitchFamily="18" charset="0"/>
              <a:ea typeface="Cambria" panose="02040503050406030204" pitchFamily="18" charset="0"/>
            </a:rPr>
            <a:t>. </a:t>
          </a:r>
        </a:p>
        <a:p>
          <a:pPr lvl="0" algn="just" defTabSz="711200">
            <a:lnSpc>
              <a:spcPct val="90000"/>
            </a:lnSpc>
            <a:spcBef>
              <a:spcPct val="0"/>
            </a:spcBef>
            <a:spcAft>
              <a:spcPct val="35000"/>
            </a:spcAft>
          </a:pPr>
          <a:r>
            <a:rPr lang="en-US" sz="1600" i="0" kern="1200" dirty="0" smtClean="0">
              <a:solidFill>
                <a:schemeClr val="tx1"/>
              </a:solidFill>
              <a:latin typeface="Cambria" panose="02040503050406030204" pitchFamily="18" charset="0"/>
              <a:ea typeface="Cambria" panose="02040503050406030204" pitchFamily="18" charset="0"/>
            </a:rPr>
            <a:t>2. Cho </a:t>
          </a:r>
          <a:r>
            <a:rPr lang="en-US" sz="1600" i="0" kern="1200" dirty="0" err="1" smtClean="0">
              <a:solidFill>
                <a:schemeClr val="tx1"/>
              </a:solidFill>
              <a:latin typeface="Cambria" panose="02040503050406030204" pitchFamily="18" charset="0"/>
              <a:ea typeface="Cambria" panose="02040503050406030204" pitchFamily="18" charset="0"/>
            </a:rPr>
            <a:t>biết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đây</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là</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biểu</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đồ</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của</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đới</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khí</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hậu</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nào</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Vì</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sao</a:t>
          </a:r>
          <a:r>
            <a:rPr lang="en-US" sz="1600" i="0" kern="1200" dirty="0" smtClean="0">
              <a:solidFill>
                <a:schemeClr val="tx1"/>
              </a:solidFill>
              <a:latin typeface="Cambria" panose="02040503050406030204" pitchFamily="18" charset="0"/>
              <a:ea typeface="Cambria" panose="02040503050406030204" pitchFamily="18" charset="0"/>
            </a:rPr>
            <a:t>?</a:t>
          </a:r>
          <a:endParaRPr lang="en-US" sz="1600" i="0" kern="1200" dirty="0">
            <a:solidFill>
              <a:schemeClr val="tx1"/>
            </a:solidFill>
            <a:latin typeface="Cambria" panose="02040503050406030204" pitchFamily="18" charset="0"/>
            <a:ea typeface="Cambria" panose="02040503050406030204" pitchFamily="18" charset="0"/>
          </a:endParaRPr>
        </a:p>
      </dsp:txBody>
      <dsp:txXfrm>
        <a:off x="2209869" y="1664629"/>
        <a:ext cx="1822727" cy="2596775"/>
      </dsp:txXfrm>
    </dsp:sp>
    <dsp:sp modelId="{A685BB96-5C82-415D-A625-CAC2ACB8C8C4}">
      <dsp:nvSpPr>
        <dsp:cNvPr id="0" name=""/>
        <dsp:cNvSpPr/>
      </dsp:nvSpPr>
      <dsp:spPr>
        <a:xfrm>
          <a:off x="4415369" y="1664629"/>
          <a:ext cx="1822727" cy="2596784"/>
        </a:xfrm>
        <a:prstGeom prst="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n-US" sz="1600" b="1" i="0" kern="1200" dirty="0" err="1" smtClean="0">
              <a:solidFill>
                <a:srgbClr val="FF0000"/>
              </a:solidFill>
              <a:latin typeface="Cambria" panose="02040503050406030204" pitchFamily="18" charset="0"/>
              <a:ea typeface="Cambria" panose="02040503050406030204" pitchFamily="18" charset="0"/>
            </a:rPr>
            <a:t>Nhóm</a:t>
          </a:r>
          <a:r>
            <a:rPr lang="en-US" sz="1600" b="1" i="0" kern="1200" dirty="0" smtClean="0">
              <a:solidFill>
                <a:srgbClr val="FF0000"/>
              </a:solidFill>
              <a:latin typeface="Cambria" panose="02040503050406030204" pitchFamily="18" charset="0"/>
              <a:ea typeface="Cambria" panose="02040503050406030204" pitchFamily="18" charset="0"/>
            </a:rPr>
            <a:t> 5, 6</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Dựa</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vào</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hình</a:t>
          </a:r>
          <a:r>
            <a:rPr lang="en-US" sz="1600" i="0" kern="1200" dirty="0" smtClean="0">
              <a:solidFill>
                <a:schemeClr val="tx1"/>
              </a:solidFill>
              <a:latin typeface="Cambria" panose="02040503050406030204" pitchFamily="18" charset="0"/>
              <a:ea typeface="Cambria" panose="02040503050406030204" pitchFamily="18" charset="0"/>
            </a:rPr>
            <a:t> 13.6 </a:t>
          </a:r>
          <a:r>
            <a:rPr lang="en-US" sz="1600" i="0" kern="1200" dirty="0" err="1" smtClean="0">
              <a:solidFill>
                <a:schemeClr val="tx1"/>
              </a:solidFill>
              <a:latin typeface="Cambria" panose="02040503050406030204" pitchFamily="18" charset="0"/>
              <a:ea typeface="Cambria" panose="02040503050406030204" pitchFamily="18" charset="0"/>
            </a:rPr>
            <a:t>hãy</a:t>
          </a:r>
          <a:r>
            <a:rPr lang="en-US" sz="1600" i="0" kern="1200" dirty="0" smtClean="0">
              <a:solidFill>
                <a:schemeClr val="tx1"/>
              </a:solidFill>
              <a:latin typeface="Cambria" panose="02040503050406030204" pitchFamily="18" charset="0"/>
              <a:ea typeface="Cambria" panose="02040503050406030204" pitchFamily="18" charset="0"/>
            </a:rPr>
            <a:t>:</a:t>
          </a:r>
        </a:p>
        <a:p>
          <a:pPr lvl="0" algn="just" defTabSz="711200">
            <a:lnSpc>
              <a:spcPct val="90000"/>
            </a:lnSpc>
            <a:spcBef>
              <a:spcPct val="0"/>
            </a:spcBef>
            <a:spcAft>
              <a:spcPct val="35000"/>
            </a:spcAft>
          </a:pPr>
          <a:r>
            <a:rPr lang="en-US" sz="1600" i="0" kern="1200" dirty="0" smtClean="0">
              <a:solidFill>
                <a:schemeClr val="tx1"/>
              </a:solidFill>
              <a:latin typeface="Cambria" panose="02040503050406030204" pitchFamily="18" charset="0"/>
              <a:ea typeface="Cambria" panose="02040503050406030204" pitchFamily="18" charset="0"/>
            </a:rPr>
            <a:t>1. </a:t>
          </a:r>
          <a:r>
            <a:rPr lang="en-US" sz="1600" i="0" kern="1200" dirty="0" err="1" smtClean="0">
              <a:solidFill>
                <a:schemeClr val="tx1"/>
              </a:solidFill>
              <a:latin typeface="Cambria" panose="02040503050406030204" pitchFamily="18" charset="0"/>
              <a:ea typeface="Cambria" panose="02040503050406030204" pitchFamily="18" charset="0"/>
            </a:rPr>
            <a:t>Đọc</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trị</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số</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nhiệt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độ</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cao</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nhất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thấp</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nhất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và</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lượng</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mưa</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trung</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bình</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năm</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của</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Va</a:t>
          </a:r>
          <a:r>
            <a:rPr lang="en-US" sz="1600" i="0" kern="1200" dirty="0" smtClean="0">
              <a:solidFill>
                <a:schemeClr val="tx1"/>
              </a:solidFill>
              <a:latin typeface="Cambria" panose="02040503050406030204" pitchFamily="18" charset="0"/>
              <a:ea typeface="Cambria" panose="02040503050406030204" pitchFamily="18" charset="0"/>
            </a:rPr>
            <a:t>-</a:t>
          </a:r>
          <a:r>
            <a:rPr lang="en-US" sz="1600" i="0" kern="1200" dirty="0" err="1" smtClean="0">
              <a:solidFill>
                <a:schemeClr val="tx1"/>
              </a:solidFill>
              <a:latin typeface="Cambria" panose="02040503050406030204" pitchFamily="18" charset="0"/>
              <a:ea typeface="Cambria" panose="02040503050406030204" pitchFamily="18" charset="0"/>
            </a:rPr>
            <a:t>len</a:t>
          </a:r>
          <a:r>
            <a:rPr lang="en-US" sz="1600" i="0" kern="1200" dirty="0" smtClean="0">
              <a:solidFill>
                <a:schemeClr val="tx1"/>
              </a:solidFill>
              <a:latin typeface="Cambria" panose="02040503050406030204" pitchFamily="18" charset="0"/>
              <a:ea typeface="Cambria" panose="02040503050406030204" pitchFamily="18" charset="0"/>
            </a:rPr>
            <a:t>-xi-a. </a:t>
          </a:r>
        </a:p>
        <a:p>
          <a:pPr lvl="0" algn="just" defTabSz="711200">
            <a:lnSpc>
              <a:spcPct val="90000"/>
            </a:lnSpc>
            <a:spcBef>
              <a:spcPct val="0"/>
            </a:spcBef>
            <a:spcAft>
              <a:spcPct val="35000"/>
            </a:spcAft>
          </a:pPr>
          <a:r>
            <a:rPr lang="en-US" sz="1600" i="0" kern="1200" dirty="0" smtClean="0">
              <a:solidFill>
                <a:schemeClr val="tx1"/>
              </a:solidFill>
              <a:latin typeface="Cambria" panose="02040503050406030204" pitchFamily="18" charset="0"/>
              <a:ea typeface="Cambria" panose="02040503050406030204" pitchFamily="18" charset="0"/>
            </a:rPr>
            <a:t>2. Cho </a:t>
          </a:r>
          <a:r>
            <a:rPr lang="en-US" sz="1600" i="0" kern="1200" dirty="0" err="1" smtClean="0">
              <a:solidFill>
                <a:schemeClr val="tx1"/>
              </a:solidFill>
              <a:latin typeface="Cambria" panose="02040503050406030204" pitchFamily="18" charset="0"/>
              <a:ea typeface="Cambria" panose="02040503050406030204" pitchFamily="18" charset="0"/>
            </a:rPr>
            <a:t>biết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đây</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là</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biểu</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đồ</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của</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đới</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khí</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hậu</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nào</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Vì</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sao</a:t>
          </a:r>
          <a:r>
            <a:rPr lang="en-US" sz="1600" i="0" kern="1200" dirty="0" smtClean="0">
              <a:solidFill>
                <a:schemeClr val="tx1"/>
              </a:solidFill>
              <a:latin typeface="Cambria" panose="02040503050406030204" pitchFamily="18" charset="0"/>
              <a:ea typeface="Cambria" panose="02040503050406030204" pitchFamily="18" charset="0"/>
            </a:rPr>
            <a:t>?</a:t>
          </a:r>
          <a:endParaRPr lang="en-US" sz="1600" i="0" kern="1200" dirty="0">
            <a:solidFill>
              <a:schemeClr val="tx1"/>
            </a:solidFill>
            <a:latin typeface="Cambria" panose="02040503050406030204" pitchFamily="18" charset="0"/>
            <a:ea typeface="Cambria" panose="02040503050406030204" pitchFamily="18" charset="0"/>
          </a:endParaRPr>
        </a:p>
      </dsp:txBody>
      <dsp:txXfrm>
        <a:off x="4415369" y="1664629"/>
        <a:ext cx="1822727" cy="2596784"/>
      </dsp:txXfrm>
    </dsp:sp>
    <dsp:sp modelId="{F8C431AF-5C93-4973-94D7-7E279265EF6E}">
      <dsp:nvSpPr>
        <dsp:cNvPr id="0" name=""/>
        <dsp:cNvSpPr/>
      </dsp:nvSpPr>
      <dsp:spPr>
        <a:xfrm>
          <a:off x="6620869" y="1664629"/>
          <a:ext cx="1822727" cy="2596784"/>
        </a:xfrm>
        <a:prstGeom prst="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n-US" sz="1600" b="1" i="0" kern="1200" dirty="0" err="1" smtClean="0">
              <a:solidFill>
                <a:srgbClr val="FF0000"/>
              </a:solidFill>
              <a:latin typeface="Cambria" panose="02040503050406030204" pitchFamily="18" charset="0"/>
              <a:ea typeface="Cambria" panose="02040503050406030204" pitchFamily="18" charset="0"/>
            </a:rPr>
            <a:t>Nhóm</a:t>
          </a:r>
          <a:r>
            <a:rPr lang="en-US" sz="1600" b="1" i="0" kern="1200" dirty="0" smtClean="0">
              <a:solidFill>
                <a:srgbClr val="FF0000"/>
              </a:solidFill>
              <a:latin typeface="Cambria" panose="02040503050406030204" pitchFamily="18" charset="0"/>
              <a:ea typeface="Cambria" panose="02040503050406030204" pitchFamily="18" charset="0"/>
            </a:rPr>
            <a:t> 7, 8</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Dựa</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vào</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hình</a:t>
          </a:r>
          <a:r>
            <a:rPr lang="en-US" sz="1600" i="0" kern="1200" dirty="0" smtClean="0">
              <a:solidFill>
                <a:schemeClr val="tx1"/>
              </a:solidFill>
              <a:latin typeface="Cambria" panose="02040503050406030204" pitchFamily="18" charset="0"/>
              <a:ea typeface="Cambria" panose="02040503050406030204" pitchFamily="18" charset="0"/>
            </a:rPr>
            <a:t> 13.7 </a:t>
          </a:r>
          <a:r>
            <a:rPr lang="en-US" sz="1600" i="0" kern="1200" dirty="0" err="1" smtClean="0">
              <a:solidFill>
                <a:schemeClr val="tx1"/>
              </a:solidFill>
              <a:latin typeface="Cambria" panose="02040503050406030204" pitchFamily="18" charset="0"/>
              <a:ea typeface="Cambria" panose="02040503050406030204" pitchFamily="18" charset="0"/>
            </a:rPr>
            <a:t>hãy</a:t>
          </a:r>
          <a:r>
            <a:rPr lang="en-US" sz="1600" i="0" kern="1200" dirty="0" smtClean="0">
              <a:solidFill>
                <a:schemeClr val="tx1"/>
              </a:solidFill>
              <a:latin typeface="Cambria" panose="02040503050406030204" pitchFamily="18" charset="0"/>
              <a:ea typeface="Cambria" panose="02040503050406030204" pitchFamily="18" charset="0"/>
            </a:rPr>
            <a:t>: </a:t>
          </a:r>
        </a:p>
        <a:p>
          <a:pPr lvl="0" algn="just" defTabSz="711200">
            <a:lnSpc>
              <a:spcPct val="90000"/>
            </a:lnSpc>
            <a:spcBef>
              <a:spcPct val="0"/>
            </a:spcBef>
            <a:spcAft>
              <a:spcPct val="35000"/>
            </a:spcAft>
          </a:pPr>
          <a:r>
            <a:rPr lang="en-US" sz="1600" i="0" kern="1200" dirty="0" smtClean="0">
              <a:solidFill>
                <a:schemeClr val="tx1"/>
              </a:solidFill>
              <a:latin typeface="Cambria" panose="02040503050406030204" pitchFamily="18" charset="0"/>
              <a:ea typeface="Cambria" panose="02040503050406030204" pitchFamily="18" charset="0"/>
            </a:rPr>
            <a:t>1. </a:t>
          </a:r>
          <a:r>
            <a:rPr lang="en-US" sz="1600" i="0" kern="1200" dirty="0" err="1" smtClean="0">
              <a:solidFill>
                <a:schemeClr val="tx1"/>
              </a:solidFill>
              <a:latin typeface="Cambria" panose="02040503050406030204" pitchFamily="18" charset="0"/>
              <a:ea typeface="Cambria" panose="02040503050406030204" pitchFamily="18" charset="0"/>
            </a:rPr>
            <a:t>Đọc</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trị</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số</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nhiệt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độ</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cao</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nhất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thấp</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nhất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và</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lượng</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mưa</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trung</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bình</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năm</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của</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Véc</a:t>
          </a:r>
          <a:r>
            <a:rPr lang="en-US" sz="1600" i="0" kern="1200" dirty="0" smtClean="0">
              <a:solidFill>
                <a:schemeClr val="tx1"/>
              </a:solidFill>
              <a:latin typeface="Cambria" panose="02040503050406030204" pitchFamily="18" charset="0"/>
              <a:ea typeface="Cambria" panose="02040503050406030204" pitchFamily="18" charset="0"/>
            </a:rPr>
            <a:t>-</a:t>
          </a:r>
          <a:r>
            <a:rPr lang="en-US" sz="1600" i="0" kern="1200" dirty="0" err="1" smtClean="0">
              <a:solidFill>
                <a:schemeClr val="tx1"/>
              </a:solidFill>
              <a:latin typeface="Cambria" panose="02040503050406030204" pitchFamily="18" charset="0"/>
              <a:ea typeface="Cambria" panose="02040503050406030204" pitchFamily="18" charset="0"/>
            </a:rPr>
            <a:t>khôi</a:t>
          </a:r>
          <a:r>
            <a:rPr lang="en-US" sz="1600" i="0" kern="1200" dirty="0" smtClean="0">
              <a:solidFill>
                <a:schemeClr val="tx1"/>
              </a:solidFill>
              <a:latin typeface="Cambria" panose="02040503050406030204" pitchFamily="18" charset="0"/>
              <a:ea typeface="Cambria" panose="02040503050406030204" pitchFamily="18" charset="0"/>
            </a:rPr>
            <a:t>-an. </a:t>
          </a:r>
        </a:p>
        <a:p>
          <a:pPr lvl="0" algn="just" defTabSz="711200">
            <a:lnSpc>
              <a:spcPct val="90000"/>
            </a:lnSpc>
            <a:spcBef>
              <a:spcPct val="0"/>
            </a:spcBef>
            <a:spcAft>
              <a:spcPct val="35000"/>
            </a:spcAft>
          </a:pPr>
          <a:r>
            <a:rPr lang="en-US" sz="1600" i="0" kern="1200" dirty="0" smtClean="0">
              <a:solidFill>
                <a:schemeClr val="tx1"/>
              </a:solidFill>
              <a:latin typeface="Cambria" panose="02040503050406030204" pitchFamily="18" charset="0"/>
              <a:ea typeface="Cambria" panose="02040503050406030204" pitchFamily="18" charset="0"/>
            </a:rPr>
            <a:t>2. Cho </a:t>
          </a:r>
          <a:r>
            <a:rPr lang="en-US" sz="1600" i="0" kern="1200" dirty="0" err="1" smtClean="0">
              <a:solidFill>
                <a:schemeClr val="tx1"/>
              </a:solidFill>
              <a:latin typeface="Cambria" panose="02040503050406030204" pitchFamily="18" charset="0"/>
              <a:ea typeface="Cambria" panose="02040503050406030204" pitchFamily="18" charset="0"/>
            </a:rPr>
            <a:t>biết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đây</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là</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biểu</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đồ</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của</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đới</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khí</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hậu</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nào</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Vì</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sao</a:t>
          </a:r>
          <a:r>
            <a:rPr lang="en-US" sz="1600" i="0" kern="1200" dirty="0" smtClean="0">
              <a:solidFill>
                <a:schemeClr val="tx1"/>
              </a:solidFill>
              <a:latin typeface="Cambria" panose="02040503050406030204" pitchFamily="18" charset="0"/>
              <a:ea typeface="Cambria" panose="02040503050406030204" pitchFamily="18" charset="0"/>
            </a:rPr>
            <a:t>?</a:t>
          </a:r>
          <a:endParaRPr lang="en-US" sz="1600" i="0" kern="1200" dirty="0">
            <a:solidFill>
              <a:schemeClr val="tx1"/>
            </a:solidFill>
            <a:latin typeface="Cambria" panose="02040503050406030204" pitchFamily="18" charset="0"/>
            <a:ea typeface="Cambria" panose="02040503050406030204" pitchFamily="18" charset="0"/>
          </a:endParaRPr>
        </a:p>
      </dsp:txBody>
      <dsp:txXfrm>
        <a:off x="6620869" y="1664629"/>
        <a:ext cx="1822727" cy="2596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161228" y="1261915"/>
          <a:ext cx="1155204" cy="751746"/>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1, 2</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183246" y="1283933"/>
        <a:ext cx="1111168" cy="707710"/>
      </dsp:txXfrm>
    </dsp:sp>
    <dsp:sp modelId="{F832FA5A-F333-4BB2-B995-F77AC26CE3A9}">
      <dsp:nvSpPr>
        <dsp:cNvPr id="0" name=""/>
        <dsp:cNvSpPr/>
      </dsp:nvSpPr>
      <dsp:spPr>
        <a:xfrm rot="18223204">
          <a:off x="985505" y="1000200"/>
          <a:ext cx="1487767" cy="37712"/>
        </a:xfrm>
        <a:custGeom>
          <a:avLst/>
          <a:gdLst/>
          <a:ahLst/>
          <a:cxnLst/>
          <a:rect l="0" t="0" r="0" b="0"/>
          <a:pathLst>
            <a:path>
              <a:moveTo>
                <a:pt x="0" y="18856"/>
              </a:moveTo>
              <a:lnTo>
                <a:pt x="1487767" y="188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92195" y="981861"/>
        <a:ext cx="74388" cy="74388"/>
      </dsp:txXfrm>
    </dsp:sp>
    <dsp:sp modelId="{F3E58597-E495-4C48-B7BB-CF8BEE275613}">
      <dsp:nvSpPr>
        <dsp:cNvPr id="0" name=""/>
        <dsp:cNvSpPr/>
      </dsp:nvSpPr>
      <dsp:spPr>
        <a:xfrm>
          <a:off x="2142345" y="3146"/>
          <a:ext cx="785794" cy="794352"/>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165360" y="26161"/>
        <a:ext cx="739764" cy="748322"/>
      </dsp:txXfrm>
    </dsp:sp>
    <dsp:sp modelId="{29685996-72F6-4041-9BF3-6498508706E5}">
      <dsp:nvSpPr>
        <dsp:cNvPr id="0" name=""/>
        <dsp:cNvSpPr/>
      </dsp:nvSpPr>
      <dsp:spPr>
        <a:xfrm>
          <a:off x="2928140" y="381467"/>
          <a:ext cx="825913" cy="37712"/>
        </a:xfrm>
        <a:custGeom>
          <a:avLst/>
          <a:gdLst/>
          <a:ahLst/>
          <a:cxnLst/>
          <a:rect l="0" t="0" r="0" b="0"/>
          <a:pathLst>
            <a:path>
              <a:moveTo>
                <a:pt x="0" y="18856"/>
              </a:moveTo>
              <a:lnTo>
                <a:pt x="825913" y="188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20448" y="379675"/>
        <a:ext cx="41295" cy="41295"/>
      </dsp:txXfrm>
    </dsp:sp>
    <dsp:sp modelId="{6C30EA7B-EE4B-47CA-A526-84FDCC1EBAB0}">
      <dsp:nvSpPr>
        <dsp:cNvPr id="0" name=""/>
        <dsp:cNvSpPr/>
      </dsp:nvSpPr>
      <dsp:spPr>
        <a:xfrm>
          <a:off x="3754053" y="85862"/>
          <a:ext cx="4006628" cy="628922"/>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nl-NL"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Có 3 đới khí hậu: Nhiệt đới, ôn đới, hàn đới.</a:t>
          </a:r>
          <a:endPar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772473" y="104282"/>
        <a:ext cx="3969788" cy="592082"/>
      </dsp:txXfrm>
    </dsp:sp>
    <dsp:sp modelId="{2F15415C-2A74-4A1D-9806-ABA73D6BB6F7}">
      <dsp:nvSpPr>
        <dsp:cNvPr id="0" name=""/>
        <dsp:cNvSpPr/>
      </dsp:nvSpPr>
      <dsp:spPr>
        <a:xfrm rot="3404415">
          <a:off x="976417" y="2248562"/>
          <a:ext cx="1505943" cy="37712"/>
        </a:xfrm>
        <a:custGeom>
          <a:avLst/>
          <a:gdLst/>
          <a:ahLst/>
          <a:cxnLst/>
          <a:rect l="0" t="0" r="0" b="0"/>
          <a:pathLst>
            <a:path>
              <a:moveTo>
                <a:pt x="0" y="18856"/>
              </a:moveTo>
              <a:lnTo>
                <a:pt x="1505943" y="188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91740" y="2229769"/>
        <a:ext cx="75297" cy="75297"/>
      </dsp:txXfrm>
    </dsp:sp>
    <dsp:sp modelId="{98F273F4-209E-40C7-B66D-1F800954408E}">
      <dsp:nvSpPr>
        <dsp:cNvPr id="0" name=""/>
        <dsp:cNvSpPr/>
      </dsp:nvSpPr>
      <dsp:spPr>
        <a:xfrm>
          <a:off x="2142345" y="2521665"/>
          <a:ext cx="785814" cy="75076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164334" y="2543654"/>
        <a:ext cx="741836" cy="706787"/>
      </dsp:txXfrm>
    </dsp:sp>
    <dsp:sp modelId="{02046AE4-F5CF-4C93-B4F1-82CF0E86A23B}">
      <dsp:nvSpPr>
        <dsp:cNvPr id="0" name=""/>
        <dsp:cNvSpPr/>
      </dsp:nvSpPr>
      <dsp:spPr>
        <a:xfrm rot="17897476">
          <a:off x="2467157" y="2106518"/>
          <a:ext cx="1752709" cy="37712"/>
        </a:xfrm>
        <a:custGeom>
          <a:avLst/>
          <a:gdLst/>
          <a:ahLst/>
          <a:cxnLst/>
          <a:rect l="0" t="0" r="0" b="0"/>
          <a:pathLst>
            <a:path>
              <a:moveTo>
                <a:pt x="0" y="18856"/>
              </a:moveTo>
              <a:lnTo>
                <a:pt x="1752709" y="188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299694" y="2081556"/>
        <a:ext cx="87635" cy="87635"/>
      </dsp:txXfrm>
    </dsp:sp>
    <dsp:sp modelId="{D5D08963-475A-40BE-A52F-40B23F4611C9}">
      <dsp:nvSpPr>
        <dsp:cNvPr id="0" name=""/>
        <dsp:cNvSpPr/>
      </dsp:nvSpPr>
      <dsp:spPr>
        <a:xfrm>
          <a:off x="3758864" y="795600"/>
          <a:ext cx="4009498" cy="1116200"/>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endPar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800100">
            <a:lnSpc>
              <a:spcPct val="90000"/>
            </a:lnSpc>
            <a:spcBef>
              <a:spcPct val="0"/>
            </a:spcBef>
            <a:spcAft>
              <a:spcPct val="35000"/>
            </a:spcAft>
          </a:pPr>
          <a:endPar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800100">
            <a:lnSpc>
              <a:spcPct val="90000"/>
            </a:lnSpc>
            <a:spcBef>
              <a:spcPct val="0"/>
            </a:spcBef>
            <a:spcAft>
              <a:spcPct val="35000"/>
            </a:spcAft>
          </a:pPr>
          <a:r>
            <a:rPr lang="en-US" sz="17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Nhiệt</a:t>
          </a: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7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p>
        <a:p>
          <a:pPr lvl="0" algn="just" defTabSz="800100">
            <a:lnSpc>
              <a:spcPct val="90000"/>
            </a:lnSpc>
            <a:spcBef>
              <a:spcPct val="0"/>
            </a:spcBef>
            <a:spcAft>
              <a:spcPct val="35000"/>
            </a:spcAft>
          </a:pP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Giới hạn từ khoảng chí tuyến Bắc đến chí tuyến Nam.</a:t>
          </a:r>
          <a:endPar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800100">
            <a:lnSpc>
              <a:spcPct val="90000"/>
            </a:lnSpc>
            <a:spcBef>
              <a:spcPct val="0"/>
            </a:spcBef>
            <a:spcAft>
              <a:spcPct val="35000"/>
            </a:spcAft>
          </a:pP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thường xuyên thổi</a:t>
          </a: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là Tín phong.</a:t>
          </a:r>
          <a:endPar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800100">
            <a:lnSpc>
              <a:spcPct val="90000"/>
            </a:lnSpc>
            <a:spcBef>
              <a:spcPct val="0"/>
            </a:spcBef>
            <a:spcAft>
              <a:spcPct val="35000"/>
            </a:spcAft>
          </a:pPr>
          <a:endPar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800100">
            <a:lnSpc>
              <a:spcPct val="90000"/>
            </a:lnSpc>
            <a:spcBef>
              <a:spcPct val="0"/>
            </a:spcBef>
            <a:spcAft>
              <a:spcPct val="35000"/>
            </a:spcAft>
          </a:pP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791556" y="828292"/>
        <a:ext cx="3944114" cy="1050816"/>
      </dsp:txXfrm>
    </dsp:sp>
    <dsp:sp modelId="{87406294-4CCA-43E8-8E66-6D109F497EE7}">
      <dsp:nvSpPr>
        <dsp:cNvPr id="0" name=""/>
        <dsp:cNvSpPr/>
      </dsp:nvSpPr>
      <dsp:spPr>
        <a:xfrm rot="21342993">
          <a:off x="2927003" y="2847261"/>
          <a:ext cx="828226" cy="37712"/>
        </a:xfrm>
        <a:custGeom>
          <a:avLst/>
          <a:gdLst/>
          <a:ahLst/>
          <a:cxnLst/>
          <a:rect l="0" t="0" r="0" b="0"/>
          <a:pathLst>
            <a:path>
              <a:moveTo>
                <a:pt x="0" y="18856"/>
              </a:moveTo>
              <a:lnTo>
                <a:pt x="828226" y="188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20411" y="2845412"/>
        <a:ext cx="41411" cy="41411"/>
      </dsp:txXfrm>
    </dsp:sp>
    <dsp:sp modelId="{ADEA5697-F535-4D3C-8A36-DC776CBCAD59}">
      <dsp:nvSpPr>
        <dsp:cNvPr id="0" name=""/>
        <dsp:cNvSpPr/>
      </dsp:nvSpPr>
      <dsp:spPr>
        <a:xfrm>
          <a:off x="3754073" y="2140702"/>
          <a:ext cx="3984349" cy="1388968"/>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en-US" sz="17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Ôn</a:t>
          </a: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7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p>
        <a:p>
          <a:pPr lvl="0" algn="just" defTabSz="755650">
            <a:lnSpc>
              <a:spcPct val="90000"/>
            </a:lnSpc>
            <a:spcBef>
              <a:spcPct val="0"/>
            </a:spcBef>
            <a:spcAft>
              <a:spcPct val="35000"/>
            </a:spcAft>
          </a:pP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Giới hạn: khoảng từ chí tuyến Bắc đến vòng cực Bắc và từ chí tuyến Nam đến vòng cực Nam.</a:t>
          </a:r>
          <a:endPar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755650">
            <a:lnSpc>
              <a:spcPct val="90000"/>
            </a:lnSpc>
            <a:spcBef>
              <a:spcPct val="0"/>
            </a:spcBef>
            <a:spcAft>
              <a:spcPct val="35000"/>
            </a:spcAft>
          </a:pP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thường xuyên thổi là gió Tây ôn đới.</a:t>
          </a:r>
          <a:endPar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794754" y="2181383"/>
        <a:ext cx="3902987" cy="1307606"/>
      </dsp:txXfrm>
    </dsp:sp>
    <dsp:sp modelId="{ABE56AE6-4BAE-4CC9-8760-C1A0BB055EEC}">
      <dsp:nvSpPr>
        <dsp:cNvPr id="0" name=""/>
        <dsp:cNvSpPr/>
      </dsp:nvSpPr>
      <dsp:spPr>
        <a:xfrm rot="3575690">
          <a:off x="2525177" y="3581913"/>
          <a:ext cx="1631879" cy="37712"/>
        </a:xfrm>
        <a:custGeom>
          <a:avLst/>
          <a:gdLst/>
          <a:ahLst/>
          <a:cxnLst/>
          <a:rect l="0" t="0" r="0" b="0"/>
          <a:pathLst>
            <a:path>
              <a:moveTo>
                <a:pt x="0" y="18856"/>
              </a:moveTo>
              <a:lnTo>
                <a:pt x="1631879" y="188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00320" y="3559972"/>
        <a:ext cx="81593" cy="81593"/>
      </dsp:txXfrm>
    </dsp:sp>
    <dsp:sp modelId="{280B5002-404F-4CCB-A247-D0FF133C8D07}">
      <dsp:nvSpPr>
        <dsp:cNvPr id="0" name=""/>
        <dsp:cNvSpPr/>
      </dsp:nvSpPr>
      <dsp:spPr>
        <a:xfrm>
          <a:off x="3754073" y="3684530"/>
          <a:ext cx="3974706" cy="1239922"/>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en-US" sz="17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Hàn</a:t>
          </a: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7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p>
        <a:p>
          <a:pPr lvl="0" algn="just" defTabSz="755650">
            <a:lnSpc>
              <a:spcPct val="90000"/>
            </a:lnSpc>
            <a:spcBef>
              <a:spcPct val="0"/>
            </a:spcBef>
            <a:spcAft>
              <a:spcPct val="35000"/>
            </a:spcAft>
          </a:pP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Giới hạn: từ vòng cực Bắc đến cực Bắc và từ vòng cực Nam đến cực Nam. </a:t>
          </a:r>
          <a:endPar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755650">
            <a:lnSpc>
              <a:spcPct val="90000"/>
            </a:lnSpc>
            <a:spcBef>
              <a:spcPct val="0"/>
            </a:spcBef>
            <a:spcAft>
              <a:spcPct val="35000"/>
            </a:spcAft>
          </a:pP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thường xuyên thổi là gió Đông cực.</a:t>
          </a: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790389" y="3720846"/>
        <a:ext cx="3902074" cy="11672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166" y="2167116"/>
          <a:ext cx="1618059" cy="1052947"/>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3, 4</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31006" y="2197956"/>
        <a:ext cx="1556379" cy="991267"/>
      </dsp:txXfrm>
    </dsp:sp>
    <dsp:sp modelId="{F832FA5A-F333-4BB2-B995-F77AC26CE3A9}">
      <dsp:nvSpPr>
        <dsp:cNvPr id="0" name=""/>
        <dsp:cNvSpPr/>
      </dsp:nvSpPr>
      <dsp:spPr>
        <a:xfrm rot="19429670">
          <a:off x="1480113" y="2244273"/>
          <a:ext cx="1433057" cy="52822"/>
        </a:xfrm>
        <a:custGeom>
          <a:avLst/>
          <a:gdLst/>
          <a:ahLst/>
          <a:cxnLst/>
          <a:rect l="0" t="0" r="0" b="0"/>
          <a:pathLst>
            <a:path>
              <a:moveTo>
                <a:pt x="0" y="26411"/>
              </a:moveTo>
              <a:lnTo>
                <a:pt x="1433057" y="26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60815" y="2234858"/>
        <a:ext cx="71652" cy="71652"/>
      </dsp:txXfrm>
    </dsp:sp>
    <dsp:sp modelId="{F3E58597-E495-4C48-B7BB-CF8BEE275613}">
      <dsp:nvSpPr>
        <dsp:cNvPr id="0" name=""/>
        <dsp:cNvSpPr/>
      </dsp:nvSpPr>
      <dsp:spPr>
        <a:xfrm>
          <a:off x="2775057" y="1291467"/>
          <a:ext cx="1100638" cy="111262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807294" y="1323704"/>
        <a:ext cx="1036164" cy="1048151"/>
      </dsp:txXfrm>
    </dsp:sp>
    <dsp:sp modelId="{AD3E9BE4-C1FD-45E9-8AAC-8C1311199B8A}">
      <dsp:nvSpPr>
        <dsp:cNvPr id="0" name=""/>
        <dsp:cNvSpPr/>
      </dsp:nvSpPr>
      <dsp:spPr>
        <a:xfrm rot="20076957">
          <a:off x="3813884" y="1546914"/>
          <a:ext cx="1280452" cy="52822"/>
        </a:xfrm>
        <a:custGeom>
          <a:avLst/>
          <a:gdLst/>
          <a:ahLst/>
          <a:cxnLst/>
          <a:rect l="0" t="0" r="0" b="0"/>
          <a:pathLst>
            <a:path>
              <a:moveTo>
                <a:pt x="0" y="26411"/>
              </a:moveTo>
              <a:lnTo>
                <a:pt x="1280452"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22099" y="1541314"/>
        <a:ext cx="64022" cy="64022"/>
      </dsp:txXfrm>
    </dsp:sp>
    <dsp:sp modelId="{9740D700-6F7D-4250-A264-8D062B965BEA}">
      <dsp:nvSpPr>
        <dsp:cNvPr id="0" name=""/>
        <dsp:cNvSpPr/>
      </dsp:nvSpPr>
      <dsp:spPr>
        <a:xfrm>
          <a:off x="5032526" y="831887"/>
          <a:ext cx="2892077" cy="933967"/>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hiệt độ cao nhất khoảng 27</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 thấp nhất khoảng 15</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59881" y="859242"/>
        <a:ext cx="2837367" cy="879257"/>
      </dsp:txXfrm>
    </dsp:sp>
    <dsp:sp modelId="{29685996-72F6-4041-9BF3-6498508706E5}">
      <dsp:nvSpPr>
        <dsp:cNvPr id="0" name=""/>
        <dsp:cNvSpPr/>
      </dsp:nvSpPr>
      <dsp:spPr>
        <a:xfrm rot="1586814">
          <a:off x="3808087" y="2109087"/>
          <a:ext cx="1292047" cy="52822"/>
        </a:xfrm>
        <a:custGeom>
          <a:avLst/>
          <a:gdLst/>
          <a:ahLst/>
          <a:cxnLst/>
          <a:rect l="0" t="0" r="0" b="0"/>
          <a:pathLst>
            <a:path>
              <a:moveTo>
                <a:pt x="0" y="26411"/>
              </a:moveTo>
              <a:lnTo>
                <a:pt x="1292047"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21809" y="2103197"/>
        <a:ext cx="64602" cy="64602"/>
      </dsp:txXfrm>
    </dsp:sp>
    <dsp:sp modelId="{6C30EA7B-EE4B-47CA-A526-84FDCC1EBAB0}">
      <dsp:nvSpPr>
        <dsp:cNvPr id="0" name=""/>
        <dsp:cNvSpPr/>
      </dsp:nvSpPr>
      <dsp:spPr>
        <a:xfrm>
          <a:off x="5032526" y="1982760"/>
          <a:ext cx="2892077" cy="880912"/>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L</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ượng mưa trung bình năm 2417mm</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58327" y="2008561"/>
        <a:ext cx="2840475" cy="829310"/>
      </dsp:txXfrm>
    </dsp:sp>
    <dsp:sp modelId="{2F15415C-2A74-4A1D-9806-ABA73D6BB6F7}">
      <dsp:nvSpPr>
        <dsp:cNvPr id="0" name=""/>
        <dsp:cNvSpPr/>
      </dsp:nvSpPr>
      <dsp:spPr>
        <a:xfrm rot="2228704">
          <a:off x="1471000" y="3105346"/>
          <a:ext cx="1451283" cy="52822"/>
        </a:xfrm>
        <a:custGeom>
          <a:avLst/>
          <a:gdLst/>
          <a:ahLst/>
          <a:cxnLst/>
          <a:rect l="0" t="0" r="0" b="0"/>
          <a:pathLst>
            <a:path>
              <a:moveTo>
                <a:pt x="0" y="26411"/>
              </a:moveTo>
              <a:lnTo>
                <a:pt x="1451283" y="26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60359" y="3095475"/>
        <a:ext cx="72564" cy="72564"/>
      </dsp:txXfrm>
    </dsp:sp>
    <dsp:sp modelId="{98F273F4-209E-40C7-B66D-1F800954408E}">
      <dsp:nvSpPr>
        <dsp:cNvPr id="0" name=""/>
        <dsp:cNvSpPr/>
      </dsp:nvSpPr>
      <dsp:spPr>
        <a:xfrm>
          <a:off x="2775057" y="3044138"/>
          <a:ext cx="1100666" cy="105157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805857" y="3074938"/>
        <a:ext cx="1039066" cy="989973"/>
      </dsp:txXfrm>
    </dsp:sp>
    <dsp:sp modelId="{02046AE4-F5CF-4C93-B4F1-82CF0E86A23B}">
      <dsp:nvSpPr>
        <dsp:cNvPr id="0" name=""/>
        <dsp:cNvSpPr/>
      </dsp:nvSpPr>
      <dsp:spPr>
        <a:xfrm>
          <a:off x="3875724" y="3543514"/>
          <a:ext cx="1156831" cy="52822"/>
        </a:xfrm>
        <a:custGeom>
          <a:avLst/>
          <a:gdLst/>
          <a:ahLst/>
          <a:cxnLst/>
          <a:rect l="0" t="0" r="0" b="0"/>
          <a:pathLst>
            <a:path>
              <a:moveTo>
                <a:pt x="0" y="26411"/>
              </a:moveTo>
              <a:lnTo>
                <a:pt x="1156831"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25219" y="3541004"/>
        <a:ext cx="57841" cy="57841"/>
      </dsp:txXfrm>
    </dsp:sp>
    <dsp:sp modelId="{D5D08963-475A-40BE-A52F-40B23F4611C9}">
      <dsp:nvSpPr>
        <dsp:cNvPr id="0" name=""/>
        <dsp:cNvSpPr/>
      </dsp:nvSpPr>
      <dsp:spPr>
        <a:xfrm>
          <a:off x="5032555" y="3080578"/>
          <a:ext cx="2892077" cy="978693"/>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Xin-</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ga</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po</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thuộc</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k</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hí hậu nhiệt đới do có nhiệt độ cao, lượng mưa lớn.</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61220" y="3109243"/>
        <a:ext cx="2834747" cy="9213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166" y="2093530"/>
          <a:ext cx="1618059" cy="1052947"/>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5, 6</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31006" y="2124370"/>
        <a:ext cx="1556379" cy="991267"/>
      </dsp:txXfrm>
    </dsp:sp>
    <dsp:sp modelId="{F832FA5A-F333-4BB2-B995-F77AC26CE3A9}">
      <dsp:nvSpPr>
        <dsp:cNvPr id="0" name=""/>
        <dsp:cNvSpPr/>
      </dsp:nvSpPr>
      <dsp:spPr>
        <a:xfrm rot="19258508">
          <a:off x="1452098" y="2124785"/>
          <a:ext cx="1489087" cy="52822"/>
        </a:xfrm>
        <a:custGeom>
          <a:avLst/>
          <a:gdLst/>
          <a:ahLst/>
          <a:cxnLst/>
          <a:rect l="0" t="0" r="0" b="0"/>
          <a:pathLst>
            <a:path>
              <a:moveTo>
                <a:pt x="0" y="26411"/>
              </a:moveTo>
              <a:lnTo>
                <a:pt x="1489087" y="26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59414" y="2113969"/>
        <a:ext cx="74454" cy="74454"/>
      </dsp:txXfrm>
    </dsp:sp>
    <dsp:sp modelId="{F3E58597-E495-4C48-B7BB-CF8BEE275613}">
      <dsp:nvSpPr>
        <dsp:cNvPr id="0" name=""/>
        <dsp:cNvSpPr/>
      </dsp:nvSpPr>
      <dsp:spPr>
        <a:xfrm>
          <a:off x="2775057" y="1126076"/>
          <a:ext cx="1100638" cy="111262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807294" y="1158313"/>
        <a:ext cx="1036164" cy="1048151"/>
      </dsp:txXfrm>
    </dsp:sp>
    <dsp:sp modelId="{AD3E9BE4-C1FD-45E9-8AAC-8C1311199B8A}">
      <dsp:nvSpPr>
        <dsp:cNvPr id="0" name=""/>
        <dsp:cNvSpPr/>
      </dsp:nvSpPr>
      <dsp:spPr>
        <a:xfrm rot="20076957">
          <a:off x="3813884" y="1381523"/>
          <a:ext cx="1280452" cy="52822"/>
        </a:xfrm>
        <a:custGeom>
          <a:avLst/>
          <a:gdLst/>
          <a:ahLst/>
          <a:cxnLst/>
          <a:rect l="0" t="0" r="0" b="0"/>
          <a:pathLst>
            <a:path>
              <a:moveTo>
                <a:pt x="0" y="26411"/>
              </a:moveTo>
              <a:lnTo>
                <a:pt x="1280452"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22099" y="1375923"/>
        <a:ext cx="64022" cy="64022"/>
      </dsp:txXfrm>
    </dsp:sp>
    <dsp:sp modelId="{9740D700-6F7D-4250-A264-8D062B965BEA}">
      <dsp:nvSpPr>
        <dsp:cNvPr id="0" name=""/>
        <dsp:cNvSpPr/>
      </dsp:nvSpPr>
      <dsp:spPr>
        <a:xfrm>
          <a:off x="5032526" y="666496"/>
          <a:ext cx="2892077" cy="933967"/>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hiệt độ cao nhất khoảng </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15</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 thấp nhất khoảng </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7</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59881" y="693851"/>
        <a:ext cx="2837367" cy="879257"/>
      </dsp:txXfrm>
    </dsp:sp>
    <dsp:sp modelId="{29685996-72F6-4041-9BF3-6498508706E5}">
      <dsp:nvSpPr>
        <dsp:cNvPr id="0" name=""/>
        <dsp:cNvSpPr/>
      </dsp:nvSpPr>
      <dsp:spPr>
        <a:xfrm rot="1586814">
          <a:off x="3808087" y="1943696"/>
          <a:ext cx="1292047" cy="52822"/>
        </a:xfrm>
        <a:custGeom>
          <a:avLst/>
          <a:gdLst/>
          <a:ahLst/>
          <a:cxnLst/>
          <a:rect l="0" t="0" r="0" b="0"/>
          <a:pathLst>
            <a:path>
              <a:moveTo>
                <a:pt x="0" y="26411"/>
              </a:moveTo>
              <a:lnTo>
                <a:pt x="1292047"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21809" y="1937806"/>
        <a:ext cx="64602" cy="64602"/>
      </dsp:txXfrm>
    </dsp:sp>
    <dsp:sp modelId="{6C30EA7B-EE4B-47CA-A526-84FDCC1EBAB0}">
      <dsp:nvSpPr>
        <dsp:cNvPr id="0" name=""/>
        <dsp:cNvSpPr/>
      </dsp:nvSpPr>
      <dsp:spPr>
        <a:xfrm>
          <a:off x="5032526" y="1817370"/>
          <a:ext cx="2892077" cy="880912"/>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L</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ượng mưa trung bình năm </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1416</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mm</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58327" y="1843171"/>
        <a:ext cx="2840475" cy="829310"/>
      </dsp:txXfrm>
    </dsp:sp>
    <dsp:sp modelId="{2F15415C-2A74-4A1D-9806-ABA73D6BB6F7}">
      <dsp:nvSpPr>
        <dsp:cNvPr id="0" name=""/>
        <dsp:cNvSpPr/>
      </dsp:nvSpPr>
      <dsp:spPr>
        <a:xfrm rot="2395539">
          <a:off x="1442394" y="3077664"/>
          <a:ext cx="1508494" cy="52822"/>
        </a:xfrm>
        <a:custGeom>
          <a:avLst/>
          <a:gdLst/>
          <a:ahLst/>
          <a:cxnLst/>
          <a:rect l="0" t="0" r="0" b="0"/>
          <a:pathLst>
            <a:path>
              <a:moveTo>
                <a:pt x="0" y="26411"/>
              </a:moveTo>
              <a:lnTo>
                <a:pt x="1508494" y="26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58929" y="3066362"/>
        <a:ext cx="75424" cy="75424"/>
      </dsp:txXfrm>
    </dsp:sp>
    <dsp:sp modelId="{98F273F4-209E-40C7-B66D-1F800954408E}">
      <dsp:nvSpPr>
        <dsp:cNvPr id="0" name=""/>
        <dsp:cNvSpPr/>
      </dsp:nvSpPr>
      <dsp:spPr>
        <a:xfrm>
          <a:off x="2775057" y="3062358"/>
          <a:ext cx="1100666" cy="105157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805857" y="3093158"/>
        <a:ext cx="1039066" cy="989973"/>
      </dsp:txXfrm>
    </dsp:sp>
    <dsp:sp modelId="{02046AE4-F5CF-4C93-B4F1-82CF0E86A23B}">
      <dsp:nvSpPr>
        <dsp:cNvPr id="0" name=""/>
        <dsp:cNvSpPr/>
      </dsp:nvSpPr>
      <dsp:spPr>
        <a:xfrm>
          <a:off x="3875724" y="3561734"/>
          <a:ext cx="1156831" cy="52822"/>
        </a:xfrm>
        <a:custGeom>
          <a:avLst/>
          <a:gdLst/>
          <a:ahLst/>
          <a:cxnLst/>
          <a:rect l="0" t="0" r="0" b="0"/>
          <a:pathLst>
            <a:path>
              <a:moveTo>
                <a:pt x="0" y="26411"/>
              </a:moveTo>
              <a:lnTo>
                <a:pt x="1156831"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25219" y="3559225"/>
        <a:ext cx="57841" cy="57841"/>
      </dsp:txXfrm>
    </dsp:sp>
    <dsp:sp modelId="{D5D08963-475A-40BE-A52F-40B23F4611C9}">
      <dsp:nvSpPr>
        <dsp:cNvPr id="0" name=""/>
        <dsp:cNvSpPr/>
      </dsp:nvSpPr>
      <dsp:spPr>
        <a:xfrm>
          <a:off x="5032555" y="2915188"/>
          <a:ext cx="2892077" cy="1345915"/>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Va</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len</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-xi-a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thuộc</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k</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hí hậu khí hậu ôn đới do có nhiệt độ trung bình, lượng mưa khá lớn nhưng dưới 1500mm.</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71976" y="2954609"/>
        <a:ext cx="2813235" cy="12670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166" y="2141282"/>
          <a:ext cx="1618059" cy="1052947"/>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7, 8</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31006" y="2172122"/>
        <a:ext cx="1556379" cy="991267"/>
      </dsp:txXfrm>
    </dsp:sp>
    <dsp:sp modelId="{F832FA5A-F333-4BB2-B995-F77AC26CE3A9}">
      <dsp:nvSpPr>
        <dsp:cNvPr id="0" name=""/>
        <dsp:cNvSpPr/>
      </dsp:nvSpPr>
      <dsp:spPr>
        <a:xfrm rot="19345897">
          <a:off x="1466896" y="2196413"/>
          <a:ext cx="1459491" cy="52822"/>
        </a:xfrm>
        <a:custGeom>
          <a:avLst/>
          <a:gdLst/>
          <a:ahLst/>
          <a:cxnLst/>
          <a:rect l="0" t="0" r="0" b="0"/>
          <a:pathLst>
            <a:path>
              <a:moveTo>
                <a:pt x="0" y="26411"/>
              </a:moveTo>
              <a:lnTo>
                <a:pt x="1459491" y="26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60154" y="2186337"/>
        <a:ext cx="72974" cy="72974"/>
      </dsp:txXfrm>
    </dsp:sp>
    <dsp:sp modelId="{F3E58597-E495-4C48-B7BB-CF8BEE275613}">
      <dsp:nvSpPr>
        <dsp:cNvPr id="0" name=""/>
        <dsp:cNvSpPr/>
      </dsp:nvSpPr>
      <dsp:spPr>
        <a:xfrm>
          <a:off x="2775057" y="1221580"/>
          <a:ext cx="1100638" cy="111262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807294" y="1253817"/>
        <a:ext cx="1036164" cy="1048151"/>
      </dsp:txXfrm>
    </dsp:sp>
    <dsp:sp modelId="{AD3E9BE4-C1FD-45E9-8AAC-8C1311199B8A}">
      <dsp:nvSpPr>
        <dsp:cNvPr id="0" name=""/>
        <dsp:cNvSpPr/>
      </dsp:nvSpPr>
      <dsp:spPr>
        <a:xfrm rot="20076957">
          <a:off x="3813884" y="1477027"/>
          <a:ext cx="1280452" cy="52822"/>
        </a:xfrm>
        <a:custGeom>
          <a:avLst/>
          <a:gdLst/>
          <a:ahLst/>
          <a:cxnLst/>
          <a:rect l="0" t="0" r="0" b="0"/>
          <a:pathLst>
            <a:path>
              <a:moveTo>
                <a:pt x="0" y="26411"/>
              </a:moveTo>
              <a:lnTo>
                <a:pt x="1280452"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22099" y="1471427"/>
        <a:ext cx="64022" cy="64022"/>
      </dsp:txXfrm>
    </dsp:sp>
    <dsp:sp modelId="{9740D700-6F7D-4250-A264-8D062B965BEA}">
      <dsp:nvSpPr>
        <dsp:cNvPr id="0" name=""/>
        <dsp:cNvSpPr/>
      </dsp:nvSpPr>
      <dsp:spPr>
        <a:xfrm>
          <a:off x="5032526" y="762000"/>
          <a:ext cx="2892077" cy="933967"/>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hiệt độ cao nhất khoảng </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17</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 thấp nhất khoảng </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-50</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59881" y="789355"/>
        <a:ext cx="2837367" cy="879257"/>
      </dsp:txXfrm>
    </dsp:sp>
    <dsp:sp modelId="{29685996-72F6-4041-9BF3-6498508706E5}">
      <dsp:nvSpPr>
        <dsp:cNvPr id="0" name=""/>
        <dsp:cNvSpPr/>
      </dsp:nvSpPr>
      <dsp:spPr>
        <a:xfrm rot="1586814">
          <a:off x="3808087" y="2039200"/>
          <a:ext cx="1292047" cy="52822"/>
        </a:xfrm>
        <a:custGeom>
          <a:avLst/>
          <a:gdLst/>
          <a:ahLst/>
          <a:cxnLst/>
          <a:rect l="0" t="0" r="0" b="0"/>
          <a:pathLst>
            <a:path>
              <a:moveTo>
                <a:pt x="0" y="26411"/>
              </a:moveTo>
              <a:lnTo>
                <a:pt x="1292047"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21809" y="2033310"/>
        <a:ext cx="64602" cy="64602"/>
      </dsp:txXfrm>
    </dsp:sp>
    <dsp:sp modelId="{6C30EA7B-EE4B-47CA-A526-84FDCC1EBAB0}">
      <dsp:nvSpPr>
        <dsp:cNvPr id="0" name=""/>
        <dsp:cNvSpPr/>
      </dsp:nvSpPr>
      <dsp:spPr>
        <a:xfrm>
          <a:off x="5032526" y="1912873"/>
          <a:ext cx="2892077" cy="880912"/>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L</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ượng mưa trung bình năm </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146</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mm</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58327" y="1938674"/>
        <a:ext cx="2840475" cy="829310"/>
      </dsp:txXfrm>
    </dsp:sp>
    <dsp:sp modelId="{2F15415C-2A74-4A1D-9806-ABA73D6BB6F7}">
      <dsp:nvSpPr>
        <dsp:cNvPr id="0" name=""/>
        <dsp:cNvSpPr/>
      </dsp:nvSpPr>
      <dsp:spPr>
        <a:xfrm rot="2310372">
          <a:off x="1457491" y="3101540"/>
          <a:ext cx="1478301" cy="52822"/>
        </a:xfrm>
        <a:custGeom>
          <a:avLst/>
          <a:gdLst/>
          <a:ahLst/>
          <a:cxnLst/>
          <a:rect l="0" t="0" r="0" b="0"/>
          <a:pathLst>
            <a:path>
              <a:moveTo>
                <a:pt x="0" y="26411"/>
              </a:moveTo>
              <a:lnTo>
                <a:pt x="1478301" y="26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59684" y="3090993"/>
        <a:ext cx="73915" cy="73915"/>
      </dsp:txXfrm>
    </dsp:sp>
    <dsp:sp modelId="{98F273F4-209E-40C7-B66D-1F800954408E}">
      <dsp:nvSpPr>
        <dsp:cNvPr id="0" name=""/>
        <dsp:cNvSpPr/>
      </dsp:nvSpPr>
      <dsp:spPr>
        <a:xfrm>
          <a:off x="2775057" y="3062358"/>
          <a:ext cx="1100666" cy="105157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805857" y="3093158"/>
        <a:ext cx="1039066" cy="989973"/>
      </dsp:txXfrm>
    </dsp:sp>
    <dsp:sp modelId="{02046AE4-F5CF-4C93-B4F1-82CF0E86A23B}">
      <dsp:nvSpPr>
        <dsp:cNvPr id="0" name=""/>
        <dsp:cNvSpPr/>
      </dsp:nvSpPr>
      <dsp:spPr>
        <a:xfrm>
          <a:off x="3875724" y="3561734"/>
          <a:ext cx="1156831" cy="52822"/>
        </a:xfrm>
        <a:custGeom>
          <a:avLst/>
          <a:gdLst/>
          <a:ahLst/>
          <a:cxnLst/>
          <a:rect l="0" t="0" r="0" b="0"/>
          <a:pathLst>
            <a:path>
              <a:moveTo>
                <a:pt x="0" y="26411"/>
              </a:moveTo>
              <a:lnTo>
                <a:pt x="1156831"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25219" y="3559225"/>
        <a:ext cx="57841" cy="57841"/>
      </dsp:txXfrm>
    </dsp:sp>
    <dsp:sp modelId="{D5D08963-475A-40BE-A52F-40B23F4611C9}">
      <dsp:nvSpPr>
        <dsp:cNvPr id="0" name=""/>
        <dsp:cNvSpPr/>
      </dsp:nvSpPr>
      <dsp:spPr>
        <a:xfrm>
          <a:off x="5032555" y="3010691"/>
          <a:ext cx="2892077" cy="1154907"/>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Véc</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khôi</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-an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thuộc</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k</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hí hậu khí hậu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hàn</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đới do có nhiệt độ thấp, lượng mưa nhỏ.</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66381" y="3044517"/>
        <a:ext cx="2824425" cy="10872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8/10/2021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3</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8/10/2021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3.wdp"/><Relationship Id="rId4" Type="http://schemas.openxmlformats.org/officeDocument/2006/relationships/image" Target="../media/image8.jpe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23.jpeg"/><Relationship Id="rId5" Type="http://schemas.openxmlformats.org/officeDocument/2006/relationships/image" Target="../media/image9.gif"/><Relationship Id="rId10" Type="http://schemas.openxmlformats.org/officeDocument/2006/relationships/image" Target="../media/image22.gif"/><Relationship Id="rId4" Type="http://schemas.openxmlformats.org/officeDocument/2006/relationships/image" Target="../media/image8.jpe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xml"/><Relationship Id="rId13" Type="http://schemas.microsoft.com/office/2007/relationships/hdphoto" Target="../media/hdphoto5.wdp"/><Relationship Id="rId3" Type="http://schemas.openxmlformats.org/officeDocument/2006/relationships/image" Target="../media/image2.png"/><Relationship Id="rId7" Type="http://schemas.openxmlformats.org/officeDocument/2006/relationships/diagramQuickStyle" Target="../diagrams/quickStyle2.xml"/><Relationship Id="rId12"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microsoft.com/office/2007/relationships/hdphoto" Target="../media/hdphoto4.wdp"/><Relationship Id="rId5" Type="http://schemas.openxmlformats.org/officeDocument/2006/relationships/diagramData" Target="../diagrams/data2.xml"/><Relationship Id="rId10" Type="http://schemas.openxmlformats.org/officeDocument/2006/relationships/image" Target="../media/image24.png"/><Relationship Id="rId4" Type="http://schemas.openxmlformats.org/officeDocument/2006/relationships/image" Target="../media/image8.jpeg"/><Relationship Id="rId9" Type="http://schemas.microsoft.com/office/2007/relationships/diagramDrawing" Target="../diagrams/drawing2.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7.png"/><Relationship Id="rId7" Type="http://schemas.openxmlformats.org/officeDocument/2006/relationships/diagramQuickStyle" Target="../diagrams/quickStyle3.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3.xml"/><Relationship Id="rId11" Type="http://schemas.microsoft.com/office/2007/relationships/hdphoto" Target="../media/hdphoto4.wdp"/><Relationship Id="rId5" Type="http://schemas.openxmlformats.org/officeDocument/2006/relationships/diagramData" Target="../diagrams/data3.xml"/><Relationship Id="rId10" Type="http://schemas.openxmlformats.org/officeDocument/2006/relationships/image" Target="../media/image24.png"/><Relationship Id="rId4" Type="http://schemas.openxmlformats.org/officeDocument/2006/relationships/image" Target="../media/image2.png"/><Relationship Id="rId9" Type="http://schemas.microsoft.com/office/2007/relationships/diagramDrawing" Target="../diagrams/drawing3.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7.png"/><Relationship Id="rId7" Type="http://schemas.openxmlformats.org/officeDocument/2006/relationships/diagramQuickStyle" Target="../diagrams/quickStyle4.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4.xml"/><Relationship Id="rId11" Type="http://schemas.microsoft.com/office/2007/relationships/hdphoto" Target="../media/hdphoto5.wdp"/><Relationship Id="rId5" Type="http://schemas.openxmlformats.org/officeDocument/2006/relationships/diagramData" Target="../diagrams/data4.xml"/><Relationship Id="rId10" Type="http://schemas.openxmlformats.org/officeDocument/2006/relationships/image" Target="../media/image25.png"/><Relationship Id="rId4" Type="http://schemas.openxmlformats.org/officeDocument/2006/relationships/image" Target="../media/image2.png"/><Relationship Id="rId9" Type="http://schemas.microsoft.com/office/2007/relationships/diagramDrawing" Target="../diagrams/drawing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7.png"/><Relationship Id="rId7" Type="http://schemas.openxmlformats.org/officeDocument/2006/relationships/diagramQuickStyle" Target="../diagrams/quickStyle5.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5.xml"/><Relationship Id="rId11" Type="http://schemas.microsoft.com/office/2007/relationships/hdphoto" Target="../media/hdphoto5.wdp"/><Relationship Id="rId5" Type="http://schemas.openxmlformats.org/officeDocument/2006/relationships/diagramData" Target="../diagrams/data5.xml"/><Relationship Id="rId10" Type="http://schemas.openxmlformats.org/officeDocument/2006/relationships/image" Target="../media/image25.png"/><Relationship Id="rId4" Type="http://schemas.openxmlformats.org/officeDocument/2006/relationships/image" Target="../media/image2.png"/><Relationship Id="rId9" Type="http://schemas.microsoft.com/office/2007/relationships/diagramDrawing" Target="../diagrams/drawing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7.png"/><Relationship Id="rId7" Type="http://schemas.openxmlformats.org/officeDocument/2006/relationships/diagramQuickStyle" Target="../diagrams/quickStyle6.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6.xml"/><Relationship Id="rId11" Type="http://schemas.microsoft.com/office/2007/relationships/hdphoto" Target="../media/hdphoto5.wdp"/><Relationship Id="rId5" Type="http://schemas.openxmlformats.org/officeDocument/2006/relationships/diagramData" Target="../diagrams/data6.xml"/><Relationship Id="rId10" Type="http://schemas.openxmlformats.org/officeDocument/2006/relationships/image" Target="../media/image25.png"/><Relationship Id="rId4" Type="http://schemas.openxmlformats.org/officeDocument/2006/relationships/image" Target="../media/image2.png"/><Relationship Id="rId9" Type="http://schemas.microsoft.com/office/2007/relationships/diagramDrawing" Target="../diagrams/drawing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4.png"/><Relationship Id="rId5" Type="http://schemas.openxmlformats.org/officeDocument/2006/relationships/image" Target="../media/image9.gif"/><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2.wdp"/><Relationship Id="rId4" Type="http://schemas.openxmlformats.org/officeDocument/2006/relationships/image" Target="../media/image8.jpe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TRÒ CHƠI Ô CHỮ</a:t>
            </a:r>
            <a:endParaRPr lang="en-US" sz="35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0" y="3429000"/>
            <a:ext cx="9144000" cy="3416320"/>
          </a:xfrm>
          <a:prstGeom prst="rect">
            <a:avLst/>
          </a:prstGeom>
        </p:spPr>
        <p:txBody>
          <a:bodyPr wrap="square">
            <a:spAutoFit/>
          </a:bodyPr>
          <a:lstStyle/>
          <a:p>
            <a:pPr algn="ctr"/>
            <a:r>
              <a:rPr lang="en-US" sz="2400" b="1" dirty="0" smtClean="0">
                <a:solidFill>
                  <a:srgbClr val="FF0000"/>
                </a:solidFill>
                <a:latin typeface="Cambria" panose="02040503050406030204" pitchFamily="18" charset="0"/>
                <a:ea typeface="Cambria" panose="02040503050406030204" pitchFamily="18" charset="0"/>
              </a:rPr>
              <a:t>L</a:t>
            </a:r>
            <a:r>
              <a:rPr lang="vi-VN" sz="2400" b="1" dirty="0" smtClean="0">
                <a:solidFill>
                  <a:srgbClr val="FF0000"/>
                </a:solidFill>
                <a:latin typeface="Cambria" panose="02040503050406030204" pitchFamily="18" charset="0"/>
                <a:ea typeface="Cambria" panose="02040503050406030204" pitchFamily="18" charset="0"/>
              </a:rPr>
              <a:t>UẬT CHƠI</a:t>
            </a:r>
          </a:p>
          <a:p>
            <a:pPr algn="just"/>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Trò chơi ô chữ gồm </a:t>
            </a:r>
            <a:r>
              <a:rPr lang="en-US" sz="2400" b="1" dirty="0">
                <a:solidFill>
                  <a:srgbClr val="0D30DD"/>
                </a:solidFill>
                <a:latin typeface="Cambria" panose="02040503050406030204" pitchFamily="18" charset="0"/>
                <a:ea typeface="Cambria" panose="02040503050406030204" pitchFamily="18" charset="0"/>
              </a:rPr>
              <a:t>6</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ô chữ </a:t>
            </a:r>
            <a:r>
              <a:rPr lang="vi-VN" sz="2400" b="1" dirty="0" smtClean="0">
                <a:solidFill>
                  <a:srgbClr val="0D30DD"/>
                </a:solidFill>
                <a:latin typeface="Cambria" panose="02040503050406030204" pitchFamily="18" charset="0"/>
                <a:ea typeface="Cambria" panose="02040503050406030204" pitchFamily="18" charset="0"/>
              </a:rPr>
              <a:t>được </a:t>
            </a:r>
            <a:r>
              <a:rPr lang="vi-VN" sz="2400" b="1" dirty="0">
                <a:solidFill>
                  <a:srgbClr val="0D30DD"/>
                </a:solidFill>
                <a:latin typeface="Cambria" panose="02040503050406030204" pitchFamily="18" charset="0"/>
                <a:ea typeface="Cambria" panose="02040503050406030204" pitchFamily="18" charset="0"/>
              </a:rPr>
              <a:t>đánh số từ 1 đến </a:t>
            </a:r>
            <a:r>
              <a:rPr lang="en-US" sz="2400" b="1" dirty="0">
                <a:solidFill>
                  <a:srgbClr val="0D30DD"/>
                </a:solidFill>
                <a:latin typeface="Cambria" panose="02040503050406030204" pitchFamily="18" charset="0"/>
                <a:ea typeface="Cambria" panose="02040503050406030204" pitchFamily="18" charset="0"/>
              </a:rPr>
              <a:t>6</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sẽ tương ứng với </a:t>
            </a:r>
            <a:r>
              <a:rPr lang="en-US" sz="2400" b="1" dirty="0">
                <a:solidFill>
                  <a:srgbClr val="0D30DD"/>
                </a:solidFill>
                <a:latin typeface="Cambria" panose="02040503050406030204" pitchFamily="18" charset="0"/>
                <a:ea typeface="Cambria" panose="02040503050406030204" pitchFamily="18" charset="0"/>
              </a:rPr>
              <a:t>6</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câu </a:t>
            </a:r>
            <a:r>
              <a:rPr lang="vi-VN" sz="2400" b="1" dirty="0" smtClean="0">
                <a:solidFill>
                  <a:srgbClr val="0D30DD"/>
                </a:solidFill>
                <a:latin typeface="Cambria" panose="02040503050406030204" pitchFamily="18" charset="0"/>
                <a:ea typeface="Cambria" panose="02040503050406030204" pitchFamily="18" charset="0"/>
              </a:rPr>
              <a:t>hỏi</a:t>
            </a:r>
            <a:r>
              <a:rPr lang="en-US" sz="2400" b="1" dirty="0" smtClean="0">
                <a:solidFill>
                  <a:srgbClr val="0D30DD"/>
                </a:solidFill>
                <a:latin typeface="Cambria" panose="02040503050406030204" pitchFamily="18" charset="0"/>
                <a:ea typeface="Cambria" panose="02040503050406030204" pitchFamily="18" charset="0"/>
              </a:rPr>
              <a:t>.</a:t>
            </a:r>
          </a:p>
          <a:p>
            <a:pPr algn="just"/>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Các em dựa vào </a:t>
            </a:r>
            <a:r>
              <a:rPr lang="vi-VN" sz="2400" b="1" dirty="0" smtClean="0">
                <a:solidFill>
                  <a:srgbClr val="0D30DD"/>
                </a:solidFill>
                <a:latin typeface="Cambria" panose="02040503050406030204" pitchFamily="18" charset="0"/>
                <a:ea typeface="Cambria" panose="02040503050406030204" pitchFamily="18" charset="0"/>
              </a:rPr>
              <a:t>T</a:t>
            </a:r>
            <a:r>
              <a:rPr lang="en-US" sz="2400" b="1" dirty="0" err="1" smtClean="0">
                <a:solidFill>
                  <a:srgbClr val="0D30DD"/>
                </a:solidFill>
                <a:latin typeface="Cambria" panose="02040503050406030204" pitchFamily="18" charset="0"/>
                <a:ea typeface="Cambria" panose="02040503050406030204" pitchFamily="18" charset="0"/>
              </a:rPr>
              <a:t>ập</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bản</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đồ</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Địa lí 6 và kiến thức đã học để trả lời, </a:t>
            </a:r>
            <a:r>
              <a:rPr lang="vi-VN" sz="2400" b="1" dirty="0" smtClean="0">
                <a:solidFill>
                  <a:srgbClr val="0D30DD"/>
                </a:solidFill>
                <a:latin typeface="Cambria" panose="02040503050406030204" pitchFamily="18" charset="0"/>
                <a:ea typeface="Cambria" panose="02040503050406030204" pitchFamily="18" charset="0"/>
              </a:rPr>
              <a:t>mỗi </a:t>
            </a:r>
            <a:r>
              <a:rPr lang="vi-VN" sz="2400" b="1" dirty="0">
                <a:solidFill>
                  <a:srgbClr val="0D30DD"/>
                </a:solidFill>
                <a:latin typeface="Cambria" panose="02040503050406030204" pitchFamily="18" charset="0"/>
                <a:ea typeface="Cambria" panose="02040503050406030204" pitchFamily="18" charset="0"/>
              </a:rPr>
              <a:t>câu hỏi có </a:t>
            </a:r>
            <a:r>
              <a:rPr lang="en-US" sz="2400" b="1" dirty="0" smtClean="0">
                <a:solidFill>
                  <a:srgbClr val="0D30DD"/>
                </a:solidFill>
                <a:latin typeface="Cambria" panose="02040503050406030204" pitchFamily="18" charset="0"/>
                <a:ea typeface="Cambria" panose="02040503050406030204" pitchFamily="18" charset="0"/>
              </a:rPr>
              <a:t>1</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lượt trả lời.</a:t>
            </a:r>
          </a:p>
          <a:p>
            <a:pPr algn="just"/>
            <a:r>
              <a:rPr lang="en-US" sz="2400" b="1" dirty="0" smtClean="0">
                <a:solidFill>
                  <a:srgbClr val="0D30DD"/>
                </a:solidFill>
                <a:latin typeface="Cambria" panose="02040503050406030204" pitchFamily="18" charset="0"/>
                <a:ea typeface="Cambria" panose="02040503050406030204" pitchFamily="18" charset="0"/>
              </a:rPr>
              <a:t>- </a:t>
            </a:r>
            <a:r>
              <a:rPr lang="vi-VN" sz="2400" b="1" dirty="0" smtClean="0">
                <a:solidFill>
                  <a:srgbClr val="0D30DD"/>
                </a:solidFill>
                <a:latin typeface="Cambria" panose="02040503050406030204" pitchFamily="18" charset="0"/>
                <a:ea typeface="Cambria" panose="02040503050406030204" pitchFamily="18" charset="0"/>
              </a:rPr>
              <a:t>Em </a:t>
            </a:r>
            <a:r>
              <a:rPr lang="vi-VN" sz="2400" b="1" dirty="0">
                <a:solidFill>
                  <a:srgbClr val="0D30DD"/>
                </a:solidFill>
                <a:latin typeface="Cambria" panose="02040503050406030204" pitchFamily="18" charset="0"/>
                <a:ea typeface="Cambria" panose="02040503050406030204" pitchFamily="18" charset="0"/>
              </a:rPr>
              <a:t>nào trả lời đúng sẽ nhận được 1 </a:t>
            </a:r>
            <a:r>
              <a:rPr lang="vi-VN" sz="2400" b="1" dirty="0" smtClean="0">
                <a:solidFill>
                  <a:srgbClr val="0D30DD"/>
                </a:solidFill>
                <a:latin typeface="Cambria" panose="02040503050406030204" pitchFamily="18" charset="0"/>
                <a:ea typeface="Cambria" panose="02040503050406030204" pitchFamily="18" charset="0"/>
              </a:rPr>
              <a:t>phần quà nhỏ và </a:t>
            </a:r>
            <a:r>
              <a:rPr lang="vi-VN" sz="2400" b="1" dirty="0">
                <a:solidFill>
                  <a:srgbClr val="0D30DD"/>
                </a:solidFill>
                <a:latin typeface="Cambria" panose="02040503050406030204" pitchFamily="18" charset="0"/>
                <a:ea typeface="Cambria" panose="02040503050406030204" pitchFamily="18" charset="0"/>
              </a:rPr>
              <a:t>ô chữ sẽ hiện ra </a:t>
            </a:r>
            <a:r>
              <a:rPr lang="vi-VN" sz="2400" b="1" dirty="0" smtClean="0">
                <a:solidFill>
                  <a:srgbClr val="0D30DD"/>
                </a:solidFill>
                <a:latin typeface="Cambria" panose="02040503050406030204" pitchFamily="18" charset="0"/>
                <a:ea typeface="Cambria" panose="02040503050406030204" pitchFamily="18" charset="0"/>
              </a:rPr>
              <a:t>chữ </a:t>
            </a:r>
            <a:r>
              <a:rPr lang="vi-VN" sz="2400" b="1" dirty="0">
                <a:solidFill>
                  <a:srgbClr val="0D30DD"/>
                </a:solidFill>
                <a:latin typeface="Cambria" panose="02040503050406030204" pitchFamily="18" charset="0"/>
                <a:ea typeface="Cambria" panose="02040503050406030204" pitchFamily="18" charset="0"/>
              </a:rPr>
              <a:t>cái tương ứng, trả lời sai ô chữ sẽ bị khóa </a:t>
            </a:r>
            <a:r>
              <a:rPr lang="vi-VN" sz="2400" b="1" dirty="0" smtClean="0">
                <a:solidFill>
                  <a:srgbClr val="0D30DD"/>
                </a:solidFill>
                <a:latin typeface="Cambria" panose="02040503050406030204" pitchFamily="18" charset="0"/>
                <a:ea typeface="Cambria" panose="02040503050406030204" pitchFamily="18" charset="0"/>
              </a:rPr>
              <a:t>lại</a:t>
            </a:r>
            <a:r>
              <a:rPr lang="en-US" sz="2400" b="1" dirty="0" smtClean="0">
                <a:solidFill>
                  <a:srgbClr val="0D30DD"/>
                </a:solidFill>
                <a:latin typeface="Cambria" panose="02040503050406030204" pitchFamily="18" charset="0"/>
                <a:ea typeface="Cambria" panose="02040503050406030204" pitchFamily="18" charset="0"/>
              </a:rPr>
              <a:t>.</a:t>
            </a:r>
          </a:p>
          <a:p>
            <a:pPr algn="just"/>
            <a:r>
              <a:rPr lang="en-US" sz="2400" b="1" dirty="0" smtClean="0">
                <a:solidFill>
                  <a:srgbClr val="0D30DD"/>
                </a:solidFill>
                <a:latin typeface="Cambria" panose="02040503050406030204" pitchFamily="18" charset="0"/>
                <a:ea typeface="Cambria" panose="02040503050406030204" pitchFamily="18" charset="0"/>
              </a:rPr>
              <a:t>- </a:t>
            </a:r>
            <a:r>
              <a:rPr lang="en-US" sz="2400" b="1" dirty="0">
                <a:solidFill>
                  <a:srgbClr val="0D30DD"/>
                </a:solidFill>
                <a:latin typeface="Cambria" panose="02040503050406030204" pitchFamily="18" charset="0"/>
                <a:ea typeface="Cambria" panose="02040503050406030204" pitchFamily="18" charset="0"/>
              </a:rPr>
              <a:t>T</a:t>
            </a:r>
            <a:r>
              <a:rPr lang="vi-VN" sz="2400" b="1" dirty="0" smtClean="0">
                <a:solidFill>
                  <a:srgbClr val="0D30DD"/>
                </a:solidFill>
                <a:latin typeface="Cambria" panose="02040503050406030204" pitchFamily="18" charset="0"/>
                <a:ea typeface="Cambria" panose="02040503050406030204" pitchFamily="18" charset="0"/>
              </a:rPr>
              <a:t>rong </a:t>
            </a:r>
            <a:r>
              <a:rPr lang="vi-VN" sz="2400" b="1" dirty="0">
                <a:solidFill>
                  <a:srgbClr val="0D30DD"/>
                </a:solidFill>
                <a:latin typeface="Cambria" panose="02040503050406030204" pitchFamily="18" charset="0"/>
                <a:ea typeface="Cambria" panose="02040503050406030204" pitchFamily="18" charset="0"/>
              </a:rPr>
              <a:t>quá trình trả lời, em nào trả lời đúng tên từ khóa thì sẽ nhận được phần quà lớn </a:t>
            </a:r>
            <a:r>
              <a:rPr lang="vi-VN" sz="2400" b="1" dirty="0" smtClean="0">
                <a:solidFill>
                  <a:srgbClr val="0D30DD"/>
                </a:solidFill>
                <a:latin typeface="Cambria" panose="02040503050406030204" pitchFamily="18" charset="0"/>
                <a:ea typeface="Cambria" panose="02040503050406030204" pitchFamily="18" charset="0"/>
              </a:rPr>
              <a:t>hơn</a:t>
            </a:r>
            <a:r>
              <a:rPr lang="en-US" sz="2400" b="1" dirty="0" smtClean="0">
                <a:solidFill>
                  <a:srgbClr val="0D30DD"/>
                </a:solidFill>
                <a:latin typeface="Cambria" panose="02040503050406030204" pitchFamily="18" charset="0"/>
                <a:ea typeface="Cambria" panose="02040503050406030204" pitchFamily="18" charset="0"/>
              </a:rPr>
              <a:t>.</a:t>
            </a:r>
            <a:endParaRPr lang="vi-VN" sz="2400" b="1" dirty="0">
              <a:solidFill>
                <a:srgbClr val="0D30DD"/>
              </a:solidFill>
              <a:latin typeface="Cambria" panose="02040503050406030204" pitchFamily="18" charset="0"/>
              <a:ea typeface="Cambria" panose="02040503050406030204" pitchFamily="18" charset="0"/>
            </a:endParaRPr>
          </a:p>
        </p:txBody>
      </p:sp>
      <p:sp>
        <p:nvSpPr>
          <p:cNvPr id="13" name="Rectangle 12"/>
          <p:cNvSpPr/>
          <p:nvPr/>
        </p:nvSpPr>
        <p:spPr>
          <a:xfrm>
            <a:off x="91440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208788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326136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443484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560832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53" name="TextBox 52"/>
          <p:cNvSpPr txBox="1"/>
          <p:nvPr/>
        </p:nvSpPr>
        <p:spPr>
          <a:xfrm>
            <a:off x="115824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1</a:t>
            </a:r>
            <a:endParaRPr lang="en-US" sz="4000" b="1" dirty="0">
              <a:solidFill>
                <a:srgbClr val="FF0000"/>
              </a:solidFill>
              <a:latin typeface="Cambria" panose="02040503050406030204" pitchFamily="18" charset="0"/>
              <a:ea typeface="Cambria" panose="02040503050406030204" pitchFamily="18" charset="0"/>
            </a:endParaRPr>
          </a:p>
        </p:txBody>
      </p:sp>
      <p:sp>
        <p:nvSpPr>
          <p:cNvPr id="38" name="TextBox 37"/>
          <p:cNvSpPr txBox="1"/>
          <p:nvPr/>
        </p:nvSpPr>
        <p:spPr>
          <a:xfrm>
            <a:off x="228600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2</a:t>
            </a:r>
            <a:endParaRPr lang="en-US" sz="4000" b="1" dirty="0">
              <a:solidFill>
                <a:srgbClr val="FF0000"/>
              </a:solidFill>
              <a:latin typeface="Cambria" panose="02040503050406030204" pitchFamily="18" charset="0"/>
              <a:ea typeface="Cambria" panose="02040503050406030204" pitchFamily="18" charset="0"/>
            </a:endParaRPr>
          </a:p>
        </p:txBody>
      </p:sp>
      <p:sp>
        <p:nvSpPr>
          <p:cNvPr id="39" name="TextBox 38"/>
          <p:cNvSpPr txBox="1"/>
          <p:nvPr/>
        </p:nvSpPr>
        <p:spPr>
          <a:xfrm>
            <a:off x="342900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3</a:t>
            </a:r>
            <a:endParaRPr lang="en-US" sz="4000" b="1" dirty="0">
              <a:solidFill>
                <a:srgbClr val="FF0000"/>
              </a:solidFill>
              <a:latin typeface="Cambria" panose="02040503050406030204" pitchFamily="18" charset="0"/>
              <a:ea typeface="Cambria" panose="02040503050406030204" pitchFamily="18" charset="0"/>
            </a:endParaRPr>
          </a:p>
        </p:txBody>
      </p:sp>
      <p:sp>
        <p:nvSpPr>
          <p:cNvPr id="40" name="TextBox 39"/>
          <p:cNvSpPr txBox="1"/>
          <p:nvPr/>
        </p:nvSpPr>
        <p:spPr>
          <a:xfrm>
            <a:off x="464820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4</a:t>
            </a:r>
            <a:endParaRPr lang="en-US" sz="4000" b="1" dirty="0">
              <a:solidFill>
                <a:srgbClr val="FF0000"/>
              </a:solidFill>
              <a:latin typeface="Cambria" panose="02040503050406030204" pitchFamily="18" charset="0"/>
              <a:ea typeface="Cambria" panose="02040503050406030204" pitchFamily="18" charset="0"/>
            </a:endParaRPr>
          </a:p>
        </p:txBody>
      </p:sp>
      <p:sp>
        <p:nvSpPr>
          <p:cNvPr id="41" name="TextBox 40"/>
          <p:cNvSpPr txBox="1"/>
          <p:nvPr/>
        </p:nvSpPr>
        <p:spPr>
          <a:xfrm>
            <a:off x="5791200" y="1012686"/>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5</a:t>
            </a:r>
            <a:endParaRPr lang="en-US" sz="4000" b="1" dirty="0">
              <a:solidFill>
                <a:srgbClr val="FF0000"/>
              </a:solidFill>
              <a:latin typeface="Cambria" panose="02040503050406030204" pitchFamily="18" charset="0"/>
              <a:ea typeface="Cambria" panose="02040503050406030204" pitchFamily="18" charset="0"/>
            </a:endParaRPr>
          </a:p>
        </p:txBody>
      </p:sp>
      <p:sp>
        <p:nvSpPr>
          <p:cNvPr id="18" name="Rectangle 17"/>
          <p:cNvSpPr/>
          <p:nvPr/>
        </p:nvSpPr>
        <p:spPr>
          <a:xfrm>
            <a:off x="6781800" y="1697190"/>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9" name="TextBox 18"/>
          <p:cNvSpPr txBox="1"/>
          <p:nvPr/>
        </p:nvSpPr>
        <p:spPr>
          <a:xfrm>
            <a:off x="7010400" y="1044714"/>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6</a:t>
            </a:r>
            <a:endParaRPr lang="en-US"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52543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27"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8"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447800"/>
            <a:ext cx="3439710" cy="2400657"/>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ảnh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sau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thông</a:t>
            </a:r>
            <a:r>
              <a:rPr lang="en-US" sz="2200" i="1" dirty="0" smtClean="0">
                <a:solidFill>
                  <a:srgbClr val="FF0000"/>
                </a:solidFill>
                <a:latin typeface="Cambria" panose="02040503050406030204" pitchFamily="18" charset="0"/>
                <a:ea typeface="Cambria" panose="02040503050406030204" pitchFamily="18" charset="0"/>
              </a:rPr>
              <a:t> tin </a:t>
            </a:r>
            <a:r>
              <a:rPr lang="en-US" sz="2200" i="1" dirty="0" err="1" smtClean="0">
                <a:solidFill>
                  <a:srgbClr val="FF0000"/>
                </a:solidFill>
                <a:latin typeface="Cambria" panose="02040503050406030204" pitchFamily="18" charset="0"/>
                <a:ea typeface="Cambria" panose="02040503050406030204" pitchFamily="18" charset="0"/>
              </a:rPr>
              <a:t>trong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bài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biết</a:t>
            </a:r>
            <a:r>
              <a:rPr lang="en-US" sz="2200" i="1" dirty="0" smtClean="0">
                <a:solidFill>
                  <a:srgbClr val="FF0000"/>
                </a:solidFill>
                <a:latin typeface="Cambria" panose="02040503050406030204" pitchFamily="18" charset="0"/>
                <a:ea typeface="Cambria" panose="02040503050406030204" pitchFamily="18" charset="0"/>
              </a:rPr>
              <a:t> d</a:t>
            </a:r>
            <a:r>
              <a:rPr lang="vi-VN" sz="2200" i="1" dirty="0" smtClean="0">
                <a:solidFill>
                  <a:srgbClr val="FF0000"/>
                </a:solidFill>
                <a:latin typeface="Cambria" panose="02040503050406030204" pitchFamily="18" charset="0"/>
                <a:ea typeface="Cambria" panose="02040503050406030204" pitchFamily="18" charset="0"/>
              </a:rPr>
              <a:t>ụng </a:t>
            </a:r>
            <a:r>
              <a:rPr lang="vi-VN" sz="2200" i="1" dirty="0">
                <a:solidFill>
                  <a:srgbClr val="FF0000"/>
                </a:solidFill>
                <a:latin typeface="Cambria" panose="02040503050406030204" pitchFamily="18" charset="0"/>
                <a:ea typeface="Cambria" panose="02040503050406030204" pitchFamily="18" charset="0"/>
              </a:rPr>
              <a:t>cụ đo độ ẩm là gì?</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Vì</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sao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không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khí</a:t>
            </a:r>
            <a:endParaRPr lang="en-US" sz="2200" i="1" dirty="0" smtClean="0">
              <a:solidFill>
                <a:srgbClr val="FF0000"/>
              </a:solidFill>
              <a:latin typeface="Cambria" panose="02040503050406030204" pitchFamily="18" charset="0"/>
              <a:ea typeface="Cambria" panose="02040503050406030204" pitchFamily="18" charset="0"/>
            </a:endParaRPr>
          </a:p>
          <a:p>
            <a:pPr algn="ct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có</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độ</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ẩm</a:t>
            </a:r>
            <a:r>
              <a:rPr lang="en-US" sz="2200" i="1" dirty="0" smtClean="0">
                <a:solidFill>
                  <a:srgbClr val="FF0000"/>
                </a:solidFill>
                <a:latin typeface="Cambria" panose="02040503050406030204" pitchFamily="18" charset="0"/>
                <a:ea typeface="Cambria" panose="02040503050406030204" pitchFamily="18" charset="0"/>
              </a:rPr>
              <a:t>?</a:t>
            </a:r>
            <a:endParaRPr lang="vi-VN" sz="2200" i="1" dirty="0">
              <a:solidFill>
                <a:srgbClr val="FF0000"/>
              </a:solidFill>
              <a:latin typeface="Cambria" panose="02040503050406030204" pitchFamily="18" charset="0"/>
              <a:ea typeface="Cambria" panose="02040503050406030204" pitchFamily="18" charset="0"/>
            </a:endParaRPr>
          </a:p>
          <a:p>
            <a:pPr algn="ctr"/>
            <a:endParaRPr lang="vi-VN" sz="2000" i="1" dirty="0">
              <a:solidFill>
                <a:srgbClr val="FF0000"/>
              </a:solidFill>
              <a:latin typeface="Cambria" panose="02040503050406030204" pitchFamily="18" charset="0"/>
              <a:ea typeface="Cambria" panose="02040503050406030204" pitchFamily="18" charset="0"/>
            </a:endParaRPr>
          </a:p>
          <a:p>
            <a:pPr algn="ctr"/>
            <a:r>
              <a:rPr lang="en-US" sz="2000" i="1" dirty="0" smtClean="0">
                <a:solidFill>
                  <a:srgbClr val="FF0000"/>
                </a:solidFill>
                <a:latin typeface="Cambria" panose="02040503050406030204" pitchFamily="18" charset="0"/>
                <a:ea typeface="Cambria" panose="02040503050406030204" pitchFamily="18" charset="0"/>
              </a:rPr>
              <a:t> </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416040"/>
            <a:ext cx="4495800" cy="1708160"/>
          </a:xfrm>
          <a:prstGeom prst="rect">
            <a:avLst/>
          </a:prstGeom>
        </p:spPr>
        <p:txBody>
          <a:bodyPr wrap="square">
            <a:spAutoFit/>
          </a:bodyPr>
          <a:lstStyle/>
          <a:p>
            <a:pPr algn="just"/>
            <a:r>
              <a:rPr lang="en-US" sz="2100" dirty="0" smtClean="0">
                <a:latin typeface="Cambria" panose="02040503050406030204" pitchFamily="18" charset="0"/>
                <a:ea typeface="Cambria" panose="02040503050406030204" pitchFamily="18" charset="0"/>
              </a:rPr>
              <a:t>- </a:t>
            </a:r>
            <a:r>
              <a:rPr lang="vi-VN" sz="2100" dirty="0" smtClean="0">
                <a:latin typeface="Cambria" panose="02040503050406030204" pitchFamily="18" charset="0"/>
                <a:ea typeface="Cambria" panose="02040503050406030204" pitchFamily="18" charset="0"/>
              </a:rPr>
              <a:t>Dụng </a:t>
            </a:r>
            <a:r>
              <a:rPr lang="vi-VN" sz="2100" dirty="0">
                <a:latin typeface="Cambria" panose="02040503050406030204" pitchFamily="18" charset="0"/>
                <a:ea typeface="Cambria" panose="02040503050406030204" pitchFamily="18" charset="0"/>
              </a:rPr>
              <a:t>cụ đo độ ẩm là ẩm kế</a:t>
            </a:r>
            <a:r>
              <a:rPr lang="vi-VN" sz="2100" dirty="0" smtClean="0">
                <a:latin typeface="Cambria" panose="02040503050406030204" pitchFamily="18" charset="0"/>
                <a:ea typeface="Cambria" panose="02040503050406030204" pitchFamily="18" charset="0"/>
              </a:rPr>
              <a:t>.</a:t>
            </a:r>
            <a:endParaRPr lang="en-US" sz="2100" dirty="0" smtClean="0">
              <a:latin typeface="Cambria" panose="02040503050406030204" pitchFamily="18" charset="0"/>
              <a:ea typeface="Cambria" panose="02040503050406030204" pitchFamily="18" charset="0"/>
            </a:endParaRPr>
          </a:p>
          <a:p>
            <a:pPr algn="just"/>
            <a:r>
              <a:rPr lang="en-US" sz="2100" dirty="0" smtClean="0">
                <a:latin typeface="Cambria" panose="02040503050406030204" pitchFamily="18" charset="0"/>
                <a:ea typeface="Cambria" panose="02040503050406030204" pitchFamily="18" charset="0"/>
              </a:rPr>
              <a:t>- </a:t>
            </a:r>
            <a:r>
              <a:rPr lang="vi-VN" sz="2100" dirty="0" smtClean="0">
                <a:latin typeface="Cambria" panose="02040503050406030204" pitchFamily="18" charset="0"/>
                <a:ea typeface="Cambria" panose="02040503050406030204" pitchFamily="18" charset="0"/>
              </a:rPr>
              <a:t>Không </a:t>
            </a:r>
            <a:r>
              <a:rPr lang="vi-VN" sz="2100" dirty="0">
                <a:latin typeface="Cambria" panose="02040503050406030204" pitchFamily="18" charset="0"/>
                <a:ea typeface="Cambria" panose="02040503050406030204" pitchFamily="18" charset="0"/>
              </a:rPr>
              <a:t>khí có độ ẩm vì: Không khí bao giờ cũng chứa một lượng hơi nước nhất định, lượng hơi nước đó làm cho không khí có độ ẩm.</a:t>
            </a: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Độ ẩm không khí, mây và mưa</a:t>
            </a:r>
            <a:endParaRPr lang="en-US" sz="2400" b="1" dirty="0">
              <a:solidFill>
                <a:srgbClr val="0D30DD"/>
              </a:solidFill>
              <a:latin typeface="Cambria" pitchFamily="18" charset="0"/>
            </a:endParaRPr>
          </a:p>
        </p:txBody>
      </p:sp>
      <p:pic>
        <p:nvPicPr>
          <p:cNvPr id="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1347" y="3657600"/>
            <a:ext cx="4162425" cy="28194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05022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8"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447800"/>
            <a:ext cx="3439710" cy="1754326"/>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bảng</a:t>
            </a:r>
            <a:r>
              <a:rPr lang="en-US" sz="2200" i="1" dirty="0" smtClean="0">
                <a:solidFill>
                  <a:srgbClr val="FF0000"/>
                </a:solidFill>
                <a:latin typeface="Cambria" panose="02040503050406030204" pitchFamily="18" charset="0"/>
                <a:ea typeface="Cambria" panose="02040503050406030204" pitchFamily="18" charset="0"/>
              </a:rPr>
              <a:t> 13.2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thông</a:t>
            </a:r>
            <a:r>
              <a:rPr lang="en-US" sz="2200" i="1" dirty="0" smtClean="0">
                <a:solidFill>
                  <a:srgbClr val="FF0000"/>
                </a:solidFill>
                <a:latin typeface="Cambria" panose="02040503050406030204" pitchFamily="18" charset="0"/>
                <a:ea typeface="Cambria" panose="02040503050406030204" pitchFamily="18" charset="0"/>
              </a:rPr>
              <a:t> tin </a:t>
            </a:r>
            <a:r>
              <a:rPr lang="en-US" sz="2200" i="1" dirty="0" err="1" smtClean="0">
                <a:solidFill>
                  <a:srgbClr val="FF0000"/>
                </a:solidFill>
                <a:latin typeface="Cambria" panose="02040503050406030204" pitchFamily="18" charset="0"/>
                <a:ea typeface="Cambria" panose="02040503050406030204" pitchFamily="18" charset="0"/>
              </a:rPr>
              <a:t>trong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bài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biết</a:t>
            </a:r>
            <a:r>
              <a:rPr lang="en-US" sz="2200" i="1" dirty="0" smtClean="0">
                <a:solidFill>
                  <a:srgbClr val="FF0000"/>
                </a:solidFill>
                <a:latin typeface="Cambria" panose="02040503050406030204" pitchFamily="18" charset="0"/>
                <a:ea typeface="Cambria" panose="02040503050406030204" pitchFamily="18" charset="0"/>
              </a:rPr>
              <a:t> </a:t>
            </a:r>
            <a:r>
              <a:rPr lang="vi-VN" sz="2200" i="1" dirty="0" smtClean="0">
                <a:solidFill>
                  <a:srgbClr val="FF0000"/>
                </a:solidFill>
                <a:latin typeface="Cambria" panose="02040503050406030204" pitchFamily="18" charset="0"/>
                <a:ea typeface="Cambria" panose="02040503050406030204" pitchFamily="18" charset="0"/>
              </a:rPr>
              <a:t>không </a:t>
            </a:r>
            <a:r>
              <a:rPr lang="vi-VN" sz="2200" i="1" dirty="0">
                <a:solidFill>
                  <a:srgbClr val="FF0000"/>
                </a:solidFill>
                <a:latin typeface="Cambria" panose="02040503050406030204" pitchFamily="18" charset="0"/>
                <a:ea typeface="Cambria" panose="02040503050406030204" pitchFamily="18" charset="0"/>
              </a:rPr>
              <a:t>khí bão hòa ở nhiệt độ bao nhiêu</a:t>
            </a:r>
            <a:r>
              <a:rPr lang="vi-VN" sz="2200" i="1" dirty="0" smtClean="0">
                <a:solidFill>
                  <a:srgbClr val="FF0000"/>
                </a:solidFill>
                <a:latin typeface="Cambria" panose="02040503050406030204" pitchFamily="18" charset="0"/>
                <a:ea typeface="Cambria" panose="02040503050406030204" pitchFamily="18" charset="0"/>
              </a:rPr>
              <a:t>?</a:t>
            </a:r>
            <a:r>
              <a:rPr lang="vi-VN" sz="2000" i="1" dirty="0">
                <a:solidFill>
                  <a:srgbClr val="FF0000"/>
                </a:solidFill>
                <a:latin typeface="Cambria" panose="02040503050406030204" pitchFamily="18" charset="0"/>
                <a:ea typeface="Cambria" panose="02040503050406030204" pitchFamily="18" charset="0"/>
              </a:rPr>
              <a:t> Khi nào không khí được bão </a:t>
            </a:r>
            <a:r>
              <a:rPr lang="vi-VN" sz="2000" i="1" dirty="0" smtClean="0">
                <a:solidFill>
                  <a:srgbClr val="FF0000"/>
                </a:solidFill>
                <a:latin typeface="Cambria" panose="02040503050406030204" pitchFamily="18" charset="0"/>
                <a:ea typeface="Cambria" panose="02040503050406030204" pitchFamily="18" charset="0"/>
              </a:rPr>
              <a:t>hòa</a:t>
            </a:r>
            <a:r>
              <a:rPr lang="en-US" sz="2000" i="1" dirty="0" smtClean="0">
                <a:solidFill>
                  <a:srgbClr val="FF0000"/>
                </a:solidFill>
                <a:latin typeface="Cambria" panose="02040503050406030204" pitchFamily="18" charset="0"/>
                <a:ea typeface="Cambria" panose="02040503050406030204" pitchFamily="18" charset="0"/>
              </a:rPr>
              <a:t>? </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416040"/>
            <a:ext cx="4495800" cy="1708160"/>
          </a:xfrm>
          <a:prstGeom prst="rect">
            <a:avLst/>
          </a:prstGeom>
        </p:spPr>
        <p:txBody>
          <a:bodyPr wrap="square">
            <a:spAutoFit/>
          </a:bodyPr>
          <a:lstStyle/>
          <a:p>
            <a:pPr algn="just"/>
            <a:r>
              <a:rPr lang="en-US" sz="2100" dirty="0" smtClean="0">
                <a:latin typeface="Cambria" panose="02040503050406030204" pitchFamily="18" charset="0"/>
                <a:ea typeface="Cambria" panose="02040503050406030204" pitchFamily="18" charset="0"/>
              </a:rPr>
              <a:t>- </a:t>
            </a:r>
            <a:r>
              <a:rPr lang="vi-VN" sz="2100" dirty="0" smtClean="0">
                <a:latin typeface="Cambria" panose="02040503050406030204" pitchFamily="18" charset="0"/>
                <a:ea typeface="Cambria" panose="02040503050406030204" pitchFamily="18" charset="0"/>
              </a:rPr>
              <a:t>Không </a:t>
            </a:r>
            <a:r>
              <a:rPr lang="vi-VN" sz="2100" dirty="0">
                <a:latin typeface="Cambria" panose="02040503050406030204" pitchFamily="18" charset="0"/>
                <a:ea typeface="Cambria" panose="02040503050406030204" pitchFamily="18" charset="0"/>
              </a:rPr>
              <a:t>khí bão hòa ở nhiệt độ 30</a:t>
            </a:r>
            <a:r>
              <a:rPr lang="vi-VN" sz="2100" baseline="30000" dirty="0">
                <a:latin typeface="Cambria" panose="02040503050406030204" pitchFamily="18" charset="0"/>
                <a:ea typeface="Cambria" panose="02040503050406030204" pitchFamily="18" charset="0"/>
              </a:rPr>
              <a:t>0</a:t>
            </a:r>
            <a:r>
              <a:rPr lang="vi-VN" sz="2100" dirty="0">
                <a:latin typeface="Cambria" panose="02040503050406030204" pitchFamily="18" charset="0"/>
                <a:ea typeface="Cambria" panose="02040503050406030204" pitchFamily="18" charset="0"/>
              </a:rPr>
              <a:t>C vì chứa 30g/m</a:t>
            </a:r>
            <a:r>
              <a:rPr lang="vi-VN" sz="2100" baseline="30000" dirty="0">
                <a:latin typeface="Cambria" panose="02040503050406030204" pitchFamily="18" charset="0"/>
                <a:ea typeface="Cambria" panose="02040503050406030204" pitchFamily="18" charset="0"/>
              </a:rPr>
              <a:t>3</a:t>
            </a:r>
            <a:r>
              <a:rPr lang="vi-VN" sz="2100" dirty="0" smtClean="0">
                <a:latin typeface="Cambria" panose="02040503050406030204" pitchFamily="18" charset="0"/>
                <a:ea typeface="Cambria" panose="02040503050406030204" pitchFamily="18" charset="0"/>
              </a:rPr>
              <a:t>.</a:t>
            </a:r>
            <a:endParaRPr lang="en-US" sz="2100" dirty="0" smtClean="0">
              <a:latin typeface="Cambria" panose="02040503050406030204" pitchFamily="18" charset="0"/>
              <a:ea typeface="Cambria" panose="02040503050406030204" pitchFamily="18" charset="0"/>
            </a:endParaRPr>
          </a:p>
          <a:p>
            <a:pPr algn="just"/>
            <a:r>
              <a:rPr lang="en-US" sz="2100" dirty="0">
                <a:latin typeface="Cambria" panose="02040503050406030204" pitchFamily="18" charset="0"/>
                <a:ea typeface="Cambria" panose="02040503050406030204" pitchFamily="18" charset="0"/>
              </a:rPr>
              <a:t>-</a:t>
            </a:r>
            <a:r>
              <a:rPr lang="en-US" sz="2100" dirty="0" smtClean="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Khi không khí đã chứa được lượng hơi nước tối đa thì gọi là không khí đã bão hoà hơi nước.</a:t>
            </a: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Độ ẩm không khí, mây và mưa</a:t>
            </a:r>
            <a:endParaRPr lang="en-US" sz="2400" b="1" dirty="0">
              <a:solidFill>
                <a:srgbClr val="0D30DD"/>
              </a:solidFill>
              <a:latin typeface="Cambria" pitchFamily="18" charset="0"/>
            </a:endParaRPr>
          </a:p>
        </p:txBody>
      </p:sp>
      <p:pic>
        <p:nvPicPr>
          <p:cNvPr id="2051" name="Picture 3"/>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43545" y="4236059"/>
            <a:ext cx="4738255" cy="1859941"/>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05961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randombar(horizontal)">
                                      <p:cBhvr>
                                        <p:cTn id="23" dur="500"/>
                                        <p:tgtEl>
                                          <p:spTgt spid="20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8"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15247"/>
          </a:xfrm>
          <a:prstGeom prst="wedgeRoundRectCallout">
            <a:avLst>
              <a:gd name="adj1" fmla="val 21949"/>
              <a:gd name="adj2" fmla="val 889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524000"/>
            <a:ext cx="3439710"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ảnh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sau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thông</a:t>
            </a:r>
            <a:r>
              <a:rPr lang="en-US" sz="2200" i="1" dirty="0" smtClean="0">
                <a:solidFill>
                  <a:srgbClr val="FF0000"/>
                </a:solidFill>
                <a:latin typeface="Cambria" panose="02040503050406030204" pitchFamily="18" charset="0"/>
                <a:ea typeface="Cambria" panose="02040503050406030204" pitchFamily="18" charset="0"/>
              </a:rPr>
              <a:t> tin </a:t>
            </a:r>
            <a:r>
              <a:rPr lang="en-US" sz="2200" i="1" dirty="0" err="1" smtClean="0">
                <a:solidFill>
                  <a:srgbClr val="FF0000"/>
                </a:solidFill>
                <a:latin typeface="Cambria" panose="02040503050406030204" pitchFamily="18" charset="0"/>
                <a:ea typeface="Cambria" panose="02040503050406030204" pitchFamily="18" charset="0"/>
              </a:rPr>
              <a:t>trong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bài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biết</a:t>
            </a:r>
            <a:r>
              <a:rPr lang="en-US" sz="2200" i="1" dirty="0" smtClean="0">
                <a:solidFill>
                  <a:srgbClr val="FF0000"/>
                </a:solidFill>
                <a:latin typeface="Cambria" panose="02040503050406030204" pitchFamily="18" charset="0"/>
                <a:ea typeface="Cambria" panose="02040503050406030204" pitchFamily="18" charset="0"/>
              </a:rPr>
              <a:t> </a:t>
            </a:r>
            <a:r>
              <a:rPr lang="vi-VN" sz="2200" i="1" dirty="0">
                <a:solidFill>
                  <a:srgbClr val="FF0000"/>
                </a:solidFill>
                <a:latin typeface="Cambria" panose="02040503050406030204" pitchFamily="18" charset="0"/>
                <a:ea typeface="Cambria" panose="02040503050406030204" pitchFamily="18" charset="0"/>
              </a:rPr>
              <a:t>mây, mưa được hình thành như thế nào?</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371600"/>
            <a:ext cx="4495800" cy="2139047"/>
          </a:xfrm>
          <a:prstGeom prst="rect">
            <a:avLst/>
          </a:prstGeom>
        </p:spPr>
        <p:txBody>
          <a:bodyPr wrap="square">
            <a:spAutoFit/>
          </a:bodyPr>
          <a:lstStyle/>
          <a:p>
            <a:pPr algn="just"/>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Không </a:t>
            </a:r>
            <a:r>
              <a:rPr lang="vi-VN" sz="1900" dirty="0">
                <a:latin typeface="Cambria" panose="02040503050406030204" pitchFamily="18" charset="0"/>
                <a:ea typeface="Cambria" panose="02040503050406030204" pitchFamily="18" charset="0"/>
              </a:rPr>
              <a:t>khí đã bão hoà mà vẫn được cung cấp thêm hơi nước hoặc bị lạnh đi do bốc lên cao</a:t>
            </a:r>
            <a:r>
              <a:rPr lang="vi-VN" sz="1900" dirty="0" smtClean="0">
                <a:latin typeface="Cambria" panose="02040503050406030204" pitchFamily="18" charset="0"/>
                <a:ea typeface="Cambria" panose="02040503050406030204" pitchFamily="18" charset="0"/>
              </a:rPr>
              <a:t>,</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không </a:t>
            </a:r>
            <a:r>
              <a:rPr lang="vi-VN" sz="1900" dirty="0">
                <a:latin typeface="Cambria" panose="02040503050406030204" pitchFamily="18" charset="0"/>
                <a:ea typeface="Cambria" panose="02040503050406030204" pitchFamily="18" charset="0"/>
              </a:rPr>
              <a:t>khí sẽ ngưng tụ thành các hạt nước nhỏ, tạo thành mây</a:t>
            </a:r>
            <a:r>
              <a:rPr lang="vi-VN" sz="1900" dirty="0" smtClean="0">
                <a:latin typeface="Cambria" panose="02040503050406030204" pitchFamily="18" charset="0"/>
                <a:ea typeface="Cambria" panose="02040503050406030204" pitchFamily="18" charset="0"/>
              </a:rPr>
              <a:t>.</a:t>
            </a:r>
            <a:endParaRPr lang="en-US" sz="1900" dirty="0" smtClean="0">
              <a:latin typeface="Cambria" panose="02040503050406030204" pitchFamily="18" charset="0"/>
              <a:ea typeface="Cambria" panose="02040503050406030204" pitchFamily="18" charset="0"/>
            </a:endParaRPr>
          </a:p>
          <a:p>
            <a:pPr algn="just"/>
            <a:r>
              <a:rPr lang="en-US" sz="1900" dirty="0">
                <a:latin typeface="Cambria" panose="02040503050406030204" pitchFamily="18" charset="0"/>
                <a:ea typeface="Cambria" panose="02040503050406030204" pitchFamily="18" charset="0"/>
              </a:rPr>
              <a:t>-</a:t>
            </a:r>
            <a:r>
              <a:rPr lang="vi-VN" sz="1900" dirty="0" smtClean="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Gặp điều kiện thuận lợi, hơi nước tiếp tục ngưng tụ, làm các hạt nước to dần, rồi rơi xuống đất thành mưa.</a:t>
            </a: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Độ ẩm không khí, mây và mưa</a:t>
            </a:r>
            <a:endParaRPr lang="en-US" sz="2400" b="1" dirty="0">
              <a:solidFill>
                <a:srgbClr val="0D30DD"/>
              </a:solidFill>
              <a:latin typeface="Cambria" pitchFamily="18" charset="0"/>
            </a:endParaRPr>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6119" y="3754390"/>
            <a:ext cx="4010025" cy="264641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98313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00200"/>
            <a:ext cx="6792509" cy="3014763"/>
          </a:xfrm>
          <a:prstGeom prst="wedgeRoundRectCallout">
            <a:avLst>
              <a:gd name="adj1" fmla="val 48327"/>
              <a:gd name="adj2" fmla="val 89082"/>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695033"/>
            <a:ext cx="6629398" cy="2800767"/>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 Không khí bao giờ cũng chứa một lượng hơi nước nhất định. Khi không khí đã chứa được lượng hơi nước tối đa thì gọi là không khí đã bão hoà hơi nước.</a:t>
            </a:r>
          </a:p>
          <a:p>
            <a:pPr algn="just"/>
            <a:r>
              <a:rPr lang="vi-VN" sz="2200" dirty="0">
                <a:latin typeface="Cambria" panose="02040503050406030204" pitchFamily="18" charset="0"/>
                <a:ea typeface="Cambria" panose="02040503050406030204" pitchFamily="18" charset="0"/>
              </a:rPr>
              <a:t> - Không khí đã bão hoà mà vẫn được cung cấp thêm hơi nước hoặc bị lạnh đi do bốc lên cao</a:t>
            </a:r>
            <a:r>
              <a:rPr lang="vi-VN" sz="2200" dirty="0" smtClean="0">
                <a:latin typeface="Cambria" panose="02040503050406030204" pitchFamily="18" charset="0"/>
                <a:ea typeface="Cambria" panose="02040503050406030204" pitchFamily="18" charset="0"/>
              </a:rPr>
              <a:t>,</a:t>
            </a:r>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không </a:t>
            </a:r>
            <a:r>
              <a:rPr lang="vi-VN" sz="2200" dirty="0">
                <a:latin typeface="Cambria" panose="02040503050406030204" pitchFamily="18" charset="0"/>
                <a:ea typeface="Cambria" panose="02040503050406030204" pitchFamily="18" charset="0"/>
              </a:rPr>
              <a:t>khí sẽ ngưng tụ thành các hạt nước nhỏ, tạo thành mây</a:t>
            </a:r>
            <a:r>
              <a:rPr lang="vi-VN" sz="2200" dirty="0" smtClean="0">
                <a:latin typeface="Cambria" panose="02040503050406030204" pitchFamily="18" charset="0"/>
                <a:ea typeface="Cambria" panose="02040503050406030204" pitchFamily="18" charset="0"/>
              </a:rPr>
              <a:t>.</a:t>
            </a:r>
            <a:endParaRPr lang="en-US" sz="2200" dirty="0" smtClean="0">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a:t>
            </a:r>
            <a:r>
              <a:rPr lang="vi-VN" sz="2200" dirty="0" smtClean="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Gặp điều kiện thuận lợi, hơi nước tiếp tục ngưng tụ, làm các hạt nước to dần, rồi rơi xuống đất thành mưa.</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sp>
        <p:nvSpPr>
          <p:cNvPr id="23"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Độ</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ẩm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không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mây</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mưa</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3950255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sp>
        <p:nvSpPr>
          <p:cNvPr id="15" name="Title 1"/>
          <p:cNvSpPr txBox="1">
            <a:spLocks/>
          </p:cNvSpPr>
          <p:nvPr/>
        </p:nvSpPr>
        <p:spPr>
          <a:xfrm>
            <a:off x="24518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effectLst>
                  <a:outerShdw blurRad="38100" dist="38100" dir="2700000" algn="tl">
                    <a:srgbClr val="000000">
                      <a:alpha val="43137"/>
                    </a:srgbClr>
                  </a:outerShdw>
                </a:effectLst>
                <a:latin typeface="Cambria" pitchFamily="18" charset="0"/>
              </a:rPr>
              <a:t>Thời</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tiết</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và</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khí</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hậu</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 name="Rounded Rectangular Callout 1"/>
          <p:cNvSpPr/>
          <p:nvPr/>
        </p:nvSpPr>
        <p:spPr>
          <a:xfrm>
            <a:off x="228600" y="1219200"/>
            <a:ext cx="4038599" cy="1752600"/>
          </a:xfrm>
          <a:prstGeom prst="wedgeRoundRectCallout">
            <a:avLst>
              <a:gd name="adj1" fmla="val -33632"/>
              <a:gd name="adj2" fmla="val 14046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itle 1"/>
          <p:cNvSpPr txBox="1">
            <a:spLocks/>
          </p:cNvSpPr>
          <p:nvPr/>
        </p:nvSpPr>
        <p:spPr>
          <a:xfrm>
            <a:off x="381000" y="1676400"/>
            <a:ext cx="3630695"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i="1" dirty="0" err="1" smtClean="0">
                <a:solidFill>
                  <a:srgbClr val="FF0000"/>
                </a:solidFill>
                <a:latin typeface="Cambria" pitchFamily="18" charset="0"/>
              </a:rPr>
              <a:t>Quan</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sát</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bảng</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sau</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và</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thông</a:t>
            </a:r>
            <a:r>
              <a:rPr lang="en-US" sz="2400" i="1" dirty="0" smtClean="0">
                <a:solidFill>
                  <a:srgbClr val="FF0000"/>
                </a:solidFill>
                <a:latin typeface="Cambria" pitchFamily="18" charset="0"/>
              </a:rPr>
              <a:t> tin </a:t>
            </a:r>
            <a:r>
              <a:rPr lang="en-US" sz="2400" i="1" dirty="0" err="1" smtClean="0">
                <a:solidFill>
                  <a:srgbClr val="FF0000"/>
                </a:solidFill>
                <a:latin typeface="Cambria" pitchFamily="18" charset="0"/>
              </a:rPr>
              <a:t>trong</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bài</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cho</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biết</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thời</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tiết</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là</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gì</a:t>
            </a:r>
            <a:r>
              <a:rPr lang="en-US" sz="2400" i="1" dirty="0" smtClean="0">
                <a:solidFill>
                  <a:srgbClr val="FF0000"/>
                </a:solidFill>
                <a:latin typeface="Cambria" pitchFamily="18" charset="0"/>
              </a:rPr>
              <a:t>? </a:t>
            </a:r>
            <a:endParaRPr lang="en-US" sz="2400" i="1" dirty="0">
              <a:solidFill>
                <a:srgbClr val="FF0000"/>
              </a:solidFill>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9867" y="3352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419600" y="1219200"/>
            <a:ext cx="4474760" cy="1752600"/>
          </a:xfrm>
          <a:prstGeom prst="wedgeRoundRectCallout">
            <a:avLst>
              <a:gd name="adj1" fmla="val 28451"/>
              <a:gd name="adj2" fmla="val 12385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6" name="Title 1"/>
          <p:cNvSpPr txBox="1">
            <a:spLocks/>
          </p:cNvSpPr>
          <p:nvPr/>
        </p:nvSpPr>
        <p:spPr>
          <a:xfrm>
            <a:off x="4554538" y="1524000"/>
            <a:ext cx="420846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err="1" smtClean="0">
                <a:latin typeface="Cambria" pitchFamily="18" charset="0"/>
              </a:rPr>
              <a:t>Là</a:t>
            </a:r>
            <a:r>
              <a:rPr lang="en-US" sz="2400" dirty="0" smtClean="0">
                <a:latin typeface="Cambria" pitchFamily="18" charset="0"/>
              </a:rPr>
              <a:t> </a:t>
            </a:r>
            <a:r>
              <a:rPr lang="en-US" sz="2400" dirty="0" err="1" smtClean="0">
                <a:latin typeface="Cambria" pitchFamily="18" charset="0"/>
              </a:rPr>
              <a:t>sự</a:t>
            </a:r>
            <a:r>
              <a:rPr lang="en-US" sz="2400" dirty="0" smtClean="0">
                <a:latin typeface="Cambria" pitchFamily="18" charset="0"/>
              </a:rPr>
              <a:t> </a:t>
            </a:r>
            <a:r>
              <a:rPr lang="en-US" sz="2400" dirty="0" err="1" smtClean="0">
                <a:latin typeface="Cambria" pitchFamily="18" charset="0"/>
              </a:rPr>
              <a:t>biểu</a:t>
            </a:r>
            <a:r>
              <a:rPr lang="en-US" sz="2400" dirty="0" smtClean="0">
                <a:latin typeface="Cambria" pitchFamily="18" charset="0"/>
              </a:rPr>
              <a:t> </a:t>
            </a:r>
            <a:r>
              <a:rPr lang="en-US" sz="2400" dirty="0" err="1" smtClean="0">
                <a:latin typeface="Cambria" pitchFamily="18" charset="0"/>
              </a:rPr>
              <a:t>hiện</a:t>
            </a:r>
            <a:r>
              <a:rPr lang="en-US" sz="2400" dirty="0" smtClean="0">
                <a:latin typeface="Cambria" pitchFamily="18" charset="0"/>
              </a:rPr>
              <a:t> </a:t>
            </a:r>
            <a:r>
              <a:rPr lang="en-US" sz="2400" dirty="0" err="1" smtClean="0">
                <a:latin typeface="Cambria" pitchFamily="18" charset="0"/>
              </a:rPr>
              <a:t>của</a:t>
            </a:r>
            <a:r>
              <a:rPr lang="en-US" sz="2400" dirty="0" smtClean="0">
                <a:latin typeface="Cambria" pitchFamily="18" charset="0"/>
              </a:rPr>
              <a:t> </a:t>
            </a:r>
            <a:r>
              <a:rPr lang="en-US" sz="2400" dirty="0" err="1" smtClean="0">
                <a:latin typeface="Cambria" pitchFamily="18" charset="0"/>
              </a:rPr>
              <a:t>các</a:t>
            </a:r>
            <a:r>
              <a:rPr lang="en-US" sz="2400" dirty="0" smtClean="0">
                <a:latin typeface="Cambria" pitchFamily="18" charset="0"/>
              </a:rPr>
              <a:t> </a:t>
            </a:r>
            <a:r>
              <a:rPr lang="en-US" sz="2400" dirty="0" err="1" smtClean="0">
                <a:latin typeface="Cambria" pitchFamily="18" charset="0"/>
              </a:rPr>
              <a:t>hiện</a:t>
            </a:r>
            <a:r>
              <a:rPr lang="en-US" sz="2400" dirty="0" smtClean="0">
                <a:latin typeface="Cambria" pitchFamily="18" charset="0"/>
              </a:rPr>
              <a:t> </a:t>
            </a:r>
            <a:r>
              <a:rPr lang="en-US" sz="2400" dirty="0" err="1" smtClean="0">
                <a:latin typeface="Cambria" pitchFamily="18" charset="0"/>
              </a:rPr>
              <a:t>tượng</a:t>
            </a:r>
            <a:r>
              <a:rPr lang="en-US" sz="2400" dirty="0" smtClean="0">
                <a:latin typeface="Cambria" pitchFamily="18" charset="0"/>
              </a:rPr>
              <a:t> </a:t>
            </a:r>
            <a:r>
              <a:rPr lang="en-US" sz="2400" dirty="0" err="1" smtClean="0">
                <a:latin typeface="Cambria" pitchFamily="18" charset="0"/>
              </a:rPr>
              <a:t>khí</a:t>
            </a:r>
            <a:r>
              <a:rPr lang="en-US" sz="2400" dirty="0" smtClean="0">
                <a:latin typeface="Cambria" pitchFamily="18" charset="0"/>
              </a:rPr>
              <a:t> </a:t>
            </a:r>
            <a:r>
              <a:rPr lang="en-US" sz="2400" dirty="0" err="1" smtClean="0">
                <a:latin typeface="Cambria" pitchFamily="18" charset="0"/>
              </a:rPr>
              <a:t>tượng</a:t>
            </a:r>
            <a:r>
              <a:rPr lang="en-US" sz="2400" dirty="0" smtClean="0">
                <a:latin typeface="Cambria" pitchFamily="18" charset="0"/>
              </a:rPr>
              <a:t> ở </a:t>
            </a:r>
            <a:r>
              <a:rPr lang="en-US" sz="2400" dirty="0" err="1" smtClean="0">
                <a:latin typeface="Cambria" pitchFamily="18" charset="0"/>
              </a:rPr>
              <a:t>một</a:t>
            </a:r>
            <a:r>
              <a:rPr lang="en-US" sz="2400" dirty="0" smtClean="0">
                <a:latin typeface="Cambria" pitchFamily="18" charset="0"/>
              </a:rPr>
              <a:t> </a:t>
            </a:r>
            <a:r>
              <a:rPr lang="en-US" sz="2400" dirty="0" err="1" smtClean="0">
                <a:latin typeface="Cambria" pitchFamily="18" charset="0"/>
              </a:rPr>
              <a:t>địa</a:t>
            </a:r>
            <a:r>
              <a:rPr lang="en-US" sz="2400" dirty="0" smtClean="0">
                <a:latin typeface="Cambria" pitchFamily="18" charset="0"/>
              </a:rPr>
              <a:t> </a:t>
            </a:r>
            <a:r>
              <a:rPr lang="en-US" sz="2400" dirty="0" err="1" smtClean="0">
                <a:latin typeface="Cambria" pitchFamily="18" charset="0"/>
              </a:rPr>
              <a:t>phương</a:t>
            </a:r>
            <a:r>
              <a:rPr lang="en-US" sz="2400" dirty="0" smtClean="0">
                <a:latin typeface="Cambria" pitchFamily="18" charset="0"/>
              </a:rPr>
              <a:t> </a:t>
            </a:r>
            <a:r>
              <a:rPr lang="en-US" sz="2400" dirty="0" err="1" smtClean="0">
                <a:latin typeface="Cambria" pitchFamily="18" charset="0"/>
              </a:rPr>
              <a:t>trong</a:t>
            </a:r>
            <a:r>
              <a:rPr lang="en-US" sz="2400" dirty="0" smtClean="0">
                <a:latin typeface="Cambria" pitchFamily="18" charset="0"/>
              </a:rPr>
              <a:t> </a:t>
            </a:r>
            <a:r>
              <a:rPr lang="en-US" sz="2400" dirty="0" err="1" smtClean="0">
                <a:latin typeface="Cambria" pitchFamily="18" charset="0"/>
              </a:rPr>
              <a:t>thời</a:t>
            </a:r>
            <a:r>
              <a:rPr lang="en-US" sz="2400" dirty="0" smtClean="0">
                <a:latin typeface="Cambria" pitchFamily="18" charset="0"/>
              </a:rPr>
              <a:t> </a:t>
            </a:r>
            <a:r>
              <a:rPr lang="en-US" sz="2400" dirty="0" err="1" smtClean="0">
                <a:latin typeface="Cambria" pitchFamily="18" charset="0"/>
              </a:rPr>
              <a:t>gian</a:t>
            </a:r>
            <a:r>
              <a:rPr lang="en-US" sz="2400" dirty="0" smtClean="0">
                <a:latin typeface="Cambria" pitchFamily="18" charset="0"/>
              </a:rPr>
              <a:t> </a:t>
            </a:r>
            <a:r>
              <a:rPr lang="en-US" sz="2400" dirty="0" err="1" smtClean="0">
                <a:latin typeface="Cambria" pitchFamily="18" charset="0"/>
              </a:rPr>
              <a:t>ngắn</a:t>
            </a:r>
            <a:r>
              <a:rPr lang="en-US" sz="2400" dirty="0" smtClean="0">
                <a:latin typeface="Cambria" pitchFamily="18" charset="0"/>
              </a:rPr>
              <a:t>.</a:t>
            </a:r>
            <a:endParaRPr lang="en-US" sz="2400" dirty="0">
              <a:latin typeface="Cambria"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76856694"/>
              </p:ext>
            </p:extLst>
          </p:nvPr>
        </p:nvGraphicFramePr>
        <p:xfrm>
          <a:off x="2057400" y="3264396"/>
          <a:ext cx="4971736" cy="3212604"/>
        </p:xfrm>
        <a:graphic>
          <a:graphicData uri="http://schemas.openxmlformats.org/drawingml/2006/table">
            <a:tbl>
              <a:tblPr firstRow="1" bandRow="1">
                <a:tableStyleId>{5C22544A-7EE6-4342-B048-85BDC9FD1C3A}</a:tableStyleId>
              </a:tblPr>
              <a:tblGrid>
                <a:gridCol w="1242934"/>
                <a:gridCol w="1242934"/>
                <a:gridCol w="1242934"/>
                <a:gridCol w="1242934"/>
              </a:tblGrid>
              <a:tr h="1070868">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500" dirty="0" err="1" smtClean="0">
                          <a:latin typeface="Cambria" pitchFamily="18" charset="0"/>
                        </a:rPr>
                        <a:t>Thời</a:t>
                      </a:r>
                      <a:r>
                        <a:rPr lang="en-US" sz="2500" dirty="0" smtClean="0">
                          <a:latin typeface="Cambria" pitchFamily="18" charset="0"/>
                        </a:rPr>
                        <a:t> </a:t>
                      </a:r>
                      <a:r>
                        <a:rPr lang="en-US" sz="2500" dirty="0" err="1" smtClean="0">
                          <a:latin typeface="Cambria" pitchFamily="18" charset="0"/>
                        </a:rPr>
                        <a:t>tiết</a:t>
                      </a:r>
                      <a:r>
                        <a:rPr lang="en-US" sz="2500" baseline="0" dirty="0" smtClean="0">
                          <a:latin typeface="Cambria" pitchFamily="18" charset="0"/>
                        </a:rPr>
                        <a:t>  </a:t>
                      </a:r>
                      <a:r>
                        <a:rPr lang="en-US" sz="2500" baseline="0" dirty="0" err="1" smtClean="0">
                          <a:latin typeface="Cambria" pitchFamily="18" charset="0"/>
                        </a:rPr>
                        <a:t>tỉnh</a:t>
                      </a:r>
                      <a:r>
                        <a:rPr lang="en-US" sz="2500" baseline="0" dirty="0" smtClean="0">
                          <a:latin typeface="Cambria" pitchFamily="18" charset="0"/>
                        </a:rPr>
                        <a:t> An </a:t>
                      </a:r>
                      <a:r>
                        <a:rPr lang="en-US" sz="2500" baseline="0" dirty="0" err="1" smtClean="0">
                          <a:latin typeface="Cambria" pitchFamily="18" charset="0"/>
                        </a:rPr>
                        <a:t>Giang</a:t>
                      </a:r>
                      <a:r>
                        <a:rPr lang="en-US" sz="2500" baseline="0" dirty="0" smtClean="0">
                          <a:latin typeface="Cambria" pitchFamily="18" charset="0"/>
                        </a:rPr>
                        <a:t> </a:t>
                      </a:r>
                      <a:endParaRPr lang="en-US" sz="2500" dirty="0" smtClean="0">
                        <a:latin typeface="Cambria" pitchFamily="18" charset="0"/>
                      </a:endParaRPr>
                    </a:p>
                    <a:p>
                      <a:pPr algn="ctr"/>
                      <a:endParaRPr lang="en-US" sz="2500" dirty="0"/>
                    </a:p>
                  </a:txBody>
                  <a:tcPr anchor="ctr"/>
                </a:tc>
                <a:tc>
                  <a:txBody>
                    <a:bodyPr/>
                    <a:lstStyle/>
                    <a:p>
                      <a:pPr algn="ctr"/>
                      <a:r>
                        <a:rPr lang="en-US" sz="2000" dirty="0" err="1" smtClean="0">
                          <a:latin typeface="Cambria" pitchFamily="18" charset="0"/>
                        </a:rPr>
                        <a:t>Thứ</a:t>
                      </a:r>
                      <a:r>
                        <a:rPr lang="en-US" sz="2000" dirty="0" smtClean="0">
                          <a:latin typeface="Cambria" pitchFamily="18" charset="0"/>
                        </a:rPr>
                        <a:t> </a:t>
                      </a:r>
                      <a:r>
                        <a:rPr lang="en-US" sz="2000" dirty="0" err="1" smtClean="0">
                          <a:latin typeface="Cambria" pitchFamily="18" charset="0"/>
                        </a:rPr>
                        <a:t>hai</a:t>
                      </a:r>
                      <a:endParaRPr lang="en-US" sz="2000" dirty="0">
                        <a:latin typeface="Cambria" pitchFamily="18" charset="0"/>
                      </a:endParaRPr>
                    </a:p>
                  </a:txBody>
                  <a:tcPr anchor="ctr"/>
                </a:tc>
                <a:tc>
                  <a:txBody>
                    <a:bodyPr/>
                    <a:lstStyle/>
                    <a:p>
                      <a:pPr algn="ctr"/>
                      <a:r>
                        <a:rPr lang="en-US" sz="2000" dirty="0" err="1" smtClean="0">
                          <a:latin typeface="Cambria" pitchFamily="18" charset="0"/>
                        </a:rPr>
                        <a:t>Thứ</a:t>
                      </a:r>
                      <a:r>
                        <a:rPr lang="en-US" sz="2000" dirty="0" smtClean="0">
                          <a:latin typeface="Cambria" pitchFamily="18" charset="0"/>
                        </a:rPr>
                        <a:t> </a:t>
                      </a:r>
                      <a:r>
                        <a:rPr lang="en-US" sz="2000" dirty="0" err="1" smtClean="0">
                          <a:latin typeface="Cambria" pitchFamily="18" charset="0"/>
                        </a:rPr>
                        <a:t>ba</a:t>
                      </a:r>
                      <a:endParaRPr lang="en-US" sz="2000" dirty="0">
                        <a:latin typeface="Cambria" pitchFamily="18" charset="0"/>
                      </a:endParaRPr>
                    </a:p>
                  </a:txBody>
                  <a:tcPr anchor="ctr"/>
                </a:tc>
                <a:tc>
                  <a:txBody>
                    <a:bodyPr/>
                    <a:lstStyle/>
                    <a:p>
                      <a:pPr algn="ctr"/>
                      <a:r>
                        <a:rPr lang="en-US" sz="2000" dirty="0" err="1" smtClean="0">
                          <a:latin typeface="Cambria" pitchFamily="18" charset="0"/>
                        </a:rPr>
                        <a:t>Thứ</a:t>
                      </a:r>
                      <a:r>
                        <a:rPr lang="en-US" sz="2000" dirty="0" smtClean="0">
                          <a:latin typeface="Cambria" pitchFamily="18" charset="0"/>
                        </a:rPr>
                        <a:t> 4</a:t>
                      </a:r>
                      <a:endParaRPr lang="en-US" sz="2000" dirty="0">
                        <a:latin typeface="Cambria" pitchFamily="18" charset="0"/>
                      </a:endParaRPr>
                    </a:p>
                  </a:txBody>
                  <a:tcPr anchor="ctr"/>
                </a:tc>
              </a:tr>
              <a:tr h="2141736">
                <a:tc vMerge="1">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1038" name="Picture 14" descr="http://img.infonet.vn/t660/Uploaded/thanhhuyen/2015_06_29/Hue.png"/>
          <p:cNvPicPr>
            <a:picLocks noChangeAspect="1" noChangeArrowheads="1"/>
          </p:cNvPicPr>
          <p:nvPr/>
        </p:nvPicPr>
        <p:blipFill rotWithShape="1">
          <a:blip r:embed="rId9">
            <a:extLst>
              <a:ext uri="{28A0092B-C50C-407E-A947-70E740481C1C}">
                <a14:useLocalDpi xmlns:a14="http://schemas.microsoft.com/office/drawing/2010/main" val="0"/>
              </a:ext>
            </a:extLst>
          </a:blip>
          <a:srcRect l="69473" t="13729" b="46415"/>
          <a:stretch/>
        </p:blipFill>
        <p:spPr bwMode="auto">
          <a:xfrm>
            <a:off x="3295335" y="4343400"/>
            <a:ext cx="37338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096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nodeType="withEffect">
                                  <p:stCondLst>
                                    <p:cond delay="0"/>
                                  </p:stCondLst>
                                  <p:childTnLst>
                                    <p:set>
                                      <p:cBhvr>
                                        <p:cTn id="25" dur="1" fill="hold">
                                          <p:stCondLst>
                                            <p:cond delay="0"/>
                                          </p:stCondLst>
                                        </p:cTn>
                                        <p:tgtEl>
                                          <p:spTgt spid="1038"/>
                                        </p:tgtEl>
                                        <p:attrNameLst>
                                          <p:attrName>style.visibility</p:attrName>
                                        </p:attrNameLst>
                                      </p:cBhvr>
                                      <p:to>
                                        <p:strVal val="visible"/>
                                      </p:to>
                                    </p:set>
                                    <p:animEffect transition="in" filter="barn(inVertical)">
                                      <p:cBhvr>
                                        <p:cTn id="26" dur="500"/>
                                        <p:tgtEl>
                                          <p:spTgt spid="10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xit" presetSubtype="1" fill="hold" grpId="1" nodeType="clickEffect">
                                  <p:stCondLst>
                                    <p:cond delay="0"/>
                                  </p:stCondLst>
                                  <p:childTnLst>
                                    <p:animEffect transition="out" filter="wipe(up)">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par>
                                <p:cTn id="56" presetID="22" presetClass="exit" presetSubtype="1" fill="hold" grpId="1" nodeType="withEffect">
                                  <p:stCondLst>
                                    <p:cond delay="0"/>
                                  </p:stCondLst>
                                  <p:childTnLst>
                                    <p:animEffect transition="out" filter="wipe(up)">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par>
                                <p:cTn id="59" presetID="22" presetClass="exit" presetSubtype="1" fill="hold" grpId="1" nodeType="withEffect">
                                  <p:stCondLst>
                                    <p:cond delay="0"/>
                                  </p:stCondLst>
                                  <p:childTnLst>
                                    <p:animEffect transition="out" filter="wipe(up)">
                                      <p:cBhvr>
                                        <p:cTn id="60" dur="500"/>
                                        <p:tgtEl>
                                          <p:spTgt spid="24"/>
                                        </p:tgtEl>
                                      </p:cBhvr>
                                    </p:animEffect>
                                    <p:set>
                                      <p:cBhvr>
                                        <p:cTn id="61" dur="1" fill="hold">
                                          <p:stCondLst>
                                            <p:cond delay="499"/>
                                          </p:stCondLst>
                                        </p:cTn>
                                        <p:tgtEl>
                                          <p:spTgt spid="24"/>
                                        </p:tgtEl>
                                        <p:attrNameLst>
                                          <p:attrName>style.visibility</p:attrName>
                                        </p:attrNameLst>
                                      </p:cBhvr>
                                      <p:to>
                                        <p:strVal val="hidden"/>
                                      </p:to>
                                    </p:set>
                                  </p:childTnLst>
                                </p:cTn>
                              </p:par>
                              <p:par>
                                <p:cTn id="62" presetID="22" presetClass="exit" presetSubtype="1" fill="hold" grpId="1" nodeType="withEffect">
                                  <p:stCondLst>
                                    <p:cond delay="0"/>
                                  </p:stCondLst>
                                  <p:childTnLst>
                                    <p:animEffect transition="out" filter="wipe(up)">
                                      <p:cBhvr>
                                        <p:cTn id="63" dur="500"/>
                                        <p:tgtEl>
                                          <p:spTgt spid="26"/>
                                        </p:tgtEl>
                                      </p:cBhvr>
                                    </p:animEffect>
                                    <p:set>
                                      <p:cBhvr>
                                        <p:cTn id="64"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9" grpId="0"/>
      <p:bldP spid="19" grpId="1"/>
      <p:bldP spid="24" grpId="0" animBg="1"/>
      <p:bldP spid="24" grpId="1" animBg="1"/>
      <p:bldP spid="26" grpId="0"/>
      <p:bldP spid="2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317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sp>
        <p:nvSpPr>
          <p:cNvPr id="2" name="Rounded Rectangular Callout 1"/>
          <p:cNvSpPr/>
          <p:nvPr/>
        </p:nvSpPr>
        <p:spPr>
          <a:xfrm>
            <a:off x="228600" y="1219200"/>
            <a:ext cx="4038599" cy="1447800"/>
          </a:xfrm>
          <a:prstGeom prst="wedgeRoundRectCallout">
            <a:avLst>
              <a:gd name="adj1" fmla="val -32123"/>
              <a:gd name="adj2" fmla="val 15415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itle 1"/>
          <p:cNvSpPr txBox="1">
            <a:spLocks/>
          </p:cNvSpPr>
          <p:nvPr/>
        </p:nvSpPr>
        <p:spPr>
          <a:xfrm>
            <a:off x="381000" y="1447800"/>
            <a:ext cx="3630695"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i="1" dirty="0" err="1" smtClean="0">
                <a:solidFill>
                  <a:srgbClr val="FF0000"/>
                </a:solidFill>
                <a:latin typeface="Cambria" pitchFamily="18" charset="0"/>
              </a:rPr>
              <a:t>Quan</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sát</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các</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hình</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ảnh</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sau</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hãy</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cho</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biết</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thời</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tiết</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gồm</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những</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yếu</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tố</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nào</a:t>
            </a:r>
            <a:r>
              <a:rPr lang="en-US" sz="2400" i="1" dirty="0" smtClean="0">
                <a:solidFill>
                  <a:srgbClr val="FF0000"/>
                </a:solidFill>
                <a:latin typeface="Cambria" pitchFamily="18" charset="0"/>
              </a:rPr>
              <a:t>?</a:t>
            </a:r>
            <a:endParaRPr lang="en-US" sz="2400" i="1" dirty="0">
              <a:solidFill>
                <a:srgbClr val="FF0000"/>
              </a:solidFill>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9867" y="3352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419600" y="1219200"/>
            <a:ext cx="4474760" cy="1447800"/>
          </a:xfrm>
          <a:prstGeom prst="wedgeRoundRectCallout">
            <a:avLst>
              <a:gd name="adj1" fmla="val 29132"/>
              <a:gd name="adj2" fmla="val 14175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6" name="Title 1"/>
          <p:cNvSpPr txBox="1">
            <a:spLocks/>
          </p:cNvSpPr>
          <p:nvPr/>
        </p:nvSpPr>
        <p:spPr>
          <a:xfrm>
            <a:off x="4554538" y="1295400"/>
            <a:ext cx="420846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err="1" smtClean="0">
                <a:latin typeface="Cambria" pitchFamily="18" charset="0"/>
              </a:rPr>
              <a:t>Gồm</a:t>
            </a:r>
            <a:r>
              <a:rPr lang="en-US" sz="2400" dirty="0" smtClean="0">
                <a:latin typeface="Cambria" pitchFamily="18" charset="0"/>
              </a:rPr>
              <a:t> </a:t>
            </a:r>
            <a:r>
              <a:rPr lang="en-US" sz="2400" dirty="0" err="1" smtClean="0">
                <a:latin typeface="Cambria" pitchFamily="18" charset="0"/>
              </a:rPr>
              <a:t>các</a:t>
            </a:r>
            <a:r>
              <a:rPr lang="en-US" sz="2400" dirty="0" smtClean="0">
                <a:latin typeface="Cambria" pitchFamily="18" charset="0"/>
              </a:rPr>
              <a:t> </a:t>
            </a:r>
            <a:r>
              <a:rPr lang="en-US" sz="2400" dirty="0" err="1" smtClean="0">
                <a:latin typeface="Cambria" pitchFamily="18" charset="0"/>
              </a:rPr>
              <a:t>yếu</a:t>
            </a:r>
            <a:r>
              <a:rPr lang="en-US" sz="2400" dirty="0" smtClean="0">
                <a:latin typeface="Cambria" pitchFamily="18" charset="0"/>
              </a:rPr>
              <a:t> </a:t>
            </a:r>
            <a:r>
              <a:rPr lang="en-US" sz="2400" dirty="0" err="1" smtClean="0">
                <a:latin typeface="Cambria" pitchFamily="18" charset="0"/>
              </a:rPr>
              <a:t>tố</a:t>
            </a:r>
            <a:r>
              <a:rPr lang="en-US" sz="2400" dirty="0" smtClean="0">
                <a:latin typeface="Cambria" pitchFamily="18" charset="0"/>
              </a:rPr>
              <a:t>: </a:t>
            </a:r>
            <a:r>
              <a:rPr lang="en-US" sz="2400" dirty="0" err="1" smtClean="0">
                <a:latin typeface="Cambria" pitchFamily="18" charset="0"/>
              </a:rPr>
              <a:t>nắng</a:t>
            </a:r>
            <a:r>
              <a:rPr lang="en-US" sz="2400" dirty="0" smtClean="0">
                <a:latin typeface="Cambria" pitchFamily="18" charset="0"/>
              </a:rPr>
              <a:t>, </a:t>
            </a:r>
            <a:r>
              <a:rPr lang="en-US" sz="2400" dirty="0" err="1" smtClean="0">
                <a:latin typeface="Cambria" pitchFamily="18" charset="0"/>
              </a:rPr>
              <a:t>mưa</a:t>
            </a:r>
            <a:r>
              <a:rPr lang="en-US" sz="2400" dirty="0" smtClean="0">
                <a:latin typeface="Cambria" pitchFamily="18" charset="0"/>
              </a:rPr>
              <a:t>, </a:t>
            </a:r>
            <a:r>
              <a:rPr lang="en-US" sz="2400" dirty="0" err="1" smtClean="0">
                <a:latin typeface="Cambria" pitchFamily="18" charset="0"/>
              </a:rPr>
              <a:t>gió</a:t>
            </a:r>
            <a:r>
              <a:rPr lang="en-US" sz="2400" dirty="0" smtClean="0">
                <a:latin typeface="Cambria" pitchFamily="18" charset="0"/>
              </a:rPr>
              <a:t>, </a:t>
            </a:r>
            <a:r>
              <a:rPr lang="en-US" sz="2400" dirty="0" err="1" smtClean="0">
                <a:latin typeface="Cambria" pitchFamily="18" charset="0"/>
              </a:rPr>
              <a:t>tuyết</a:t>
            </a:r>
            <a:r>
              <a:rPr lang="en-US" sz="2400" dirty="0" smtClean="0">
                <a:latin typeface="Cambria" pitchFamily="18" charset="0"/>
              </a:rPr>
              <a:t> </a:t>
            </a:r>
            <a:r>
              <a:rPr lang="en-US" sz="2400" dirty="0" err="1" smtClean="0">
                <a:latin typeface="Cambria" pitchFamily="18" charset="0"/>
              </a:rPr>
              <a:t>rơi</a:t>
            </a:r>
            <a:r>
              <a:rPr lang="en-US" sz="2400" dirty="0" smtClean="0">
                <a:latin typeface="Cambria" pitchFamily="18" charset="0"/>
              </a:rPr>
              <a:t>,…</a:t>
            </a:r>
            <a:endParaRPr lang="en-US" sz="2400" dirty="0">
              <a:latin typeface="Cambria" pitchFamily="18" charset="0"/>
            </a:endParaRPr>
          </a:p>
        </p:txBody>
      </p:sp>
      <p:pic>
        <p:nvPicPr>
          <p:cNvPr id="5122" name="Picture 2" descr="http://emtoi.org/wp-content/uploads/2013/06/chao-em-nhung-vat-nang-thang-nam.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7985" y="2743200"/>
            <a:ext cx="2357815" cy="196737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rain_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2743200"/>
            <a:ext cx="2264344"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7" descr="58_resiz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76600" y="4724400"/>
            <a:ext cx="2430968" cy="1892464"/>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p:cNvSpPr txBox="1">
            <a:spLocks/>
          </p:cNvSpPr>
          <p:nvPr/>
        </p:nvSpPr>
        <p:spPr>
          <a:xfrm>
            <a:off x="24518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effectLst>
                  <a:outerShdw blurRad="38100" dist="38100" dir="2700000" algn="tl">
                    <a:srgbClr val="000000">
                      <a:alpha val="43137"/>
                    </a:srgbClr>
                  </a:outerShdw>
                </a:effectLst>
                <a:latin typeface="Cambria" pitchFamily="18" charset="0"/>
              </a:rPr>
              <a:t>Thời</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tiết</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và</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khí</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hậu</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1771035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6"/>
                                        </p:tgtEl>
                                        <p:attrNameLst>
                                          <p:attrName>r</p:attrName>
                                        </p:attrNameLst>
                                      </p:cBhvr>
                                    </p:animRot>
                                    <p:animRot by="-240000">
                                      <p:cBhvr>
                                        <p:cTn id="7" dur="200" fill="hold">
                                          <p:stCondLst>
                                            <p:cond delay="200"/>
                                          </p:stCondLst>
                                        </p:cTn>
                                        <p:tgtEl>
                                          <p:spTgt spid="1036"/>
                                        </p:tgtEl>
                                        <p:attrNameLst>
                                          <p:attrName>r</p:attrName>
                                        </p:attrNameLst>
                                      </p:cBhvr>
                                    </p:animRot>
                                    <p:animRot by="240000">
                                      <p:cBhvr>
                                        <p:cTn id="8" dur="200" fill="hold">
                                          <p:stCondLst>
                                            <p:cond delay="400"/>
                                          </p:stCondLst>
                                        </p:cTn>
                                        <p:tgtEl>
                                          <p:spTgt spid="1036"/>
                                        </p:tgtEl>
                                        <p:attrNameLst>
                                          <p:attrName>r</p:attrName>
                                        </p:attrNameLst>
                                      </p:cBhvr>
                                    </p:animRot>
                                    <p:animRot by="-240000">
                                      <p:cBhvr>
                                        <p:cTn id="9" dur="200" fill="hold">
                                          <p:stCondLst>
                                            <p:cond delay="600"/>
                                          </p:stCondLst>
                                        </p:cTn>
                                        <p:tgtEl>
                                          <p:spTgt spid="1036"/>
                                        </p:tgtEl>
                                        <p:attrNameLst>
                                          <p:attrName>r</p:attrName>
                                        </p:attrNameLst>
                                      </p:cBhvr>
                                    </p:animRot>
                                    <p:animRot by="120000">
                                      <p:cBhvr>
                                        <p:cTn id="10" dur="200" fill="hold">
                                          <p:stCondLst>
                                            <p:cond delay="800"/>
                                          </p:stCondLst>
                                        </p:cTn>
                                        <p:tgtEl>
                                          <p:spTgt spid="10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fade">
                                      <p:cBhvr>
                                        <p:cTn id="28" dur="500"/>
                                        <p:tgtEl>
                                          <p:spTgt spid="51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4"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13</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317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sp>
        <p:nvSpPr>
          <p:cNvPr id="2" name="Rounded Rectangular Callout 1"/>
          <p:cNvSpPr/>
          <p:nvPr/>
        </p:nvSpPr>
        <p:spPr>
          <a:xfrm>
            <a:off x="228601" y="1173220"/>
            <a:ext cx="2514600" cy="2575072"/>
          </a:xfrm>
          <a:prstGeom prst="wedgeRoundRectCallout">
            <a:avLst>
              <a:gd name="adj1" fmla="val -29093"/>
              <a:gd name="adj2" fmla="val 8490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itle 1"/>
          <p:cNvSpPr txBox="1">
            <a:spLocks/>
          </p:cNvSpPr>
          <p:nvPr/>
        </p:nvSpPr>
        <p:spPr>
          <a:xfrm>
            <a:off x="228600" y="2057400"/>
            <a:ext cx="2381015" cy="688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i="1" dirty="0" err="1" smtClean="0">
                <a:solidFill>
                  <a:srgbClr val="C00000"/>
                </a:solidFill>
                <a:latin typeface="Cambria" pitchFamily="18" charset="0"/>
              </a:rPr>
              <a:t>Thời</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tiết</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mùa</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đông</a:t>
            </a:r>
            <a:r>
              <a:rPr lang="en-US" sz="2400" i="1" dirty="0" smtClean="0">
                <a:solidFill>
                  <a:srgbClr val="C00000"/>
                </a:solidFill>
                <a:latin typeface="Cambria" pitchFamily="18" charset="0"/>
              </a:rPr>
              <a:t> ở </a:t>
            </a:r>
            <a:r>
              <a:rPr lang="en-US" sz="2400" i="1" dirty="0" err="1" smtClean="0">
                <a:solidFill>
                  <a:srgbClr val="C00000"/>
                </a:solidFill>
                <a:latin typeface="Cambria" pitchFamily="18" charset="0"/>
              </a:rPr>
              <a:t>các</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tỉnh</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phía</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Bắc</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và</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phía</a:t>
            </a:r>
            <a:r>
              <a:rPr lang="en-US" sz="2400" i="1" dirty="0" smtClean="0">
                <a:solidFill>
                  <a:srgbClr val="C00000"/>
                </a:solidFill>
                <a:latin typeface="Cambria" pitchFamily="18" charset="0"/>
              </a:rPr>
              <a:t> Nam </a:t>
            </a:r>
            <a:r>
              <a:rPr lang="en-US" sz="2400" i="1" dirty="0" err="1" smtClean="0">
                <a:solidFill>
                  <a:srgbClr val="C00000"/>
                </a:solidFill>
                <a:latin typeface="Cambria" pitchFamily="18" charset="0"/>
              </a:rPr>
              <a:t>có</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gì</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khác</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biệt</a:t>
            </a:r>
            <a:r>
              <a:rPr lang="en-US" sz="2400" i="1" dirty="0" smtClean="0">
                <a:solidFill>
                  <a:srgbClr val="C00000"/>
                </a:solidFill>
                <a:latin typeface="Cambria" pitchFamily="18" charset="0"/>
              </a:rPr>
              <a:t>?</a:t>
            </a:r>
            <a:endParaRPr lang="en-US" sz="2400" i="1" dirty="0">
              <a:solidFill>
                <a:srgbClr val="C00000"/>
              </a:solidFill>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9867" y="3352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6096000" y="1173220"/>
            <a:ext cx="2798360" cy="2398942"/>
          </a:xfrm>
          <a:prstGeom prst="wedgeRoundRectCallout">
            <a:avLst>
              <a:gd name="adj1" fmla="val 24231"/>
              <a:gd name="adj2" fmla="val 8394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6" name="Title 1"/>
          <p:cNvSpPr txBox="1">
            <a:spLocks/>
          </p:cNvSpPr>
          <p:nvPr/>
        </p:nvSpPr>
        <p:spPr>
          <a:xfrm>
            <a:off x="6324600" y="1752600"/>
            <a:ext cx="239388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err="1" smtClean="0">
                <a:latin typeface="Cambria" pitchFamily="18" charset="0"/>
              </a:rPr>
              <a:t>Vào</a:t>
            </a:r>
            <a:r>
              <a:rPr lang="en-US" sz="2400" dirty="0" smtClean="0">
                <a:latin typeface="Cambria" pitchFamily="18" charset="0"/>
              </a:rPr>
              <a:t> </a:t>
            </a:r>
            <a:r>
              <a:rPr lang="en-US" sz="2400" dirty="0" err="1" smtClean="0">
                <a:latin typeface="Cambria" pitchFamily="18" charset="0"/>
              </a:rPr>
              <a:t>mùa</a:t>
            </a:r>
            <a:r>
              <a:rPr lang="en-US" sz="2400" dirty="0" smtClean="0">
                <a:latin typeface="Cambria" pitchFamily="18" charset="0"/>
              </a:rPr>
              <a:t> </a:t>
            </a:r>
            <a:r>
              <a:rPr lang="en-US" sz="2400" dirty="0" err="1" smtClean="0">
                <a:latin typeface="Cambria" pitchFamily="18" charset="0"/>
              </a:rPr>
              <a:t>đông</a:t>
            </a:r>
            <a:r>
              <a:rPr lang="en-US" sz="2400" dirty="0" smtClean="0">
                <a:latin typeface="Cambria" pitchFamily="18" charset="0"/>
              </a:rPr>
              <a:t> </a:t>
            </a:r>
            <a:r>
              <a:rPr lang="en-US" sz="2400" dirty="0" err="1" smtClean="0">
                <a:latin typeface="Cambria" pitchFamily="18" charset="0"/>
              </a:rPr>
              <a:t>các</a:t>
            </a:r>
            <a:r>
              <a:rPr lang="en-US" sz="2400" dirty="0" smtClean="0">
                <a:latin typeface="Cambria" pitchFamily="18" charset="0"/>
              </a:rPr>
              <a:t> </a:t>
            </a:r>
            <a:r>
              <a:rPr lang="en-US" sz="2400" dirty="0" err="1" smtClean="0">
                <a:latin typeface="Cambria" pitchFamily="18" charset="0"/>
              </a:rPr>
              <a:t>tỉnh</a:t>
            </a:r>
            <a:r>
              <a:rPr lang="en-US" sz="2400" dirty="0" smtClean="0">
                <a:latin typeface="Cambria" pitchFamily="18" charset="0"/>
              </a:rPr>
              <a:t> </a:t>
            </a:r>
            <a:r>
              <a:rPr lang="en-US" sz="2400" dirty="0" err="1" smtClean="0">
                <a:latin typeface="Cambria" pitchFamily="18" charset="0"/>
              </a:rPr>
              <a:t>phía</a:t>
            </a:r>
            <a:r>
              <a:rPr lang="en-US" sz="2400" dirty="0" smtClean="0">
                <a:latin typeface="Cambria" pitchFamily="18" charset="0"/>
              </a:rPr>
              <a:t> </a:t>
            </a:r>
            <a:r>
              <a:rPr lang="en-US" sz="2400" dirty="0" err="1" smtClean="0">
                <a:latin typeface="Cambria" pitchFamily="18" charset="0"/>
              </a:rPr>
              <a:t>Bắc</a:t>
            </a:r>
            <a:r>
              <a:rPr lang="en-US" sz="2400" dirty="0" smtClean="0">
                <a:latin typeface="Cambria" pitchFamily="18" charset="0"/>
              </a:rPr>
              <a:t> </a:t>
            </a:r>
            <a:r>
              <a:rPr lang="en-US" sz="2400" dirty="0" err="1" smtClean="0">
                <a:latin typeface="Cambria" pitchFamily="18" charset="0"/>
              </a:rPr>
              <a:t>thường</a:t>
            </a:r>
            <a:r>
              <a:rPr lang="en-US" sz="2400" dirty="0" smtClean="0">
                <a:latin typeface="Cambria" pitchFamily="18" charset="0"/>
              </a:rPr>
              <a:t> </a:t>
            </a:r>
            <a:r>
              <a:rPr lang="en-US" sz="2400" dirty="0" err="1" smtClean="0">
                <a:latin typeface="Cambria" pitchFamily="18" charset="0"/>
              </a:rPr>
              <a:t>lạnh</a:t>
            </a:r>
            <a:r>
              <a:rPr lang="en-US" sz="2400" dirty="0" smtClean="0">
                <a:latin typeface="Cambria" pitchFamily="18" charset="0"/>
              </a:rPr>
              <a:t>, </a:t>
            </a:r>
            <a:r>
              <a:rPr lang="en-US" sz="2400" dirty="0" err="1" smtClean="0">
                <a:latin typeface="Cambria" pitchFamily="18" charset="0"/>
              </a:rPr>
              <a:t>còn</a:t>
            </a:r>
            <a:r>
              <a:rPr lang="en-US" sz="2400" dirty="0" smtClean="0">
                <a:latin typeface="Cambria" pitchFamily="18" charset="0"/>
              </a:rPr>
              <a:t> </a:t>
            </a:r>
            <a:r>
              <a:rPr lang="en-US" sz="2400" dirty="0" err="1" smtClean="0">
                <a:latin typeface="Cambria" pitchFamily="18" charset="0"/>
              </a:rPr>
              <a:t>phía</a:t>
            </a:r>
            <a:r>
              <a:rPr lang="en-US" sz="2400" dirty="0" smtClean="0">
                <a:latin typeface="Cambria" pitchFamily="18" charset="0"/>
              </a:rPr>
              <a:t> Nam </a:t>
            </a:r>
            <a:r>
              <a:rPr lang="en-US" sz="2400" dirty="0" err="1" smtClean="0">
                <a:latin typeface="Cambria" pitchFamily="18" charset="0"/>
              </a:rPr>
              <a:t>không</a:t>
            </a:r>
            <a:r>
              <a:rPr lang="en-US" sz="2400" dirty="0" smtClean="0">
                <a:latin typeface="Cambria" pitchFamily="18" charset="0"/>
              </a:rPr>
              <a:t> </a:t>
            </a:r>
            <a:r>
              <a:rPr lang="en-US" sz="2400" dirty="0" err="1" smtClean="0">
                <a:latin typeface="Cambria" pitchFamily="18" charset="0"/>
              </a:rPr>
              <a:t>lạnh</a:t>
            </a:r>
            <a:r>
              <a:rPr lang="en-US" sz="2400" dirty="0" smtClean="0">
                <a:latin typeface="Cambria" pitchFamily="18" charset="0"/>
              </a:rPr>
              <a:t> </a:t>
            </a:r>
            <a:r>
              <a:rPr lang="en-US" sz="2400" dirty="0" err="1" smtClean="0">
                <a:latin typeface="Cambria" pitchFamily="18" charset="0"/>
              </a:rPr>
              <a:t>lắm</a:t>
            </a:r>
            <a:r>
              <a:rPr lang="en-US" sz="2400" dirty="0" smtClean="0">
                <a:latin typeface="Cambria" pitchFamily="18" charset="0"/>
              </a:rPr>
              <a:t>.</a:t>
            </a:r>
            <a:endParaRPr lang="en-US" sz="2400" dirty="0">
              <a:latin typeface="Cambria" pitchFamily="18" charset="0"/>
            </a:endParaRPr>
          </a:p>
        </p:txBody>
      </p:sp>
      <p:sp>
        <p:nvSpPr>
          <p:cNvPr id="32" name="Rounded Rectangle 31"/>
          <p:cNvSpPr/>
          <p:nvPr/>
        </p:nvSpPr>
        <p:spPr>
          <a:xfrm>
            <a:off x="2976209" y="1376208"/>
            <a:ext cx="2937192" cy="4943106"/>
          </a:xfrm>
          <a:prstGeom prst="roundRect">
            <a:avLst>
              <a:gd name="adj" fmla="val 1092"/>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2971800" y="3052916"/>
            <a:ext cx="1432701" cy="2090057"/>
          </a:xfrm>
          <a:custGeom>
            <a:avLst/>
            <a:gdLst>
              <a:gd name="connsiteX0" fmla="*/ 4214 w 1432701"/>
              <a:gd name="connsiteY0" fmla="*/ 164339 h 2090057"/>
              <a:gd name="connsiteX1" fmla="*/ 408741 w 1432701"/>
              <a:gd name="connsiteY1" fmla="*/ 0 h 2090057"/>
              <a:gd name="connsiteX2" fmla="*/ 893331 w 1432701"/>
              <a:gd name="connsiteY2" fmla="*/ 16856 h 2090057"/>
              <a:gd name="connsiteX3" fmla="*/ 1247292 w 1432701"/>
              <a:gd name="connsiteY3" fmla="*/ 547797 h 2090057"/>
              <a:gd name="connsiteX4" fmla="*/ 1432701 w 1432701"/>
              <a:gd name="connsiteY4" fmla="*/ 1133519 h 2090057"/>
              <a:gd name="connsiteX5" fmla="*/ 1318927 w 1432701"/>
              <a:gd name="connsiteY5" fmla="*/ 1710813 h 2090057"/>
              <a:gd name="connsiteX6" fmla="*/ 669998 w 1432701"/>
              <a:gd name="connsiteY6" fmla="*/ 1748738 h 2090057"/>
              <a:gd name="connsiteX7" fmla="*/ 408741 w 1432701"/>
              <a:gd name="connsiteY7" fmla="*/ 2047919 h 2090057"/>
              <a:gd name="connsiteX8" fmla="*/ 349748 w 1432701"/>
              <a:gd name="connsiteY8" fmla="*/ 2039491 h 2090057"/>
              <a:gd name="connsiteX9" fmla="*/ 316037 w 1432701"/>
              <a:gd name="connsiteY9" fmla="*/ 2090057 h 2090057"/>
              <a:gd name="connsiteX10" fmla="*/ 257043 w 1432701"/>
              <a:gd name="connsiteY10" fmla="*/ 1955215 h 2090057"/>
              <a:gd name="connsiteX11" fmla="*/ 168553 w 1432701"/>
              <a:gd name="connsiteY11" fmla="*/ 1925718 h 2090057"/>
              <a:gd name="connsiteX12" fmla="*/ 50566 w 1432701"/>
              <a:gd name="connsiteY12" fmla="*/ 1921504 h 2090057"/>
              <a:gd name="connsiteX13" fmla="*/ 0 w 1432701"/>
              <a:gd name="connsiteY13" fmla="*/ 1921504 h 2090057"/>
              <a:gd name="connsiteX14" fmla="*/ 4214 w 1432701"/>
              <a:gd name="connsiteY14" fmla="*/ 164339 h 209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2701" h="2090057">
                <a:moveTo>
                  <a:pt x="4214" y="164339"/>
                </a:moveTo>
                <a:lnTo>
                  <a:pt x="408741" y="0"/>
                </a:lnTo>
                <a:lnTo>
                  <a:pt x="893331" y="16856"/>
                </a:lnTo>
                <a:lnTo>
                  <a:pt x="1247292" y="547797"/>
                </a:lnTo>
                <a:lnTo>
                  <a:pt x="1432701" y="1133519"/>
                </a:lnTo>
                <a:lnTo>
                  <a:pt x="1318927" y="1710813"/>
                </a:lnTo>
                <a:lnTo>
                  <a:pt x="669998" y="1748738"/>
                </a:lnTo>
                <a:lnTo>
                  <a:pt x="408741" y="2047919"/>
                </a:lnTo>
                <a:lnTo>
                  <a:pt x="349748" y="2039491"/>
                </a:lnTo>
                <a:lnTo>
                  <a:pt x="316037" y="2090057"/>
                </a:lnTo>
                <a:lnTo>
                  <a:pt x="257043" y="1955215"/>
                </a:lnTo>
                <a:lnTo>
                  <a:pt x="168553" y="1925718"/>
                </a:lnTo>
                <a:lnTo>
                  <a:pt x="50566" y="1921504"/>
                </a:lnTo>
                <a:lnTo>
                  <a:pt x="0" y="1921504"/>
                </a:lnTo>
                <a:cubicBezTo>
                  <a:pt x="1405" y="1335782"/>
                  <a:pt x="2809" y="750061"/>
                  <a:pt x="4214" y="164339"/>
                </a:cubicBez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971800" y="1371600"/>
            <a:ext cx="2941601" cy="712136"/>
          </a:xfrm>
          <a:custGeom>
            <a:avLst/>
            <a:gdLst>
              <a:gd name="connsiteX0" fmla="*/ 151698 w 2945464"/>
              <a:gd name="connsiteY0" fmla="*/ 450879 h 712136"/>
              <a:gd name="connsiteX1" fmla="*/ 96918 w 2945464"/>
              <a:gd name="connsiteY1" fmla="*/ 455093 h 712136"/>
              <a:gd name="connsiteX2" fmla="*/ 0 w 2945464"/>
              <a:gd name="connsiteY2" fmla="*/ 438238 h 712136"/>
              <a:gd name="connsiteX3" fmla="*/ 4214 w 2945464"/>
              <a:gd name="connsiteY3" fmla="*/ 21069 h 712136"/>
              <a:gd name="connsiteX4" fmla="*/ 37925 w 2945464"/>
              <a:gd name="connsiteY4" fmla="*/ 4214 h 712136"/>
              <a:gd name="connsiteX5" fmla="*/ 2941250 w 2945464"/>
              <a:gd name="connsiteY5" fmla="*/ 0 h 712136"/>
              <a:gd name="connsiteX6" fmla="*/ 2945464 w 2945464"/>
              <a:gd name="connsiteY6" fmla="*/ 560439 h 712136"/>
              <a:gd name="connsiteX7" fmla="*/ 2873829 w 2945464"/>
              <a:gd name="connsiteY7" fmla="*/ 501445 h 712136"/>
              <a:gd name="connsiteX8" fmla="*/ 2840118 w 2945464"/>
              <a:gd name="connsiteY8" fmla="*/ 556225 h 712136"/>
              <a:gd name="connsiteX9" fmla="*/ 2772697 w 2945464"/>
              <a:gd name="connsiteY9" fmla="*/ 518301 h 712136"/>
              <a:gd name="connsiteX10" fmla="*/ 2738986 w 2945464"/>
              <a:gd name="connsiteY10" fmla="*/ 493018 h 712136"/>
              <a:gd name="connsiteX11" fmla="*/ 2713703 w 2945464"/>
              <a:gd name="connsiteY11" fmla="*/ 556225 h 712136"/>
              <a:gd name="connsiteX12" fmla="*/ 2625213 w 2945464"/>
              <a:gd name="connsiteY12" fmla="*/ 585722 h 712136"/>
              <a:gd name="connsiteX13" fmla="*/ 2549364 w 2945464"/>
              <a:gd name="connsiteY13" fmla="*/ 552011 h 712136"/>
              <a:gd name="connsiteX14" fmla="*/ 2435591 w 2945464"/>
              <a:gd name="connsiteY14" fmla="*/ 552011 h 712136"/>
              <a:gd name="connsiteX15" fmla="*/ 2422949 w 2945464"/>
              <a:gd name="connsiteY15" fmla="*/ 585722 h 712136"/>
              <a:gd name="connsiteX16" fmla="*/ 2304962 w 2945464"/>
              <a:gd name="connsiteY16" fmla="*/ 598363 h 712136"/>
              <a:gd name="connsiteX17" fmla="*/ 2224900 w 2945464"/>
              <a:gd name="connsiteY17" fmla="*/ 632074 h 712136"/>
              <a:gd name="connsiteX18" fmla="*/ 2174334 w 2945464"/>
              <a:gd name="connsiteY18" fmla="*/ 691067 h 712136"/>
              <a:gd name="connsiteX19" fmla="*/ 1487480 w 2945464"/>
              <a:gd name="connsiteY19" fmla="*/ 712136 h 712136"/>
              <a:gd name="connsiteX20" fmla="*/ 1420059 w 2945464"/>
              <a:gd name="connsiteY20" fmla="*/ 307609 h 712136"/>
              <a:gd name="connsiteX21" fmla="*/ 1074525 w 2945464"/>
              <a:gd name="connsiteY21" fmla="*/ 261257 h 712136"/>
              <a:gd name="connsiteX22" fmla="*/ 606791 w 2945464"/>
              <a:gd name="connsiteY22" fmla="*/ 547797 h 712136"/>
              <a:gd name="connsiteX23" fmla="*/ 151698 w 2945464"/>
              <a:gd name="connsiteY23" fmla="*/ 450879 h 7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45464" h="712136">
                <a:moveTo>
                  <a:pt x="151698" y="450879"/>
                </a:moveTo>
                <a:lnTo>
                  <a:pt x="96918" y="455093"/>
                </a:lnTo>
                <a:lnTo>
                  <a:pt x="0" y="438238"/>
                </a:lnTo>
                <a:cubicBezTo>
                  <a:pt x="1405" y="299182"/>
                  <a:pt x="2809" y="160125"/>
                  <a:pt x="4214" y="21069"/>
                </a:cubicBezTo>
                <a:lnTo>
                  <a:pt x="37925" y="4214"/>
                </a:lnTo>
                <a:lnTo>
                  <a:pt x="2941250" y="0"/>
                </a:lnTo>
                <a:cubicBezTo>
                  <a:pt x="2942655" y="186813"/>
                  <a:pt x="2944059" y="373626"/>
                  <a:pt x="2945464" y="560439"/>
                </a:cubicBezTo>
                <a:lnTo>
                  <a:pt x="2873829" y="501445"/>
                </a:lnTo>
                <a:lnTo>
                  <a:pt x="2840118" y="556225"/>
                </a:lnTo>
                <a:lnTo>
                  <a:pt x="2772697" y="518301"/>
                </a:lnTo>
                <a:lnTo>
                  <a:pt x="2738986" y="493018"/>
                </a:lnTo>
                <a:lnTo>
                  <a:pt x="2713703" y="556225"/>
                </a:lnTo>
                <a:lnTo>
                  <a:pt x="2625213" y="585722"/>
                </a:lnTo>
                <a:lnTo>
                  <a:pt x="2549364" y="552011"/>
                </a:lnTo>
                <a:lnTo>
                  <a:pt x="2435591" y="552011"/>
                </a:lnTo>
                <a:lnTo>
                  <a:pt x="2422949" y="585722"/>
                </a:lnTo>
                <a:lnTo>
                  <a:pt x="2304962" y="598363"/>
                </a:lnTo>
                <a:lnTo>
                  <a:pt x="2224900" y="632074"/>
                </a:lnTo>
                <a:lnTo>
                  <a:pt x="2174334" y="691067"/>
                </a:lnTo>
                <a:lnTo>
                  <a:pt x="1487480" y="712136"/>
                </a:lnTo>
                <a:lnTo>
                  <a:pt x="1420059" y="307609"/>
                </a:lnTo>
                <a:lnTo>
                  <a:pt x="1074525" y="261257"/>
                </a:lnTo>
                <a:lnTo>
                  <a:pt x="606791" y="547797"/>
                </a:lnTo>
                <a:lnTo>
                  <a:pt x="151698" y="450879"/>
                </a:lnTo>
                <a:close/>
              </a:path>
            </a:pathLst>
          </a:cu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36" name="Freeform 35"/>
          <p:cNvSpPr/>
          <p:nvPr/>
        </p:nvSpPr>
        <p:spPr>
          <a:xfrm>
            <a:off x="2976306" y="1812800"/>
            <a:ext cx="2136618" cy="2693406"/>
          </a:xfrm>
          <a:custGeom>
            <a:avLst/>
            <a:gdLst>
              <a:gd name="connsiteX0" fmla="*/ 167489 w 2136618"/>
              <a:gd name="connsiteY0" fmla="*/ 9054 h 2693406"/>
              <a:gd name="connsiteX1" fmla="*/ 104115 w 2136618"/>
              <a:gd name="connsiteY1" fmla="*/ 13580 h 2693406"/>
              <a:gd name="connsiteX2" fmla="*/ 49794 w 2136618"/>
              <a:gd name="connsiteY2" fmla="*/ 0 h 2693406"/>
              <a:gd name="connsiteX3" fmla="*/ 0 w 2136618"/>
              <a:gd name="connsiteY3" fmla="*/ 0 h 2693406"/>
              <a:gd name="connsiteX4" fmla="*/ 0 w 2136618"/>
              <a:gd name="connsiteY4" fmla="*/ 1412341 h 2693406"/>
              <a:gd name="connsiteX5" fmla="*/ 72428 w 2136618"/>
              <a:gd name="connsiteY5" fmla="*/ 1439501 h 2693406"/>
              <a:gd name="connsiteX6" fmla="*/ 104115 w 2136618"/>
              <a:gd name="connsiteY6" fmla="*/ 1394234 h 2693406"/>
              <a:gd name="connsiteX7" fmla="*/ 104115 w 2136618"/>
              <a:gd name="connsiteY7" fmla="*/ 1394234 h 2693406"/>
              <a:gd name="connsiteX8" fmla="*/ 144855 w 2136618"/>
              <a:gd name="connsiteY8" fmla="*/ 1412341 h 2693406"/>
              <a:gd name="connsiteX9" fmla="*/ 212756 w 2136618"/>
              <a:gd name="connsiteY9" fmla="*/ 1348966 h 2693406"/>
              <a:gd name="connsiteX10" fmla="*/ 312345 w 2136618"/>
              <a:gd name="connsiteY10" fmla="*/ 1434974 h 2693406"/>
              <a:gd name="connsiteX11" fmla="*/ 384772 w 2136618"/>
              <a:gd name="connsiteY11" fmla="*/ 1466661 h 2693406"/>
              <a:gd name="connsiteX12" fmla="*/ 425513 w 2136618"/>
              <a:gd name="connsiteY12" fmla="*/ 1434974 h 2693406"/>
              <a:gd name="connsiteX13" fmla="*/ 502467 w 2136618"/>
              <a:gd name="connsiteY13" fmla="*/ 1416867 h 2693406"/>
              <a:gd name="connsiteX14" fmla="*/ 534154 w 2136618"/>
              <a:gd name="connsiteY14" fmla="*/ 1348966 h 2693406"/>
              <a:gd name="connsiteX15" fmla="*/ 574895 w 2136618"/>
              <a:gd name="connsiteY15" fmla="*/ 1330859 h 2693406"/>
              <a:gd name="connsiteX16" fmla="*/ 583948 w 2136618"/>
              <a:gd name="connsiteY16" fmla="*/ 1267485 h 2693406"/>
              <a:gd name="connsiteX17" fmla="*/ 688063 w 2136618"/>
              <a:gd name="connsiteY17" fmla="*/ 1312753 h 2693406"/>
              <a:gd name="connsiteX18" fmla="*/ 823865 w 2136618"/>
              <a:gd name="connsiteY18" fmla="*/ 1308226 h 2693406"/>
              <a:gd name="connsiteX19" fmla="*/ 982301 w 2136618"/>
              <a:gd name="connsiteY19" fmla="*/ 1557196 h 2693406"/>
              <a:gd name="connsiteX20" fmla="*/ 1045675 w 2136618"/>
              <a:gd name="connsiteY20" fmla="*/ 1593410 h 2693406"/>
              <a:gd name="connsiteX21" fmla="*/ 1068309 w 2136618"/>
              <a:gd name="connsiteY21" fmla="*/ 1661311 h 2693406"/>
              <a:gd name="connsiteX22" fmla="*/ 1027568 w 2136618"/>
              <a:gd name="connsiteY22" fmla="*/ 1724685 h 2693406"/>
              <a:gd name="connsiteX23" fmla="*/ 1018515 w 2136618"/>
              <a:gd name="connsiteY23" fmla="*/ 1792586 h 2693406"/>
              <a:gd name="connsiteX24" fmla="*/ 1018515 w 2136618"/>
              <a:gd name="connsiteY24" fmla="*/ 1869541 h 2693406"/>
              <a:gd name="connsiteX25" fmla="*/ 1090943 w 2136618"/>
              <a:gd name="connsiteY25" fmla="*/ 1987236 h 2693406"/>
              <a:gd name="connsiteX26" fmla="*/ 1213164 w 2136618"/>
              <a:gd name="connsiteY26" fmla="*/ 2037030 h 2693406"/>
              <a:gd name="connsiteX27" fmla="*/ 1253905 w 2136618"/>
              <a:gd name="connsiteY27" fmla="*/ 2104931 h 2693406"/>
              <a:gd name="connsiteX28" fmla="*/ 1231271 w 2136618"/>
              <a:gd name="connsiteY28" fmla="*/ 2186412 h 2693406"/>
              <a:gd name="connsiteX29" fmla="*/ 1272012 w 2136618"/>
              <a:gd name="connsiteY29" fmla="*/ 2290527 h 2693406"/>
              <a:gd name="connsiteX30" fmla="*/ 1244851 w 2136618"/>
              <a:gd name="connsiteY30" fmla="*/ 2317687 h 2693406"/>
              <a:gd name="connsiteX31" fmla="*/ 1317279 w 2136618"/>
              <a:gd name="connsiteY31" fmla="*/ 2376535 h 2693406"/>
              <a:gd name="connsiteX32" fmla="*/ 1294645 w 2136618"/>
              <a:gd name="connsiteY32" fmla="*/ 2426329 h 2693406"/>
              <a:gd name="connsiteX33" fmla="*/ 1299172 w 2136618"/>
              <a:gd name="connsiteY33" fmla="*/ 2489703 h 2693406"/>
              <a:gd name="connsiteX34" fmla="*/ 1281065 w 2136618"/>
              <a:gd name="connsiteY34" fmla="*/ 2512337 h 2693406"/>
              <a:gd name="connsiteX35" fmla="*/ 1222218 w 2136618"/>
              <a:gd name="connsiteY35" fmla="*/ 2539497 h 2693406"/>
              <a:gd name="connsiteX36" fmla="*/ 1176950 w 2136618"/>
              <a:gd name="connsiteY36" fmla="*/ 2566657 h 2693406"/>
              <a:gd name="connsiteX37" fmla="*/ 1176950 w 2136618"/>
              <a:gd name="connsiteY37" fmla="*/ 2602871 h 2693406"/>
              <a:gd name="connsiteX38" fmla="*/ 1253905 w 2136618"/>
              <a:gd name="connsiteY38" fmla="*/ 2648139 h 2693406"/>
              <a:gd name="connsiteX39" fmla="*/ 1339913 w 2136618"/>
              <a:gd name="connsiteY39" fmla="*/ 2630032 h 2693406"/>
              <a:gd name="connsiteX40" fmla="*/ 1421394 w 2136618"/>
              <a:gd name="connsiteY40" fmla="*/ 2693406 h 2693406"/>
              <a:gd name="connsiteX41" fmla="*/ 1453081 w 2136618"/>
              <a:gd name="connsiteY41" fmla="*/ 2693406 h 2693406"/>
              <a:gd name="connsiteX42" fmla="*/ 1489295 w 2136618"/>
              <a:gd name="connsiteY42" fmla="*/ 2652665 h 2693406"/>
              <a:gd name="connsiteX43" fmla="*/ 1484768 w 2136618"/>
              <a:gd name="connsiteY43" fmla="*/ 2580238 h 2693406"/>
              <a:gd name="connsiteX44" fmla="*/ 1606990 w 2136618"/>
              <a:gd name="connsiteY44" fmla="*/ 2521390 h 2693406"/>
              <a:gd name="connsiteX45" fmla="*/ 1738265 w 2136618"/>
              <a:gd name="connsiteY45" fmla="*/ 2666246 h 2693406"/>
              <a:gd name="connsiteX46" fmla="*/ 2023449 w 2136618"/>
              <a:gd name="connsiteY46" fmla="*/ 2534970 h 2693406"/>
              <a:gd name="connsiteX47" fmla="*/ 2136618 w 2136618"/>
              <a:gd name="connsiteY47" fmla="*/ 2304107 h 2693406"/>
              <a:gd name="connsiteX48" fmla="*/ 2068717 w 2136618"/>
              <a:gd name="connsiteY48" fmla="*/ 2050610 h 2693406"/>
              <a:gd name="connsiteX49" fmla="*/ 1846907 w 2136618"/>
              <a:gd name="connsiteY49" fmla="*/ 1851434 h 2693406"/>
              <a:gd name="connsiteX50" fmla="*/ 1013988 w 2136618"/>
              <a:gd name="connsiteY50" fmla="*/ 941560 h 2693406"/>
              <a:gd name="connsiteX51" fmla="*/ 1136210 w 2136618"/>
              <a:gd name="connsiteY51" fmla="*/ 620162 h 2693406"/>
              <a:gd name="connsiteX52" fmla="*/ 579422 w 2136618"/>
              <a:gd name="connsiteY52" fmla="*/ 104115 h 2693406"/>
              <a:gd name="connsiteX53" fmla="*/ 167489 w 2136618"/>
              <a:gd name="connsiteY53" fmla="*/ 9054 h 269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36618" h="2693406">
                <a:moveTo>
                  <a:pt x="167489" y="9054"/>
                </a:moveTo>
                <a:lnTo>
                  <a:pt x="104115" y="13580"/>
                </a:lnTo>
                <a:lnTo>
                  <a:pt x="49794" y="0"/>
                </a:lnTo>
                <a:lnTo>
                  <a:pt x="0" y="0"/>
                </a:lnTo>
                <a:lnTo>
                  <a:pt x="0" y="1412341"/>
                </a:lnTo>
                <a:lnTo>
                  <a:pt x="72428" y="1439501"/>
                </a:lnTo>
                <a:lnTo>
                  <a:pt x="104115" y="1394234"/>
                </a:lnTo>
                <a:lnTo>
                  <a:pt x="104115" y="1394234"/>
                </a:lnTo>
                <a:lnTo>
                  <a:pt x="144855" y="1412341"/>
                </a:lnTo>
                <a:lnTo>
                  <a:pt x="212756" y="1348966"/>
                </a:lnTo>
                <a:lnTo>
                  <a:pt x="312345" y="1434974"/>
                </a:lnTo>
                <a:lnTo>
                  <a:pt x="384772" y="1466661"/>
                </a:lnTo>
                <a:lnTo>
                  <a:pt x="425513" y="1434974"/>
                </a:lnTo>
                <a:lnTo>
                  <a:pt x="502467" y="1416867"/>
                </a:lnTo>
                <a:lnTo>
                  <a:pt x="534154" y="1348966"/>
                </a:lnTo>
                <a:lnTo>
                  <a:pt x="574895" y="1330859"/>
                </a:lnTo>
                <a:lnTo>
                  <a:pt x="583948" y="1267485"/>
                </a:lnTo>
                <a:lnTo>
                  <a:pt x="688063" y="1312753"/>
                </a:lnTo>
                <a:lnTo>
                  <a:pt x="823865" y="1308226"/>
                </a:lnTo>
                <a:lnTo>
                  <a:pt x="982301" y="1557196"/>
                </a:lnTo>
                <a:lnTo>
                  <a:pt x="1045675" y="1593410"/>
                </a:lnTo>
                <a:lnTo>
                  <a:pt x="1068309" y="1661311"/>
                </a:lnTo>
                <a:lnTo>
                  <a:pt x="1027568" y="1724685"/>
                </a:lnTo>
                <a:lnTo>
                  <a:pt x="1018515" y="1792586"/>
                </a:lnTo>
                <a:lnTo>
                  <a:pt x="1018515" y="1869541"/>
                </a:lnTo>
                <a:lnTo>
                  <a:pt x="1090943" y="1987236"/>
                </a:lnTo>
                <a:lnTo>
                  <a:pt x="1213164" y="2037030"/>
                </a:lnTo>
                <a:lnTo>
                  <a:pt x="1253905" y="2104931"/>
                </a:lnTo>
                <a:lnTo>
                  <a:pt x="1231271" y="2186412"/>
                </a:lnTo>
                <a:lnTo>
                  <a:pt x="1272012" y="2290527"/>
                </a:lnTo>
                <a:lnTo>
                  <a:pt x="1244851" y="2317687"/>
                </a:lnTo>
                <a:lnTo>
                  <a:pt x="1317279" y="2376535"/>
                </a:lnTo>
                <a:lnTo>
                  <a:pt x="1294645" y="2426329"/>
                </a:lnTo>
                <a:lnTo>
                  <a:pt x="1299172" y="2489703"/>
                </a:lnTo>
                <a:lnTo>
                  <a:pt x="1281065" y="2512337"/>
                </a:lnTo>
                <a:lnTo>
                  <a:pt x="1222218" y="2539497"/>
                </a:lnTo>
                <a:lnTo>
                  <a:pt x="1176950" y="2566657"/>
                </a:lnTo>
                <a:lnTo>
                  <a:pt x="1176950" y="2602871"/>
                </a:lnTo>
                <a:lnTo>
                  <a:pt x="1253905" y="2648139"/>
                </a:lnTo>
                <a:lnTo>
                  <a:pt x="1339913" y="2630032"/>
                </a:lnTo>
                <a:lnTo>
                  <a:pt x="1421394" y="2693406"/>
                </a:lnTo>
                <a:lnTo>
                  <a:pt x="1453081" y="2693406"/>
                </a:lnTo>
                <a:lnTo>
                  <a:pt x="1489295" y="2652665"/>
                </a:lnTo>
                <a:lnTo>
                  <a:pt x="1484768" y="2580238"/>
                </a:lnTo>
                <a:lnTo>
                  <a:pt x="1606990" y="2521390"/>
                </a:lnTo>
                <a:lnTo>
                  <a:pt x="1738265" y="2666246"/>
                </a:lnTo>
                <a:lnTo>
                  <a:pt x="2023449" y="2534970"/>
                </a:lnTo>
                <a:lnTo>
                  <a:pt x="2136618" y="2304107"/>
                </a:lnTo>
                <a:lnTo>
                  <a:pt x="2068717" y="2050610"/>
                </a:lnTo>
                <a:lnTo>
                  <a:pt x="1846907" y="1851434"/>
                </a:lnTo>
                <a:lnTo>
                  <a:pt x="1013988" y="941560"/>
                </a:lnTo>
                <a:lnTo>
                  <a:pt x="1136210" y="620162"/>
                </a:lnTo>
                <a:lnTo>
                  <a:pt x="579422" y="104115"/>
                </a:lnTo>
                <a:lnTo>
                  <a:pt x="167489" y="9054"/>
                </a:lnTo>
                <a:close/>
              </a:path>
            </a:pathLst>
          </a:custGeom>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Freeform 36"/>
          <p:cNvSpPr/>
          <p:nvPr/>
        </p:nvSpPr>
        <p:spPr>
          <a:xfrm>
            <a:off x="4083244" y="2939449"/>
            <a:ext cx="433388" cy="283368"/>
          </a:xfrm>
          <a:custGeom>
            <a:avLst/>
            <a:gdLst>
              <a:gd name="connsiteX0" fmla="*/ 14288 w 433388"/>
              <a:gd name="connsiteY0" fmla="*/ 64293 h 283368"/>
              <a:gd name="connsiteX1" fmla="*/ 0 w 433388"/>
              <a:gd name="connsiteY1" fmla="*/ 116681 h 283368"/>
              <a:gd name="connsiteX2" fmla="*/ 59532 w 433388"/>
              <a:gd name="connsiteY2" fmla="*/ 192881 h 283368"/>
              <a:gd name="connsiteX3" fmla="*/ 102394 w 433388"/>
              <a:gd name="connsiteY3" fmla="*/ 207168 h 283368"/>
              <a:gd name="connsiteX4" fmla="*/ 123825 w 433388"/>
              <a:gd name="connsiteY4" fmla="*/ 202406 h 283368"/>
              <a:gd name="connsiteX5" fmla="*/ 173832 w 433388"/>
              <a:gd name="connsiteY5" fmla="*/ 266700 h 283368"/>
              <a:gd name="connsiteX6" fmla="*/ 242888 w 433388"/>
              <a:gd name="connsiteY6" fmla="*/ 240506 h 283368"/>
              <a:gd name="connsiteX7" fmla="*/ 288132 w 433388"/>
              <a:gd name="connsiteY7" fmla="*/ 235743 h 283368"/>
              <a:gd name="connsiteX8" fmla="*/ 347663 w 433388"/>
              <a:gd name="connsiteY8" fmla="*/ 283368 h 283368"/>
              <a:gd name="connsiteX9" fmla="*/ 376238 w 433388"/>
              <a:gd name="connsiteY9" fmla="*/ 276225 h 283368"/>
              <a:gd name="connsiteX10" fmla="*/ 409575 w 433388"/>
              <a:gd name="connsiteY10" fmla="*/ 252412 h 283368"/>
              <a:gd name="connsiteX11" fmla="*/ 433388 w 433388"/>
              <a:gd name="connsiteY11" fmla="*/ 254793 h 283368"/>
              <a:gd name="connsiteX12" fmla="*/ 421482 w 433388"/>
              <a:gd name="connsiteY12" fmla="*/ 221456 h 283368"/>
              <a:gd name="connsiteX13" fmla="*/ 340519 w 433388"/>
              <a:gd name="connsiteY13" fmla="*/ 157162 h 283368"/>
              <a:gd name="connsiteX14" fmla="*/ 316707 w 433388"/>
              <a:gd name="connsiteY14" fmla="*/ 154781 h 283368"/>
              <a:gd name="connsiteX15" fmla="*/ 254794 w 433388"/>
              <a:gd name="connsiteY15" fmla="*/ 90487 h 283368"/>
              <a:gd name="connsiteX16" fmla="*/ 223838 w 433388"/>
              <a:gd name="connsiteY16" fmla="*/ 47625 h 283368"/>
              <a:gd name="connsiteX17" fmla="*/ 209550 w 433388"/>
              <a:gd name="connsiteY17" fmla="*/ 0 h 283368"/>
              <a:gd name="connsiteX18" fmla="*/ 169069 w 433388"/>
              <a:gd name="connsiteY18" fmla="*/ 52387 h 283368"/>
              <a:gd name="connsiteX19" fmla="*/ 138113 w 433388"/>
              <a:gd name="connsiteY19" fmla="*/ 64293 h 283368"/>
              <a:gd name="connsiteX20" fmla="*/ 14288 w 433388"/>
              <a:gd name="connsiteY20" fmla="*/ 64293 h 28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3388" h="283368">
                <a:moveTo>
                  <a:pt x="14288" y="64293"/>
                </a:moveTo>
                <a:lnTo>
                  <a:pt x="0" y="116681"/>
                </a:lnTo>
                <a:lnTo>
                  <a:pt x="59532" y="192881"/>
                </a:lnTo>
                <a:lnTo>
                  <a:pt x="102394" y="207168"/>
                </a:lnTo>
                <a:lnTo>
                  <a:pt x="123825" y="202406"/>
                </a:lnTo>
                <a:lnTo>
                  <a:pt x="173832" y="266700"/>
                </a:lnTo>
                <a:lnTo>
                  <a:pt x="242888" y="240506"/>
                </a:lnTo>
                <a:lnTo>
                  <a:pt x="288132" y="235743"/>
                </a:lnTo>
                <a:lnTo>
                  <a:pt x="347663" y="283368"/>
                </a:lnTo>
                <a:lnTo>
                  <a:pt x="376238" y="276225"/>
                </a:lnTo>
                <a:lnTo>
                  <a:pt x="409575" y="252412"/>
                </a:lnTo>
                <a:lnTo>
                  <a:pt x="433388" y="254793"/>
                </a:lnTo>
                <a:lnTo>
                  <a:pt x="421482" y="221456"/>
                </a:lnTo>
                <a:lnTo>
                  <a:pt x="340519" y="157162"/>
                </a:lnTo>
                <a:lnTo>
                  <a:pt x="316707" y="154781"/>
                </a:lnTo>
                <a:lnTo>
                  <a:pt x="254794" y="90487"/>
                </a:lnTo>
                <a:lnTo>
                  <a:pt x="223838" y="47625"/>
                </a:lnTo>
                <a:lnTo>
                  <a:pt x="209550" y="0"/>
                </a:lnTo>
                <a:lnTo>
                  <a:pt x="169069" y="52387"/>
                </a:lnTo>
                <a:lnTo>
                  <a:pt x="138113" y="64293"/>
                </a:lnTo>
                <a:lnTo>
                  <a:pt x="14288" y="6429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940127" y="5550852"/>
            <a:ext cx="369183" cy="337399"/>
          </a:xfrm>
          <a:custGeom>
            <a:avLst/>
            <a:gdLst>
              <a:gd name="connsiteX0" fmla="*/ 124691 w 369183"/>
              <a:gd name="connsiteY0" fmla="*/ 2445 h 337399"/>
              <a:gd name="connsiteX1" fmla="*/ 61123 w 369183"/>
              <a:gd name="connsiteY1" fmla="*/ 0 h 337399"/>
              <a:gd name="connsiteX2" fmla="*/ 29339 w 369183"/>
              <a:gd name="connsiteY2" fmla="*/ 22004 h 337399"/>
              <a:gd name="connsiteX3" fmla="*/ 0 w 369183"/>
              <a:gd name="connsiteY3" fmla="*/ 31784 h 337399"/>
              <a:gd name="connsiteX4" fmla="*/ 0 w 369183"/>
              <a:gd name="connsiteY4" fmla="*/ 58678 h 337399"/>
              <a:gd name="connsiteX5" fmla="*/ 26894 w 369183"/>
              <a:gd name="connsiteY5" fmla="*/ 78237 h 337399"/>
              <a:gd name="connsiteX6" fmla="*/ 51344 w 369183"/>
              <a:gd name="connsiteY6" fmla="*/ 122246 h 337399"/>
              <a:gd name="connsiteX7" fmla="*/ 80683 w 369183"/>
              <a:gd name="connsiteY7" fmla="*/ 127136 h 337399"/>
              <a:gd name="connsiteX8" fmla="*/ 92907 w 369183"/>
              <a:gd name="connsiteY8" fmla="*/ 105132 h 337399"/>
              <a:gd name="connsiteX9" fmla="*/ 119801 w 369183"/>
              <a:gd name="connsiteY9" fmla="*/ 102687 h 337399"/>
              <a:gd name="connsiteX10" fmla="*/ 136916 w 369183"/>
              <a:gd name="connsiteY10" fmla="*/ 136916 h 337399"/>
              <a:gd name="connsiteX11" fmla="*/ 185814 w 369183"/>
              <a:gd name="connsiteY11" fmla="*/ 136916 h 337399"/>
              <a:gd name="connsiteX12" fmla="*/ 207818 w 369183"/>
              <a:gd name="connsiteY12" fmla="*/ 151585 h 337399"/>
              <a:gd name="connsiteX13" fmla="*/ 224933 w 369183"/>
              <a:gd name="connsiteY13" fmla="*/ 171144 h 337399"/>
              <a:gd name="connsiteX14" fmla="*/ 220043 w 369183"/>
              <a:gd name="connsiteY14" fmla="*/ 185814 h 337399"/>
              <a:gd name="connsiteX15" fmla="*/ 178479 w 369183"/>
              <a:gd name="connsiteY15" fmla="*/ 190704 h 337399"/>
              <a:gd name="connsiteX16" fmla="*/ 149140 w 369183"/>
              <a:gd name="connsiteY16" fmla="*/ 222488 h 337399"/>
              <a:gd name="connsiteX17" fmla="*/ 129581 w 369183"/>
              <a:gd name="connsiteY17" fmla="*/ 256717 h 337399"/>
              <a:gd name="connsiteX18" fmla="*/ 117356 w 369183"/>
              <a:gd name="connsiteY18" fmla="*/ 293390 h 337399"/>
              <a:gd name="connsiteX19" fmla="*/ 129581 w 369183"/>
              <a:gd name="connsiteY19" fmla="*/ 317840 h 337399"/>
              <a:gd name="connsiteX20" fmla="*/ 171145 w 369183"/>
              <a:gd name="connsiteY20" fmla="*/ 315395 h 337399"/>
              <a:gd name="connsiteX21" fmla="*/ 190704 w 369183"/>
              <a:gd name="connsiteY21" fmla="*/ 300725 h 337399"/>
              <a:gd name="connsiteX22" fmla="*/ 217598 w 369183"/>
              <a:gd name="connsiteY22" fmla="*/ 332509 h 337399"/>
              <a:gd name="connsiteX23" fmla="*/ 268941 w 369183"/>
              <a:gd name="connsiteY23" fmla="*/ 337399 h 337399"/>
              <a:gd name="connsiteX24" fmla="*/ 286056 w 369183"/>
              <a:gd name="connsiteY24" fmla="*/ 327619 h 337399"/>
              <a:gd name="connsiteX25" fmla="*/ 283611 w 369183"/>
              <a:gd name="connsiteY25" fmla="*/ 273831 h 337399"/>
              <a:gd name="connsiteX26" fmla="*/ 293391 w 369183"/>
              <a:gd name="connsiteY26" fmla="*/ 251827 h 337399"/>
              <a:gd name="connsiteX27" fmla="*/ 317840 w 369183"/>
              <a:gd name="connsiteY27" fmla="*/ 259162 h 337399"/>
              <a:gd name="connsiteX28" fmla="*/ 359404 w 369183"/>
              <a:gd name="connsiteY28" fmla="*/ 207818 h 337399"/>
              <a:gd name="connsiteX29" fmla="*/ 369183 w 369183"/>
              <a:gd name="connsiteY29" fmla="*/ 178479 h 337399"/>
              <a:gd name="connsiteX30" fmla="*/ 295836 w 369183"/>
              <a:gd name="connsiteY30" fmla="*/ 132026 h 337399"/>
              <a:gd name="connsiteX31" fmla="*/ 261607 w 369183"/>
              <a:gd name="connsiteY31" fmla="*/ 92907 h 337399"/>
              <a:gd name="connsiteX32" fmla="*/ 224933 w 369183"/>
              <a:gd name="connsiteY32" fmla="*/ 66013 h 337399"/>
              <a:gd name="connsiteX33" fmla="*/ 190704 w 369183"/>
              <a:gd name="connsiteY33" fmla="*/ 53788 h 337399"/>
              <a:gd name="connsiteX34" fmla="*/ 156475 w 369183"/>
              <a:gd name="connsiteY34" fmla="*/ 48898 h 337399"/>
              <a:gd name="connsiteX35" fmla="*/ 124691 w 369183"/>
              <a:gd name="connsiteY35" fmla="*/ 2445 h 33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9183" h="337399">
                <a:moveTo>
                  <a:pt x="124691" y="2445"/>
                </a:moveTo>
                <a:lnTo>
                  <a:pt x="61123" y="0"/>
                </a:lnTo>
                <a:lnTo>
                  <a:pt x="29339" y="22004"/>
                </a:lnTo>
                <a:lnTo>
                  <a:pt x="0" y="31784"/>
                </a:lnTo>
                <a:lnTo>
                  <a:pt x="0" y="58678"/>
                </a:lnTo>
                <a:lnTo>
                  <a:pt x="26894" y="78237"/>
                </a:lnTo>
                <a:lnTo>
                  <a:pt x="51344" y="122246"/>
                </a:lnTo>
                <a:lnTo>
                  <a:pt x="80683" y="127136"/>
                </a:lnTo>
                <a:lnTo>
                  <a:pt x="92907" y="105132"/>
                </a:lnTo>
                <a:lnTo>
                  <a:pt x="119801" y="102687"/>
                </a:lnTo>
                <a:lnTo>
                  <a:pt x="136916" y="136916"/>
                </a:lnTo>
                <a:lnTo>
                  <a:pt x="185814" y="136916"/>
                </a:lnTo>
                <a:lnTo>
                  <a:pt x="207818" y="151585"/>
                </a:lnTo>
                <a:lnTo>
                  <a:pt x="224933" y="171144"/>
                </a:lnTo>
                <a:lnTo>
                  <a:pt x="220043" y="185814"/>
                </a:lnTo>
                <a:lnTo>
                  <a:pt x="178479" y="190704"/>
                </a:lnTo>
                <a:lnTo>
                  <a:pt x="149140" y="222488"/>
                </a:lnTo>
                <a:lnTo>
                  <a:pt x="129581" y="256717"/>
                </a:lnTo>
                <a:lnTo>
                  <a:pt x="117356" y="293390"/>
                </a:lnTo>
                <a:lnTo>
                  <a:pt x="129581" y="317840"/>
                </a:lnTo>
                <a:lnTo>
                  <a:pt x="171145" y="315395"/>
                </a:lnTo>
                <a:lnTo>
                  <a:pt x="190704" y="300725"/>
                </a:lnTo>
                <a:lnTo>
                  <a:pt x="217598" y="332509"/>
                </a:lnTo>
                <a:lnTo>
                  <a:pt x="268941" y="337399"/>
                </a:lnTo>
                <a:lnTo>
                  <a:pt x="286056" y="327619"/>
                </a:lnTo>
                <a:lnTo>
                  <a:pt x="283611" y="273831"/>
                </a:lnTo>
                <a:lnTo>
                  <a:pt x="293391" y="251827"/>
                </a:lnTo>
                <a:lnTo>
                  <a:pt x="317840" y="259162"/>
                </a:lnTo>
                <a:lnTo>
                  <a:pt x="359404" y="207818"/>
                </a:lnTo>
                <a:lnTo>
                  <a:pt x="369183" y="178479"/>
                </a:lnTo>
                <a:lnTo>
                  <a:pt x="295836" y="132026"/>
                </a:lnTo>
                <a:lnTo>
                  <a:pt x="261607" y="92907"/>
                </a:lnTo>
                <a:lnTo>
                  <a:pt x="224933" y="66013"/>
                </a:lnTo>
                <a:lnTo>
                  <a:pt x="190704" y="53788"/>
                </a:lnTo>
                <a:lnTo>
                  <a:pt x="156475" y="48898"/>
                </a:lnTo>
                <a:lnTo>
                  <a:pt x="124691" y="244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047704" y="5849132"/>
            <a:ext cx="232267" cy="325175"/>
          </a:xfrm>
          <a:custGeom>
            <a:avLst/>
            <a:gdLst>
              <a:gd name="connsiteX0" fmla="*/ 22004 w 232267"/>
              <a:gd name="connsiteY0" fmla="*/ 22005 h 325175"/>
              <a:gd name="connsiteX1" fmla="*/ 19559 w 232267"/>
              <a:gd name="connsiteY1" fmla="*/ 188259 h 325175"/>
              <a:gd name="connsiteX2" fmla="*/ 7335 w 232267"/>
              <a:gd name="connsiteY2" fmla="*/ 200484 h 325175"/>
              <a:gd name="connsiteX3" fmla="*/ 0 w 232267"/>
              <a:gd name="connsiteY3" fmla="*/ 242047 h 325175"/>
              <a:gd name="connsiteX4" fmla="*/ 34229 w 232267"/>
              <a:gd name="connsiteY4" fmla="*/ 266497 h 325175"/>
              <a:gd name="connsiteX5" fmla="*/ 29339 w 232267"/>
              <a:gd name="connsiteY5" fmla="*/ 281166 h 325175"/>
              <a:gd name="connsiteX6" fmla="*/ 0 w 232267"/>
              <a:gd name="connsiteY6" fmla="*/ 295836 h 325175"/>
              <a:gd name="connsiteX7" fmla="*/ 4890 w 232267"/>
              <a:gd name="connsiteY7" fmla="*/ 325175 h 325175"/>
              <a:gd name="connsiteX8" fmla="*/ 73347 w 232267"/>
              <a:gd name="connsiteY8" fmla="*/ 315395 h 325175"/>
              <a:gd name="connsiteX9" fmla="*/ 119801 w 232267"/>
              <a:gd name="connsiteY9" fmla="*/ 298280 h 325175"/>
              <a:gd name="connsiteX10" fmla="*/ 151585 w 232267"/>
              <a:gd name="connsiteY10" fmla="*/ 278721 h 325175"/>
              <a:gd name="connsiteX11" fmla="*/ 178479 w 232267"/>
              <a:gd name="connsiteY11" fmla="*/ 256717 h 325175"/>
              <a:gd name="connsiteX12" fmla="*/ 212708 w 232267"/>
              <a:gd name="connsiteY12" fmla="*/ 227378 h 325175"/>
              <a:gd name="connsiteX13" fmla="*/ 232267 w 232267"/>
              <a:gd name="connsiteY13" fmla="*/ 173590 h 325175"/>
              <a:gd name="connsiteX14" fmla="*/ 185814 w 232267"/>
              <a:gd name="connsiteY14" fmla="*/ 139361 h 325175"/>
              <a:gd name="connsiteX15" fmla="*/ 176034 w 232267"/>
              <a:gd name="connsiteY15" fmla="*/ 117356 h 325175"/>
              <a:gd name="connsiteX16" fmla="*/ 171144 w 232267"/>
              <a:gd name="connsiteY16" fmla="*/ 34229 h 325175"/>
              <a:gd name="connsiteX17" fmla="*/ 107576 w 232267"/>
              <a:gd name="connsiteY17" fmla="*/ 31784 h 325175"/>
              <a:gd name="connsiteX18" fmla="*/ 85572 w 232267"/>
              <a:gd name="connsiteY18" fmla="*/ 0 h 325175"/>
              <a:gd name="connsiteX19" fmla="*/ 22004 w 232267"/>
              <a:gd name="connsiteY19" fmla="*/ 22005 h 32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2267" h="325175">
                <a:moveTo>
                  <a:pt x="22004" y="22005"/>
                </a:moveTo>
                <a:lnTo>
                  <a:pt x="19559" y="188259"/>
                </a:lnTo>
                <a:lnTo>
                  <a:pt x="7335" y="200484"/>
                </a:lnTo>
                <a:lnTo>
                  <a:pt x="0" y="242047"/>
                </a:lnTo>
                <a:lnTo>
                  <a:pt x="34229" y="266497"/>
                </a:lnTo>
                <a:lnTo>
                  <a:pt x="29339" y="281166"/>
                </a:lnTo>
                <a:lnTo>
                  <a:pt x="0" y="295836"/>
                </a:lnTo>
                <a:lnTo>
                  <a:pt x="4890" y="325175"/>
                </a:lnTo>
                <a:lnTo>
                  <a:pt x="73347" y="315395"/>
                </a:lnTo>
                <a:lnTo>
                  <a:pt x="119801" y="298280"/>
                </a:lnTo>
                <a:lnTo>
                  <a:pt x="151585" y="278721"/>
                </a:lnTo>
                <a:lnTo>
                  <a:pt x="178479" y="256717"/>
                </a:lnTo>
                <a:lnTo>
                  <a:pt x="212708" y="227378"/>
                </a:lnTo>
                <a:lnTo>
                  <a:pt x="232267" y="173590"/>
                </a:lnTo>
                <a:lnTo>
                  <a:pt x="185814" y="139361"/>
                </a:lnTo>
                <a:lnTo>
                  <a:pt x="176034" y="117356"/>
                </a:lnTo>
                <a:lnTo>
                  <a:pt x="171144" y="34229"/>
                </a:lnTo>
                <a:lnTo>
                  <a:pt x="107576" y="31784"/>
                </a:lnTo>
                <a:lnTo>
                  <a:pt x="85572" y="0"/>
                </a:lnTo>
                <a:lnTo>
                  <a:pt x="22004" y="2200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218848" y="5812458"/>
            <a:ext cx="190704" cy="210264"/>
          </a:xfrm>
          <a:custGeom>
            <a:avLst/>
            <a:gdLst>
              <a:gd name="connsiteX0" fmla="*/ 66013 w 190704"/>
              <a:gd name="connsiteY0" fmla="*/ 210264 h 210264"/>
              <a:gd name="connsiteX1" fmla="*/ 7335 w 190704"/>
              <a:gd name="connsiteY1" fmla="*/ 161365 h 210264"/>
              <a:gd name="connsiteX2" fmla="*/ 0 w 190704"/>
              <a:gd name="connsiteY2" fmla="*/ 53789 h 210264"/>
              <a:gd name="connsiteX3" fmla="*/ 17115 w 190704"/>
              <a:gd name="connsiteY3" fmla="*/ 0 h 210264"/>
              <a:gd name="connsiteX4" fmla="*/ 90462 w 190704"/>
              <a:gd name="connsiteY4" fmla="*/ 24450 h 210264"/>
              <a:gd name="connsiteX5" fmla="*/ 117356 w 190704"/>
              <a:gd name="connsiteY5" fmla="*/ 78238 h 210264"/>
              <a:gd name="connsiteX6" fmla="*/ 188259 w 190704"/>
              <a:gd name="connsiteY6" fmla="*/ 117357 h 210264"/>
              <a:gd name="connsiteX7" fmla="*/ 190704 w 190704"/>
              <a:gd name="connsiteY7" fmla="*/ 134471 h 210264"/>
              <a:gd name="connsiteX8" fmla="*/ 144250 w 190704"/>
              <a:gd name="connsiteY8" fmla="*/ 163810 h 210264"/>
              <a:gd name="connsiteX9" fmla="*/ 66013 w 190704"/>
              <a:gd name="connsiteY9" fmla="*/ 210264 h 21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04" h="210264">
                <a:moveTo>
                  <a:pt x="66013" y="210264"/>
                </a:moveTo>
                <a:lnTo>
                  <a:pt x="7335" y="161365"/>
                </a:lnTo>
                <a:lnTo>
                  <a:pt x="0" y="53789"/>
                </a:lnTo>
                <a:lnTo>
                  <a:pt x="17115" y="0"/>
                </a:lnTo>
                <a:lnTo>
                  <a:pt x="90462" y="24450"/>
                </a:lnTo>
                <a:lnTo>
                  <a:pt x="117356" y="78238"/>
                </a:lnTo>
                <a:lnTo>
                  <a:pt x="188259" y="117357"/>
                </a:lnTo>
                <a:lnTo>
                  <a:pt x="190704" y="134471"/>
                </a:lnTo>
                <a:lnTo>
                  <a:pt x="144250" y="163810"/>
                </a:lnTo>
                <a:lnTo>
                  <a:pt x="66013" y="210264"/>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4178494" y="5396899"/>
            <a:ext cx="245269" cy="276225"/>
          </a:xfrm>
          <a:custGeom>
            <a:avLst/>
            <a:gdLst>
              <a:gd name="connsiteX0" fmla="*/ 0 w 245269"/>
              <a:gd name="connsiteY0" fmla="*/ 35718 h 276225"/>
              <a:gd name="connsiteX1" fmla="*/ 35719 w 245269"/>
              <a:gd name="connsiteY1" fmla="*/ 100012 h 276225"/>
              <a:gd name="connsiteX2" fmla="*/ 69057 w 245269"/>
              <a:gd name="connsiteY2" fmla="*/ 128587 h 276225"/>
              <a:gd name="connsiteX3" fmla="*/ 133350 w 245269"/>
              <a:gd name="connsiteY3" fmla="*/ 154781 h 276225"/>
              <a:gd name="connsiteX4" fmla="*/ 104775 w 245269"/>
              <a:gd name="connsiteY4" fmla="*/ 202406 h 276225"/>
              <a:gd name="connsiteX5" fmla="*/ 109538 w 245269"/>
              <a:gd name="connsiteY5" fmla="*/ 235743 h 276225"/>
              <a:gd name="connsiteX6" fmla="*/ 145257 w 245269"/>
              <a:gd name="connsiteY6" fmla="*/ 266700 h 276225"/>
              <a:gd name="connsiteX7" fmla="*/ 190500 w 245269"/>
              <a:gd name="connsiteY7" fmla="*/ 276225 h 276225"/>
              <a:gd name="connsiteX8" fmla="*/ 238125 w 245269"/>
              <a:gd name="connsiteY8" fmla="*/ 252412 h 276225"/>
              <a:gd name="connsiteX9" fmla="*/ 242888 w 245269"/>
              <a:gd name="connsiteY9" fmla="*/ 226218 h 276225"/>
              <a:gd name="connsiteX10" fmla="*/ 214313 w 245269"/>
              <a:gd name="connsiteY10" fmla="*/ 195262 h 276225"/>
              <a:gd name="connsiteX11" fmla="*/ 226219 w 245269"/>
              <a:gd name="connsiteY11" fmla="*/ 164306 h 276225"/>
              <a:gd name="connsiteX12" fmla="*/ 245269 w 245269"/>
              <a:gd name="connsiteY12" fmla="*/ 152400 h 276225"/>
              <a:gd name="connsiteX13" fmla="*/ 233363 w 245269"/>
              <a:gd name="connsiteY13" fmla="*/ 121443 h 276225"/>
              <a:gd name="connsiteX14" fmla="*/ 195263 w 245269"/>
              <a:gd name="connsiteY14" fmla="*/ 95250 h 276225"/>
              <a:gd name="connsiteX15" fmla="*/ 152400 w 245269"/>
              <a:gd name="connsiteY15" fmla="*/ 66675 h 276225"/>
              <a:gd name="connsiteX16" fmla="*/ 116682 w 245269"/>
              <a:gd name="connsiteY16" fmla="*/ 40481 h 276225"/>
              <a:gd name="connsiteX17" fmla="*/ 111919 w 245269"/>
              <a:gd name="connsiteY17" fmla="*/ 2381 h 276225"/>
              <a:gd name="connsiteX18" fmla="*/ 80963 w 245269"/>
              <a:gd name="connsiteY18" fmla="*/ 0 h 276225"/>
              <a:gd name="connsiteX19" fmla="*/ 64294 w 245269"/>
              <a:gd name="connsiteY19" fmla="*/ 21431 h 276225"/>
              <a:gd name="connsiteX20" fmla="*/ 0 w 245269"/>
              <a:gd name="connsiteY20" fmla="*/ 3571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269" h="276225">
                <a:moveTo>
                  <a:pt x="0" y="35718"/>
                </a:moveTo>
                <a:lnTo>
                  <a:pt x="35719" y="100012"/>
                </a:lnTo>
                <a:lnTo>
                  <a:pt x="69057" y="128587"/>
                </a:lnTo>
                <a:lnTo>
                  <a:pt x="133350" y="154781"/>
                </a:lnTo>
                <a:lnTo>
                  <a:pt x="104775" y="202406"/>
                </a:lnTo>
                <a:lnTo>
                  <a:pt x="109538" y="235743"/>
                </a:lnTo>
                <a:lnTo>
                  <a:pt x="145257" y="266700"/>
                </a:lnTo>
                <a:lnTo>
                  <a:pt x="190500" y="276225"/>
                </a:lnTo>
                <a:lnTo>
                  <a:pt x="238125" y="252412"/>
                </a:lnTo>
                <a:lnTo>
                  <a:pt x="242888" y="226218"/>
                </a:lnTo>
                <a:lnTo>
                  <a:pt x="214313" y="195262"/>
                </a:lnTo>
                <a:lnTo>
                  <a:pt x="226219" y="164306"/>
                </a:lnTo>
                <a:lnTo>
                  <a:pt x="245269" y="152400"/>
                </a:lnTo>
                <a:lnTo>
                  <a:pt x="233363" y="121443"/>
                </a:lnTo>
                <a:lnTo>
                  <a:pt x="195263" y="95250"/>
                </a:lnTo>
                <a:lnTo>
                  <a:pt x="152400" y="66675"/>
                </a:lnTo>
                <a:lnTo>
                  <a:pt x="116682" y="40481"/>
                </a:lnTo>
                <a:lnTo>
                  <a:pt x="111919" y="2381"/>
                </a:lnTo>
                <a:lnTo>
                  <a:pt x="80963" y="0"/>
                </a:lnTo>
                <a:lnTo>
                  <a:pt x="64294" y="21431"/>
                </a:lnTo>
                <a:lnTo>
                  <a:pt x="0" y="3571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204688" y="5625499"/>
            <a:ext cx="207169" cy="207168"/>
          </a:xfrm>
          <a:custGeom>
            <a:avLst/>
            <a:gdLst>
              <a:gd name="connsiteX0" fmla="*/ 0 w 207169"/>
              <a:gd name="connsiteY0" fmla="*/ 19050 h 207168"/>
              <a:gd name="connsiteX1" fmla="*/ 42863 w 207169"/>
              <a:gd name="connsiteY1" fmla="*/ 59531 h 207168"/>
              <a:gd name="connsiteX2" fmla="*/ 107156 w 207169"/>
              <a:gd name="connsiteY2" fmla="*/ 107156 h 207168"/>
              <a:gd name="connsiteX3" fmla="*/ 38100 w 207169"/>
              <a:gd name="connsiteY3" fmla="*/ 188118 h 207168"/>
              <a:gd name="connsiteX4" fmla="*/ 114300 w 207169"/>
              <a:gd name="connsiteY4" fmla="*/ 207168 h 207168"/>
              <a:gd name="connsiteX5" fmla="*/ 178594 w 207169"/>
              <a:gd name="connsiteY5" fmla="*/ 188118 h 207168"/>
              <a:gd name="connsiteX6" fmla="*/ 200025 w 207169"/>
              <a:gd name="connsiteY6" fmla="*/ 164306 h 207168"/>
              <a:gd name="connsiteX7" fmla="*/ 207169 w 207169"/>
              <a:gd name="connsiteY7" fmla="*/ 102393 h 207168"/>
              <a:gd name="connsiteX8" fmla="*/ 152400 w 207169"/>
              <a:gd name="connsiteY8" fmla="*/ 45243 h 207168"/>
              <a:gd name="connsiteX9" fmla="*/ 109538 w 207169"/>
              <a:gd name="connsiteY9" fmla="*/ 35718 h 207168"/>
              <a:gd name="connsiteX10" fmla="*/ 83344 w 207169"/>
              <a:gd name="connsiteY10" fmla="*/ 0 h 207168"/>
              <a:gd name="connsiteX11" fmla="*/ 0 w 207169"/>
              <a:gd name="connsiteY11" fmla="*/ 19050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169" h="207168">
                <a:moveTo>
                  <a:pt x="0" y="19050"/>
                </a:moveTo>
                <a:lnTo>
                  <a:pt x="42863" y="59531"/>
                </a:lnTo>
                <a:lnTo>
                  <a:pt x="107156" y="107156"/>
                </a:lnTo>
                <a:lnTo>
                  <a:pt x="38100" y="188118"/>
                </a:lnTo>
                <a:lnTo>
                  <a:pt x="114300" y="207168"/>
                </a:lnTo>
                <a:lnTo>
                  <a:pt x="178594" y="188118"/>
                </a:lnTo>
                <a:lnTo>
                  <a:pt x="200025" y="164306"/>
                </a:lnTo>
                <a:lnTo>
                  <a:pt x="207169" y="102393"/>
                </a:lnTo>
                <a:lnTo>
                  <a:pt x="152400" y="45243"/>
                </a:lnTo>
                <a:lnTo>
                  <a:pt x="109538" y="35718"/>
                </a:lnTo>
                <a:lnTo>
                  <a:pt x="83344" y="0"/>
                </a:lnTo>
                <a:lnTo>
                  <a:pt x="0" y="1905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4309463" y="5725511"/>
            <a:ext cx="226219" cy="204788"/>
          </a:xfrm>
          <a:custGeom>
            <a:avLst/>
            <a:gdLst>
              <a:gd name="connsiteX0" fmla="*/ 0 w 226219"/>
              <a:gd name="connsiteY0" fmla="*/ 100013 h 204788"/>
              <a:gd name="connsiteX1" fmla="*/ 28575 w 226219"/>
              <a:gd name="connsiteY1" fmla="*/ 164306 h 204788"/>
              <a:gd name="connsiteX2" fmla="*/ 97631 w 226219"/>
              <a:gd name="connsiteY2" fmla="*/ 204788 h 204788"/>
              <a:gd name="connsiteX3" fmla="*/ 135731 w 226219"/>
              <a:gd name="connsiteY3" fmla="*/ 183356 h 204788"/>
              <a:gd name="connsiteX4" fmla="*/ 219075 w 226219"/>
              <a:gd name="connsiteY4" fmla="*/ 188119 h 204788"/>
              <a:gd name="connsiteX5" fmla="*/ 209550 w 226219"/>
              <a:gd name="connsiteY5" fmla="*/ 145256 h 204788"/>
              <a:gd name="connsiteX6" fmla="*/ 226219 w 226219"/>
              <a:gd name="connsiteY6" fmla="*/ 111919 h 204788"/>
              <a:gd name="connsiteX7" fmla="*/ 104775 w 226219"/>
              <a:gd name="connsiteY7" fmla="*/ 0 h 204788"/>
              <a:gd name="connsiteX8" fmla="*/ 90488 w 226219"/>
              <a:gd name="connsiteY8" fmla="*/ 69056 h 204788"/>
              <a:gd name="connsiteX9" fmla="*/ 0 w 226219"/>
              <a:gd name="connsiteY9" fmla="*/ 100013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219" h="204788">
                <a:moveTo>
                  <a:pt x="0" y="100013"/>
                </a:moveTo>
                <a:lnTo>
                  <a:pt x="28575" y="164306"/>
                </a:lnTo>
                <a:lnTo>
                  <a:pt x="97631" y="204788"/>
                </a:lnTo>
                <a:lnTo>
                  <a:pt x="135731" y="183356"/>
                </a:lnTo>
                <a:lnTo>
                  <a:pt x="219075" y="188119"/>
                </a:lnTo>
                <a:lnTo>
                  <a:pt x="209550" y="145256"/>
                </a:lnTo>
                <a:lnTo>
                  <a:pt x="226219" y="111919"/>
                </a:lnTo>
                <a:lnTo>
                  <a:pt x="104775" y="0"/>
                </a:lnTo>
                <a:lnTo>
                  <a:pt x="90488" y="69056"/>
                </a:lnTo>
                <a:lnTo>
                  <a:pt x="0" y="1000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290413" y="5380230"/>
            <a:ext cx="404813" cy="185737"/>
          </a:xfrm>
          <a:custGeom>
            <a:avLst/>
            <a:gdLst>
              <a:gd name="connsiteX0" fmla="*/ 4763 w 404813"/>
              <a:gd name="connsiteY0" fmla="*/ 23812 h 185737"/>
              <a:gd name="connsiteX1" fmla="*/ 0 w 404813"/>
              <a:gd name="connsiteY1" fmla="*/ 59531 h 185737"/>
              <a:gd name="connsiteX2" fmla="*/ 114300 w 404813"/>
              <a:gd name="connsiteY2" fmla="*/ 126206 h 185737"/>
              <a:gd name="connsiteX3" fmla="*/ 128588 w 404813"/>
              <a:gd name="connsiteY3" fmla="*/ 164306 h 185737"/>
              <a:gd name="connsiteX4" fmla="*/ 204788 w 404813"/>
              <a:gd name="connsiteY4" fmla="*/ 140494 h 185737"/>
              <a:gd name="connsiteX5" fmla="*/ 230981 w 404813"/>
              <a:gd name="connsiteY5" fmla="*/ 135731 h 185737"/>
              <a:gd name="connsiteX6" fmla="*/ 276225 w 404813"/>
              <a:gd name="connsiteY6" fmla="*/ 157162 h 185737"/>
              <a:gd name="connsiteX7" fmla="*/ 311944 w 404813"/>
              <a:gd name="connsiteY7" fmla="*/ 185737 h 185737"/>
              <a:gd name="connsiteX8" fmla="*/ 404813 w 404813"/>
              <a:gd name="connsiteY8" fmla="*/ 183356 h 185737"/>
              <a:gd name="connsiteX9" fmla="*/ 385763 w 404813"/>
              <a:gd name="connsiteY9" fmla="*/ 128587 h 185737"/>
              <a:gd name="connsiteX10" fmla="*/ 333375 w 404813"/>
              <a:gd name="connsiteY10" fmla="*/ 126206 h 185737"/>
              <a:gd name="connsiteX11" fmla="*/ 319088 w 404813"/>
              <a:gd name="connsiteY11" fmla="*/ 83344 h 185737"/>
              <a:gd name="connsiteX12" fmla="*/ 328613 w 404813"/>
              <a:gd name="connsiteY12" fmla="*/ 35719 h 185737"/>
              <a:gd name="connsiteX13" fmla="*/ 300038 w 404813"/>
              <a:gd name="connsiteY13" fmla="*/ 28575 h 185737"/>
              <a:gd name="connsiteX14" fmla="*/ 273844 w 404813"/>
              <a:gd name="connsiteY14" fmla="*/ 14287 h 185737"/>
              <a:gd name="connsiteX15" fmla="*/ 228600 w 404813"/>
              <a:gd name="connsiteY15" fmla="*/ 0 h 185737"/>
              <a:gd name="connsiteX16" fmla="*/ 207169 w 404813"/>
              <a:gd name="connsiteY16" fmla="*/ 23812 h 185737"/>
              <a:gd name="connsiteX17" fmla="*/ 200025 w 404813"/>
              <a:gd name="connsiteY17" fmla="*/ 38100 h 185737"/>
              <a:gd name="connsiteX18" fmla="*/ 214313 w 404813"/>
              <a:gd name="connsiteY18" fmla="*/ 69056 h 185737"/>
              <a:gd name="connsiteX19" fmla="*/ 200025 w 404813"/>
              <a:gd name="connsiteY19" fmla="*/ 76200 h 185737"/>
              <a:gd name="connsiteX20" fmla="*/ 152400 w 404813"/>
              <a:gd name="connsiteY20" fmla="*/ 50006 h 185737"/>
              <a:gd name="connsiteX21" fmla="*/ 138113 w 404813"/>
              <a:gd name="connsiteY21" fmla="*/ 42862 h 185737"/>
              <a:gd name="connsiteX22" fmla="*/ 121444 w 404813"/>
              <a:gd name="connsiteY22" fmla="*/ 52387 h 185737"/>
              <a:gd name="connsiteX23" fmla="*/ 102394 w 404813"/>
              <a:gd name="connsiteY23" fmla="*/ 57150 h 185737"/>
              <a:gd name="connsiteX24" fmla="*/ 102394 w 404813"/>
              <a:gd name="connsiteY24" fmla="*/ 26194 h 185737"/>
              <a:gd name="connsiteX25" fmla="*/ 78581 w 404813"/>
              <a:gd name="connsiteY25" fmla="*/ 11906 h 185737"/>
              <a:gd name="connsiteX26" fmla="*/ 66675 w 404813"/>
              <a:gd name="connsiteY26" fmla="*/ 21431 h 185737"/>
              <a:gd name="connsiteX27" fmla="*/ 4763 w 404813"/>
              <a:gd name="connsiteY27" fmla="*/ 23812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4813" h="185737">
                <a:moveTo>
                  <a:pt x="4763" y="23812"/>
                </a:moveTo>
                <a:lnTo>
                  <a:pt x="0" y="59531"/>
                </a:lnTo>
                <a:lnTo>
                  <a:pt x="114300" y="126206"/>
                </a:lnTo>
                <a:lnTo>
                  <a:pt x="128588" y="164306"/>
                </a:lnTo>
                <a:lnTo>
                  <a:pt x="204788" y="140494"/>
                </a:lnTo>
                <a:lnTo>
                  <a:pt x="230981" y="135731"/>
                </a:lnTo>
                <a:lnTo>
                  <a:pt x="276225" y="157162"/>
                </a:lnTo>
                <a:lnTo>
                  <a:pt x="311944" y="185737"/>
                </a:lnTo>
                <a:lnTo>
                  <a:pt x="404813" y="183356"/>
                </a:lnTo>
                <a:lnTo>
                  <a:pt x="385763" y="128587"/>
                </a:lnTo>
                <a:lnTo>
                  <a:pt x="333375" y="126206"/>
                </a:lnTo>
                <a:lnTo>
                  <a:pt x="319088" y="83344"/>
                </a:lnTo>
                <a:lnTo>
                  <a:pt x="328613" y="35719"/>
                </a:lnTo>
                <a:lnTo>
                  <a:pt x="300038" y="28575"/>
                </a:lnTo>
                <a:lnTo>
                  <a:pt x="273844" y="14287"/>
                </a:lnTo>
                <a:lnTo>
                  <a:pt x="228600" y="0"/>
                </a:lnTo>
                <a:lnTo>
                  <a:pt x="207169" y="23812"/>
                </a:lnTo>
                <a:lnTo>
                  <a:pt x="200025" y="38100"/>
                </a:lnTo>
                <a:lnTo>
                  <a:pt x="214313" y="69056"/>
                </a:lnTo>
                <a:lnTo>
                  <a:pt x="200025" y="76200"/>
                </a:lnTo>
                <a:lnTo>
                  <a:pt x="152400" y="50006"/>
                </a:lnTo>
                <a:lnTo>
                  <a:pt x="138113" y="42862"/>
                </a:lnTo>
                <a:lnTo>
                  <a:pt x="121444" y="52387"/>
                </a:lnTo>
                <a:lnTo>
                  <a:pt x="102394" y="57150"/>
                </a:lnTo>
                <a:lnTo>
                  <a:pt x="102394" y="26194"/>
                </a:lnTo>
                <a:lnTo>
                  <a:pt x="78581" y="11906"/>
                </a:lnTo>
                <a:lnTo>
                  <a:pt x="66675" y="21431"/>
                </a:lnTo>
                <a:lnTo>
                  <a:pt x="4763" y="2381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361851" y="5606449"/>
            <a:ext cx="354806" cy="150018"/>
          </a:xfrm>
          <a:custGeom>
            <a:avLst/>
            <a:gdLst>
              <a:gd name="connsiteX0" fmla="*/ 0 w 354806"/>
              <a:gd name="connsiteY0" fmla="*/ 66675 h 150018"/>
              <a:gd name="connsiteX1" fmla="*/ 61912 w 354806"/>
              <a:gd name="connsiteY1" fmla="*/ 123825 h 150018"/>
              <a:gd name="connsiteX2" fmla="*/ 169068 w 354806"/>
              <a:gd name="connsiteY2" fmla="*/ 76200 h 150018"/>
              <a:gd name="connsiteX3" fmla="*/ 219075 w 354806"/>
              <a:gd name="connsiteY3" fmla="*/ 100012 h 150018"/>
              <a:gd name="connsiteX4" fmla="*/ 257175 w 354806"/>
              <a:gd name="connsiteY4" fmla="*/ 150018 h 150018"/>
              <a:gd name="connsiteX5" fmla="*/ 323850 w 354806"/>
              <a:gd name="connsiteY5" fmla="*/ 142875 h 150018"/>
              <a:gd name="connsiteX6" fmla="*/ 326231 w 354806"/>
              <a:gd name="connsiteY6" fmla="*/ 107156 h 150018"/>
              <a:gd name="connsiteX7" fmla="*/ 304800 w 354806"/>
              <a:gd name="connsiteY7" fmla="*/ 92868 h 150018"/>
              <a:gd name="connsiteX8" fmla="*/ 321468 w 354806"/>
              <a:gd name="connsiteY8" fmla="*/ 59531 h 150018"/>
              <a:gd name="connsiteX9" fmla="*/ 354806 w 354806"/>
              <a:gd name="connsiteY9" fmla="*/ 52387 h 150018"/>
              <a:gd name="connsiteX10" fmla="*/ 326231 w 354806"/>
              <a:gd name="connsiteY10" fmla="*/ 2381 h 150018"/>
              <a:gd name="connsiteX11" fmla="*/ 297656 w 354806"/>
              <a:gd name="connsiteY11" fmla="*/ 0 h 150018"/>
              <a:gd name="connsiteX12" fmla="*/ 280987 w 354806"/>
              <a:gd name="connsiteY12" fmla="*/ 14287 h 150018"/>
              <a:gd name="connsiteX13" fmla="*/ 264318 w 354806"/>
              <a:gd name="connsiteY13" fmla="*/ 21431 h 150018"/>
              <a:gd name="connsiteX14" fmla="*/ 247650 w 354806"/>
              <a:gd name="connsiteY14" fmla="*/ 2381 h 150018"/>
              <a:gd name="connsiteX15" fmla="*/ 219075 w 354806"/>
              <a:gd name="connsiteY15" fmla="*/ 0 h 150018"/>
              <a:gd name="connsiteX16" fmla="*/ 195262 w 354806"/>
              <a:gd name="connsiteY16" fmla="*/ 0 h 150018"/>
              <a:gd name="connsiteX17" fmla="*/ 173831 w 354806"/>
              <a:gd name="connsiteY17" fmla="*/ 11906 h 150018"/>
              <a:gd name="connsiteX18" fmla="*/ 147637 w 354806"/>
              <a:gd name="connsiteY18" fmla="*/ 19050 h 150018"/>
              <a:gd name="connsiteX19" fmla="*/ 100012 w 354806"/>
              <a:gd name="connsiteY19" fmla="*/ 9525 h 150018"/>
              <a:gd name="connsiteX20" fmla="*/ 54768 w 354806"/>
              <a:gd name="connsiteY20" fmla="*/ 9525 h 150018"/>
              <a:gd name="connsiteX21" fmla="*/ 54768 w 354806"/>
              <a:gd name="connsiteY21" fmla="*/ 30956 h 150018"/>
              <a:gd name="connsiteX22" fmla="*/ 0 w 354806"/>
              <a:gd name="connsiteY22" fmla="*/ 66675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4806" h="150018">
                <a:moveTo>
                  <a:pt x="0" y="66675"/>
                </a:moveTo>
                <a:lnTo>
                  <a:pt x="61912" y="123825"/>
                </a:lnTo>
                <a:lnTo>
                  <a:pt x="169068" y="76200"/>
                </a:lnTo>
                <a:lnTo>
                  <a:pt x="219075" y="100012"/>
                </a:lnTo>
                <a:lnTo>
                  <a:pt x="257175" y="150018"/>
                </a:lnTo>
                <a:lnTo>
                  <a:pt x="323850" y="142875"/>
                </a:lnTo>
                <a:lnTo>
                  <a:pt x="326231" y="107156"/>
                </a:lnTo>
                <a:lnTo>
                  <a:pt x="304800" y="92868"/>
                </a:lnTo>
                <a:lnTo>
                  <a:pt x="321468" y="59531"/>
                </a:lnTo>
                <a:lnTo>
                  <a:pt x="354806" y="52387"/>
                </a:lnTo>
                <a:lnTo>
                  <a:pt x="326231" y="2381"/>
                </a:lnTo>
                <a:lnTo>
                  <a:pt x="297656" y="0"/>
                </a:lnTo>
                <a:lnTo>
                  <a:pt x="280987" y="14287"/>
                </a:lnTo>
                <a:lnTo>
                  <a:pt x="264318" y="21431"/>
                </a:lnTo>
                <a:lnTo>
                  <a:pt x="247650" y="2381"/>
                </a:lnTo>
                <a:lnTo>
                  <a:pt x="219075" y="0"/>
                </a:lnTo>
                <a:lnTo>
                  <a:pt x="195262" y="0"/>
                </a:lnTo>
                <a:lnTo>
                  <a:pt x="173831" y="11906"/>
                </a:lnTo>
                <a:lnTo>
                  <a:pt x="147637" y="19050"/>
                </a:lnTo>
                <a:lnTo>
                  <a:pt x="100012" y="9525"/>
                </a:lnTo>
                <a:lnTo>
                  <a:pt x="54768" y="9525"/>
                </a:lnTo>
                <a:lnTo>
                  <a:pt x="54768" y="30956"/>
                </a:lnTo>
                <a:lnTo>
                  <a:pt x="0" y="6667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4421382" y="5680267"/>
            <a:ext cx="226219" cy="171450"/>
          </a:xfrm>
          <a:custGeom>
            <a:avLst/>
            <a:gdLst>
              <a:gd name="connsiteX0" fmla="*/ 0 w 226219"/>
              <a:gd name="connsiteY0" fmla="*/ 50007 h 171450"/>
              <a:gd name="connsiteX1" fmla="*/ 109537 w 226219"/>
              <a:gd name="connsiteY1" fmla="*/ 157163 h 171450"/>
              <a:gd name="connsiteX2" fmla="*/ 145256 w 226219"/>
              <a:gd name="connsiteY2" fmla="*/ 152400 h 171450"/>
              <a:gd name="connsiteX3" fmla="*/ 183356 w 226219"/>
              <a:gd name="connsiteY3" fmla="*/ 171450 h 171450"/>
              <a:gd name="connsiteX4" fmla="*/ 204787 w 226219"/>
              <a:gd name="connsiteY4" fmla="*/ 169069 h 171450"/>
              <a:gd name="connsiteX5" fmla="*/ 226219 w 226219"/>
              <a:gd name="connsiteY5" fmla="*/ 135732 h 171450"/>
              <a:gd name="connsiteX6" fmla="*/ 221456 w 226219"/>
              <a:gd name="connsiteY6" fmla="*/ 97632 h 171450"/>
              <a:gd name="connsiteX7" fmla="*/ 200025 w 226219"/>
              <a:gd name="connsiteY7" fmla="*/ 73819 h 171450"/>
              <a:gd name="connsiteX8" fmla="*/ 166687 w 226219"/>
              <a:gd name="connsiteY8" fmla="*/ 19050 h 171450"/>
              <a:gd name="connsiteX9" fmla="*/ 123825 w 226219"/>
              <a:gd name="connsiteY9" fmla="*/ 0 h 171450"/>
              <a:gd name="connsiteX10" fmla="*/ 0 w 226219"/>
              <a:gd name="connsiteY10" fmla="*/ 5000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19" h="171450">
                <a:moveTo>
                  <a:pt x="0" y="50007"/>
                </a:moveTo>
                <a:lnTo>
                  <a:pt x="109537" y="157163"/>
                </a:lnTo>
                <a:lnTo>
                  <a:pt x="145256" y="152400"/>
                </a:lnTo>
                <a:lnTo>
                  <a:pt x="183356" y="171450"/>
                </a:lnTo>
                <a:lnTo>
                  <a:pt x="204787" y="169069"/>
                </a:lnTo>
                <a:lnTo>
                  <a:pt x="226219" y="135732"/>
                </a:lnTo>
                <a:lnTo>
                  <a:pt x="221456" y="97632"/>
                </a:lnTo>
                <a:lnTo>
                  <a:pt x="200025" y="73819"/>
                </a:lnTo>
                <a:lnTo>
                  <a:pt x="166687" y="19050"/>
                </a:lnTo>
                <a:lnTo>
                  <a:pt x="123825" y="0"/>
                </a:lnTo>
                <a:lnTo>
                  <a:pt x="0" y="5000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4390426" y="5520724"/>
            <a:ext cx="335756" cy="107156"/>
          </a:xfrm>
          <a:custGeom>
            <a:avLst/>
            <a:gdLst>
              <a:gd name="connsiteX0" fmla="*/ 26193 w 335756"/>
              <a:gd name="connsiteY0" fmla="*/ 23812 h 107156"/>
              <a:gd name="connsiteX1" fmla="*/ 0 w 335756"/>
              <a:gd name="connsiteY1" fmla="*/ 76200 h 107156"/>
              <a:gd name="connsiteX2" fmla="*/ 33337 w 335756"/>
              <a:gd name="connsiteY2" fmla="*/ 95250 h 107156"/>
              <a:gd name="connsiteX3" fmla="*/ 69056 w 335756"/>
              <a:gd name="connsiteY3" fmla="*/ 95250 h 107156"/>
              <a:gd name="connsiteX4" fmla="*/ 123825 w 335756"/>
              <a:gd name="connsiteY4" fmla="*/ 104775 h 107156"/>
              <a:gd name="connsiteX5" fmla="*/ 166687 w 335756"/>
              <a:gd name="connsiteY5" fmla="*/ 90487 h 107156"/>
              <a:gd name="connsiteX6" fmla="*/ 211931 w 335756"/>
              <a:gd name="connsiteY6" fmla="*/ 85725 h 107156"/>
              <a:gd name="connsiteX7" fmla="*/ 240506 w 335756"/>
              <a:gd name="connsiteY7" fmla="*/ 107156 h 107156"/>
              <a:gd name="connsiteX8" fmla="*/ 271462 w 335756"/>
              <a:gd name="connsiteY8" fmla="*/ 95250 h 107156"/>
              <a:gd name="connsiteX9" fmla="*/ 302418 w 335756"/>
              <a:gd name="connsiteY9" fmla="*/ 90487 h 107156"/>
              <a:gd name="connsiteX10" fmla="*/ 335756 w 335756"/>
              <a:gd name="connsiteY10" fmla="*/ 69056 h 107156"/>
              <a:gd name="connsiteX11" fmla="*/ 311943 w 335756"/>
              <a:gd name="connsiteY11" fmla="*/ 42862 h 107156"/>
              <a:gd name="connsiteX12" fmla="*/ 211931 w 335756"/>
              <a:gd name="connsiteY12" fmla="*/ 50006 h 107156"/>
              <a:gd name="connsiteX13" fmla="*/ 169068 w 335756"/>
              <a:gd name="connsiteY13" fmla="*/ 16668 h 107156"/>
              <a:gd name="connsiteX14" fmla="*/ 138112 w 335756"/>
              <a:gd name="connsiteY14" fmla="*/ 0 h 107156"/>
              <a:gd name="connsiteX15" fmla="*/ 26193 w 335756"/>
              <a:gd name="connsiteY15" fmla="*/ 23812 h 10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756" h="107156">
                <a:moveTo>
                  <a:pt x="26193" y="23812"/>
                </a:moveTo>
                <a:lnTo>
                  <a:pt x="0" y="76200"/>
                </a:lnTo>
                <a:lnTo>
                  <a:pt x="33337" y="95250"/>
                </a:lnTo>
                <a:lnTo>
                  <a:pt x="69056" y="95250"/>
                </a:lnTo>
                <a:lnTo>
                  <a:pt x="123825" y="104775"/>
                </a:lnTo>
                <a:lnTo>
                  <a:pt x="166687" y="90487"/>
                </a:lnTo>
                <a:lnTo>
                  <a:pt x="211931" y="85725"/>
                </a:lnTo>
                <a:lnTo>
                  <a:pt x="240506" y="107156"/>
                </a:lnTo>
                <a:lnTo>
                  <a:pt x="271462" y="95250"/>
                </a:lnTo>
                <a:lnTo>
                  <a:pt x="302418" y="90487"/>
                </a:lnTo>
                <a:lnTo>
                  <a:pt x="335756" y="69056"/>
                </a:lnTo>
                <a:lnTo>
                  <a:pt x="311943" y="42862"/>
                </a:lnTo>
                <a:lnTo>
                  <a:pt x="211931" y="50006"/>
                </a:lnTo>
                <a:lnTo>
                  <a:pt x="169068" y="16668"/>
                </a:lnTo>
                <a:lnTo>
                  <a:pt x="138112" y="0"/>
                </a:lnTo>
                <a:lnTo>
                  <a:pt x="26193" y="2381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4371376" y="5146867"/>
            <a:ext cx="233362" cy="235744"/>
          </a:xfrm>
          <a:custGeom>
            <a:avLst/>
            <a:gdLst>
              <a:gd name="connsiteX0" fmla="*/ 192881 w 233362"/>
              <a:gd name="connsiteY0" fmla="*/ 235744 h 235744"/>
              <a:gd name="connsiteX1" fmla="*/ 135731 w 233362"/>
              <a:gd name="connsiteY1" fmla="*/ 233363 h 235744"/>
              <a:gd name="connsiteX2" fmla="*/ 73818 w 233362"/>
              <a:gd name="connsiteY2" fmla="*/ 204788 h 235744"/>
              <a:gd name="connsiteX3" fmla="*/ 33337 w 233362"/>
              <a:gd name="connsiteY3" fmla="*/ 166688 h 235744"/>
              <a:gd name="connsiteX4" fmla="*/ 0 w 233362"/>
              <a:gd name="connsiteY4" fmla="*/ 109538 h 235744"/>
              <a:gd name="connsiteX5" fmla="*/ 19050 w 233362"/>
              <a:gd name="connsiteY5" fmla="*/ 78582 h 235744"/>
              <a:gd name="connsiteX6" fmla="*/ 7143 w 233362"/>
              <a:gd name="connsiteY6" fmla="*/ 38100 h 235744"/>
              <a:gd name="connsiteX7" fmla="*/ 40481 w 233362"/>
              <a:gd name="connsiteY7" fmla="*/ 21432 h 235744"/>
              <a:gd name="connsiteX8" fmla="*/ 64293 w 233362"/>
              <a:gd name="connsiteY8" fmla="*/ 28575 h 235744"/>
              <a:gd name="connsiteX9" fmla="*/ 66675 w 233362"/>
              <a:gd name="connsiteY9" fmla="*/ 0 h 235744"/>
              <a:gd name="connsiteX10" fmla="*/ 138112 w 233362"/>
              <a:gd name="connsiteY10" fmla="*/ 14288 h 235744"/>
              <a:gd name="connsiteX11" fmla="*/ 138112 w 233362"/>
              <a:gd name="connsiteY11" fmla="*/ 14288 h 235744"/>
              <a:gd name="connsiteX12" fmla="*/ 161925 w 233362"/>
              <a:gd name="connsiteY12" fmla="*/ 28575 h 235744"/>
              <a:gd name="connsiteX13" fmla="*/ 211931 w 233362"/>
              <a:gd name="connsiteY13" fmla="*/ 28575 h 235744"/>
              <a:gd name="connsiteX14" fmla="*/ 230981 w 233362"/>
              <a:gd name="connsiteY14" fmla="*/ 40482 h 235744"/>
              <a:gd name="connsiteX15" fmla="*/ 233362 w 233362"/>
              <a:gd name="connsiteY15" fmla="*/ 66675 h 235744"/>
              <a:gd name="connsiteX16" fmla="*/ 211931 w 233362"/>
              <a:gd name="connsiteY16" fmla="*/ 97632 h 235744"/>
              <a:gd name="connsiteX17" fmla="*/ 214312 w 233362"/>
              <a:gd name="connsiteY17" fmla="*/ 121444 h 235744"/>
              <a:gd name="connsiteX18" fmla="*/ 188118 w 233362"/>
              <a:gd name="connsiteY18" fmla="*/ 130969 h 235744"/>
              <a:gd name="connsiteX19" fmla="*/ 209550 w 233362"/>
              <a:gd name="connsiteY19" fmla="*/ 164307 h 235744"/>
              <a:gd name="connsiteX20" fmla="*/ 221456 w 233362"/>
              <a:gd name="connsiteY20" fmla="*/ 190500 h 235744"/>
              <a:gd name="connsiteX21" fmla="*/ 192881 w 233362"/>
              <a:gd name="connsiteY21"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362" h="235744">
                <a:moveTo>
                  <a:pt x="192881" y="235744"/>
                </a:moveTo>
                <a:lnTo>
                  <a:pt x="135731" y="233363"/>
                </a:lnTo>
                <a:lnTo>
                  <a:pt x="73818" y="204788"/>
                </a:lnTo>
                <a:lnTo>
                  <a:pt x="33337" y="166688"/>
                </a:lnTo>
                <a:lnTo>
                  <a:pt x="0" y="109538"/>
                </a:lnTo>
                <a:lnTo>
                  <a:pt x="19050" y="78582"/>
                </a:lnTo>
                <a:lnTo>
                  <a:pt x="7143" y="38100"/>
                </a:lnTo>
                <a:lnTo>
                  <a:pt x="40481" y="21432"/>
                </a:lnTo>
                <a:lnTo>
                  <a:pt x="64293" y="28575"/>
                </a:lnTo>
                <a:lnTo>
                  <a:pt x="66675" y="0"/>
                </a:lnTo>
                <a:lnTo>
                  <a:pt x="138112" y="14288"/>
                </a:lnTo>
                <a:lnTo>
                  <a:pt x="138112" y="14288"/>
                </a:lnTo>
                <a:lnTo>
                  <a:pt x="161925" y="28575"/>
                </a:lnTo>
                <a:lnTo>
                  <a:pt x="211931" y="28575"/>
                </a:lnTo>
                <a:lnTo>
                  <a:pt x="230981" y="40482"/>
                </a:lnTo>
                <a:lnTo>
                  <a:pt x="233362" y="66675"/>
                </a:lnTo>
                <a:lnTo>
                  <a:pt x="211931" y="97632"/>
                </a:lnTo>
                <a:lnTo>
                  <a:pt x="214312" y="121444"/>
                </a:lnTo>
                <a:lnTo>
                  <a:pt x="188118" y="130969"/>
                </a:lnTo>
                <a:lnTo>
                  <a:pt x="209550" y="164307"/>
                </a:lnTo>
                <a:lnTo>
                  <a:pt x="221456" y="190500"/>
                </a:lnTo>
                <a:lnTo>
                  <a:pt x="192881" y="2357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4564257" y="5265930"/>
            <a:ext cx="180975" cy="130969"/>
          </a:xfrm>
          <a:custGeom>
            <a:avLst/>
            <a:gdLst>
              <a:gd name="connsiteX0" fmla="*/ 0 w 180975"/>
              <a:gd name="connsiteY0" fmla="*/ 14287 h 130969"/>
              <a:gd name="connsiteX1" fmla="*/ 30956 w 180975"/>
              <a:gd name="connsiteY1" fmla="*/ 0 h 130969"/>
              <a:gd name="connsiteX2" fmla="*/ 116681 w 180975"/>
              <a:gd name="connsiteY2" fmla="*/ 11906 h 130969"/>
              <a:gd name="connsiteX3" fmla="*/ 180975 w 180975"/>
              <a:gd name="connsiteY3" fmla="*/ 38100 h 130969"/>
              <a:gd name="connsiteX4" fmla="*/ 178594 w 180975"/>
              <a:gd name="connsiteY4" fmla="*/ 73819 h 130969"/>
              <a:gd name="connsiteX5" fmla="*/ 164306 w 180975"/>
              <a:gd name="connsiteY5" fmla="*/ 107156 h 130969"/>
              <a:gd name="connsiteX6" fmla="*/ 145256 w 180975"/>
              <a:gd name="connsiteY6" fmla="*/ 130969 h 130969"/>
              <a:gd name="connsiteX7" fmla="*/ 50006 w 180975"/>
              <a:gd name="connsiteY7" fmla="*/ 111919 h 130969"/>
              <a:gd name="connsiteX8" fmla="*/ 0 w 180975"/>
              <a:gd name="connsiteY8" fmla="*/ 14287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130969">
                <a:moveTo>
                  <a:pt x="0" y="14287"/>
                </a:moveTo>
                <a:lnTo>
                  <a:pt x="30956" y="0"/>
                </a:lnTo>
                <a:lnTo>
                  <a:pt x="116681" y="11906"/>
                </a:lnTo>
                <a:lnTo>
                  <a:pt x="180975" y="38100"/>
                </a:lnTo>
                <a:lnTo>
                  <a:pt x="178594" y="73819"/>
                </a:lnTo>
                <a:lnTo>
                  <a:pt x="164306" y="107156"/>
                </a:lnTo>
                <a:lnTo>
                  <a:pt x="145256" y="130969"/>
                </a:lnTo>
                <a:lnTo>
                  <a:pt x="50006" y="111919"/>
                </a:lnTo>
                <a:lnTo>
                  <a:pt x="0" y="1428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707132" y="5213542"/>
            <a:ext cx="252412" cy="257175"/>
          </a:xfrm>
          <a:custGeom>
            <a:avLst/>
            <a:gdLst>
              <a:gd name="connsiteX0" fmla="*/ 35719 w 252412"/>
              <a:gd name="connsiteY0" fmla="*/ 90488 h 257175"/>
              <a:gd name="connsiteX1" fmla="*/ 0 w 252412"/>
              <a:gd name="connsiteY1" fmla="*/ 178594 h 257175"/>
              <a:gd name="connsiteX2" fmla="*/ 23812 w 252412"/>
              <a:gd name="connsiteY2" fmla="*/ 188119 h 257175"/>
              <a:gd name="connsiteX3" fmla="*/ 23812 w 252412"/>
              <a:gd name="connsiteY3" fmla="*/ 214313 h 257175"/>
              <a:gd name="connsiteX4" fmla="*/ 14287 w 252412"/>
              <a:gd name="connsiteY4" fmla="*/ 235744 h 257175"/>
              <a:gd name="connsiteX5" fmla="*/ 50006 w 252412"/>
              <a:gd name="connsiteY5" fmla="*/ 257175 h 257175"/>
              <a:gd name="connsiteX6" fmla="*/ 64294 w 252412"/>
              <a:gd name="connsiteY6" fmla="*/ 242888 h 257175"/>
              <a:gd name="connsiteX7" fmla="*/ 83344 w 252412"/>
              <a:gd name="connsiteY7" fmla="*/ 247650 h 257175"/>
              <a:gd name="connsiteX8" fmla="*/ 107156 w 252412"/>
              <a:gd name="connsiteY8" fmla="*/ 238125 h 257175"/>
              <a:gd name="connsiteX9" fmla="*/ 114300 w 252412"/>
              <a:gd name="connsiteY9" fmla="*/ 242888 h 257175"/>
              <a:gd name="connsiteX10" fmla="*/ 126206 w 252412"/>
              <a:gd name="connsiteY10" fmla="*/ 230982 h 257175"/>
              <a:gd name="connsiteX11" fmla="*/ 166687 w 252412"/>
              <a:gd name="connsiteY11" fmla="*/ 230982 h 257175"/>
              <a:gd name="connsiteX12" fmla="*/ 238125 w 252412"/>
              <a:gd name="connsiteY12" fmla="*/ 216694 h 257175"/>
              <a:gd name="connsiteX13" fmla="*/ 252412 w 252412"/>
              <a:gd name="connsiteY13" fmla="*/ 173832 h 257175"/>
              <a:gd name="connsiteX14" fmla="*/ 219075 w 252412"/>
              <a:gd name="connsiteY14" fmla="*/ 159544 h 257175"/>
              <a:gd name="connsiteX15" fmla="*/ 202406 w 252412"/>
              <a:gd name="connsiteY15" fmla="*/ 150019 h 257175"/>
              <a:gd name="connsiteX16" fmla="*/ 202406 w 252412"/>
              <a:gd name="connsiteY16" fmla="*/ 135732 h 257175"/>
              <a:gd name="connsiteX17" fmla="*/ 202406 w 252412"/>
              <a:gd name="connsiteY17" fmla="*/ 114300 h 257175"/>
              <a:gd name="connsiteX18" fmla="*/ 216694 w 252412"/>
              <a:gd name="connsiteY18" fmla="*/ 102394 h 257175"/>
              <a:gd name="connsiteX19" fmla="*/ 228600 w 252412"/>
              <a:gd name="connsiteY19" fmla="*/ 80963 h 257175"/>
              <a:gd name="connsiteX20" fmla="*/ 228600 w 252412"/>
              <a:gd name="connsiteY20" fmla="*/ 42863 h 257175"/>
              <a:gd name="connsiteX21" fmla="*/ 209550 w 252412"/>
              <a:gd name="connsiteY21" fmla="*/ 30957 h 257175"/>
              <a:gd name="connsiteX22" fmla="*/ 185737 w 252412"/>
              <a:gd name="connsiteY22" fmla="*/ 9525 h 257175"/>
              <a:gd name="connsiteX23" fmla="*/ 166687 w 252412"/>
              <a:gd name="connsiteY23" fmla="*/ 0 h 257175"/>
              <a:gd name="connsiteX24" fmla="*/ 142875 w 252412"/>
              <a:gd name="connsiteY24" fmla="*/ 4763 h 257175"/>
              <a:gd name="connsiteX25" fmla="*/ 109537 w 252412"/>
              <a:gd name="connsiteY25" fmla="*/ 26194 h 257175"/>
              <a:gd name="connsiteX26" fmla="*/ 88106 w 252412"/>
              <a:gd name="connsiteY26" fmla="*/ 33338 h 257175"/>
              <a:gd name="connsiteX27" fmla="*/ 73819 w 252412"/>
              <a:gd name="connsiteY27" fmla="*/ 54769 h 257175"/>
              <a:gd name="connsiteX28" fmla="*/ 35719 w 252412"/>
              <a:gd name="connsiteY28" fmla="*/ 90488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2412" h="257175">
                <a:moveTo>
                  <a:pt x="35719" y="90488"/>
                </a:moveTo>
                <a:lnTo>
                  <a:pt x="0" y="178594"/>
                </a:lnTo>
                <a:lnTo>
                  <a:pt x="23812" y="188119"/>
                </a:lnTo>
                <a:lnTo>
                  <a:pt x="23812" y="214313"/>
                </a:lnTo>
                <a:lnTo>
                  <a:pt x="14287" y="235744"/>
                </a:lnTo>
                <a:lnTo>
                  <a:pt x="50006" y="257175"/>
                </a:lnTo>
                <a:lnTo>
                  <a:pt x="64294" y="242888"/>
                </a:lnTo>
                <a:lnTo>
                  <a:pt x="83344" y="247650"/>
                </a:lnTo>
                <a:lnTo>
                  <a:pt x="107156" y="238125"/>
                </a:lnTo>
                <a:lnTo>
                  <a:pt x="114300" y="242888"/>
                </a:lnTo>
                <a:lnTo>
                  <a:pt x="126206" y="230982"/>
                </a:lnTo>
                <a:lnTo>
                  <a:pt x="166687" y="230982"/>
                </a:lnTo>
                <a:lnTo>
                  <a:pt x="238125" y="216694"/>
                </a:lnTo>
                <a:lnTo>
                  <a:pt x="252412" y="173832"/>
                </a:lnTo>
                <a:lnTo>
                  <a:pt x="219075" y="159544"/>
                </a:lnTo>
                <a:lnTo>
                  <a:pt x="202406" y="150019"/>
                </a:lnTo>
                <a:lnTo>
                  <a:pt x="202406" y="135732"/>
                </a:lnTo>
                <a:lnTo>
                  <a:pt x="202406" y="114300"/>
                </a:lnTo>
                <a:lnTo>
                  <a:pt x="216694" y="102394"/>
                </a:lnTo>
                <a:lnTo>
                  <a:pt x="228600" y="80963"/>
                </a:lnTo>
                <a:lnTo>
                  <a:pt x="228600" y="42863"/>
                </a:lnTo>
                <a:lnTo>
                  <a:pt x="209550" y="30957"/>
                </a:lnTo>
                <a:lnTo>
                  <a:pt x="185737" y="9525"/>
                </a:lnTo>
                <a:lnTo>
                  <a:pt x="166687" y="0"/>
                </a:lnTo>
                <a:lnTo>
                  <a:pt x="142875" y="4763"/>
                </a:lnTo>
                <a:lnTo>
                  <a:pt x="109537" y="26194"/>
                </a:lnTo>
                <a:lnTo>
                  <a:pt x="88106" y="33338"/>
                </a:lnTo>
                <a:lnTo>
                  <a:pt x="73819" y="54769"/>
                </a:lnTo>
                <a:lnTo>
                  <a:pt x="35719" y="9048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4775929" y="5425474"/>
            <a:ext cx="202871" cy="147637"/>
          </a:xfrm>
          <a:custGeom>
            <a:avLst/>
            <a:gdLst>
              <a:gd name="connsiteX0" fmla="*/ 9784 w 202871"/>
              <a:gd name="connsiteY0" fmla="*/ 111918 h 147637"/>
              <a:gd name="connsiteX1" fmla="*/ 9784 w 202871"/>
              <a:gd name="connsiteY1" fmla="*/ 111918 h 147637"/>
              <a:gd name="connsiteX2" fmla="*/ 33597 w 202871"/>
              <a:gd name="connsiteY2" fmla="*/ 140493 h 147637"/>
              <a:gd name="connsiteX3" fmla="*/ 40740 w 202871"/>
              <a:gd name="connsiteY3" fmla="*/ 142875 h 147637"/>
              <a:gd name="connsiteX4" fmla="*/ 64553 w 202871"/>
              <a:gd name="connsiteY4" fmla="*/ 140493 h 147637"/>
              <a:gd name="connsiteX5" fmla="*/ 71697 w 202871"/>
              <a:gd name="connsiteY5" fmla="*/ 138112 h 147637"/>
              <a:gd name="connsiteX6" fmla="*/ 78840 w 202871"/>
              <a:gd name="connsiteY6" fmla="*/ 130968 h 147637"/>
              <a:gd name="connsiteX7" fmla="*/ 95509 w 202871"/>
              <a:gd name="connsiteY7" fmla="*/ 138112 h 147637"/>
              <a:gd name="connsiteX8" fmla="*/ 105034 w 202871"/>
              <a:gd name="connsiteY8" fmla="*/ 147637 h 147637"/>
              <a:gd name="connsiteX9" fmla="*/ 133609 w 202871"/>
              <a:gd name="connsiteY9" fmla="*/ 142875 h 147637"/>
              <a:gd name="connsiteX10" fmla="*/ 147897 w 202871"/>
              <a:gd name="connsiteY10" fmla="*/ 130968 h 147637"/>
              <a:gd name="connsiteX11" fmla="*/ 155040 w 202871"/>
              <a:gd name="connsiteY11" fmla="*/ 128587 h 147637"/>
              <a:gd name="connsiteX12" fmla="*/ 166947 w 202871"/>
              <a:gd name="connsiteY12" fmla="*/ 114300 h 147637"/>
              <a:gd name="connsiteX13" fmla="*/ 183615 w 202871"/>
              <a:gd name="connsiteY13" fmla="*/ 100012 h 147637"/>
              <a:gd name="connsiteX14" fmla="*/ 197903 w 202871"/>
              <a:gd name="connsiteY14" fmla="*/ 85725 h 147637"/>
              <a:gd name="connsiteX15" fmla="*/ 202665 w 202871"/>
              <a:gd name="connsiteY15" fmla="*/ 76200 h 147637"/>
              <a:gd name="connsiteX16" fmla="*/ 193140 w 202871"/>
              <a:gd name="connsiteY16" fmla="*/ 57150 h 147637"/>
              <a:gd name="connsiteX17" fmla="*/ 188378 w 202871"/>
              <a:gd name="connsiteY17" fmla="*/ 47625 h 147637"/>
              <a:gd name="connsiteX18" fmla="*/ 183615 w 202871"/>
              <a:gd name="connsiteY18" fmla="*/ 33337 h 147637"/>
              <a:gd name="connsiteX19" fmla="*/ 181234 w 202871"/>
              <a:gd name="connsiteY19" fmla="*/ 9525 h 147637"/>
              <a:gd name="connsiteX20" fmla="*/ 174090 w 202871"/>
              <a:gd name="connsiteY20" fmla="*/ 7143 h 147637"/>
              <a:gd name="connsiteX21" fmla="*/ 164565 w 202871"/>
              <a:gd name="connsiteY21" fmla="*/ 4762 h 147637"/>
              <a:gd name="connsiteX22" fmla="*/ 140753 w 202871"/>
              <a:gd name="connsiteY22" fmla="*/ 2381 h 147637"/>
              <a:gd name="connsiteX23" fmla="*/ 126465 w 202871"/>
              <a:gd name="connsiteY23" fmla="*/ 0 h 147637"/>
              <a:gd name="connsiteX24" fmla="*/ 78840 w 202871"/>
              <a:gd name="connsiteY24" fmla="*/ 2381 h 147637"/>
              <a:gd name="connsiteX25" fmla="*/ 76459 w 202871"/>
              <a:gd name="connsiteY25" fmla="*/ 9525 h 147637"/>
              <a:gd name="connsiteX26" fmla="*/ 59790 w 202871"/>
              <a:gd name="connsiteY26" fmla="*/ 19050 h 147637"/>
              <a:gd name="connsiteX27" fmla="*/ 7403 w 202871"/>
              <a:gd name="connsiteY27" fmla="*/ 21431 h 147637"/>
              <a:gd name="connsiteX28" fmla="*/ 2640 w 202871"/>
              <a:gd name="connsiteY28" fmla="*/ 28575 h 147637"/>
              <a:gd name="connsiteX29" fmla="*/ 2640 w 202871"/>
              <a:gd name="connsiteY29" fmla="*/ 66675 h 147637"/>
              <a:gd name="connsiteX30" fmla="*/ 5022 w 202871"/>
              <a:gd name="connsiteY30" fmla="*/ 73818 h 147637"/>
              <a:gd name="connsiteX31" fmla="*/ 9784 w 202871"/>
              <a:gd name="connsiteY31" fmla="*/ 80962 h 147637"/>
              <a:gd name="connsiteX32" fmla="*/ 12165 w 202871"/>
              <a:gd name="connsiteY32" fmla="*/ 95250 h 147637"/>
              <a:gd name="connsiteX33" fmla="*/ 14547 w 202871"/>
              <a:gd name="connsiteY33" fmla="*/ 107156 h 147637"/>
              <a:gd name="connsiteX34" fmla="*/ 9784 w 202871"/>
              <a:gd name="connsiteY34" fmla="*/ 111918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2871" h="147637">
                <a:moveTo>
                  <a:pt x="9784" y="111918"/>
                </a:moveTo>
                <a:lnTo>
                  <a:pt x="9784" y="111918"/>
                </a:lnTo>
                <a:cubicBezTo>
                  <a:pt x="18861" y="124885"/>
                  <a:pt x="21118" y="134253"/>
                  <a:pt x="33597" y="140493"/>
                </a:cubicBezTo>
                <a:cubicBezTo>
                  <a:pt x="35842" y="141616"/>
                  <a:pt x="38359" y="142081"/>
                  <a:pt x="40740" y="142875"/>
                </a:cubicBezTo>
                <a:cubicBezTo>
                  <a:pt x="48678" y="142081"/>
                  <a:pt x="56668" y="141706"/>
                  <a:pt x="64553" y="140493"/>
                </a:cubicBezTo>
                <a:cubicBezTo>
                  <a:pt x="67034" y="140111"/>
                  <a:pt x="69608" y="139504"/>
                  <a:pt x="71697" y="138112"/>
                </a:cubicBezTo>
                <a:cubicBezTo>
                  <a:pt x="74499" y="136244"/>
                  <a:pt x="76459" y="133349"/>
                  <a:pt x="78840" y="130968"/>
                </a:cubicBezTo>
                <a:cubicBezTo>
                  <a:pt x="84558" y="132398"/>
                  <a:pt x="91399" y="132975"/>
                  <a:pt x="95509" y="138112"/>
                </a:cubicBezTo>
                <a:cubicBezTo>
                  <a:pt x="104746" y="149658"/>
                  <a:pt x="89447" y="142442"/>
                  <a:pt x="105034" y="147637"/>
                </a:cubicBezTo>
                <a:cubicBezTo>
                  <a:pt x="111820" y="146883"/>
                  <a:pt x="125632" y="146864"/>
                  <a:pt x="133609" y="142875"/>
                </a:cubicBezTo>
                <a:cubicBezTo>
                  <a:pt x="149187" y="135086"/>
                  <a:pt x="132102" y="141498"/>
                  <a:pt x="147897" y="130968"/>
                </a:cubicBezTo>
                <a:cubicBezTo>
                  <a:pt x="149985" y="129576"/>
                  <a:pt x="152659" y="129381"/>
                  <a:pt x="155040" y="128587"/>
                </a:cubicBezTo>
                <a:cubicBezTo>
                  <a:pt x="175902" y="107725"/>
                  <a:pt x="150378" y="134183"/>
                  <a:pt x="166947" y="114300"/>
                </a:cubicBezTo>
                <a:cubicBezTo>
                  <a:pt x="175451" y="104096"/>
                  <a:pt x="173100" y="109475"/>
                  <a:pt x="183615" y="100012"/>
                </a:cubicBezTo>
                <a:cubicBezTo>
                  <a:pt x="188621" y="95506"/>
                  <a:pt x="197903" y="85725"/>
                  <a:pt x="197903" y="85725"/>
                </a:cubicBezTo>
                <a:cubicBezTo>
                  <a:pt x="199490" y="82550"/>
                  <a:pt x="202273" y="79728"/>
                  <a:pt x="202665" y="76200"/>
                </a:cubicBezTo>
                <a:cubicBezTo>
                  <a:pt x="203882" y="65248"/>
                  <a:pt x="199604" y="63613"/>
                  <a:pt x="193140" y="57150"/>
                </a:cubicBezTo>
                <a:cubicBezTo>
                  <a:pt x="191553" y="53975"/>
                  <a:pt x="189696" y="50921"/>
                  <a:pt x="188378" y="47625"/>
                </a:cubicBezTo>
                <a:cubicBezTo>
                  <a:pt x="186514" y="42964"/>
                  <a:pt x="183615" y="33337"/>
                  <a:pt x="183615" y="33337"/>
                </a:cubicBezTo>
                <a:cubicBezTo>
                  <a:pt x="182821" y="25400"/>
                  <a:pt x="183960" y="17022"/>
                  <a:pt x="181234" y="9525"/>
                </a:cubicBezTo>
                <a:cubicBezTo>
                  <a:pt x="180376" y="7166"/>
                  <a:pt x="176504" y="7833"/>
                  <a:pt x="174090" y="7143"/>
                </a:cubicBezTo>
                <a:cubicBezTo>
                  <a:pt x="170943" y="6244"/>
                  <a:pt x="167805" y="5225"/>
                  <a:pt x="164565" y="4762"/>
                </a:cubicBezTo>
                <a:cubicBezTo>
                  <a:pt x="156668" y="3634"/>
                  <a:pt x="148668" y="3370"/>
                  <a:pt x="140753" y="2381"/>
                </a:cubicBezTo>
                <a:cubicBezTo>
                  <a:pt x="135962" y="1782"/>
                  <a:pt x="131228" y="794"/>
                  <a:pt x="126465" y="0"/>
                </a:cubicBezTo>
                <a:cubicBezTo>
                  <a:pt x="110590" y="794"/>
                  <a:pt x="94454" y="-593"/>
                  <a:pt x="78840" y="2381"/>
                </a:cubicBezTo>
                <a:cubicBezTo>
                  <a:pt x="76374" y="2851"/>
                  <a:pt x="78066" y="7597"/>
                  <a:pt x="76459" y="9525"/>
                </a:cubicBezTo>
                <a:cubicBezTo>
                  <a:pt x="73463" y="13120"/>
                  <a:pt x="65299" y="18609"/>
                  <a:pt x="59790" y="19050"/>
                </a:cubicBezTo>
                <a:cubicBezTo>
                  <a:pt x="42365" y="20444"/>
                  <a:pt x="24865" y="20637"/>
                  <a:pt x="7403" y="21431"/>
                </a:cubicBezTo>
                <a:cubicBezTo>
                  <a:pt x="5815" y="23812"/>
                  <a:pt x="3767" y="25944"/>
                  <a:pt x="2640" y="28575"/>
                </a:cubicBezTo>
                <a:cubicBezTo>
                  <a:pt x="-2440" y="40428"/>
                  <a:pt x="1099" y="55122"/>
                  <a:pt x="2640" y="66675"/>
                </a:cubicBezTo>
                <a:cubicBezTo>
                  <a:pt x="2972" y="69163"/>
                  <a:pt x="3899" y="71573"/>
                  <a:pt x="5022" y="73818"/>
                </a:cubicBezTo>
                <a:cubicBezTo>
                  <a:pt x="6302" y="76378"/>
                  <a:pt x="8197" y="78581"/>
                  <a:pt x="9784" y="80962"/>
                </a:cubicBezTo>
                <a:cubicBezTo>
                  <a:pt x="10578" y="85725"/>
                  <a:pt x="11301" y="90500"/>
                  <a:pt x="12165" y="95250"/>
                </a:cubicBezTo>
                <a:cubicBezTo>
                  <a:pt x="12889" y="99232"/>
                  <a:pt x="14045" y="103140"/>
                  <a:pt x="14547" y="107156"/>
                </a:cubicBezTo>
                <a:cubicBezTo>
                  <a:pt x="14842" y="109519"/>
                  <a:pt x="10578" y="111124"/>
                  <a:pt x="9784" y="111918"/>
                </a:cubicBez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909538" y="5189730"/>
            <a:ext cx="454819" cy="316706"/>
          </a:xfrm>
          <a:custGeom>
            <a:avLst/>
            <a:gdLst>
              <a:gd name="connsiteX0" fmla="*/ 30956 w 454819"/>
              <a:gd name="connsiteY0" fmla="*/ 71437 h 316706"/>
              <a:gd name="connsiteX1" fmla="*/ 0 w 454819"/>
              <a:gd name="connsiteY1" fmla="*/ 135731 h 316706"/>
              <a:gd name="connsiteX2" fmla="*/ 4763 w 454819"/>
              <a:gd name="connsiteY2" fmla="*/ 173831 h 316706"/>
              <a:gd name="connsiteX3" fmla="*/ 59531 w 454819"/>
              <a:gd name="connsiteY3" fmla="*/ 200025 h 316706"/>
              <a:gd name="connsiteX4" fmla="*/ 38100 w 454819"/>
              <a:gd name="connsiteY4" fmla="*/ 245269 h 316706"/>
              <a:gd name="connsiteX5" fmla="*/ 45244 w 454819"/>
              <a:gd name="connsiteY5" fmla="*/ 278606 h 316706"/>
              <a:gd name="connsiteX6" fmla="*/ 52388 w 454819"/>
              <a:gd name="connsiteY6" fmla="*/ 302419 h 316706"/>
              <a:gd name="connsiteX7" fmla="*/ 61913 w 454819"/>
              <a:gd name="connsiteY7" fmla="*/ 316706 h 316706"/>
              <a:gd name="connsiteX8" fmla="*/ 135731 w 454819"/>
              <a:gd name="connsiteY8" fmla="*/ 292894 h 316706"/>
              <a:gd name="connsiteX9" fmla="*/ 159544 w 454819"/>
              <a:gd name="connsiteY9" fmla="*/ 283369 h 316706"/>
              <a:gd name="connsiteX10" fmla="*/ 195263 w 454819"/>
              <a:gd name="connsiteY10" fmla="*/ 276225 h 316706"/>
              <a:gd name="connsiteX11" fmla="*/ 207169 w 454819"/>
              <a:gd name="connsiteY11" fmla="*/ 247650 h 316706"/>
              <a:gd name="connsiteX12" fmla="*/ 197644 w 454819"/>
              <a:gd name="connsiteY12" fmla="*/ 219075 h 316706"/>
              <a:gd name="connsiteX13" fmla="*/ 307181 w 454819"/>
              <a:gd name="connsiteY13" fmla="*/ 200025 h 316706"/>
              <a:gd name="connsiteX14" fmla="*/ 311944 w 454819"/>
              <a:gd name="connsiteY14" fmla="*/ 180975 h 316706"/>
              <a:gd name="connsiteX15" fmla="*/ 376238 w 454819"/>
              <a:gd name="connsiteY15" fmla="*/ 133350 h 316706"/>
              <a:gd name="connsiteX16" fmla="*/ 400050 w 454819"/>
              <a:gd name="connsiteY16" fmla="*/ 123825 h 316706"/>
              <a:gd name="connsiteX17" fmla="*/ 431006 w 454819"/>
              <a:gd name="connsiteY17" fmla="*/ 116681 h 316706"/>
              <a:gd name="connsiteX18" fmla="*/ 438150 w 454819"/>
              <a:gd name="connsiteY18" fmla="*/ 92869 h 316706"/>
              <a:gd name="connsiteX19" fmla="*/ 454819 w 454819"/>
              <a:gd name="connsiteY19" fmla="*/ 61912 h 316706"/>
              <a:gd name="connsiteX20" fmla="*/ 445294 w 454819"/>
              <a:gd name="connsiteY20" fmla="*/ 42862 h 316706"/>
              <a:gd name="connsiteX21" fmla="*/ 402431 w 454819"/>
              <a:gd name="connsiteY21" fmla="*/ 26194 h 316706"/>
              <a:gd name="connsiteX22" fmla="*/ 395288 w 454819"/>
              <a:gd name="connsiteY22" fmla="*/ 11906 h 316706"/>
              <a:gd name="connsiteX23" fmla="*/ 369094 w 454819"/>
              <a:gd name="connsiteY23" fmla="*/ 0 h 316706"/>
              <a:gd name="connsiteX24" fmla="*/ 350044 w 454819"/>
              <a:gd name="connsiteY24" fmla="*/ 14287 h 316706"/>
              <a:gd name="connsiteX25" fmla="*/ 266700 w 454819"/>
              <a:gd name="connsiteY25" fmla="*/ 16669 h 316706"/>
              <a:gd name="connsiteX26" fmla="*/ 266700 w 454819"/>
              <a:gd name="connsiteY26" fmla="*/ 16669 h 316706"/>
              <a:gd name="connsiteX27" fmla="*/ 273844 w 454819"/>
              <a:gd name="connsiteY27" fmla="*/ 45244 h 316706"/>
              <a:gd name="connsiteX28" fmla="*/ 252413 w 454819"/>
              <a:gd name="connsiteY28" fmla="*/ 80962 h 316706"/>
              <a:gd name="connsiteX29" fmla="*/ 216694 w 454819"/>
              <a:gd name="connsiteY29" fmla="*/ 97631 h 316706"/>
              <a:gd name="connsiteX30" fmla="*/ 192881 w 454819"/>
              <a:gd name="connsiteY30" fmla="*/ 104775 h 316706"/>
              <a:gd name="connsiteX31" fmla="*/ 180975 w 454819"/>
              <a:gd name="connsiteY31" fmla="*/ 85725 h 316706"/>
              <a:gd name="connsiteX32" fmla="*/ 171450 w 454819"/>
              <a:gd name="connsiteY32" fmla="*/ 76200 h 316706"/>
              <a:gd name="connsiteX33" fmla="*/ 100013 w 454819"/>
              <a:gd name="connsiteY33" fmla="*/ 73819 h 316706"/>
              <a:gd name="connsiteX34" fmla="*/ 76200 w 454819"/>
              <a:gd name="connsiteY34" fmla="*/ 95250 h 316706"/>
              <a:gd name="connsiteX35" fmla="*/ 30956 w 454819"/>
              <a:gd name="connsiteY35" fmla="*/ 71437 h 31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4819" h="316706">
                <a:moveTo>
                  <a:pt x="30956" y="71437"/>
                </a:moveTo>
                <a:lnTo>
                  <a:pt x="0" y="135731"/>
                </a:lnTo>
                <a:lnTo>
                  <a:pt x="4763" y="173831"/>
                </a:lnTo>
                <a:lnTo>
                  <a:pt x="59531" y="200025"/>
                </a:lnTo>
                <a:lnTo>
                  <a:pt x="38100" y="245269"/>
                </a:lnTo>
                <a:lnTo>
                  <a:pt x="45244" y="278606"/>
                </a:lnTo>
                <a:lnTo>
                  <a:pt x="52388" y="302419"/>
                </a:lnTo>
                <a:lnTo>
                  <a:pt x="61913" y="316706"/>
                </a:lnTo>
                <a:lnTo>
                  <a:pt x="135731" y="292894"/>
                </a:lnTo>
                <a:lnTo>
                  <a:pt x="159544" y="283369"/>
                </a:lnTo>
                <a:lnTo>
                  <a:pt x="195263" y="276225"/>
                </a:lnTo>
                <a:lnTo>
                  <a:pt x="207169" y="247650"/>
                </a:lnTo>
                <a:lnTo>
                  <a:pt x="197644" y="219075"/>
                </a:lnTo>
                <a:lnTo>
                  <a:pt x="307181" y="200025"/>
                </a:lnTo>
                <a:lnTo>
                  <a:pt x="311944" y="180975"/>
                </a:lnTo>
                <a:lnTo>
                  <a:pt x="376238" y="133350"/>
                </a:lnTo>
                <a:lnTo>
                  <a:pt x="400050" y="123825"/>
                </a:lnTo>
                <a:lnTo>
                  <a:pt x="431006" y="116681"/>
                </a:lnTo>
                <a:lnTo>
                  <a:pt x="438150" y="92869"/>
                </a:lnTo>
                <a:lnTo>
                  <a:pt x="454819" y="61912"/>
                </a:lnTo>
                <a:lnTo>
                  <a:pt x="445294" y="42862"/>
                </a:lnTo>
                <a:lnTo>
                  <a:pt x="402431" y="26194"/>
                </a:lnTo>
                <a:lnTo>
                  <a:pt x="395288" y="11906"/>
                </a:lnTo>
                <a:lnTo>
                  <a:pt x="369094" y="0"/>
                </a:lnTo>
                <a:lnTo>
                  <a:pt x="350044" y="14287"/>
                </a:lnTo>
                <a:lnTo>
                  <a:pt x="266700" y="16669"/>
                </a:lnTo>
                <a:lnTo>
                  <a:pt x="266700" y="16669"/>
                </a:lnTo>
                <a:lnTo>
                  <a:pt x="273844" y="45244"/>
                </a:lnTo>
                <a:lnTo>
                  <a:pt x="252413" y="80962"/>
                </a:lnTo>
                <a:lnTo>
                  <a:pt x="216694" y="97631"/>
                </a:lnTo>
                <a:lnTo>
                  <a:pt x="192881" y="104775"/>
                </a:lnTo>
                <a:lnTo>
                  <a:pt x="180975" y="85725"/>
                </a:lnTo>
                <a:lnTo>
                  <a:pt x="171450" y="76200"/>
                </a:lnTo>
                <a:lnTo>
                  <a:pt x="100013" y="73819"/>
                </a:lnTo>
                <a:lnTo>
                  <a:pt x="76200" y="95250"/>
                </a:lnTo>
                <a:lnTo>
                  <a:pt x="30956" y="7143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4816669" y="4587274"/>
            <a:ext cx="581025" cy="554831"/>
          </a:xfrm>
          <a:custGeom>
            <a:avLst/>
            <a:gdLst>
              <a:gd name="connsiteX0" fmla="*/ 0 w 581025"/>
              <a:gd name="connsiteY0" fmla="*/ 361950 h 554831"/>
              <a:gd name="connsiteX1" fmla="*/ 4763 w 581025"/>
              <a:gd name="connsiteY1" fmla="*/ 452437 h 554831"/>
              <a:gd name="connsiteX2" fmla="*/ 80963 w 581025"/>
              <a:gd name="connsiteY2" fmla="*/ 523875 h 554831"/>
              <a:gd name="connsiteX3" fmla="*/ 59532 w 581025"/>
              <a:gd name="connsiteY3" fmla="*/ 552450 h 554831"/>
              <a:gd name="connsiteX4" fmla="*/ 104775 w 581025"/>
              <a:gd name="connsiteY4" fmla="*/ 554831 h 554831"/>
              <a:gd name="connsiteX5" fmla="*/ 169069 w 581025"/>
              <a:gd name="connsiteY5" fmla="*/ 511968 h 554831"/>
              <a:gd name="connsiteX6" fmla="*/ 228600 w 581025"/>
              <a:gd name="connsiteY6" fmla="*/ 533400 h 554831"/>
              <a:gd name="connsiteX7" fmla="*/ 271463 w 581025"/>
              <a:gd name="connsiteY7" fmla="*/ 542925 h 554831"/>
              <a:gd name="connsiteX8" fmla="*/ 300038 w 581025"/>
              <a:gd name="connsiteY8" fmla="*/ 516731 h 554831"/>
              <a:gd name="connsiteX9" fmla="*/ 290513 w 581025"/>
              <a:gd name="connsiteY9" fmla="*/ 459581 h 554831"/>
              <a:gd name="connsiteX10" fmla="*/ 278607 w 581025"/>
              <a:gd name="connsiteY10" fmla="*/ 431006 h 554831"/>
              <a:gd name="connsiteX11" fmla="*/ 309563 w 581025"/>
              <a:gd name="connsiteY11" fmla="*/ 409575 h 554831"/>
              <a:gd name="connsiteX12" fmla="*/ 340519 w 581025"/>
              <a:gd name="connsiteY12" fmla="*/ 402431 h 554831"/>
              <a:gd name="connsiteX13" fmla="*/ 369094 w 581025"/>
              <a:gd name="connsiteY13" fmla="*/ 395287 h 554831"/>
              <a:gd name="connsiteX14" fmla="*/ 366713 w 581025"/>
              <a:gd name="connsiteY14" fmla="*/ 354806 h 554831"/>
              <a:gd name="connsiteX15" fmla="*/ 402432 w 581025"/>
              <a:gd name="connsiteY15" fmla="*/ 335756 h 554831"/>
              <a:gd name="connsiteX16" fmla="*/ 426244 w 581025"/>
              <a:gd name="connsiteY16" fmla="*/ 338137 h 554831"/>
              <a:gd name="connsiteX17" fmla="*/ 473869 w 581025"/>
              <a:gd name="connsiteY17" fmla="*/ 385762 h 554831"/>
              <a:gd name="connsiteX18" fmla="*/ 492919 w 581025"/>
              <a:gd name="connsiteY18" fmla="*/ 321468 h 554831"/>
              <a:gd name="connsiteX19" fmla="*/ 502444 w 581025"/>
              <a:gd name="connsiteY19" fmla="*/ 316706 h 554831"/>
              <a:gd name="connsiteX20" fmla="*/ 542925 w 581025"/>
              <a:gd name="connsiteY20" fmla="*/ 316706 h 554831"/>
              <a:gd name="connsiteX21" fmla="*/ 547688 w 581025"/>
              <a:gd name="connsiteY21" fmla="*/ 252412 h 554831"/>
              <a:gd name="connsiteX22" fmla="*/ 581025 w 581025"/>
              <a:gd name="connsiteY22" fmla="*/ 240506 h 554831"/>
              <a:gd name="connsiteX23" fmla="*/ 573882 w 581025"/>
              <a:gd name="connsiteY23" fmla="*/ 219075 h 554831"/>
              <a:gd name="connsiteX24" fmla="*/ 502444 w 581025"/>
              <a:gd name="connsiteY24" fmla="*/ 178593 h 554831"/>
              <a:gd name="connsiteX25" fmla="*/ 442913 w 581025"/>
              <a:gd name="connsiteY25" fmla="*/ 140493 h 554831"/>
              <a:gd name="connsiteX26" fmla="*/ 409575 w 581025"/>
              <a:gd name="connsiteY26" fmla="*/ 97631 h 554831"/>
              <a:gd name="connsiteX27" fmla="*/ 402432 w 581025"/>
              <a:gd name="connsiteY27" fmla="*/ 52387 h 554831"/>
              <a:gd name="connsiteX28" fmla="*/ 361950 w 581025"/>
              <a:gd name="connsiteY28" fmla="*/ 47625 h 554831"/>
              <a:gd name="connsiteX29" fmla="*/ 340519 w 581025"/>
              <a:gd name="connsiteY29" fmla="*/ 7143 h 554831"/>
              <a:gd name="connsiteX30" fmla="*/ 304800 w 581025"/>
              <a:gd name="connsiteY30" fmla="*/ 0 h 554831"/>
              <a:gd name="connsiteX31" fmla="*/ 247650 w 581025"/>
              <a:gd name="connsiteY31" fmla="*/ 11906 h 554831"/>
              <a:gd name="connsiteX32" fmla="*/ 202407 w 581025"/>
              <a:gd name="connsiteY32" fmla="*/ 19050 h 554831"/>
              <a:gd name="connsiteX33" fmla="*/ 154782 w 581025"/>
              <a:gd name="connsiteY33" fmla="*/ 21431 h 554831"/>
              <a:gd name="connsiteX34" fmla="*/ 126207 w 581025"/>
              <a:gd name="connsiteY34" fmla="*/ 11906 h 554831"/>
              <a:gd name="connsiteX35" fmla="*/ 121444 w 581025"/>
              <a:gd name="connsiteY35" fmla="*/ 11906 h 554831"/>
              <a:gd name="connsiteX36" fmla="*/ 114300 w 581025"/>
              <a:gd name="connsiteY36" fmla="*/ 71437 h 554831"/>
              <a:gd name="connsiteX37" fmla="*/ 76200 w 581025"/>
              <a:gd name="connsiteY37" fmla="*/ 111918 h 554831"/>
              <a:gd name="connsiteX38" fmla="*/ 73819 w 581025"/>
              <a:gd name="connsiteY38" fmla="*/ 142875 h 554831"/>
              <a:gd name="connsiteX39" fmla="*/ 66675 w 581025"/>
              <a:gd name="connsiteY39" fmla="*/ 192881 h 554831"/>
              <a:gd name="connsiteX40" fmla="*/ 109538 w 581025"/>
              <a:gd name="connsiteY40" fmla="*/ 240506 h 554831"/>
              <a:gd name="connsiteX41" fmla="*/ 111919 w 581025"/>
              <a:gd name="connsiteY41" fmla="*/ 290512 h 554831"/>
              <a:gd name="connsiteX42" fmla="*/ 104775 w 581025"/>
              <a:gd name="connsiteY42" fmla="*/ 338137 h 554831"/>
              <a:gd name="connsiteX43" fmla="*/ 71438 w 581025"/>
              <a:gd name="connsiteY43" fmla="*/ 378618 h 554831"/>
              <a:gd name="connsiteX44" fmla="*/ 0 w 581025"/>
              <a:gd name="connsiteY44" fmla="*/ 361950 h 5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81025" h="554831">
                <a:moveTo>
                  <a:pt x="0" y="361950"/>
                </a:moveTo>
                <a:lnTo>
                  <a:pt x="4763" y="452437"/>
                </a:lnTo>
                <a:lnTo>
                  <a:pt x="80963" y="523875"/>
                </a:lnTo>
                <a:lnTo>
                  <a:pt x="59532" y="552450"/>
                </a:lnTo>
                <a:lnTo>
                  <a:pt x="104775" y="554831"/>
                </a:lnTo>
                <a:lnTo>
                  <a:pt x="169069" y="511968"/>
                </a:lnTo>
                <a:lnTo>
                  <a:pt x="228600" y="533400"/>
                </a:lnTo>
                <a:lnTo>
                  <a:pt x="271463" y="542925"/>
                </a:lnTo>
                <a:lnTo>
                  <a:pt x="300038" y="516731"/>
                </a:lnTo>
                <a:lnTo>
                  <a:pt x="290513" y="459581"/>
                </a:lnTo>
                <a:lnTo>
                  <a:pt x="278607" y="431006"/>
                </a:lnTo>
                <a:lnTo>
                  <a:pt x="309563" y="409575"/>
                </a:lnTo>
                <a:lnTo>
                  <a:pt x="340519" y="402431"/>
                </a:lnTo>
                <a:lnTo>
                  <a:pt x="369094" y="395287"/>
                </a:lnTo>
                <a:lnTo>
                  <a:pt x="366713" y="354806"/>
                </a:lnTo>
                <a:lnTo>
                  <a:pt x="402432" y="335756"/>
                </a:lnTo>
                <a:lnTo>
                  <a:pt x="426244" y="338137"/>
                </a:lnTo>
                <a:lnTo>
                  <a:pt x="473869" y="385762"/>
                </a:lnTo>
                <a:lnTo>
                  <a:pt x="492919" y="321468"/>
                </a:lnTo>
                <a:lnTo>
                  <a:pt x="502444" y="316706"/>
                </a:lnTo>
                <a:lnTo>
                  <a:pt x="542925" y="316706"/>
                </a:lnTo>
                <a:lnTo>
                  <a:pt x="547688" y="252412"/>
                </a:lnTo>
                <a:lnTo>
                  <a:pt x="581025" y="240506"/>
                </a:lnTo>
                <a:lnTo>
                  <a:pt x="573882" y="219075"/>
                </a:lnTo>
                <a:lnTo>
                  <a:pt x="502444" y="178593"/>
                </a:lnTo>
                <a:lnTo>
                  <a:pt x="442913" y="140493"/>
                </a:lnTo>
                <a:lnTo>
                  <a:pt x="409575" y="97631"/>
                </a:lnTo>
                <a:lnTo>
                  <a:pt x="402432" y="52387"/>
                </a:lnTo>
                <a:lnTo>
                  <a:pt x="361950" y="47625"/>
                </a:lnTo>
                <a:lnTo>
                  <a:pt x="340519" y="7143"/>
                </a:lnTo>
                <a:lnTo>
                  <a:pt x="304800" y="0"/>
                </a:lnTo>
                <a:lnTo>
                  <a:pt x="247650" y="11906"/>
                </a:lnTo>
                <a:lnTo>
                  <a:pt x="202407" y="19050"/>
                </a:lnTo>
                <a:lnTo>
                  <a:pt x="154782" y="21431"/>
                </a:lnTo>
                <a:lnTo>
                  <a:pt x="126207" y="11906"/>
                </a:lnTo>
                <a:lnTo>
                  <a:pt x="121444" y="11906"/>
                </a:lnTo>
                <a:lnTo>
                  <a:pt x="114300" y="71437"/>
                </a:lnTo>
                <a:lnTo>
                  <a:pt x="76200" y="111918"/>
                </a:lnTo>
                <a:lnTo>
                  <a:pt x="73819" y="142875"/>
                </a:lnTo>
                <a:lnTo>
                  <a:pt x="66675" y="192881"/>
                </a:lnTo>
                <a:lnTo>
                  <a:pt x="109538" y="240506"/>
                </a:lnTo>
                <a:lnTo>
                  <a:pt x="111919" y="290512"/>
                </a:lnTo>
                <a:lnTo>
                  <a:pt x="104775" y="338137"/>
                </a:lnTo>
                <a:lnTo>
                  <a:pt x="71438" y="378618"/>
                </a:lnTo>
                <a:lnTo>
                  <a:pt x="0" y="36195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4871438" y="4927792"/>
            <a:ext cx="445294" cy="364332"/>
          </a:xfrm>
          <a:custGeom>
            <a:avLst/>
            <a:gdLst>
              <a:gd name="connsiteX0" fmla="*/ 2381 w 445294"/>
              <a:gd name="connsiteY0" fmla="*/ 219075 h 364332"/>
              <a:gd name="connsiteX1" fmla="*/ 52388 w 445294"/>
              <a:gd name="connsiteY1" fmla="*/ 219075 h 364332"/>
              <a:gd name="connsiteX2" fmla="*/ 114300 w 445294"/>
              <a:gd name="connsiteY2" fmla="*/ 173832 h 364332"/>
              <a:gd name="connsiteX3" fmla="*/ 216694 w 445294"/>
              <a:gd name="connsiteY3" fmla="*/ 204788 h 364332"/>
              <a:gd name="connsiteX4" fmla="*/ 250031 w 445294"/>
              <a:gd name="connsiteY4" fmla="*/ 176213 h 364332"/>
              <a:gd name="connsiteX5" fmla="*/ 226219 w 445294"/>
              <a:gd name="connsiteY5" fmla="*/ 92869 h 364332"/>
              <a:gd name="connsiteX6" fmla="*/ 257175 w 445294"/>
              <a:gd name="connsiteY6" fmla="*/ 66675 h 364332"/>
              <a:gd name="connsiteX7" fmla="*/ 321469 w 445294"/>
              <a:gd name="connsiteY7" fmla="*/ 52388 h 364332"/>
              <a:gd name="connsiteX8" fmla="*/ 314325 w 445294"/>
              <a:gd name="connsiteY8" fmla="*/ 16669 h 364332"/>
              <a:gd name="connsiteX9" fmla="*/ 352425 w 445294"/>
              <a:gd name="connsiteY9" fmla="*/ 0 h 364332"/>
              <a:gd name="connsiteX10" fmla="*/ 388144 w 445294"/>
              <a:gd name="connsiteY10" fmla="*/ 2382 h 364332"/>
              <a:gd name="connsiteX11" fmla="*/ 423863 w 445294"/>
              <a:gd name="connsiteY11" fmla="*/ 45244 h 364332"/>
              <a:gd name="connsiteX12" fmla="*/ 445294 w 445294"/>
              <a:gd name="connsiteY12" fmla="*/ 69057 h 364332"/>
              <a:gd name="connsiteX13" fmla="*/ 431006 w 445294"/>
              <a:gd name="connsiteY13" fmla="*/ 121444 h 364332"/>
              <a:gd name="connsiteX14" fmla="*/ 435769 w 445294"/>
              <a:gd name="connsiteY14" fmla="*/ 180975 h 364332"/>
              <a:gd name="connsiteX15" fmla="*/ 445294 w 445294"/>
              <a:gd name="connsiteY15" fmla="*/ 228600 h 364332"/>
              <a:gd name="connsiteX16" fmla="*/ 404813 w 445294"/>
              <a:gd name="connsiteY16" fmla="*/ 235744 h 364332"/>
              <a:gd name="connsiteX17" fmla="*/ 397669 w 445294"/>
              <a:gd name="connsiteY17" fmla="*/ 261938 h 364332"/>
              <a:gd name="connsiteX18" fmla="*/ 376238 w 445294"/>
              <a:gd name="connsiteY18" fmla="*/ 278607 h 364332"/>
              <a:gd name="connsiteX19" fmla="*/ 307181 w 445294"/>
              <a:gd name="connsiteY19" fmla="*/ 280988 h 364332"/>
              <a:gd name="connsiteX20" fmla="*/ 309563 w 445294"/>
              <a:gd name="connsiteY20" fmla="*/ 292894 h 364332"/>
              <a:gd name="connsiteX21" fmla="*/ 307181 w 445294"/>
              <a:gd name="connsiteY21" fmla="*/ 323850 h 364332"/>
              <a:gd name="connsiteX22" fmla="*/ 295275 w 445294"/>
              <a:gd name="connsiteY22" fmla="*/ 350044 h 364332"/>
              <a:gd name="connsiteX23" fmla="*/ 245269 w 445294"/>
              <a:gd name="connsiteY23" fmla="*/ 364332 h 364332"/>
              <a:gd name="connsiteX24" fmla="*/ 228600 w 445294"/>
              <a:gd name="connsiteY24" fmla="*/ 361950 h 364332"/>
              <a:gd name="connsiteX25" fmla="*/ 209550 w 445294"/>
              <a:gd name="connsiteY25" fmla="*/ 338138 h 364332"/>
              <a:gd name="connsiteX26" fmla="*/ 166688 w 445294"/>
              <a:gd name="connsiteY26" fmla="*/ 338138 h 364332"/>
              <a:gd name="connsiteX27" fmla="*/ 135731 w 445294"/>
              <a:gd name="connsiteY27" fmla="*/ 338138 h 364332"/>
              <a:gd name="connsiteX28" fmla="*/ 123825 w 445294"/>
              <a:gd name="connsiteY28" fmla="*/ 352425 h 364332"/>
              <a:gd name="connsiteX29" fmla="*/ 102394 w 445294"/>
              <a:gd name="connsiteY29" fmla="*/ 354807 h 364332"/>
              <a:gd name="connsiteX30" fmla="*/ 64294 w 445294"/>
              <a:gd name="connsiteY30" fmla="*/ 335757 h 364332"/>
              <a:gd name="connsiteX31" fmla="*/ 38100 w 445294"/>
              <a:gd name="connsiteY31" fmla="*/ 316707 h 364332"/>
              <a:gd name="connsiteX32" fmla="*/ 21431 w 445294"/>
              <a:gd name="connsiteY32" fmla="*/ 290513 h 364332"/>
              <a:gd name="connsiteX33" fmla="*/ 0 w 445294"/>
              <a:gd name="connsiteY33" fmla="*/ 273844 h 364332"/>
              <a:gd name="connsiteX34" fmla="*/ 2381 w 445294"/>
              <a:gd name="connsiteY34" fmla="*/ 219075 h 36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5294" h="364332">
                <a:moveTo>
                  <a:pt x="2381" y="219075"/>
                </a:moveTo>
                <a:lnTo>
                  <a:pt x="52388" y="219075"/>
                </a:lnTo>
                <a:lnTo>
                  <a:pt x="114300" y="173832"/>
                </a:lnTo>
                <a:lnTo>
                  <a:pt x="216694" y="204788"/>
                </a:lnTo>
                <a:lnTo>
                  <a:pt x="250031" y="176213"/>
                </a:lnTo>
                <a:lnTo>
                  <a:pt x="226219" y="92869"/>
                </a:lnTo>
                <a:lnTo>
                  <a:pt x="257175" y="66675"/>
                </a:lnTo>
                <a:lnTo>
                  <a:pt x="321469" y="52388"/>
                </a:lnTo>
                <a:lnTo>
                  <a:pt x="314325" y="16669"/>
                </a:lnTo>
                <a:lnTo>
                  <a:pt x="352425" y="0"/>
                </a:lnTo>
                <a:lnTo>
                  <a:pt x="388144" y="2382"/>
                </a:lnTo>
                <a:lnTo>
                  <a:pt x="423863" y="45244"/>
                </a:lnTo>
                <a:lnTo>
                  <a:pt x="445294" y="69057"/>
                </a:lnTo>
                <a:lnTo>
                  <a:pt x="431006" y="121444"/>
                </a:lnTo>
                <a:lnTo>
                  <a:pt x="435769" y="180975"/>
                </a:lnTo>
                <a:lnTo>
                  <a:pt x="445294" y="228600"/>
                </a:lnTo>
                <a:lnTo>
                  <a:pt x="404813" y="235744"/>
                </a:lnTo>
                <a:lnTo>
                  <a:pt x="397669" y="261938"/>
                </a:lnTo>
                <a:lnTo>
                  <a:pt x="376238" y="278607"/>
                </a:lnTo>
                <a:lnTo>
                  <a:pt x="307181" y="280988"/>
                </a:lnTo>
                <a:lnTo>
                  <a:pt x="309563" y="292894"/>
                </a:lnTo>
                <a:lnTo>
                  <a:pt x="307181" y="323850"/>
                </a:lnTo>
                <a:lnTo>
                  <a:pt x="295275" y="350044"/>
                </a:lnTo>
                <a:lnTo>
                  <a:pt x="245269" y="364332"/>
                </a:lnTo>
                <a:lnTo>
                  <a:pt x="228600" y="361950"/>
                </a:lnTo>
                <a:lnTo>
                  <a:pt x="209550" y="338138"/>
                </a:lnTo>
                <a:lnTo>
                  <a:pt x="166688" y="338138"/>
                </a:lnTo>
                <a:lnTo>
                  <a:pt x="135731" y="338138"/>
                </a:lnTo>
                <a:lnTo>
                  <a:pt x="123825" y="352425"/>
                </a:lnTo>
                <a:lnTo>
                  <a:pt x="102394" y="354807"/>
                </a:lnTo>
                <a:lnTo>
                  <a:pt x="64294" y="335757"/>
                </a:lnTo>
                <a:lnTo>
                  <a:pt x="38100" y="316707"/>
                </a:lnTo>
                <a:lnTo>
                  <a:pt x="21431" y="290513"/>
                </a:lnTo>
                <a:lnTo>
                  <a:pt x="0" y="273844"/>
                </a:lnTo>
                <a:cubicBezTo>
                  <a:pt x="794" y="255588"/>
                  <a:pt x="1587" y="237331"/>
                  <a:pt x="2381" y="219075"/>
                </a:cubicBez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5292919" y="4765867"/>
            <a:ext cx="247650" cy="314325"/>
          </a:xfrm>
          <a:custGeom>
            <a:avLst/>
            <a:gdLst>
              <a:gd name="connsiteX0" fmla="*/ 23813 w 247650"/>
              <a:gd name="connsiteY0" fmla="*/ 138113 h 314325"/>
              <a:gd name="connsiteX1" fmla="*/ 0 w 247650"/>
              <a:gd name="connsiteY1" fmla="*/ 214313 h 314325"/>
              <a:gd name="connsiteX2" fmla="*/ 40482 w 247650"/>
              <a:gd name="connsiteY2" fmla="*/ 214313 h 314325"/>
              <a:gd name="connsiteX3" fmla="*/ 57150 w 247650"/>
              <a:gd name="connsiteY3" fmla="*/ 238125 h 314325"/>
              <a:gd name="connsiteX4" fmla="*/ 59532 w 247650"/>
              <a:gd name="connsiteY4" fmla="*/ 264319 h 314325"/>
              <a:gd name="connsiteX5" fmla="*/ 88107 w 247650"/>
              <a:gd name="connsiteY5" fmla="*/ 285750 h 314325"/>
              <a:gd name="connsiteX6" fmla="*/ 123825 w 247650"/>
              <a:gd name="connsiteY6" fmla="*/ 295275 h 314325"/>
              <a:gd name="connsiteX7" fmla="*/ 142875 w 247650"/>
              <a:gd name="connsiteY7" fmla="*/ 311944 h 314325"/>
              <a:gd name="connsiteX8" fmla="*/ 178594 w 247650"/>
              <a:gd name="connsiteY8" fmla="*/ 314325 h 314325"/>
              <a:gd name="connsiteX9" fmla="*/ 188119 w 247650"/>
              <a:gd name="connsiteY9" fmla="*/ 266700 h 314325"/>
              <a:gd name="connsiteX10" fmla="*/ 176213 w 247650"/>
              <a:gd name="connsiteY10" fmla="*/ 228600 h 314325"/>
              <a:gd name="connsiteX11" fmla="*/ 173832 w 247650"/>
              <a:gd name="connsiteY11" fmla="*/ 192882 h 314325"/>
              <a:gd name="connsiteX12" fmla="*/ 176213 w 247650"/>
              <a:gd name="connsiteY12" fmla="*/ 152400 h 314325"/>
              <a:gd name="connsiteX13" fmla="*/ 214313 w 247650"/>
              <a:gd name="connsiteY13" fmla="*/ 150019 h 314325"/>
              <a:gd name="connsiteX14" fmla="*/ 169069 w 247650"/>
              <a:gd name="connsiteY14" fmla="*/ 76200 h 314325"/>
              <a:gd name="connsiteX15" fmla="*/ 247650 w 247650"/>
              <a:gd name="connsiteY15" fmla="*/ 2382 h 314325"/>
              <a:gd name="connsiteX16" fmla="*/ 247650 w 247650"/>
              <a:gd name="connsiteY16" fmla="*/ 2382 h 314325"/>
              <a:gd name="connsiteX17" fmla="*/ 200025 w 247650"/>
              <a:gd name="connsiteY17" fmla="*/ 0 h 314325"/>
              <a:gd name="connsiteX18" fmla="*/ 171450 w 247650"/>
              <a:gd name="connsiteY18" fmla="*/ 0 h 314325"/>
              <a:gd name="connsiteX19" fmla="*/ 142875 w 247650"/>
              <a:gd name="connsiteY19" fmla="*/ 9525 h 314325"/>
              <a:gd name="connsiteX20" fmla="*/ 100013 w 247650"/>
              <a:gd name="connsiteY20" fmla="*/ 23813 h 314325"/>
              <a:gd name="connsiteX21" fmla="*/ 92869 w 247650"/>
              <a:gd name="connsiteY21" fmla="*/ 45244 h 314325"/>
              <a:gd name="connsiteX22" fmla="*/ 92869 w 247650"/>
              <a:gd name="connsiteY22" fmla="*/ 45244 h 314325"/>
              <a:gd name="connsiteX23" fmla="*/ 73819 w 247650"/>
              <a:gd name="connsiteY23" fmla="*/ 73819 h 314325"/>
              <a:gd name="connsiteX24" fmla="*/ 73819 w 247650"/>
              <a:gd name="connsiteY24" fmla="*/ 138113 h 314325"/>
              <a:gd name="connsiteX25" fmla="*/ 23813 w 247650"/>
              <a:gd name="connsiteY25" fmla="*/ 13811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7650" h="314325">
                <a:moveTo>
                  <a:pt x="23813" y="138113"/>
                </a:moveTo>
                <a:lnTo>
                  <a:pt x="0" y="214313"/>
                </a:lnTo>
                <a:lnTo>
                  <a:pt x="40482" y="214313"/>
                </a:lnTo>
                <a:lnTo>
                  <a:pt x="57150" y="238125"/>
                </a:lnTo>
                <a:lnTo>
                  <a:pt x="59532" y="264319"/>
                </a:lnTo>
                <a:lnTo>
                  <a:pt x="88107" y="285750"/>
                </a:lnTo>
                <a:lnTo>
                  <a:pt x="123825" y="295275"/>
                </a:lnTo>
                <a:lnTo>
                  <a:pt x="142875" y="311944"/>
                </a:lnTo>
                <a:lnTo>
                  <a:pt x="178594" y="314325"/>
                </a:lnTo>
                <a:lnTo>
                  <a:pt x="188119" y="266700"/>
                </a:lnTo>
                <a:lnTo>
                  <a:pt x="176213" y="228600"/>
                </a:lnTo>
                <a:lnTo>
                  <a:pt x="173832" y="192882"/>
                </a:lnTo>
                <a:lnTo>
                  <a:pt x="176213" y="152400"/>
                </a:lnTo>
                <a:lnTo>
                  <a:pt x="214313" y="150019"/>
                </a:lnTo>
                <a:lnTo>
                  <a:pt x="169069" y="76200"/>
                </a:lnTo>
                <a:lnTo>
                  <a:pt x="247650" y="2382"/>
                </a:lnTo>
                <a:lnTo>
                  <a:pt x="247650" y="2382"/>
                </a:lnTo>
                <a:lnTo>
                  <a:pt x="200025" y="0"/>
                </a:lnTo>
                <a:lnTo>
                  <a:pt x="171450" y="0"/>
                </a:lnTo>
                <a:lnTo>
                  <a:pt x="142875" y="9525"/>
                </a:lnTo>
                <a:lnTo>
                  <a:pt x="100013" y="23813"/>
                </a:lnTo>
                <a:lnTo>
                  <a:pt x="92869" y="45244"/>
                </a:lnTo>
                <a:lnTo>
                  <a:pt x="92869" y="45244"/>
                </a:lnTo>
                <a:lnTo>
                  <a:pt x="73819" y="73819"/>
                </a:lnTo>
                <a:lnTo>
                  <a:pt x="73819" y="138113"/>
                </a:lnTo>
                <a:lnTo>
                  <a:pt x="23813" y="1381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5281013" y="4480117"/>
            <a:ext cx="247650" cy="323850"/>
          </a:xfrm>
          <a:custGeom>
            <a:avLst/>
            <a:gdLst>
              <a:gd name="connsiteX0" fmla="*/ 247650 w 247650"/>
              <a:gd name="connsiteY0" fmla="*/ 269082 h 323850"/>
              <a:gd name="connsiteX1" fmla="*/ 238125 w 247650"/>
              <a:gd name="connsiteY1" fmla="*/ 228600 h 323850"/>
              <a:gd name="connsiteX2" fmla="*/ 209550 w 247650"/>
              <a:gd name="connsiteY2" fmla="*/ 216694 h 323850"/>
              <a:gd name="connsiteX3" fmla="*/ 211931 w 247650"/>
              <a:gd name="connsiteY3" fmla="*/ 152400 h 323850"/>
              <a:gd name="connsiteX4" fmla="*/ 178594 w 247650"/>
              <a:gd name="connsiteY4" fmla="*/ 109538 h 323850"/>
              <a:gd name="connsiteX5" fmla="*/ 202406 w 247650"/>
              <a:gd name="connsiteY5" fmla="*/ 83344 h 323850"/>
              <a:gd name="connsiteX6" fmla="*/ 180975 w 247650"/>
              <a:gd name="connsiteY6" fmla="*/ 28575 h 323850"/>
              <a:gd name="connsiteX7" fmla="*/ 178594 w 247650"/>
              <a:gd name="connsiteY7" fmla="*/ 0 h 323850"/>
              <a:gd name="connsiteX8" fmla="*/ 140494 w 247650"/>
              <a:gd name="connsiteY8" fmla="*/ 9525 h 323850"/>
              <a:gd name="connsiteX9" fmla="*/ 123825 w 247650"/>
              <a:gd name="connsiteY9" fmla="*/ 26194 h 323850"/>
              <a:gd name="connsiteX10" fmla="*/ 104775 w 247650"/>
              <a:gd name="connsiteY10" fmla="*/ 61913 h 323850"/>
              <a:gd name="connsiteX11" fmla="*/ 76200 w 247650"/>
              <a:gd name="connsiteY11" fmla="*/ 64294 h 323850"/>
              <a:gd name="connsiteX12" fmla="*/ 54769 w 247650"/>
              <a:gd name="connsiteY12" fmla="*/ 64294 h 323850"/>
              <a:gd name="connsiteX13" fmla="*/ 28575 w 247650"/>
              <a:gd name="connsiteY13" fmla="*/ 71438 h 323850"/>
              <a:gd name="connsiteX14" fmla="*/ 9525 w 247650"/>
              <a:gd name="connsiteY14" fmla="*/ 92869 h 323850"/>
              <a:gd name="connsiteX15" fmla="*/ 26194 w 247650"/>
              <a:gd name="connsiteY15" fmla="*/ 114300 h 323850"/>
              <a:gd name="connsiteX16" fmla="*/ 57150 w 247650"/>
              <a:gd name="connsiteY16" fmla="*/ 147638 h 323850"/>
              <a:gd name="connsiteX17" fmla="*/ 69056 w 247650"/>
              <a:gd name="connsiteY17" fmla="*/ 176213 h 323850"/>
              <a:gd name="connsiteX18" fmla="*/ 47625 w 247650"/>
              <a:gd name="connsiteY18" fmla="*/ 211932 h 323850"/>
              <a:gd name="connsiteX19" fmla="*/ 21431 w 247650"/>
              <a:gd name="connsiteY19" fmla="*/ 252413 h 323850"/>
              <a:gd name="connsiteX20" fmla="*/ 0 w 247650"/>
              <a:gd name="connsiteY20" fmla="*/ 264319 h 323850"/>
              <a:gd name="connsiteX21" fmla="*/ 102394 w 247650"/>
              <a:gd name="connsiteY21" fmla="*/ 323850 h 323850"/>
              <a:gd name="connsiteX22" fmla="*/ 126206 w 247650"/>
              <a:gd name="connsiteY22" fmla="*/ 311944 h 323850"/>
              <a:gd name="connsiteX23" fmla="*/ 192881 w 247650"/>
              <a:gd name="connsiteY23" fmla="*/ 280988 h 323850"/>
              <a:gd name="connsiteX24" fmla="*/ 247650 w 247650"/>
              <a:gd name="connsiteY24" fmla="*/ 26908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323850">
                <a:moveTo>
                  <a:pt x="247650" y="269082"/>
                </a:moveTo>
                <a:lnTo>
                  <a:pt x="238125" y="228600"/>
                </a:lnTo>
                <a:lnTo>
                  <a:pt x="209550" y="216694"/>
                </a:lnTo>
                <a:cubicBezTo>
                  <a:pt x="210344" y="195263"/>
                  <a:pt x="211137" y="173831"/>
                  <a:pt x="211931" y="152400"/>
                </a:cubicBezTo>
                <a:lnTo>
                  <a:pt x="178594" y="109538"/>
                </a:lnTo>
                <a:lnTo>
                  <a:pt x="202406" y="83344"/>
                </a:lnTo>
                <a:lnTo>
                  <a:pt x="180975" y="28575"/>
                </a:lnTo>
                <a:lnTo>
                  <a:pt x="178594" y="0"/>
                </a:lnTo>
                <a:lnTo>
                  <a:pt x="140494" y="9525"/>
                </a:lnTo>
                <a:lnTo>
                  <a:pt x="123825" y="26194"/>
                </a:lnTo>
                <a:lnTo>
                  <a:pt x="104775" y="61913"/>
                </a:lnTo>
                <a:lnTo>
                  <a:pt x="76200" y="64294"/>
                </a:lnTo>
                <a:lnTo>
                  <a:pt x="54769" y="64294"/>
                </a:lnTo>
                <a:lnTo>
                  <a:pt x="28575" y="71438"/>
                </a:lnTo>
                <a:lnTo>
                  <a:pt x="9525" y="92869"/>
                </a:lnTo>
                <a:lnTo>
                  <a:pt x="26194" y="114300"/>
                </a:lnTo>
                <a:lnTo>
                  <a:pt x="57150" y="147638"/>
                </a:lnTo>
                <a:lnTo>
                  <a:pt x="69056" y="176213"/>
                </a:lnTo>
                <a:lnTo>
                  <a:pt x="47625" y="211932"/>
                </a:lnTo>
                <a:lnTo>
                  <a:pt x="21431" y="252413"/>
                </a:lnTo>
                <a:lnTo>
                  <a:pt x="0" y="264319"/>
                </a:lnTo>
                <a:lnTo>
                  <a:pt x="102394" y="323850"/>
                </a:lnTo>
                <a:lnTo>
                  <a:pt x="126206" y="311944"/>
                </a:lnTo>
                <a:lnTo>
                  <a:pt x="192881" y="280988"/>
                </a:lnTo>
                <a:lnTo>
                  <a:pt x="247650" y="26908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5233388" y="4182461"/>
            <a:ext cx="247650" cy="359569"/>
          </a:xfrm>
          <a:custGeom>
            <a:avLst/>
            <a:gdLst>
              <a:gd name="connsiteX0" fmla="*/ 42863 w 247650"/>
              <a:gd name="connsiteY0" fmla="*/ 85725 h 359569"/>
              <a:gd name="connsiteX1" fmla="*/ 0 w 247650"/>
              <a:gd name="connsiteY1" fmla="*/ 119063 h 359569"/>
              <a:gd name="connsiteX2" fmla="*/ 47625 w 247650"/>
              <a:gd name="connsiteY2" fmla="*/ 195263 h 359569"/>
              <a:gd name="connsiteX3" fmla="*/ 64294 w 247650"/>
              <a:gd name="connsiteY3" fmla="*/ 271463 h 359569"/>
              <a:gd name="connsiteX4" fmla="*/ 85725 w 247650"/>
              <a:gd name="connsiteY4" fmla="*/ 295275 h 359569"/>
              <a:gd name="connsiteX5" fmla="*/ 92869 w 247650"/>
              <a:gd name="connsiteY5" fmla="*/ 359569 h 359569"/>
              <a:gd name="connsiteX6" fmla="*/ 157163 w 247650"/>
              <a:gd name="connsiteY6" fmla="*/ 359569 h 359569"/>
              <a:gd name="connsiteX7" fmla="*/ 197644 w 247650"/>
              <a:gd name="connsiteY7" fmla="*/ 311944 h 359569"/>
              <a:gd name="connsiteX8" fmla="*/ 233363 w 247650"/>
              <a:gd name="connsiteY8" fmla="*/ 307181 h 359569"/>
              <a:gd name="connsiteX9" fmla="*/ 247650 w 247650"/>
              <a:gd name="connsiteY9" fmla="*/ 259556 h 359569"/>
              <a:gd name="connsiteX10" fmla="*/ 238125 w 247650"/>
              <a:gd name="connsiteY10" fmla="*/ 219075 h 359569"/>
              <a:gd name="connsiteX11" fmla="*/ 209550 w 247650"/>
              <a:gd name="connsiteY11" fmla="*/ 195263 h 359569"/>
              <a:gd name="connsiteX12" fmla="*/ 195263 w 247650"/>
              <a:gd name="connsiteY12" fmla="*/ 138113 h 359569"/>
              <a:gd name="connsiteX13" fmla="*/ 178594 w 247650"/>
              <a:gd name="connsiteY13" fmla="*/ 97631 h 359569"/>
              <a:gd name="connsiteX14" fmla="*/ 161925 w 247650"/>
              <a:gd name="connsiteY14" fmla="*/ 57150 h 359569"/>
              <a:gd name="connsiteX15" fmla="*/ 150019 w 247650"/>
              <a:gd name="connsiteY15" fmla="*/ 47625 h 359569"/>
              <a:gd name="connsiteX16" fmla="*/ 154781 w 247650"/>
              <a:gd name="connsiteY16" fmla="*/ 2381 h 359569"/>
              <a:gd name="connsiteX17" fmla="*/ 130969 w 247650"/>
              <a:gd name="connsiteY17" fmla="*/ 0 h 359569"/>
              <a:gd name="connsiteX18" fmla="*/ 80963 w 247650"/>
              <a:gd name="connsiteY18" fmla="*/ 2381 h 359569"/>
              <a:gd name="connsiteX19" fmla="*/ 64294 w 247650"/>
              <a:gd name="connsiteY19" fmla="*/ 2381 h 359569"/>
              <a:gd name="connsiteX20" fmla="*/ 26194 w 247650"/>
              <a:gd name="connsiteY20" fmla="*/ 35719 h 359569"/>
              <a:gd name="connsiteX21" fmla="*/ 4763 w 247650"/>
              <a:gd name="connsiteY21" fmla="*/ 52388 h 359569"/>
              <a:gd name="connsiteX22" fmla="*/ 42863 w 247650"/>
              <a:gd name="connsiteY22" fmla="*/ 85725 h 3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50" h="359569">
                <a:moveTo>
                  <a:pt x="42863" y="85725"/>
                </a:moveTo>
                <a:lnTo>
                  <a:pt x="0" y="119063"/>
                </a:lnTo>
                <a:lnTo>
                  <a:pt x="47625" y="195263"/>
                </a:lnTo>
                <a:lnTo>
                  <a:pt x="64294" y="271463"/>
                </a:lnTo>
                <a:lnTo>
                  <a:pt x="85725" y="295275"/>
                </a:lnTo>
                <a:lnTo>
                  <a:pt x="92869" y="359569"/>
                </a:lnTo>
                <a:lnTo>
                  <a:pt x="157163" y="359569"/>
                </a:lnTo>
                <a:lnTo>
                  <a:pt x="197644" y="311944"/>
                </a:lnTo>
                <a:lnTo>
                  <a:pt x="233363" y="307181"/>
                </a:lnTo>
                <a:lnTo>
                  <a:pt x="247650" y="259556"/>
                </a:lnTo>
                <a:lnTo>
                  <a:pt x="238125" y="219075"/>
                </a:lnTo>
                <a:lnTo>
                  <a:pt x="209550" y="195263"/>
                </a:lnTo>
                <a:lnTo>
                  <a:pt x="195263" y="138113"/>
                </a:lnTo>
                <a:lnTo>
                  <a:pt x="178594" y="97631"/>
                </a:lnTo>
                <a:lnTo>
                  <a:pt x="161925" y="57150"/>
                </a:lnTo>
                <a:lnTo>
                  <a:pt x="150019" y="47625"/>
                </a:lnTo>
                <a:lnTo>
                  <a:pt x="154781" y="2381"/>
                </a:lnTo>
                <a:lnTo>
                  <a:pt x="130969" y="0"/>
                </a:lnTo>
                <a:lnTo>
                  <a:pt x="80963" y="2381"/>
                </a:lnTo>
                <a:lnTo>
                  <a:pt x="64294" y="2381"/>
                </a:lnTo>
                <a:lnTo>
                  <a:pt x="26194" y="35719"/>
                </a:lnTo>
                <a:lnTo>
                  <a:pt x="4763" y="52388"/>
                </a:lnTo>
                <a:lnTo>
                  <a:pt x="42863" y="85725"/>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842863" y="4027680"/>
            <a:ext cx="369094" cy="426244"/>
          </a:xfrm>
          <a:custGeom>
            <a:avLst/>
            <a:gdLst>
              <a:gd name="connsiteX0" fmla="*/ 85725 w 369094"/>
              <a:gd name="connsiteY0" fmla="*/ 395287 h 426244"/>
              <a:gd name="connsiteX1" fmla="*/ 35719 w 369094"/>
              <a:gd name="connsiteY1" fmla="*/ 426244 h 426244"/>
              <a:gd name="connsiteX2" fmla="*/ 7144 w 369094"/>
              <a:gd name="connsiteY2" fmla="*/ 402431 h 426244"/>
              <a:gd name="connsiteX3" fmla="*/ 0 w 369094"/>
              <a:gd name="connsiteY3" fmla="*/ 395287 h 426244"/>
              <a:gd name="connsiteX4" fmla="*/ 9525 w 369094"/>
              <a:gd name="connsiteY4" fmla="*/ 314325 h 426244"/>
              <a:gd name="connsiteX5" fmla="*/ 16669 w 369094"/>
              <a:gd name="connsiteY5" fmla="*/ 283369 h 426244"/>
              <a:gd name="connsiteX6" fmla="*/ 45244 w 369094"/>
              <a:gd name="connsiteY6" fmla="*/ 254794 h 426244"/>
              <a:gd name="connsiteX7" fmla="*/ 52388 w 369094"/>
              <a:gd name="connsiteY7" fmla="*/ 202406 h 426244"/>
              <a:gd name="connsiteX8" fmla="*/ 69056 w 369094"/>
              <a:gd name="connsiteY8" fmla="*/ 197644 h 426244"/>
              <a:gd name="connsiteX9" fmla="*/ 52388 w 369094"/>
              <a:gd name="connsiteY9" fmla="*/ 154781 h 426244"/>
              <a:gd name="connsiteX10" fmla="*/ 69056 w 369094"/>
              <a:gd name="connsiteY10" fmla="*/ 128587 h 426244"/>
              <a:gd name="connsiteX11" fmla="*/ 69056 w 369094"/>
              <a:gd name="connsiteY11" fmla="*/ 111919 h 426244"/>
              <a:gd name="connsiteX12" fmla="*/ 35719 w 369094"/>
              <a:gd name="connsiteY12" fmla="*/ 107156 h 426244"/>
              <a:gd name="connsiteX13" fmla="*/ 26194 w 369094"/>
              <a:gd name="connsiteY13" fmla="*/ 83344 h 426244"/>
              <a:gd name="connsiteX14" fmla="*/ 69056 w 369094"/>
              <a:gd name="connsiteY14" fmla="*/ 73819 h 426244"/>
              <a:gd name="connsiteX15" fmla="*/ 57150 w 369094"/>
              <a:gd name="connsiteY15" fmla="*/ 19050 h 426244"/>
              <a:gd name="connsiteX16" fmla="*/ 83344 w 369094"/>
              <a:gd name="connsiteY16" fmla="*/ 0 h 426244"/>
              <a:gd name="connsiteX17" fmla="*/ 123825 w 369094"/>
              <a:gd name="connsiteY17" fmla="*/ 30956 h 426244"/>
              <a:gd name="connsiteX18" fmla="*/ 188119 w 369094"/>
              <a:gd name="connsiteY18" fmla="*/ 30956 h 426244"/>
              <a:gd name="connsiteX19" fmla="*/ 192881 w 369094"/>
              <a:gd name="connsiteY19" fmla="*/ 80962 h 426244"/>
              <a:gd name="connsiteX20" fmla="*/ 233363 w 369094"/>
              <a:gd name="connsiteY20" fmla="*/ 92869 h 426244"/>
              <a:gd name="connsiteX21" fmla="*/ 266700 w 369094"/>
              <a:gd name="connsiteY21" fmla="*/ 80962 h 426244"/>
              <a:gd name="connsiteX22" fmla="*/ 300038 w 369094"/>
              <a:gd name="connsiteY22" fmla="*/ 76200 h 426244"/>
              <a:gd name="connsiteX23" fmla="*/ 321469 w 369094"/>
              <a:gd name="connsiteY23" fmla="*/ 130969 h 426244"/>
              <a:gd name="connsiteX24" fmla="*/ 357188 w 369094"/>
              <a:gd name="connsiteY24" fmla="*/ 152400 h 426244"/>
              <a:gd name="connsiteX25" fmla="*/ 369094 w 369094"/>
              <a:gd name="connsiteY25" fmla="*/ 161925 h 426244"/>
              <a:gd name="connsiteX26" fmla="*/ 369094 w 369094"/>
              <a:gd name="connsiteY26" fmla="*/ 197644 h 426244"/>
              <a:gd name="connsiteX27" fmla="*/ 340519 w 369094"/>
              <a:gd name="connsiteY27" fmla="*/ 204787 h 426244"/>
              <a:gd name="connsiteX28" fmla="*/ 354806 w 369094"/>
              <a:gd name="connsiteY28" fmla="*/ 252412 h 426244"/>
              <a:gd name="connsiteX29" fmla="*/ 333375 w 369094"/>
              <a:gd name="connsiteY29" fmla="*/ 280987 h 426244"/>
              <a:gd name="connsiteX30" fmla="*/ 290513 w 369094"/>
              <a:gd name="connsiteY30" fmla="*/ 266700 h 426244"/>
              <a:gd name="connsiteX31" fmla="*/ 259556 w 369094"/>
              <a:gd name="connsiteY31" fmla="*/ 266700 h 426244"/>
              <a:gd name="connsiteX32" fmla="*/ 238125 w 369094"/>
              <a:gd name="connsiteY32" fmla="*/ 297656 h 426244"/>
              <a:gd name="connsiteX33" fmla="*/ 176213 w 369094"/>
              <a:gd name="connsiteY33" fmla="*/ 309562 h 426244"/>
              <a:gd name="connsiteX34" fmla="*/ 138113 w 369094"/>
              <a:gd name="connsiteY34" fmla="*/ 323850 h 426244"/>
              <a:gd name="connsiteX35" fmla="*/ 107156 w 369094"/>
              <a:gd name="connsiteY35" fmla="*/ 335756 h 426244"/>
              <a:gd name="connsiteX36" fmla="*/ 85725 w 369094"/>
              <a:gd name="connsiteY36" fmla="*/ 395287 h 42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69094" h="426244">
                <a:moveTo>
                  <a:pt x="85725" y="395287"/>
                </a:moveTo>
                <a:lnTo>
                  <a:pt x="35719" y="426244"/>
                </a:lnTo>
                <a:lnTo>
                  <a:pt x="7144" y="402431"/>
                </a:lnTo>
                <a:lnTo>
                  <a:pt x="0" y="395287"/>
                </a:lnTo>
                <a:lnTo>
                  <a:pt x="9525" y="314325"/>
                </a:lnTo>
                <a:lnTo>
                  <a:pt x="16669" y="283369"/>
                </a:lnTo>
                <a:lnTo>
                  <a:pt x="45244" y="254794"/>
                </a:lnTo>
                <a:lnTo>
                  <a:pt x="52388" y="202406"/>
                </a:lnTo>
                <a:lnTo>
                  <a:pt x="69056" y="197644"/>
                </a:lnTo>
                <a:lnTo>
                  <a:pt x="52388" y="154781"/>
                </a:lnTo>
                <a:lnTo>
                  <a:pt x="69056" y="128587"/>
                </a:lnTo>
                <a:lnTo>
                  <a:pt x="69056" y="111919"/>
                </a:lnTo>
                <a:lnTo>
                  <a:pt x="35719" y="107156"/>
                </a:lnTo>
                <a:lnTo>
                  <a:pt x="26194" y="83344"/>
                </a:lnTo>
                <a:lnTo>
                  <a:pt x="69056" y="73819"/>
                </a:lnTo>
                <a:lnTo>
                  <a:pt x="57150" y="19050"/>
                </a:lnTo>
                <a:lnTo>
                  <a:pt x="83344" y="0"/>
                </a:lnTo>
                <a:lnTo>
                  <a:pt x="123825" y="30956"/>
                </a:lnTo>
                <a:lnTo>
                  <a:pt x="188119" y="30956"/>
                </a:lnTo>
                <a:lnTo>
                  <a:pt x="192881" y="80962"/>
                </a:lnTo>
                <a:lnTo>
                  <a:pt x="233363" y="92869"/>
                </a:lnTo>
                <a:lnTo>
                  <a:pt x="266700" y="80962"/>
                </a:lnTo>
                <a:lnTo>
                  <a:pt x="300038" y="76200"/>
                </a:lnTo>
                <a:lnTo>
                  <a:pt x="321469" y="130969"/>
                </a:lnTo>
                <a:lnTo>
                  <a:pt x="357188" y="152400"/>
                </a:lnTo>
                <a:lnTo>
                  <a:pt x="369094" y="161925"/>
                </a:lnTo>
                <a:lnTo>
                  <a:pt x="369094" y="197644"/>
                </a:lnTo>
                <a:lnTo>
                  <a:pt x="340519" y="204787"/>
                </a:lnTo>
                <a:lnTo>
                  <a:pt x="354806" y="252412"/>
                </a:lnTo>
                <a:lnTo>
                  <a:pt x="333375" y="280987"/>
                </a:lnTo>
                <a:lnTo>
                  <a:pt x="290513" y="266700"/>
                </a:lnTo>
                <a:lnTo>
                  <a:pt x="259556" y="266700"/>
                </a:lnTo>
                <a:lnTo>
                  <a:pt x="238125" y="297656"/>
                </a:lnTo>
                <a:lnTo>
                  <a:pt x="176213" y="309562"/>
                </a:lnTo>
                <a:lnTo>
                  <a:pt x="138113" y="323850"/>
                </a:lnTo>
                <a:lnTo>
                  <a:pt x="107156" y="335756"/>
                </a:lnTo>
                <a:lnTo>
                  <a:pt x="85725" y="39528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5104801" y="3972911"/>
            <a:ext cx="283368" cy="261938"/>
          </a:xfrm>
          <a:custGeom>
            <a:avLst/>
            <a:gdLst>
              <a:gd name="connsiteX0" fmla="*/ 192881 w 283368"/>
              <a:gd name="connsiteY0" fmla="*/ 204788 h 261938"/>
              <a:gd name="connsiteX1" fmla="*/ 283368 w 283368"/>
              <a:gd name="connsiteY1" fmla="*/ 209550 h 261938"/>
              <a:gd name="connsiteX2" fmla="*/ 242887 w 283368"/>
              <a:gd name="connsiteY2" fmla="*/ 157163 h 261938"/>
              <a:gd name="connsiteX3" fmla="*/ 245268 w 283368"/>
              <a:gd name="connsiteY3" fmla="*/ 123825 h 261938"/>
              <a:gd name="connsiteX4" fmla="*/ 228600 w 283368"/>
              <a:gd name="connsiteY4" fmla="*/ 97631 h 261938"/>
              <a:gd name="connsiteX5" fmla="*/ 214312 w 283368"/>
              <a:gd name="connsiteY5" fmla="*/ 59531 h 261938"/>
              <a:gd name="connsiteX6" fmla="*/ 238125 w 283368"/>
              <a:gd name="connsiteY6" fmla="*/ 38100 h 261938"/>
              <a:gd name="connsiteX7" fmla="*/ 183356 w 283368"/>
              <a:gd name="connsiteY7" fmla="*/ 0 h 261938"/>
              <a:gd name="connsiteX8" fmla="*/ 147637 w 283368"/>
              <a:gd name="connsiteY8" fmla="*/ 0 h 261938"/>
              <a:gd name="connsiteX9" fmla="*/ 109537 w 283368"/>
              <a:gd name="connsiteY9" fmla="*/ 19050 h 261938"/>
              <a:gd name="connsiteX10" fmla="*/ 90487 w 283368"/>
              <a:gd name="connsiteY10" fmla="*/ 38100 h 261938"/>
              <a:gd name="connsiteX11" fmla="*/ 50006 w 283368"/>
              <a:gd name="connsiteY11" fmla="*/ 38100 h 261938"/>
              <a:gd name="connsiteX12" fmla="*/ 28575 w 283368"/>
              <a:gd name="connsiteY12" fmla="*/ 50006 h 261938"/>
              <a:gd name="connsiteX13" fmla="*/ 14287 w 283368"/>
              <a:gd name="connsiteY13" fmla="*/ 85725 h 261938"/>
              <a:gd name="connsiteX14" fmla="*/ 0 w 283368"/>
              <a:gd name="connsiteY14" fmla="*/ 130969 h 261938"/>
              <a:gd name="connsiteX15" fmla="*/ 30956 w 283368"/>
              <a:gd name="connsiteY15" fmla="*/ 128588 h 261938"/>
              <a:gd name="connsiteX16" fmla="*/ 66675 w 283368"/>
              <a:gd name="connsiteY16" fmla="*/ 192881 h 261938"/>
              <a:gd name="connsiteX17" fmla="*/ 111918 w 283368"/>
              <a:gd name="connsiteY17" fmla="*/ 209550 h 261938"/>
              <a:gd name="connsiteX18" fmla="*/ 114300 w 283368"/>
              <a:gd name="connsiteY18" fmla="*/ 254794 h 261938"/>
              <a:gd name="connsiteX19" fmla="*/ 135731 w 283368"/>
              <a:gd name="connsiteY19" fmla="*/ 261938 h 261938"/>
              <a:gd name="connsiteX20" fmla="*/ 192881 w 283368"/>
              <a:gd name="connsiteY20" fmla="*/ 204788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3368" h="261938">
                <a:moveTo>
                  <a:pt x="192881" y="204788"/>
                </a:moveTo>
                <a:lnTo>
                  <a:pt x="283368" y="209550"/>
                </a:lnTo>
                <a:lnTo>
                  <a:pt x="242887" y="157163"/>
                </a:lnTo>
                <a:lnTo>
                  <a:pt x="245268" y="123825"/>
                </a:lnTo>
                <a:lnTo>
                  <a:pt x="228600" y="97631"/>
                </a:lnTo>
                <a:lnTo>
                  <a:pt x="214312" y="59531"/>
                </a:lnTo>
                <a:lnTo>
                  <a:pt x="238125" y="38100"/>
                </a:lnTo>
                <a:lnTo>
                  <a:pt x="183356" y="0"/>
                </a:lnTo>
                <a:lnTo>
                  <a:pt x="147637" y="0"/>
                </a:lnTo>
                <a:lnTo>
                  <a:pt x="109537" y="19050"/>
                </a:lnTo>
                <a:lnTo>
                  <a:pt x="90487" y="38100"/>
                </a:lnTo>
                <a:lnTo>
                  <a:pt x="50006" y="38100"/>
                </a:lnTo>
                <a:lnTo>
                  <a:pt x="28575" y="50006"/>
                </a:lnTo>
                <a:lnTo>
                  <a:pt x="14287" y="85725"/>
                </a:lnTo>
                <a:lnTo>
                  <a:pt x="0" y="130969"/>
                </a:lnTo>
                <a:lnTo>
                  <a:pt x="30956" y="128588"/>
                </a:lnTo>
                <a:lnTo>
                  <a:pt x="66675" y="192881"/>
                </a:lnTo>
                <a:lnTo>
                  <a:pt x="111918" y="209550"/>
                </a:lnTo>
                <a:lnTo>
                  <a:pt x="114300" y="254794"/>
                </a:lnTo>
                <a:lnTo>
                  <a:pt x="135731" y="261938"/>
                </a:lnTo>
                <a:lnTo>
                  <a:pt x="192881" y="20478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4773807" y="3789555"/>
            <a:ext cx="497681" cy="330994"/>
          </a:xfrm>
          <a:custGeom>
            <a:avLst/>
            <a:gdLst>
              <a:gd name="connsiteX0" fmla="*/ 235744 w 497681"/>
              <a:gd name="connsiteY0" fmla="*/ 0 h 330994"/>
              <a:gd name="connsiteX1" fmla="*/ 164306 w 497681"/>
              <a:gd name="connsiteY1" fmla="*/ 4762 h 330994"/>
              <a:gd name="connsiteX2" fmla="*/ 76200 w 497681"/>
              <a:gd name="connsiteY2" fmla="*/ 19050 h 330994"/>
              <a:gd name="connsiteX3" fmla="*/ 59531 w 497681"/>
              <a:gd name="connsiteY3" fmla="*/ 40481 h 330994"/>
              <a:gd name="connsiteX4" fmla="*/ 7144 w 497681"/>
              <a:gd name="connsiteY4" fmla="*/ 61912 h 330994"/>
              <a:gd name="connsiteX5" fmla="*/ 0 w 497681"/>
              <a:gd name="connsiteY5" fmla="*/ 88106 h 330994"/>
              <a:gd name="connsiteX6" fmla="*/ 42862 w 497681"/>
              <a:gd name="connsiteY6" fmla="*/ 142875 h 330994"/>
              <a:gd name="connsiteX7" fmla="*/ 104775 w 497681"/>
              <a:gd name="connsiteY7" fmla="*/ 197644 h 330994"/>
              <a:gd name="connsiteX8" fmla="*/ 166687 w 497681"/>
              <a:gd name="connsiteY8" fmla="*/ 242887 h 330994"/>
              <a:gd name="connsiteX9" fmla="*/ 197644 w 497681"/>
              <a:gd name="connsiteY9" fmla="*/ 273844 h 330994"/>
              <a:gd name="connsiteX10" fmla="*/ 254794 w 497681"/>
              <a:gd name="connsiteY10" fmla="*/ 269081 h 330994"/>
              <a:gd name="connsiteX11" fmla="*/ 261937 w 497681"/>
              <a:gd name="connsiteY11" fmla="*/ 314325 h 330994"/>
              <a:gd name="connsiteX12" fmla="*/ 302419 w 497681"/>
              <a:gd name="connsiteY12" fmla="*/ 330994 h 330994"/>
              <a:gd name="connsiteX13" fmla="*/ 335756 w 497681"/>
              <a:gd name="connsiteY13" fmla="*/ 323850 h 330994"/>
              <a:gd name="connsiteX14" fmla="*/ 361950 w 497681"/>
              <a:gd name="connsiteY14" fmla="*/ 228600 h 330994"/>
              <a:gd name="connsiteX15" fmla="*/ 381000 w 497681"/>
              <a:gd name="connsiteY15" fmla="*/ 219075 h 330994"/>
              <a:gd name="connsiteX16" fmla="*/ 433387 w 497681"/>
              <a:gd name="connsiteY16" fmla="*/ 223837 h 330994"/>
              <a:gd name="connsiteX17" fmla="*/ 445294 w 497681"/>
              <a:gd name="connsiteY17" fmla="*/ 197644 h 330994"/>
              <a:gd name="connsiteX18" fmla="*/ 476250 w 497681"/>
              <a:gd name="connsiteY18" fmla="*/ 185737 h 330994"/>
              <a:gd name="connsiteX19" fmla="*/ 497681 w 497681"/>
              <a:gd name="connsiteY19" fmla="*/ 176212 h 330994"/>
              <a:gd name="connsiteX20" fmla="*/ 438150 w 497681"/>
              <a:gd name="connsiteY20" fmla="*/ 95250 h 330994"/>
              <a:gd name="connsiteX21" fmla="*/ 397669 w 497681"/>
              <a:gd name="connsiteY21" fmla="*/ 66675 h 330994"/>
              <a:gd name="connsiteX22" fmla="*/ 390525 w 497681"/>
              <a:gd name="connsiteY22" fmla="*/ 21431 h 330994"/>
              <a:gd name="connsiteX23" fmla="*/ 307181 w 497681"/>
              <a:gd name="connsiteY23" fmla="*/ 30956 h 330994"/>
              <a:gd name="connsiteX24" fmla="*/ 235744 w 497681"/>
              <a:gd name="connsiteY24" fmla="*/ 0 h 3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7681" h="330994">
                <a:moveTo>
                  <a:pt x="235744" y="0"/>
                </a:moveTo>
                <a:lnTo>
                  <a:pt x="164306" y="4762"/>
                </a:lnTo>
                <a:lnTo>
                  <a:pt x="76200" y="19050"/>
                </a:lnTo>
                <a:lnTo>
                  <a:pt x="59531" y="40481"/>
                </a:lnTo>
                <a:lnTo>
                  <a:pt x="7144" y="61912"/>
                </a:lnTo>
                <a:lnTo>
                  <a:pt x="0" y="88106"/>
                </a:lnTo>
                <a:lnTo>
                  <a:pt x="42862" y="142875"/>
                </a:lnTo>
                <a:lnTo>
                  <a:pt x="104775" y="197644"/>
                </a:lnTo>
                <a:lnTo>
                  <a:pt x="166687" y="242887"/>
                </a:lnTo>
                <a:lnTo>
                  <a:pt x="197644" y="273844"/>
                </a:lnTo>
                <a:lnTo>
                  <a:pt x="254794" y="269081"/>
                </a:lnTo>
                <a:lnTo>
                  <a:pt x="261937" y="314325"/>
                </a:lnTo>
                <a:lnTo>
                  <a:pt x="302419" y="330994"/>
                </a:lnTo>
                <a:lnTo>
                  <a:pt x="335756" y="323850"/>
                </a:lnTo>
                <a:lnTo>
                  <a:pt x="361950" y="228600"/>
                </a:lnTo>
                <a:lnTo>
                  <a:pt x="381000" y="219075"/>
                </a:lnTo>
                <a:lnTo>
                  <a:pt x="433387" y="223837"/>
                </a:lnTo>
                <a:lnTo>
                  <a:pt x="445294" y="197644"/>
                </a:lnTo>
                <a:lnTo>
                  <a:pt x="476250" y="185737"/>
                </a:lnTo>
                <a:lnTo>
                  <a:pt x="497681" y="176212"/>
                </a:lnTo>
                <a:lnTo>
                  <a:pt x="438150" y="95250"/>
                </a:lnTo>
                <a:lnTo>
                  <a:pt x="397669" y="66675"/>
                </a:lnTo>
                <a:lnTo>
                  <a:pt x="390525" y="21431"/>
                </a:lnTo>
                <a:lnTo>
                  <a:pt x="307181" y="30956"/>
                </a:lnTo>
                <a:lnTo>
                  <a:pt x="235744" y="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952401" y="3727642"/>
            <a:ext cx="195262" cy="97632"/>
          </a:xfrm>
          <a:custGeom>
            <a:avLst/>
            <a:gdLst>
              <a:gd name="connsiteX0" fmla="*/ 0 w 195262"/>
              <a:gd name="connsiteY0" fmla="*/ 59532 h 97632"/>
              <a:gd name="connsiteX1" fmla="*/ 54768 w 195262"/>
              <a:gd name="connsiteY1" fmla="*/ 2382 h 97632"/>
              <a:gd name="connsiteX2" fmla="*/ 83343 w 195262"/>
              <a:gd name="connsiteY2" fmla="*/ 16669 h 97632"/>
              <a:gd name="connsiteX3" fmla="*/ 121443 w 195262"/>
              <a:gd name="connsiteY3" fmla="*/ 0 h 97632"/>
              <a:gd name="connsiteX4" fmla="*/ 126206 w 195262"/>
              <a:gd name="connsiteY4" fmla="*/ 38100 h 97632"/>
              <a:gd name="connsiteX5" fmla="*/ 164306 w 195262"/>
              <a:gd name="connsiteY5" fmla="*/ 47625 h 97632"/>
              <a:gd name="connsiteX6" fmla="*/ 195262 w 195262"/>
              <a:gd name="connsiteY6" fmla="*/ 90488 h 97632"/>
              <a:gd name="connsiteX7" fmla="*/ 133350 w 195262"/>
              <a:gd name="connsiteY7" fmla="*/ 97632 h 97632"/>
              <a:gd name="connsiteX8" fmla="*/ 59531 w 195262"/>
              <a:gd name="connsiteY8" fmla="*/ 69057 h 97632"/>
              <a:gd name="connsiteX9" fmla="*/ 0 w 195262"/>
              <a:gd name="connsiteY9" fmla="*/ 59532 h 9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62" h="97632">
                <a:moveTo>
                  <a:pt x="0" y="59532"/>
                </a:moveTo>
                <a:lnTo>
                  <a:pt x="54768" y="2382"/>
                </a:lnTo>
                <a:lnTo>
                  <a:pt x="83343" y="16669"/>
                </a:lnTo>
                <a:lnTo>
                  <a:pt x="121443" y="0"/>
                </a:lnTo>
                <a:lnTo>
                  <a:pt x="126206" y="38100"/>
                </a:lnTo>
                <a:lnTo>
                  <a:pt x="164306" y="47625"/>
                </a:lnTo>
                <a:lnTo>
                  <a:pt x="195262" y="90488"/>
                </a:lnTo>
                <a:lnTo>
                  <a:pt x="133350" y="97632"/>
                </a:lnTo>
                <a:lnTo>
                  <a:pt x="59531" y="69057"/>
                </a:lnTo>
                <a:lnTo>
                  <a:pt x="0" y="5953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4742851" y="3594292"/>
            <a:ext cx="330993" cy="207169"/>
          </a:xfrm>
          <a:custGeom>
            <a:avLst/>
            <a:gdLst>
              <a:gd name="connsiteX0" fmla="*/ 0 w 330993"/>
              <a:gd name="connsiteY0" fmla="*/ 121444 h 207169"/>
              <a:gd name="connsiteX1" fmla="*/ 14287 w 330993"/>
              <a:gd name="connsiteY1" fmla="*/ 173832 h 207169"/>
              <a:gd name="connsiteX2" fmla="*/ 128587 w 330993"/>
              <a:gd name="connsiteY2" fmla="*/ 207169 h 207169"/>
              <a:gd name="connsiteX3" fmla="*/ 209550 w 330993"/>
              <a:gd name="connsiteY3" fmla="*/ 202407 h 207169"/>
              <a:gd name="connsiteX4" fmla="*/ 216693 w 330993"/>
              <a:gd name="connsiteY4" fmla="*/ 180975 h 207169"/>
              <a:gd name="connsiteX5" fmla="*/ 235743 w 330993"/>
              <a:gd name="connsiteY5" fmla="*/ 173832 h 207169"/>
              <a:gd name="connsiteX6" fmla="*/ 264318 w 330993"/>
              <a:gd name="connsiteY6" fmla="*/ 140494 h 207169"/>
              <a:gd name="connsiteX7" fmla="*/ 295275 w 330993"/>
              <a:gd name="connsiteY7" fmla="*/ 150019 h 207169"/>
              <a:gd name="connsiteX8" fmla="*/ 330993 w 330993"/>
              <a:gd name="connsiteY8" fmla="*/ 138113 h 207169"/>
              <a:gd name="connsiteX9" fmla="*/ 138112 w 330993"/>
              <a:gd name="connsiteY9" fmla="*/ 0 h 207169"/>
              <a:gd name="connsiteX10" fmla="*/ 71437 w 330993"/>
              <a:gd name="connsiteY10" fmla="*/ 30957 h 207169"/>
              <a:gd name="connsiteX11" fmla="*/ 26193 w 330993"/>
              <a:gd name="connsiteY11" fmla="*/ 26194 h 207169"/>
              <a:gd name="connsiteX12" fmla="*/ 9525 w 330993"/>
              <a:gd name="connsiteY12" fmla="*/ 57150 h 207169"/>
              <a:gd name="connsiteX13" fmla="*/ 0 w 330993"/>
              <a:gd name="connsiteY13" fmla="*/ 121444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993" h="207169">
                <a:moveTo>
                  <a:pt x="0" y="121444"/>
                </a:moveTo>
                <a:lnTo>
                  <a:pt x="14287" y="173832"/>
                </a:lnTo>
                <a:lnTo>
                  <a:pt x="128587" y="207169"/>
                </a:lnTo>
                <a:lnTo>
                  <a:pt x="209550" y="202407"/>
                </a:lnTo>
                <a:lnTo>
                  <a:pt x="216693" y="180975"/>
                </a:lnTo>
                <a:lnTo>
                  <a:pt x="235743" y="173832"/>
                </a:lnTo>
                <a:lnTo>
                  <a:pt x="264318" y="140494"/>
                </a:lnTo>
                <a:lnTo>
                  <a:pt x="295275" y="150019"/>
                </a:lnTo>
                <a:lnTo>
                  <a:pt x="330993" y="138113"/>
                </a:lnTo>
                <a:lnTo>
                  <a:pt x="138112" y="0"/>
                </a:lnTo>
                <a:lnTo>
                  <a:pt x="71437" y="30957"/>
                </a:lnTo>
                <a:lnTo>
                  <a:pt x="26193" y="26194"/>
                </a:lnTo>
                <a:lnTo>
                  <a:pt x="9525" y="57150"/>
                </a:lnTo>
                <a:lnTo>
                  <a:pt x="0" y="1214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4561876" y="3449036"/>
            <a:ext cx="304800" cy="271463"/>
          </a:xfrm>
          <a:custGeom>
            <a:avLst/>
            <a:gdLst>
              <a:gd name="connsiteX0" fmla="*/ 0 w 304800"/>
              <a:gd name="connsiteY0" fmla="*/ 71438 h 271463"/>
              <a:gd name="connsiteX1" fmla="*/ 0 w 304800"/>
              <a:gd name="connsiteY1" fmla="*/ 171450 h 271463"/>
              <a:gd name="connsiteX2" fmla="*/ 28575 w 304800"/>
              <a:gd name="connsiteY2" fmla="*/ 192881 h 271463"/>
              <a:gd name="connsiteX3" fmla="*/ 47625 w 304800"/>
              <a:gd name="connsiteY3" fmla="*/ 223838 h 271463"/>
              <a:gd name="connsiteX4" fmla="*/ 73818 w 304800"/>
              <a:gd name="connsiteY4" fmla="*/ 233363 h 271463"/>
              <a:gd name="connsiteX5" fmla="*/ 90487 w 304800"/>
              <a:gd name="connsiteY5" fmla="*/ 211931 h 271463"/>
              <a:gd name="connsiteX6" fmla="*/ 104775 w 304800"/>
              <a:gd name="connsiteY6" fmla="*/ 207169 h 271463"/>
              <a:gd name="connsiteX7" fmla="*/ 121443 w 304800"/>
              <a:gd name="connsiteY7" fmla="*/ 247650 h 271463"/>
              <a:gd name="connsiteX8" fmla="*/ 152400 w 304800"/>
              <a:gd name="connsiteY8" fmla="*/ 271463 h 271463"/>
              <a:gd name="connsiteX9" fmla="*/ 183356 w 304800"/>
              <a:gd name="connsiteY9" fmla="*/ 271463 h 271463"/>
              <a:gd name="connsiteX10" fmla="*/ 185737 w 304800"/>
              <a:gd name="connsiteY10" fmla="*/ 226219 h 271463"/>
              <a:gd name="connsiteX11" fmla="*/ 207168 w 304800"/>
              <a:gd name="connsiteY11" fmla="*/ 178594 h 271463"/>
              <a:gd name="connsiteX12" fmla="*/ 252412 w 304800"/>
              <a:gd name="connsiteY12" fmla="*/ 178594 h 271463"/>
              <a:gd name="connsiteX13" fmla="*/ 302418 w 304800"/>
              <a:gd name="connsiteY13" fmla="*/ 152400 h 271463"/>
              <a:gd name="connsiteX14" fmla="*/ 304800 w 304800"/>
              <a:gd name="connsiteY14" fmla="*/ 142875 h 271463"/>
              <a:gd name="connsiteX15" fmla="*/ 254793 w 304800"/>
              <a:gd name="connsiteY15" fmla="*/ 123825 h 271463"/>
              <a:gd name="connsiteX16" fmla="*/ 195262 w 304800"/>
              <a:gd name="connsiteY16" fmla="*/ 71438 h 271463"/>
              <a:gd name="connsiteX17" fmla="*/ 176212 w 304800"/>
              <a:gd name="connsiteY17" fmla="*/ 0 h 271463"/>
              <a:gd name="connsiteX18" fmla="*/ 121443 w 304800"/>
              <a:gd name="connsiteY18" fmla="*/ 38100 h 271463"/>
              <a:gd name="connsiteX19" fmla="*/ 104775 w 304800"/>
              <a:gd name="connsiteY19" fmla="*/ 59531 h 271463"/>
              <a:gd name="connsiteX20" fmla="*/ 76200 w 304800"/>
              <a:gd name="connsiteY20" fmla="*/ 69056 h 271463"/>
              <a:gd name="connsiteX21" fmla="*/ 0 w 304800"/>
              <a:gd name="connsiteY21" fmla="*/ 71438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800" h="271463">
                <a:moveTo>
                  <a:pt x="0" y="71438"/>
                </a:moveTo>
                <a:lnTo>
                  <a:pt x="0" y="171450"/>
                </a:lnTo>
                <a:lnTo>
                  <a:pt x="28575" y="192881"/>
                </a:lnTo>
                <a:lnTo>
                  <a:pt x="47625" y="223838"/>
                </a:lnTo>
                <a:lnTo>
                  <a:pt x="73818" y="233363"/>
                </a:lnTo>
                <a:lnTo>
                  <a:pt x="90487" y="211931"/>
                </a:lnTo>
                <a:lnTo>
                  <a:pt x="104775" y="207169"/>
                </a:lnTo>
                <a:lnTo>
                  <a:pt x="121443" y="247650"/>
                </a:lnTo>
                <a:lnTo>
                  <a:pt x="152400" y="271463"/>
                </a:lnTo>
                <a:lnTo>
                  <a:pt x="183356" y="271463"/>
                </a:lnTo>
                <a:lnTo>
                  <a:pt x="185737" y="226219"/>
                </a:lnTo>
                <a:lnTo>
                  <a:pt x="207168" y="178594"/>
                </a:lnTo>
                <a:lnTo>
                  <a:pt x="252412" y="178594"/>
                </a:lnTo>
                <a:lnTo>
                  <a:pt x="302418" y="152400"/>
                </a:lnTo>
                <a:lnTo>
                  <a:pt x="304800" y="142875"/>
                </a:lnTo>
                <a:lnTo>
                  <a:pt x="254793" y="123825"/>
                </a:lnTo>
                <a:lnTo>
                  <a:pt x="195262" y="71438"/>
                </a:lnTo>
                <a:lnTo>
                  <a:pt x="176212" y="0"/>
                </a:lnTo>
                <a:lnTo>
                  <a:pt x="121443" y="38100"/>
                </a:lnTo>
                <a:lnTo>
                  <a:pt x="104775" y="59531"/>
                </a:lnTo>
                <a:lnTo>
                  <a:pt x="76200" y="69056"/>
                </a:lnTo>
                <a:lnTo>
                  <a:pt x="0" y="7143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4259457" y="3172811"/>
            <a:ext cx="464344" cy="350044"/>
          </a:xfrm>
          <a:custGeom>
            <a:avLst/>
            <a:gdLst>
              <a:gd name="connsiteX0" fmla="*/ 0 w 464344"/>
              <a:gd name="connsiteY0" fmla="*/ 38100 h 350044"/>
              <a:gd name="connsiteX1" fmla="*/ 11906 w 464344"/>
              <a:gd name="connsiteY1" fmla="*/ 102394 h 350044"/>
              <a:gd name="connsiteX2" fmla="*/ 97631 w 464344"/>
              <a:gd name="connsiteY2" fmla="*/ 166688 h 350044"/>
              <a:gd name="connsiteX3" fmla="*/ 169069 w 464344"/>
              <a:gd name="connsiteY3" fmla="*/ 245269 h 350044"/>
              <a:gd name="connsiteX4" fmla="*/ 209550 w 464344"/>
              <a:gd name="connsiteY4" fmla="*/ 264319 h 350044"/>
              <a:gd name="connsiteX5" fmla="*/ 240506 w 464344"/>
              <a:gd name="connsiteY5" fmla="*/ 321469 h 350044"/>
              <a:gd name="connsiteX6" fmla="*/ 300037 w 464344"/>
              <a:gd name="connsiteY6" fmla="*/ 350044 h 350044"/>
              <a:gd name="connsiteX7" fmla="*/ 383381 w 464344"/>
              <a:gd name="connsiteY7" fmla="*/ 347663 h 350044"/>
              <a:gd name="connsiteX8" fmla="*/ 409575 w 464344"/>
              <a:gd name="connsiteY8" fmla="*/ 335756 h 350044"/>
              <a:gd name="connsiteX9" fmla="*/ 426244 w 464344"/>
              <a:gd name="connsiteY9" fmla="*/ 307181 h 350044"/>
              <a:gd name="connsiteX10" fmla="*/ 464344 w 464344"/>
              <a:gd name="connsiteY10" fmla="*/ 285750 h 350044"/>
              <a:gd name="connsiteX11" fmla="*/ 385762 w 464344"/>
              <a:gd name="connsiteY11" fmla="*/ 233363 h 350044"/>
              <a:gd name="connsiteX12" fmla="*/ 340519 w 464344"/>
              <a:gd name="connsiteY12" fmla="*/ 183356 h 350044"/>
              <a:gd name="connsiteX13" fmla="*/ 314325 w 464344"/>
              <a:gd name="connsiteY13" fmla="*/ 161925 h 350044"/>
              <a:gd name="connsiteX14" fmla="*/ 292894 w 464344"/>
              <a:gd name="connsiteY14" fmla="*/ 114300 h 350044"/>
              <a:gd name="connsiteX15" fmla="*/ 261937 w 464344"/>
              <a:gd name="connsiteY15" fmla="*/ 100013 h 350044"/>
              <a:gd name="connsiteX16" fmla="*/ 264319 w 464344"/>
              <a:gd name="connsiteY16" fmla="*/ 19050 h 350044"/>
              <a:gd name="connsiteX17" fmla="*/ 235744 w 464344"/>
              <a:gd name="connsiteY17" fmla="*/ 19050 h 350044"/>
              <a:gd name="connsiteX18" fmla="*/ 202406 w 464344"/>
              <a:gd name="connsiteY18" fmla="*/ 40481 h 350044"/>
              <a:gd name="connsiteX19" fmla="*/ 173831 w 464344"/>
              <a:gd name="connsiteY19" fmla="*/ 47625 h 350044"/>
              <a:gd name="connsiteX20" fmla="*/ 121444 w 464344"/>
              <a:gd name="connsiteY20" fmla="*/ 14288 h 350044"/>
              <a:gd name="connsiteX21" fmla="*/ 102394 w 464344"/>
              <a:gd name="connsiteY21" fmla="*/ 0 h 350044"/>
              <a:gd name="connsiteX22" fmla="*/ 57150 w 464344"/>
              <a:gd name="connsiteY22" fmla="*/ 11906 h 350044"/>
              <a:gd name="connsiteX23" fmla="*/ 0 w 464344"/>
              <a:gd name="connsiteY23" fmla="*/ 38100 h 3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4344" h="350044">
                <a:moveTo>
                  <a:pt x="0" y="38100"/>
                </a:moveTo>
                <a:lnTo>
                  <a:pt x="11906" y="102394"/>
                </a:lnTo>
                <a:lnTo>
                  <a:pt x="97631" y="166688"/>
                </a:lnTo>
                <a:lnTo>
                  <a:pt x="169069" y="245269"/>
                </a:lnTo>
                <a:lnTo>
                  <a:pt x="209550" y="264319"/>
                </a:lnTo>
                <a:lnTo>
                  <a:pt x="240506" y="321469"/>
                </a:lnTo>
                <a:lnTo>
                  <a:pt x="300037" y="350044"/>
                </a:lnTo>
                <a:lnTo>
                  <a:pt x="383381" y="347663"/>
                </a:lnTo>
                <a:lnTo>
                  <a:pt x="409575" y="335756"/>
                </a:lnTo>
                <a:lnTo>
                  <a:pt x="426244" y="307181"/>
                </a:lnTo>
                <a:lnTo>
                  <a:pt x="464344" y="285750"/>
                </a:lnTo>
                <a:lnTo>
                  <a:pt x="385762" y="233363"/>
                </a:lnTo>
                <a:lnTo>
                  <a:pt x="340519" y="183356"/>
                </a:lnTo>
                <a:lnTo>
                  <a:pt x="314325" y="161925"/>
                </a:lnTo>
                <a:lnTo>
                  <a:pt x="292894" y="114300"/>
                </a:lnTo>
                <a:lnTo>
                  <a:pt x="261937" y="100013"/>
                </a:lnTo>
                <a:lnTo>
                  <a:pt x="264319" y="19050"/>
                </a:lnTo>
                <a:lnTo>
                  <a:pt x="235744" y="19050"/>
                </a:lnTo>
                <a:lnTo>
                  <a:pt x="202406" y="40481"/>
                </a:lnTo>
                <a:lnTo>
                  <a:pt x="173831" y="47625"/>
                </a:lnTo>
                <a:lnTo>
                  <a:pt x="121444" y="14288"/>
                </a:lnTo>
                <a:lnTo>
                  <a:pt x="102394" y="0"/>
                </a:lnTo>
                <a:lnTo>
                  <a:pt x="57150" y="11906"/>
                </a:lnTo>
                <a:lnTo>
                  <a:pt x="0" y="3810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716532" y="2579880"/>
            <a:ext cx="578644" cy="421481"/>
          </a:xfrm>
          <a:custGeom>
            <a:avLst/>
            <a:gdLst>
              <a:gd name="connsiteX0" fmla="*/ 271462 w 578644"/>
              <a:gd name="connsiteY0" fmla="*/ 52387 h 421481"/>
              <a:gd name="connsiteX1" fmla="*/ 235744 w 578644"/>
              <a:gd name="connsiteY1" fmla="*/ 57150 h 421481"/>
              <a:gd name="connsiteX2" fmla="*/ 214312 w 578644"/>
              <a:gd name="connsiteY2" fmla="*/ 90487 h 421481"/>
              <a:gd name="connsiteX3" fmla="*/ 216694 w 578644"/>
              <a:gd name="connsiteY3" fmla="*/ 114300 h 421481"/>
              <a:gd name="connsiteX4" fmla="*/ 183356 w 578644"/>
              <a:gd name="connsiteY4" fmla="*/ 111919 h 421481"/>
              <a:gd name="connsiteX5" fmla="*/ 152400 w 578644"/>
              <a:gd name="connsiteY5" fmla="*/ 92869 h 421481"/>
              <a:gd name="connsiteX6" fmla="*/ 35719 w 578644"/>
              <a:gd name="connsiteY6" fmla="*/ 85725 h 421481"/>
              <a:gd name="connsiteX7" fmla="*/ 30956 w 578644"/>
              <a:gd name="connsiteY7" fmla="*/ 114300 h 421481"/>
              <a:gd name="connsiteX8" fmla="*/ 47625 w 578644"/>
              <a:gd name="connsiteY8" fmla="*/ 142875 h 421481"/>
              <a:gd name="connsiteX9" fmla="*/ 38100 w 578644"/>
              <a:gd name="connsiteY9" fmla="*/ 176212 h 421481"/>
              <a:gd name="connsiteX10" fmla="*/ 0 w 578644"/>
              <a:gd name="connsiteY10" fmla="*/ 188119 h 421481"/>
              <a:gd name="connsiteX11" fmla="*/ 2381 w 578644"/>
              <a:gd name="connsiteY11" fmla="*/ 226219 h 421481"/>
              <a:gd name="connsiteX12" fmla="*/ 42862 w 578644"/>
              <a:gd name="connsiteY12" fmla="*/ 259556 h 421481"/>
              <a:gd name="connsiteX13" fmla="*/ 104775 w 578644"/>
              <a:gd name="connsiteY13" fmla="*/ 290512 h 421481"/>
              <a:gd name="connsiteX14" fmla="*/ 252412 w 578644"/>
              <a:gd name="connsiteY14" fmla="*/ 378619 h 421481"/>
              <a:gd name="connsiteX15" fmla="*/ 369094 w 578644"/>
              <a:gd name="connsiteY15" fmla="*/ 395287 h 421481"/>
              <a:gd name="connsiteX16" fmla="*/ 392906 w 578644"/>
              <a:gd name="connsiteY16" fmla="*/ 416719 h 421481"/>
              <a:gd name="connsiteX17" fmla="*/ 507206 w 578644"/>
              <a:gd name="connsiteY17" fmla="*/ 421481 h 421481"/>
              <a:gd name="connsiteX18" fmla="*/ 540544 w 578644"/>
              <a:gd name="connsiteY18" fmla="*/ 409575 h 421481"/>
              <a:gd name="connsiteX19" fmla="*/ 569119 w 578644"/>
              <a:gd name="connsiteY19" fmla="*/ 359569 h 421481"/>
              <a:gd name="connsiteX20" fmla="*/ 535781 w 578644"/>
              <a:gd name="connsiteY20" fmla="*/ 323850 h 421481"/>
              <a:gd name="connsiteX21" fmla="*/ 535781 w 578644"/>
              <a:gd name="connsiteY21" fmla="*/ 285750 h 421481"/>
              <a:gd name="connsiteX22" fmla="*/ 566737 w 578644"/>
              <a:gd name="connsiteY22" fmla="*/ 264319 h 421481"/>
              <a:gd name="connsiteX23" fmla="*/ 564356 w 578644"/>
              <a:gd name="connsiteY23" fmla="*/ 221456 h 421481"/>
              <a:gd name="connsiteX24" fmla="*/ 578644 w 578644"/>
              <a:gd name="connsiteY24" fmla="*/ 202406 h 421481"/>
              <a:gd name="connsiteX25" fmla="*/ 557212 w 578644"/>
              <a:gd name="connsiteY25" fmla="*/ 185737 h 421481"/>
              <a:gd name="connsiteX26" fmla="*/ 500062 w 578644"/>
              <a:gd name="connsiteY26" fmla="*/ 188119 h 421481"/>
              <a:gd name="connsiteX27" fmla="*/ 466725 w 578644"/>
              <a:gd name="connsiteY27" fmla="*/ 176212 h 421481"/>
              <a:gd name="connsiteX28" fmla="*/ 442912 w 578644"/>
              <a:gd name="connsiteY28" fmla="*/ 152400 h 421481"/>
              <a:gd name="connsiteX29" fmla="*/ 419100 w 578644"/>
              <a:gd name="connsiteY29" fmla="*/ 142875 h 421481"/>
              <a:gd name="connsiteX30" fmla="*/ 400050 w 578644"/>
              <a:gd name="connsiteY30" fmla="*/ 145256 h 421481"/>
              <a:gd name="connsiteX31" fmla="*/ 359569 w 578644"/>
              <a:gd name="connsiteY31" fmla="*/ 90487 h 421481"/>
              <a:gd name="connsiteX32" fmla="*/ 347662 w 578644"/>
              <a:gd name="connsiteY32" fmla="*/ 14287 h 421481"/>
              <a:gd name="connsiteX33" fmla="*/ 302419 w 578644"/>
              <a:gd name="connsiteY33" fmla="*/ 0 h 421481"/>
              <a:gd name="connsiteX34" fmla="*/ 271462 w 578644"/>
              <a:gd name="connsiteY34" fmla="*/ 52387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8644" h="421481">
                <a:moveTo>
                  <a:pt x="271462" y="52387"/>
                </a:moveTo>
                <a:lnTo>
                  <a:pt x="235744" y="57150"/>
                </a:lnTo>
                <a:lnTo>
                  <a:pt x="214312" y="90487"/>
                </a:lnTo>
                <a:lnTo>
                  <a:pt x="216694" y="114300"/>
                </a:lnTo>
                <a:lnTo>
                  <a:pt x="183356" y="111919"/>
                </a:lnTo>
                <a:lnTo>
                  <a:pt x="152400" y="92869"/>
                </a:lnTo>
                <a:lnTo>
                  <a:pt x="35719" y="85725"/>
                </a:lnTo>
                <a:lnTo>
                  <a:pt x="30956" y="114300"/>
                </a:lnTo>
                <a:lnTo>
                  <a:pt x="47625" y="142875"/>
                </a:lnTo>
                <a:lnTo>
                  <a:pt x="38100" y="176212"/>
                </a:lnTo>
                <a:lnTo>
                  <a:pt x="0" y="188119"/>
                </a:lnTo>
                <a:lnTo>
                  <a:pt x="2381" y="226219"/>
                </a:lnTo>
                <a:lnTo>
                  <a:pt x="42862" y="259556"/>
                </a:lnTo>
                <a:lnTo>
                  <a:pt x="104775" y="290512"/>
                </a:lnTo>
                <a:lnTo>
                  <a:pt x="252412" y="378619"/>
                </a:lnTo>
                <a:lnTo>
                  <a:pt x="369094" y="395287"/>
                </a:lnTo>
                <a:lnTo>
                  <a:pt x="392906" y="416719"/>
                </a:lnTo>
                <a:lnTo>
                  <a:pt x="507206" y="421481"/>
                </a:lnTo>
                <a:lnTo>
                  <a:pt x="540544" y="409575"/>
                </a:lnTo>
                <a:lnTo>
                  <a:pt x="569119" y="359569"/>
                </a:lnTo>
                <a:lnTo>
                  <a:pt x="535781" y="323850"/>
                </a:lnTo>
                <a:lnTo>
                  <a:pt x="535781" y="285750"/>
                </a:lnTo>
                <a:lnTo>
                  <a:pt x="566737" y="264319"/>
                </a:lnTo>
                <a:lnTo>
                  <a:pt x="564356" y="221456"/>
                </a:lnTo>
                <a:lnTo>
                  <a:pt x="578644" y="202406"/>
                </a:lnTo>
                <a:lnTo>
                  <a:pt x="557212" y="185737"/>
                </a:lnTo>
                <a:lnTo>
                  <a:pt x="500062" y="188119"/>
                </a:lnTo>
                <a:lnTo>
                  <a:pt x="466725" y="176212"/>
                </a:lnTo>
                <a:lnTo>
                  <a:pt x="442912" y="152400"/>
                </a:lnTo>
                <a:lnTo>
                  <a:pt x="419100" y="142875"/>
                </a:lnTo>
                <a:lnTo>
                  <a:pt x="400050" y="145256"/>
                </a:lnTo>
                <a:lnTo>
                  <a:pt x="359569" y="90487"/>
                </a:lnTo>
                <a:lnTo>
                  <a:pt x="347662" y="14287"/>
                </a:lnTo>
                <a:lnTo>
                  <a:pt x="302419" y="0"/>
                </a:lnTo>
                <a:lnTo>
                  <a:pt x="271462" y="52387"/>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833213" y="2365567"/>
            <a:ext cx="495300" cy="414338"/>
          </a:xfrm>
          <a:custGeom>
            <a:avLst/>
            <a:gdLst>
              <a:gd name="connsiteX0" fmla="*/ 173831 w 495300"/>
              <a:gd name="connsiteY0" fmla="*/ 0 h 414338"/>
              <a:gd name="connsiteX1" fmla="*/ 102394 w 495300"/>
              <a:gd name="connsiteY1" fmla="*/ 23813 h 414338"/>
              <a:gd name="connsiteX2" fmla="*/ 66675 w 495300"/>
              <a:gd name="connsiteY2" fmla="*/ 4763 h 414338"/>
              <a:gd name="connsiteX3" fmla="*/ 16669 w 495300"/>
              <a:gd name="connsiteY3" fmla="*/ 16669 h 414338"/>
              <a:gd name="connsiteX4" fmla="*/ 0 w 495300"/>
              <a:gd name="connsiteY4" fmla="*/ 59532 h 414338"/>
              <a:gd name="connsiteX5" fmla="*/ 9525 w 495300"/>
              <a:gd name="connsiteY5" fmla="*/ 92869 h 414338"/>
              <a:gd name="connsiteX6" fmla="*/ 38100 w 495300"/>
              <a:gd name="connsiteY6" fmla="*/ 92869 h 414338"/>
              <a:gd name="connsiteX7" fmla="*/ 66675 w 495300"/>
              <a:gd name="connsiteY7" fmla="*/ 90488 h 414338"/>
              <a:gd name="connsiteX8" fmla="*/ 83344 w 495300"/>
              <a:gd name="connsiteY8" fmla="*/ 128588 h 414338"/>
              <a:gd name="connsiteX9" fmla="*/ 147638 w 495300"/>
              <a:gd name="connsiteY9" fmla="*/ 169069 h 414338"/>
              <a:gd name="connsiteX10" fmla="*/ 183356 w 495300"/>
              <a:gd name="connsiteY10" fmla="*/ 164307 h 414338"/>
              <a:gd name="connsiteX11" fmla="*/ 183356 w 495300"/>
              <a:gd name="connsiteY11" fmla="*/ 211932 h 414338"/>
              <a:gd name="connsiteX12" fmla="*/ 233363 w 495300"/>
              <a:gd name="connsiteY12" fmla="*/ 228600 h 414338"/>
              <a:gd name="connsiteX13" fmla="*/ 240506 w 495300"/>
              <a:gd name="connsiteY13" fmla="*/ 297657 h 414338"/>
              <a:gd name="connsiteX14" fmla="*/ 283369 w 495300"/>
              <a:gd name="connsiteY14" fmla="*/ 361950 h 414338"/>
              <a:gd name="connsiteX15" fmla="*/ 323850 w 495300"/>
              <a:gd name="connsiteY15" fmla="*/ 361950 h 414338"/>
              <a:gd name="connsiteX16" fmla="*/ 361950 w 495300"/>
              <a:gd name="connsiteY16" fmla="*/ 400050 h 414338"/>
              <a:gd name="connsiteX17" fmla="*/ 428625 w 495300"/>
              <a:gd name="connsiteY17" fmla="*/ 400050 h 414338"/>
              <a:gd name="connsiteX18" fmla="*/ 469106 w 495300"/>
              <a:gd name="connsiteY18" fmla="*/ 414338 h 414338"/>
              <a:gd name="connsiteX19" fmla="*/ 466725 w 495300"/>
              <a:gd name="connsiteY19" fmla="*/ 314325 h 414338"/>
              <a:gd name="connsiteX20" fmla="*/ 495300 w 495300"/>
              <a:gd name="connsiteY20" fmla="*/ 271463 h 414338"/>
              <a:gd name="connsiteX21" fmla="*/ 464344 w 495300"/>
              <a:gd name="connsiteY21" fmla="*/ 228600 h 414338"/>
              <a:gd name="connsiteX22" fmla="*/ 447675 w 495300"/>
              <a:gd name="connsiteY22" fmla="*/ 209550 h 414338"/>
              <a:gd name="connsiteX23" fmla="*/ 452438 w 495300"/>
              <a:gd name="connsiteY23" fmla="*/ 171450 h 414338"/>
              <a:gd name="connsiteX24" fmla="*/ 397669 w 495300"/>
              <a:gd name="connsiteY24" fmla="*/ 97632 h 414338"/>
              <a:gd name="connsiteX25" fmla="*/ 307181 w 495300"/>
              <a:gd name="connsiteY25" fmla="*/ 83344 h 414338"/>
              <a:gd name="connsiteX26" fmla="*/ 242888 w 495300"/>
              <a:gd name="connsiteY26" fmla="*/ 45244 h 414338"/>
              <a:gd name="connsiteX27" fmla="*/ 173831 w 495300"/>
              <a:gd name="connsiteY27" fmla="*/ 0 h 41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414338">
                <a:moveTo>
                  <a:pt x="173831" y="0"/>
                </a:moveTo>
                <a:lnTo>
                  <a:pt x="102394" y="23813"/>
                </a:lnTo>
                <a:lnTo>
                  <a:pt x="66675" y="4763"/>
                </a:lnTo>
                <a:lnTo>
                  <a:pt x="16669" y="16669"/>
                </a:lnTo>
                <a:lnTo>
                  <a:pt x="0" y="59532"/>
                </a:lnTo>
                <a:lnTo>
                  <a:pt x="9525" y="92869"/>
                </a:lnTo>
                <a:lnTo>
                  <a:pt x="38100" y="92869"/>
                </a:lnTo>
                <a:lnTo>
                  <a:pt x="66675" y="90488"/>
                </a:lnTo>
                <a:lnTo>
                  <a:pt x="83344" y="128588"/>
                </a:lnTo>
                <a:lnTo>
                  <a:pt x="147638" y="169069"/>
                </a:lnTo>
                <a:lnTo>
                  <a:pt x="183356" y="164307"/>
                </a:lnTo>
                <a:lnTo>
                  <a:pt x="183356" y="211932"/>
                </a:lnTo>
                <a:lnTo>
                  <a:pt x="233363" y="228600"/>
                </a:lnTo>
                <a:lnTo>
                  <a:pt x="240506" y="297657"/>
                </a:lnTo>
                <a:lnTo>
                  <a:pt x="283369" y="361950"/>
                </a:lnTo>
                <a:lnTo>
                  <a:pt x="323850" y="361950"/>
                </a:lnTo>
                <a:lnTo>
                  <a:pt x="361950" y="400050"/>
                </a:lnTo>
                <a:lnTo>
                  <a:pt x="428625" y="400050"/>
                </a:lnTo>
                <a:lnTo>
                  <a:pt x="469106" y="414338"/>
                </a:lnTo>
                <a:cubicBezTo>
                  <a:pt x="468312" y="381000"/>
                  <a:pt x="467519" y="347663"/>
                  <a:pt x="466725" y="314325"/>
                </a:cubicBezTo>
                <a:lnTo>
                  <a:pt x="495300" y="271463"/>
                </a:lnTo>
                <a:lnTo>
                  <a:pt x="464344" y="228600"/>
                </a:lnTo>
                <a:lnTo>
                  <a:pt x="447675" y="209550"/>
                </a:lnTo>
                <a:lnTo>
                  <a:pt x="452438" y="171450"/>
                </a:lnTo>
                <a:lnTo>
                  <a:pt x="397669" y="97632"/>
                </a:lnTo>
                <a:lnTo>
                  <a:pt x="307181" y="83344"/>
                </a:lnTo>
                <a:lnTo>
                  <a:pt x="242888" y="45244"/>
                </a:lnTo>
                <a:lnTo>
                  <a:pt x="173831" y="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4061813" y="5432617"/>
            <a:ext cx="247650" cy="214313"/>
          </a:xfrm>
          <a:custGeom>
            <a:avLst/>
            <a:gdLst>
              <a:gd name="connsiteX0" fmla="*/ 59531 w 247650"/>
              <a:gd name="connsiteY0" fmla="*/ 7144 h 214313"/>
              <a:gd name="connsiteX1" fmla="*/ 90488 w 247650"/>
              <a:gd name="connsiteY1" fmla="*/ 50007 h 214313"/>
              <a:gd name="connsiteX2" fmla="*/ 0 w 247650"/>
              <a:gd name="connsiteY2" fmla="*/ 121444 h 214313"/>
              <a:gd name="connsiteX3" fmla="*/ 30956 w 247650"/>
              <a:gd name="connsiteY3" fmla="*/ 169069 h 214313"/>
              <a:gd name="connsiteX4" fmla="*/ 85725 w 247650"/>
              <a:gd name="connsiteY4" fmla="*/ 173832 h 214313"/>
              <a:gd name="connsiteX5" fmla="*/ 147638 w 247650"/>
              <a:gd name="connsiteY5" fmla="*/ 214313 h 214313"/>
              <a:gd name="connsiteX6" fmla="*/ 223838 w 247650"/>
              <a:gd name="connsiteY6" fmla="*/ 197644 h 214313"/>
              <a:gd name="connsiteX7" fmla="*/ 223838 w 247650"/>
              <a:gd name="connsiteY7" fmla="*/ 173832 h 214313"/>
              <a:gd name="connsiteX8" fmla="*/ 247650 w 247650"/>
              <a:gd name="connsiteY8" fmla="*/ 119063 h 214313"/>
              <a:gd name="connsiteX9" fmla="*/ 197644 w 247650"/>
              <a:gd name="connsiteY9" fmla="*/ 100013 h 214313"/>
              <a:gd name="connsiteX10" fmla="*/ 154781 w 247650"/>
              <a:gd name="connsiteY10" fmla="*/ 71438 h 214313"/>
              <a:gd name="connsiteX11" fmla="*/ 116681 w 247650"/>
              <a:gd name="connsiteY11" fmla="*/ 0 h 214313"/>
              <a:gd name="connsiteX12" fmla="*/ 59531 w 247650"/>
              <a:gd name="connsiteY12" fmla="*/ 7144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650" h="214313">
                <a:moveTo>
                  <a:pt x="59531" y="7144"/>
                </a:moveTo>
                <a:lnTo>
                  <a:pt x="90488" y="50007"/>
                </a:lnTo>
                <a:lnTo>
                  <a:pt x="0" y="121444"/>
                </a:lnTo>
                <a:lnTo>
                  <a:pt x="30956" y="169069"/>
                </a:lnTo>
                <a:lnTo>
                  <a:pt x="85725" y="173832"/>
                </a:lnTo>
                <a:lnTo>
                  <a:pt x="147638" y="214313"/>
                </a:lnTo>
                <a:lnTo>
                  <a:pt x="223838" y="197644"/>
                </a:lnTo>
                <a:lnTo>
                  <a:pt x="223838" y="173832"/>
                </a:lnTo>
                <a:lnTo>
                  <a:pt x="247650" y="119063"/>
                </a:lnTo>
                <a:lnTo>
                  <a:pt x="197644" y="100013"/>
                </a:lnTo>
                <a:lnTo>
                  <a:pt x="154781" y="71438"/>
                </a:lnTo>
                <a:lnTo>
                  <a:pt x="116681" y="0"/>
                </a:lnTo>
                <a:lnTo>
                  <a:pt x="59531" y="71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4559494" y="4980180"/>
            <a:ext cx="342900" cy="321469"/>
          </a:xfrm>
          <a:custGeom>
            <a:avLst/>
            <a:gdLst>
              <a:gd name="connsiteX0" fmla="*/ 0 w 342900"/>
              <a:gd name="connsiteY0" fmla="*/ 104775 h 321469"/>
              <a:gd name="connsiteX1" fmla="*/ 16669 w 342900"/>
              <a:gd name="connsiteY1" fmla="*/ 197644 h 321469"/>
              <a:gd name="connsiteX2" fmla="*/ 38100 w 342900"/>
              <a:gd name="connsiteY2" fmla="*/ 211931 h 321469"/>
              <a:gd name="connsiteX3" fmla="*/ 47625 w 342900"/>
              <a:gd name="connsiteY3" fmla="*/ 233362 h 321469"/>
              <a:gd name="connsiteX4" fmla="*/ 28575 w 342900"/>
              <a:gd name="connsiteY4" fmla="*/ 254794 h 321469"/>
              <a:gd name="connsiteX5" fmla="*/ 28575 w 342900"/>
              <a:gd name="connsiteY5" fmla="*/ 278606 h 321469"/>
              <a:gd name="connsiteX6" fmla="*/ 128588 w 342900"/>
              <a:gd name="connsiteY6" fmla="*/ 297656 h 321469"/>
              <a:gd name="connsiteX7" fmla="*/ 192882 w 342900"/>
              <a:gd name="connsiteY7" fmla="*/ 321469 h 321469"/>
              <a:gd name="connsiteX8" fmla="*/ 233363 w 342900"/>
              <a:gd name="connsiteY8" fmla="*/ 271462 h 321469"/>
              <a:gd name="connsiteX9" fmla="*/ 292894 w 342900"/>
              <a:gd name="connsiteY9" fmla="*/ 238125 h 321469"/>
              <a:gd name="connsiteX10" fmla="*/ 321469 w 342900"/>
              <a:gd name="connsiteY10" fmla="*/ 238125 h 321469"/>
              <a:gd name="connsiteX11" fmla="*/ 319088 w 342900"/>
              <a:gd name="connsiteY11" fmla="*/ 169069 h 321469"/>
              <a:gd name="connsiteX12" fmla="*/ 342900 w 342900"/>
              <a:gd name="connsiteY12" fmla="*/ 123825 h 321469"/>
              <a:gd name="connsiteX13" fmla="*/ 271463 w 342900"/>
              <a:gd name="connsiteY13" fmla="*/ 59531 h 321469"/>
              <a:gd name="connsiteX14" fmla="*/ 264319 w 342900"/>
              <a:gd name="connsiteY14" fmla="*/ 0 h 321469"/>
              <a:gd name="connsiteX15" fmla="*/ 161925 w 342900"/>
              <a:gd name="connsiteY15" fmla="*/ 76200 h 321469"/>
              <a:gd name="connsiteX16" fmla="*/ 133350 w 342900"/>
              <a:gd name="connsiteY16" fmla="*/ 61912 h 321469"/>
              <a:gd name="connsiteX17" fmla="*/ 133350 w 342900"/>
              <a:gd name="connsiteY17" fmla="*/ 61912 h 321469"/>
              <a:gd name="connsiteX18" fmla="*/ 116682 w 342900"/>
              <a:gd name="connsiteY18" fmla="*/ 95250 h 321469"/>
              <a:gd name="connsiteX19" fmla="*/ 97632 w 342900"/>
              <a:gd name="connsiteY19" fmla="*/ 111919 h 321469"/>
              <a:gd name="connsiteX20" fmla="*/ 85725 w 342900"/>
              <a:gd name="connsiteY20" fmla="*/ 95250 h 321469"/>
              <a:gd name="connsiteX21" fmla="*/ 85725 w 342900"/>
              <a:gd name="connsiteY21" fmla="*/ 95250 h 321469"/>
              <a:gd name="connsiteX22" fmla="*/ 61913 w 342900"/>
              <a:gd name="connsiteY22" fmla="*/ 114300 h 321469"/>
              <a:gd name="connsiteX23" fmla="*/ 0 w 342900"/>
              <a:gd name="connsiteY23" fmla="*/ 104775 h 32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900" h="321469">
                <a:moveTo>
                  <a:pt x="0" y="104775"/>
                </a:moveTo>
                <a:lnTo>
                  <a:pt x="16669" y="197644"/>
                </a:lnTo>
                <a:lnTo>
                  <a:pt x="38100" y="211931"/>
                </a:lnTo>
                <a:lnTo>
                  <a:pt x="47625" y="233362"/>
                </a:lnTo>
                <a:lnTo>
                  <a:pt x="28575" y="254794"/>
                </a:lnTo>
                <a:lnTo>
                  <a:pt x="28575" y="278606"/>
                </a:lnTo>
                <a:lnTo>
                  <a:pt x="128588" y="297656"/>
                </a:lnTo>
                <a:lnTo>
                  <a:pt x="192882" y="321469"/>
                </a:lnTo>
                <a:lnTo>
                  <a:pt x="233363" y="271462"/>
                </a:lnTo>
                <a:lnTo>
                  <a:pt x="292894" y="238125"/>
                </a:lnTo>
                <a:lnTo>
                  <a:pt x="321469" y="238125"/>
                </a:lnTo>
                <a:cubicBezTo>
                  <a:pt x="320675" y="215106"/>
                  <a:pt x="319882" y="192088"/>
                  <a:pt x="319088" y="169069"/>
                </a:cubicBezTo>
                <a:lnTo>
                  <a:pt x="342900" y="123825"/>
                </a:lnTo>
                <a:lnTo>
                  <a:pt x="271463" y="59531"/>
                </a:lnTo>
                <a:lnTo>
                  <a:pt x="264319" y="0"/>
                </a:lnTo>
                <a:lnTo>
                  <a:pt x="161925" y="76200"/>
                </a:lnTo>
                <a:lnTo>
                  <a:pt x="133350" y="61912"/>
                </a:lnTo>
                <a:lnTo>
                  <a:pt x="133350" y="61912"/>
                </a:lnTo>
                <a:lnTo>
                  <a:pt x="116682" y="95250"/>
                </a:lnTo>
                <a:lnTo>
                  <a:pt x="97632" y="111919"/>
                </a:lnTo>
                <a:lnTo>
                  <a:pt x="85725" y="95250"/>
                </a:lnTo>
                <a:lnTo>
                  <a:pt x="85725" y="95250"/>
                </a:lnTo>
                <a:lnTo>
                  <a:pt x="61913" y="114300"/>
                </a:lnTo>
                <a:lnTo>
                  <a:pt x="0" y="10477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4873819" y="4225324"/>
            <a:ext cx="476250" cy="516731"/>
          </a:xfrm>
          <a:custGeom>
            <a:avLst/>
            <a:gdLst>
              <a:gd name="connsiteX0" fmla="*/ 414338 w 476250"/>
              <a:gd name="connsiteY0" fmla="*/ 516731 h 516731"/>
              <a:gd name="connsiteX1" fmla="*/ 476250 w 476250"/>
              <a:gd name="connsiteY1" fmla="*/ 433387 h 516731"/>
              <a:gd name="connsiteX2" fmla="*/ 459582 w 476250"/>
              <a:gd name="connsiteY2" fmla="*/ 392906 h 516731"/>
              <a:gd name="connsiteX3" fmla="*/ 411957 w 476250"/>
              <a:gd name="connsiteY3" fmla="*/ 350043 h 516731"/>
              <a:gd name="connsiteX4" fmla="*/ 445294 w 476250"/>
              <a:gd name="connsiteY4" fmla="*/ 321468 h 516731"/>
              <a:gd name="connsiteX5" fmla="*/ 438150 w 476250"/>
              <a:gd name="connsiteY5" fmla="*/ 242887 h 516731"/>
              <a:gd name="connsiteX6" fmla="*/ 423863 w 476250"/>
              <a:gd name="connsiteY6" fmla="*/ 226218 h 516731"/>
              <a:gd name="connsiteX7" fmla="*/ 404813 w 476250"/>
              <a:gd name="connsiteY7" fmla="*/ 157162 h 516731"/>
              <a:gd name="connsiteX8" fmla="*/ 357188 w 476250"/>
              <a:gd name="connsiteY8" fmla="*/ 73818 h 516731"/>
              <a:gd name="connsiteX9" fmla="*/ 400050 w 476250"/>
              <a:gd name="connsiteY9" fmla="*/ 40481 h 516731"/>
              <a:gd name="connsiteX10" fmla="*/ 345282 w 476250"/>
              <a:gd name="connsiteY10" fmla="*/ 0 h 516731"/>
              <a:gd name="connsiteX11" fmla="*/ 314325 w 476250"/>
              <a:gd name="connsiteY11" fmla="*/ 11906 h 516731"/>
              <a:gd name="connsiteX12" fmla="*/ 326232 w 476250"/>
              <a:gd name="connsiteY12" fmla="*/ 52387 h 516731"/>
              <a:gd name="connsiteX13" fmla="*/ 302419 w 476250"/>
              <a:gd name="connsiteY13" fmla="*/ 83343 h 516731"/>
              <a:gd name="connsiteX14" fmla="*/ 247650 w 476250"/>
              <a:gd name="connsiteY14" fmla="*/ 73818 h 516731"/>
              <a:gd name="connsiteX15" fmla="*/ 226219 w 476250"/>
              <a:gd name="connsiteY15" fmla="*/ 66675 h 516731"/>
              <a:gd name="connsiteX16" fmla="*/ 211932 w 476250"/>
              <a:gd name="connsiteY16" fmla="*/ 102393 h 516731"/>
              <a:gd name="connsiteX17" fmla="*/ 78582 w 476250"/>
              <a:gd name="connsiteY17" fmla="*/ 138112 h 516731"/>
              <a:gd name="connsiteX18" fmla="*/ 59532 w 476250"/>
              <a:gd name="connsiteY18" fmla="*/ 200025 h 516731"/>
              <a:gd name="connsiteX19" fmla="*/ 0 w 476250"/>
              <a:gd name="connsiteY19" fmla="*/ 233362 h 516731"/>
              <a:gd name="connsiteX20" fmla="*/ 2382 w 476250"/>
              <a:gd name="connsiteY20" fmla="*/ 283368 h 516731"/>
              <a:gd name="connsiteX21" fmla="*/ 28575 w 476250"/>
              <a:gd name="connsiteY21" fmla="*/ 290512 h 516731"/>
              <a:gd name="connsiteX22" fmla="*/ 61913 w 476250"/>
              <a:gd name="connsiteY22" fmla="*/ 369093 h 516731"/>
              <a:gd name="connsiteX23" fmla="*/ 104775 w 476250"/>
              <a:gd name="connsiteY23" fmla="*/ 383381 h 516731"/>
              <a:gd name="connsiteX24" fmla="*/ 240507 w 476250"/>
              <a:gd name="connsiteY24" fmla="*/ 359568 h 516731"/>
              <a:gd name="connsiteX25" fmla="*/ 295275 w 476250"/>
              <a:gd name="connsiteY25" fmla="*/ 366712 h 516731"/>
              <a:gd name="connsiteX26" fmla="*/ 309563 w 476250"/>
              <a:gd name="connsiteY26" fmla="*/ 402431 h 516731"/>
              <a:gd name="connsiteX27" fmla="*/ 350044 w 476250"/>
              <a:gd name="connsiteY27" fmla="*/ 404812 h 516731"/>
              <a:gd name="connsiteX28" fmla="*/ 361950 w 476250"/>
              <a:gd name="connsiteY28" fmla="*/ 464343 h 516731"/>
              <a:gd name="connsiteX29" fmla="*/ 414338 w 476250"/>
              <a:gd name="connsiteY29" fmla="*/ 516731 h 51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6250" h="516731">
                <a:moveTo>
                  <a:pt x="414338" y="516731"/>
                </a:moveTo>
                <a:lnTo>
                  <a:pt x="476250" y="433387"/>
                </a:lnTo>
                <a:lnTo>
                  <a:pt x="459582" y="392906"/>
                </a:lnTo>
                <a:lnTo>
                  <a:pt x="411957" y="350043"/>
                </a:lnTo>
                <a:lnTo>
                  <a:pt x="445294" y="321468"/>
                </a:lnTo>
                <a:lnTo>
                  <a:pt x="438150" y="242887"/>
                </a:lnTo>
                <a:lnTo>
                  <a:pt x="423863" y="226218"/>
                </a:lnTo>
                <a:lnTo>
                  <a:pt x="404813" y="157162"/>
                </a:lnTo>
                <a:lnTo>
                  <a:pt x="357188" y="73818"/>
                </a:lnTo>
                <a:lnTo>
                  <a:pt x="400050" y="40481"/>
                </a:lnTo>
                <a:lnTo>
                  <a:pt x="345282" y="0"/>
                </a:lnTo>
                <a:lnTo>
                  <a:pt x="314325" y="11906"/>
                </a:lnTo>
                <a:lnTo>
                  <a:pt x="326232" y="52387"/>
                </a:lnTo>
                <a:lnTo>
                  <a:pt x="302419" y="83343"/>
                </a:lnTo>
                <a:lnTo>
                  <a:pt x="247650" y="73818"/>
                </a:lnTo>
                <a:lnTo>
                  <a:pt x="226219" y="66675"/>
                </a:lnTo>
                <a:lnTo>
                  <a:pt x="211932" y="102393"/>
                </a:lnTo>
                <a:lnTo>
                  <a:pt x="78582" y="138112"/>
                </a:lnTo>
                <a:lnTo>
                  <a:pt x="59532" y="200025"/>
                </a:lnTo>
                <a:lnTo>
                  <a:pt x="0" y="233362"/>
                </a:lnTo>
                <a:lnTo>
                  <a:pt x="2382" y="283368"/>
                </a:lnTo>
                <a:lnTo>
                  <a:pt x="28575" y="290512"/>
                </a:lnTo>
                <a:lnTo>
                  <a:pt x="61913" y="369093"/>
                </a:lnTo>
                <a:lnTo>
                  <a:pt x="104775" y="383381"/>
                </a:lnTo>
                <a:lnTo>
                  <a:pt x="240507" y="359568"/>
                </a:lnTo>
                <a:lnTo>
                  <a:pt x="295275" y="366712"/>
                </a:lnTo>
                <a:lnTo>
                  <a:pt x="309563" y="402431"/>
                </a:lnTo>
                <a:lnTo>
                  <a:pt x="350044" y="404812"/>
                </a:lnTo>
                <a:lnTo>
                  <a:pt x="361950" y="464343"/>
                </a:lnTo>
                <a:lnTo>
                  <a:pt x="414338" y="516731"/>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5276251" y="4989705"/>
            <a:ext cx="211931" cy="288131"/>
          </a:xfrm>
          <a:custGeom>
            <a:avLst/>
            <a:gdLst>
              <a:gd name="connsiteX0" fmla="*/ 88106 w 211931"/>
              <a:gd name="connsiteY0" fmla="*/ 266700 h 288131"/>
              <a:gd name="connsiteX1" fmla="*/ 140493 w 211931"/>
              <a:gd name="connsiteY1" fmla="*/ 288131 h 288131"/>
              <a:gd name="connsiteX2" fmla="*/ 142875 w 211931"/>
              <a:gd name="connsiteY2" fmla="*/ 207169 h 288131"/>
              <a:gd name="connsiteX3" fmla="*/ 183356 w 211931"/>
              <a:gd name="connsiteY3" fmla="*/ 180975 h 288131"/>
              <a:gd name="connsiteX4" fmla="*/ 211931 w 211931"/>
              <a:gd name="connsiteY4" fmla="*/ 152400 h 288131"/>
              <a:gd name="connsiteX5" fmla="*/ 190500 w 211931"/>
              <a:gd name="connsiteY5" fmla="*/ 95250 h 288131"/>
              <a:gd name="connsiteX6" fmla="*/ 157162 w 211931"/>
              <a:gd name="connsiteY6" fmla="*/ 92869 h 288131"/>
              <a:gd name="connsiteX7" fmla="*/ 138112 w 211931"/>
              <a:gd name="connsiteY7" fmla="*/ 73819 h 288131"/>
              <a:gd name="connsiteX8" fmla="*/ 111918 w 211931"/>
              <a:gd name="connsiteY8" fmla="*/ 69056 h 288131"/>
              <a:gd name="connsiteX9" fmla="*/ 71437 w 211931"/>
              <a:gd name="connsiteY9" fmla="*/ 40481 h 288131"/>
              <a:gd name="connsiteX10" fmla="*/ 64293 w 211931"/>
              <a:gd name="connsiteY10" fmla="*/ 0 h 288131"/>
              <a:gd name="connsiteX11" fmla="*/ 35718 w 211931"/>
              <a:gd name="connsiteY11" fmla="*/ 0 h 288131"/>
              <a:gd name="connsiteX12" fmla="*/ 28575 w 211931"/>
              <a:gd name="connsiteY12" fmla="*/ 57150 h 288131"/>
              <a:gd name="connsiteX13" fmla="*/ 45243 w 211931"/>
              <a:gd name="connsiteY13" fmla="*/ 166687 h 288131"/>
              <a:gd name="connsiteX14" fmla="*/ 9525 w 211931"/>
              <a:gd name="connsiteY14" fmla="*/ 176212 h 288131"/>
              <a:gd name="connsiteX15" fmla="*/ 0 w 211931"/>
              <a:gd name="connsiteY15" fmla="*/ 200025 h 288131"/>
              <a:gd name="connsiteX16" fmla="*/ 28575 w 211931"/>
              <a:gd name="connsiteY16" fmla="*/ 211931 h 288131"/>
              <a:gd name="connsiteX17" fmla="*/ 42862 w 211931"/>
              <a:gd name="connsiteY17" fmla="*/ 230981 h 288131"/>
              <a:gd name="connsiteX18" fmla="*/ 88106 w 211931"/>
              <a:gd name="connsiteY18" fmla="*/ 266700 h 2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1931" h="288131">
                <a:moveTo>
                  <a:pt x="88106" y="266700"/>
                </a:moveTo>
                <a:lnTo>
                  <a:pt x="140493" y="288131"/>
                </a:lnTo>
                <a:lnTo>
                  <a:pt x="142875" y="207169"/>
                </a:lnTo>
                <a:lnTo>
                  <a:pt x="183356" y="180975"/>
                </a:lnTo>
                <a:lnTo>
                  <a:pt x="211931" y="152400"/>
                </a:lnTo>
                <a:lnTo>
                  <a:pt x="190500" y="95250"/>
                </a:lnTo>
                <a:lnTo>
                  <a:pt x="157162" y="92869"/>
                </a:lnTo>
                <a:lnTo>
                  <a:pt x="138112" y="73819"/>
                </a:lnTo>
                <a:lnTo>
                  <a:pt x="111918" y="69056"/>
                </a:lnTo>
                <a:lnTo>
                  <a:pt x="71437" y="40481"/>
                </a:lnTo>
                <a:lnTo>
                  <a:pt x="64293" y="0"/>
                </a:lnTo>
                <a:lnTo>
                  <a:pt x="35718" y="0"/>
                </a:lnTo>
                <a:lnTo>
                  <a:pt x="28575" y="57150"/>
                </a:lnTo>
                <a:lnTo>
                  <a:pt x="45243" y="166687"/>
                </a:lnTo>
                <a:lnTo>
                  <a:pt x="9525" y="176212"/>
                </a:lnTo>
                <a:lnTo>
                  <a:pt x="0" y="200025"/>
                </a:lnTo>
                <a:lnTo>
                  <a:pt x="28575" y="211931"/>
                </a:lnTo>
                <a:lnTo>
                  <a:pt x="42862" y="230981"/>
                </a:lnTo>
                <a:lnTo>
                  <a:pt x="88106" y="266700"/>
                </a:lnTo>
                <a:close/>
              </a:path>
            </a:pathLst>
          </a:cu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Freeform 70"/>
          <p:cNvSpPr/>
          <p:nvPr/>
        </p:nvSpPr>
        <p:spPr>
          <a:xfrm>
            <a:off x="4549969" y="5344511"/>
            <a:ext cx="226219" cy="252413"/>
          </a:xfrm>
          <a:custGeom>
            <a:avLst/>
            <a:gdLst>
              <a:gd name="connsiteX0" fmla="*/ 0 w 226219"/>
              <a:gd name="connsiteY0" fmla="*/ 42863 h 252413"/>
              <a:gd name="connsiteX1" fmla="*/ 76200 w 226219"/>
              <a:gd name="connsiteY1" fmla="*/ 73819 h 252413"/>
              <a:gd name="connsiteX2" fmla="*/ 61913 w 226219"/>
              <a:gd name="connsiteY2" fmla="*/ 119063 h 252413"/>
              <a:gd name="connsiteX3" fmla="*/ 78582 w 226219"/>
              <a:gd name="connsiteY3" fmla="*/ 161925 h 252413"/>
              <a:gd name="connsiteX4" fmla="*/ 123825 w 226219"/>
              <a:gd name="connsiteY4" fmla="*/ 161925 h 252413"/>
              <a:gd name="connsiteX5" fmla="*/ 142875 w 226219"/>
              <a:gd name="connsiteY5" fmla="*/ 211931 h 252413"/>
              <a:gd name="connsiteX6" fmla="*/ 183357 w 226219"/>
              <a:gd name="connsiteY6" fmla="*/ 252413 h 252413"/>
              <a:gd name="connsiteX7" fmla="*/ 209550 w 226219"/>
              <a:gd name="connsiteY7" fmla="*/ 240506 h 252413"/>
              <a:gd name="connsiteX8" fmla="*/ 226219 w 226219"/>
              <a:gd name="connsiteY8" fmla="*/ 195263 h 252413"/>
              <a:gd name="connsiteX9" fmla="*/ 214313 w 226219"/>
              <a:gd name="connsiteY9" fmla="*/ 126206 h 252413"/>
              <a:gd name="connsiteX10" fmla="*/ 164307 w 226219"/>
              <a:gd name="connsiteY10" fmla="*/ 104775 h 252413"/>
              <a:gd name="connsiteX11" fmla="*/ 178594 w 226219"/>
              <a:gd name="connsiteY11" fmla="*/ 88106 h 252413"/>
              <a:gd name="connsiteX12" fmla="*/ 176213 w 226219"/>
              <a:gd name="connsiteY12" fmla="*/ 59531 h 252413"/>
              <a:gd name="connsiteX13" fmla="*/ 52388 w 226219"/>
              <a:gd name="connsiteY13" fmla="*/ 33338 h 252413"/>
              <a:gd name="connsiteX14" fmla="*/ 45244 w 226219"/>
              <a:gd name="connsiteY14" fmla="*/ 0 h 252413"/>
              <a:gd name="connsiteX15" fmla="*/ 0 w 226219"/>
              <a:gd name="connsiteY15" fmla="*/ 42863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6219" h="252413">
                <a:moveTo>
                  <a:pt x="0" y="42863"/>
                </a:moveTo>
                <a:lnTo>
                  <a:pt x="76200" y="73819"/>
                </a:lnTo>
                <a:lnTo>
                  <a:pt x="61913" y="119063"/>
                </a:lnTo>
                <a:lnTo>
                  <a:pt x="78582" y="161925"/>
                </a:lnTo>
                <a:lnTo>
                  <a:pt x="123825" y="161925"/>
                </a:lnTo>
                <a:lnTo>
                  <a:pt x="142875" y="211931"/>
                </a:lnTo>
                <a:lnTo>
                  <a:pt x="183357" y="252413"/>
                </a:lnTo>
                <a:lnTo>
                  <a:pt x="209550" y="240506"/>
                </a:lnTo>
                <a:lnTo>
                  <a:pt x="226219" y="195263"/>
                </a:lnTo>
                <a:lnTo>
                  <a:pt x="214313" y="126206"/>
                </a:lnTo>
                <a:lnTo>
                  <a:pt x="164307" y="104775"/>
                </a:lnTo>
                <a:lnTo>
                  <a:pt x="178594" y="88106"/>
                </a:lnTo>
                <a:lnTo>
                  <a:pt x="176213" y="59531"/>
                </a:lnTo>
                <a:lnTo>
                  <a:pt x="52388" y="33338"/>
                </a:lnTo>
                <a:lnTo>
                  <a:pt x="45244" y="0"/>
                </a:lnTo>
                <a:lnTo>
                  <a:pt x="0" y="42863"/>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4233263" y="2425099"/>
            <a:ext cx="209550" cy="207168"/>
          </a:xfrm>
          <a:custGeom>
            <a:avLst/>
            <a:gdLst>
              <a:gd name="connsiteX0" fmla="*/ 0 w 209550"/>
              <a:gd name="connsiteY0" fmla="*/ 35718 h 207168"/>
              <a:gd name="connsiteX1" fmla="*/ 54769 w 209550"/>
              <a:gd name="connsiteY1" fmla="*/ 116681 h 207168"/>
              <a:gd name="connsiteX2" fmla="*/ 45244 w 209550"/>
              <a:gd name="connsiteY2" fmla="*/ 142875 h 207168"/>
              <a:gd name="connsiteX3" fmla="*/ 104775 w 209550"/>
              <a:gd name="connsiteY3" fmla="*/ 207168 h 207168"/>
              <a:gd name="connsiteX4" fmla="*/ 126206 w 209550"/>
              <a:gd name="connsiteY4" fmla="*/ 171450 h 207168"/>
              <a:gd name="connsiteX5" fmla="*/ 154781 w 209550"/>
              <a:gd name="connsiteY5" fmla="*/ 180975 h 207168"/>
              <a:gd name="connsiteX6" fmla="*/ 202406 w 209550"/>
              <a:gd name="connsiteY6" fmla="*/ 164306 h 207168"/>
              <a:gd name="connsiteX7" fmla="*/ 209550 w 209550"/>
              <a:gd name="connsiteY7" fmla="*/ 88106 h 207168"/>
              <a:gd name="connsiteX8" fmla="*/ 164306 w 209550"/>
              <a:gd name="connsiteY8" fmla="*/ 64293 h 207168"/>
              <a:gd name="connsiteX9" fmla="*/ 121444 w 209550"/>
              <a:gd name="connsiteY9" fmla="*/ 59531 h 207168"/>
              <a:gd name="connsiteX10" fmla="*/ 83344 w 209550"/>
              <a:gd name="connsiteY10" fmla="*/ 0 h 207168"/>
              <a:gd name="connsiteX11" fmla="*/ 0 w 209550"/>
              <a:gd name="connsiteY11" fmla="*/ 35718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 h="207168">
                <a:moveTo>
                  <a:pt x="0" y="35718"/>
                </a:moveTo>
                <a:lnTo>
                  <a:pt x="54769" y="116681"/>
                </a:lnTo>
                <a:lnTo>
                  <a:pt x="45244" y="142875"/>
                </a:lnTo>
                <a:lnTo>
                  <a:pt x="104775" y="207168"/>
                </a:lnTo>
                <a:lnTo>
                  <a:pt x="126206" y="171450"/>
                </a:lnTo>
                <a:lnTo>
                  <a:pt x="154781" y="180975"/>
                </a:lnTo>
                <a:lnTo>
                  <a:pt x="202406" y="164306"/>
                </a:lnTo>
                <a:lnTo>
                  <a:pt x="209550" y="88106"/>
                </a:lnTo>
                <a:lnTo>
                  <a:pt x="164306" y="64293"/>
                </a:lnTo>
                <a:lnTo>
                  <a:pt x="121444" y="59531"/>
                </a:lnTo>
                <a:lnTo>
                  <a:pt x="83344" y="0"/>
                </a:lnTo>
                <a:lnTo>
                  <a:pt x="0" y="3571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987994" y="2225074"/>
            <a:ext cx="321469" cy="240506"/>
          </a:xfrm>
          <a:custGeom>
            <a:avLst/>
            <a:gdLst>
              <a:gd name="connsiteX0" fmla="*/ 321469 w 321469"/>
              <a:gd name="connsiteY0" fmla="*/ 202406 h 240506"/>
              <a:gd name="connsiteX1" fmla="*/ 247650 w 321469"/>
              <a:gd name="connsiteY1" fmla="*/ 240506 h 240506"/>
              <a:gd name="connsiteX2" fmla="*/ 169069 w 321469"/>
              <a:gd name="connsiteY2" fmla="*/ 228600 h 240506"/>
              <a:gd name="connsiteX3" fmla="*/ 73819 w 321469"/>
              <a:gd name="connsiteY3" fmla="*/ 178593 h 240506"/>
              <a:gd name="connsiteX4" fmla="*/ 14288 w 321469"/>
              <a:gd name="connsiteY4" fmla="*/ 135731 h 240506"/>
              <a:gd name="connsiteX5" fmla="*/ 35719 w 321469"/>
              <a:gd name="connsiteY5" fmla="*/ 104775 h 240506"/>
              <a:gd name="connsiteX6" fmla="*/ 73819 w 321469"/>
              <a:gd name="connsiteY6" fmla="*/ 88106 h 240506"/>
              <a:gd name="connsiteX7" fmla="*/ 16669 w 321469"/>
              <a:gd name="connsiteY7" fmla="*/ 45243 h 240506"/>
              <a:gd name="connsiteX8" fmla="*/ 0 w 321469"/>
              <a:gd name="connsiteY8" fmla="*/ 0 h 240506"/>
              <a:gd name="connsiteX9" fmla="*/ 35719 w 321469"/>
              <a:gd name="connsiteY9" fmla="*/ 0 h 240506"/>
              <a:gd name="connsiteX10" fmla="*/ 57150 w 321469"/>
              <a:gd name="connsiteY10" fmla="*/ 30956 h 240506"/>
              <a:gd name="connsiteX11" fmla="*/ 90488 w 321469"/>
              <a:gd name="connsiteY11" fmla="*/ 52387 h 240506"/>
              <a:gd name="connsiteX12" fmla="*/ 135732 w 321469"/>
              <a:gd name="connsiteY12" fmla="*/ 40481 h 240506"/>
              <a:gd name="connsiteX13" fmla="*/ 140494 w 321469"/>
              <a:gd name="connsiteY13" fmla="*/ 21431 h 240506"/>
              <a:gd name="connsiteX14" fmla="*/ 200025 w 321469"/>
              <a:gd name="connsiteY14" fmla="*/ 26193 h 240506"/>
              <a:gd name="connsiteX15" fmla="*/ 233363 w 321469"/>
              <a:gd name="connsiteY15" fmla="*/ 78581 h 240506"/>
              <a:gd name="connsiteX16" fmla="*/ 276225 w 321469"/>
              <a:gd name="connsiteY16" fmla="*/ 145256 h 240506"/>
              <a:gd name="connsiteX17" fmla="*/ 321469 w 321469"/>
              <a:gd name="connsiteY17" fmla="*/ 202406 h 24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469" h="240506">
                <a:moveTo>
                  <a:pt x="321469" y="202406"/>
                </a:moveTo>
                <a:lnTo>
                  <a:pt x="247650" y="240506"/>
                </a:lnTo>
                <a:lnTo>
                  <a:pt x="169069" y="228600"/>
                </a:lnTo>
                <a:lnTo>
                  <a:pt x="73819" y="178593"/>
                </a:lnTo>
                <a:lnTo>
                  <a:pt x="14288" y="135731"/>
                </a:lnTo>
                <a:lnTo>
                  <a:pt x="35719" y="104775"/>
                </a:lnTo>
                <a:lnTo>
                  <a:pt x="73819" y="88106"/>
                </a:lnTo>
                <a:lnTo>
                  <a:pt x="16669" y="45243"/>
                </a:lnTo>
                <a:lnTo>
                  <a:pt x="0" y="0"/>
                </a:lnTo>
                <a:lnTo>
                  <a:pt x="35719" y="0"/>
                </a:lnTo>
                <a:lnTo>
                  <a:pt x="57150" y="30956"/>
                </a:lnTo>
                <a:lnTo>
                  <a:pt x="90488" y="52387"/>
                </a:lnTo>
                <a:lnTo>
                  <a:pt x="135732" y="40481"/>
                </a:lnTo>
                <a:lnTo>
                  <a:pt x="140494" y="21431"/>
                </a:lnTo>
                <a:lnTo>
                  <a:pt x="200025" y="26193"/>
                </a:lnTo>
                <a:lnTo>
                  <a:pt x="233363" y="78581"/>
                </a:lnTo>
                <a:lnTo>
                  <a:pt x="276225" y="145256"/>
                </a:lnTo>
                <a:lnTo>
                  <a:pt x="321469" y="202406"/>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978469" y="2046480"/>
            <a:ext cx="154782" cy="233362"/>
          </a:xfrm>
          <a:custGeom>
            <a:avLst/>
            <a:gdLst>
              <a:gd name="connsiteX0" fmla="*/ 154782 w 154782"/>
              <a:gd name="connsiteY0" fmla="*/ 207169 h 233362"/>
              <a:gd name="connsiteX1" fmla="*/ 109538 w 154782"/>
              <a:gd name="connsiteY1" fmla="*/ 233362 h 233362"/>
              <a:gd name="connsiteX2" fmla="*/ 59532 w 154782"/>
              <a:gd name="connsiteY2" fmla="*/ 207169 h 233362"/>
              <a:gd name="connsiteX3" fmla="*/ 47625 w 154782"/>
              <a:gd name="connsiteY3" fmla="*/ 180975 h 233362"/>
              <a:gd name="connsiteX4" fmla="*/ 9525 w 154782"/>
              <a:gd name="connsiteY4" fmla="*/ 180975 h 233362"/>
              <a:gd name="connsiteX5" fmla="*/ 14288 w 154782"/>
              <a:gd name="connsiteY5" fmla="*/ 147637 h 233362"/>
              <a:gd name="connsiteX6" fmla="*/ 0 w 154782"/>
              <a:gd name="connsiteY6" fmla="*/ 128587 h 233362"/>
              <a:gd name="connsiteX7" fmla="*/ 28575 w 154782"/>
              <a:gd name="connsiteY7" fmla="*/ 88106 h 233362"/>
              <a:gd name="connsiteX8" fmla="*/ 16669 w 154782"/>
              <a:gd name="connsiteY8" fmla="*/ 52387 h 233362"/>
              <a:gd name="connsiteX9" fmla="*/ 16669 w 154782"/>
              <a:gd name="connsiteY9" fmla="*/ 23812 h 233362"/>
              <a:gd name="connsiteX10" fmla="*/ 50007 w 154782"/>
              <a:gd name="connsiteY10" fmla="*/ 0 h 233362"/>
              <a:gd name="connsiteX11" fmla="*/ 78582 w 154782"/>
              <a:gd name="connsiteY11" fmla="*/ 0 h 233362"/>
              <a:gd name="connsiteX12" fmla="*/ 111919 w 154782"/>
              <a:gd name="connsiteY12" fmla="*/ 0 h 233362"/>
              <a:gd name="connsiteX13" fmla="*/ 147638 w 154782"/>
              <a:gd name="connsiteY13" fmla="*/ 59531 h 233362"/>
              <a:gd name="connsiteX14" fmla="*/ 147638 w 154782"/>
              <a:gd name="connsiteY14" fmla="*/ 114300 h 233362"/>
              <a:gd name="connsiteX15" fmla="*/ 138113 w 154782"/>
              <a:gd name="connsiteY15" fmla="*/ 138112 h 233362"/>
              <a:gd name="connsiteX16" fmla="*/ 154782 w 154782"/>
              <a:gd name="connsiteY16" fmla="*/ 207169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782" h="233362">
                <a:moveTo>
                  <a:pt x="154782" y="207169"/>
                </a:moveTo>
                <a:lnTo>
                  <a:pt x="109538" y="233362"/>
                </a:lnTo>
                <a:lnTo>
                  <a:pt x="59532" y="207169"/>
                </a:lnTo>
                <a:lnTo>
                  <a:pt x="47625" y="180975"/>
                </a:lnTo>
                <a:lnTo>
                  <a:pt x="9525" y="180975"/>
                </a:lnTo>
                <a:lnTo>
                  <a:pt x="14288" y="147637"/>
                </a:lnTo>
                <a:lnTo>
                  <a:pt x="0" y="128587"/>
                </a:lnTo>
                <a:lnTo>
                  <a:pt x="28575" y="88106"/>
                </a:lnTo>
                <a:lnTo>
                  <a:pt x="16669" y="52387"/>
                </a:lnTo>
                <a:lnTo>
                  <a:pt x="16669" y="23812"/>
                </a:lnTo>
                <a:lnTo>
                  <a:pt x="50007" y="0"/>
                </a:lnTo>
                <a:lnTo>
                  <a:pt x="78582" y="0"/>
                </a:lnTo>
                <a:lnTo>
                  <a:pt x="111919" y="0"/>
                </a:lnTo>
                <a:lnTo>
                  <a:pt x="147638" y="59531"/>
                </a:lnTo>
                <a:lnTo>
                  <a:pt x="147638" y="114300"/>
                </a:lnTo>
                <a:lnTo>
                  <a:pt x="138113" y="138112"/>
                </a:lnTo>
                <a:lnTo>
                  <a:pt x="154782" y="207169"/>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476026" y="1946467"/>
            <a:ext cx="590550" cy="445294"/>
          </a:xfrm>
          <a:custGeom>
            <a:avLst/>
            <a:gdLst>
              <a:gd name="connsiteX0" fmla="*/ 426243 w 590550"/>
              <a:gd name="connsiteY0" fmla="*/ 428625 h 445294"/>
              <a:gd name="connsiteX1" fmla="*/ 466725 w 590550"/>
              <a:gd name="connsiteY1" fmla="*/ 445294 h 445294"/>
              <a:gd name="connsiteX2" fmla="*/ 535781 w 590550"/>
              <a:gd name="connsiteY2" fmla="*/ 421482 h 445294"/>
              <a:gd name="connsiteX3" fmla="*/ 550068 w 590550"/>
              <a:gd name="connsiteY3" fmla="*/ 383382 h 445294"/>
              <a:gd name="connsiteX4" fmla="*/ 590550 w 590550"/>
              <a:gd name="connsiteY4" fmla="*/ 369094 h 445294"/>
              <a:gd name="connsiteX5" fmla="*/ 523875 w 590550"/>
              <a:gd name="connsiteY5" fmla="*/ 309563 h 445294"/>
              <a:gd name="connsiteX6" fmla="*/ 511968 w 590550"/>
              <a:gd name="connsiteY6" fmla="*/ 273844 h 445294"/>
              <a:gd name="connsiteX7" fmla="*/ 521493 w 590550"/>
              <a:gd name="connsiteY7" fmla="*/ 250032 h 445294"/>
              <a:gd name="connsiteX8" fmla="*/ 507206 w 590550"/>
              <a:gd name="connsiteY8" fmla="*/ 228600 h 445294"/>
              <a:gd name="connsiteX9" fmla="*/ 466725 w 590550"/>
              <a:gd name="connsiteY9" fmla="*/ 192882 h 445294"/>
              <a:gd name="connsiteX10" fmla="*/ 397668 w 590550"/>
              <a:gd name="connsiteY10" fmla="*/ 190500 h 445294"/>
              <a:gd name="connsiteX11" fmla="*/ 378618 w 590550"/>
              <a:gd name="connsiteY11" fmla="*/ 197644 h 445294"/>
              <a:gd name="connsiteX12" fmla="*/ 330993 w 590550"/>
              <a:gd name="connsiteY12" fmla="*/ 152400 h 445294"/>
              <a:gd name="connsiteX13" fmla="*/ 352425 w 590550"/>
              <a:gd name="connsiteY13" fmla="*/ 88107 h 445294"/>
              <a:gd name="connsiteX14" fmla="*/ 330993 w 590550"/>
              <a:gd name="connsiteY14" fmla="*/ 88107 h 445294"/>
              <a:gd name="connsiteX15" fmla="*/ 290512 w 590550"/>
              <a:gd name="connsiteY15" fmla="*/ 104775 h 445294"/>
              <a:gd name="connsiteX16" fmla="*/ 221456 w 590550"/>
              <a:gd name="connsiteY16" fmla="*/ 88107 h 445294"/>
              <a:gd name="connsiteX17" fmla="*/ 180975 w 590550"/>
              <a:gd name="connsiteY17" fmla="*/ 73819 h 445294"/>
              <a:gd name="connsiteX18" fmla="*/ 116681 w 590550"/>
              <a:gd name="connsiteY18" fmla="*/ 0 h 445294"/>
              <a:gd name="connsiteX19" fmla="*/ 88106 w 590550"/>
              <a:gd name="connsiteY19" fmla="*/ 50007 h 445294"/>
              <a:gd name="connsiteX20" fmla="*/ 104775 w 590550"/>
              <a:gd name="connsiteY20" fmla="*/ 97632 h 445294"/>
              <a:gd name="connsiteX21" fmla="*/ 97631 w 590550"/>
              <a:gd name="connsiteY21" fmla="*/ 140494 h 445294"/>
              <a:gd name="connsiteX22" fmla="*/ 73818 w 590550"/>
              <a:gd name="connsiteY22" fmla="*/ 185738 h 445294"/>
              <a:gd name="connsiteX23" fmla="*/ 45243 w 590550"/>
              <a:gd name="connsiteY23" fmla="*/ 207169 h 445294"/>
              <a:gd name="connsiteX24" fmla="*/ 71437 w 590550"/>
              <a:gd name="connsiteY24" fmla="*/ 247650 h 445294"/>
              <a:gd name="connsiteX25" fmla="*/ 59531 w 590550"/>
              <a:gd name="connsiteY25" fmla="*/ 288132 h 445294"/>
              <a:gd name="connsiteX26" fmla="*/ 40481 w 590550"/>
              <a:gd name="connsiteY26" fmla="*/ 311944 h 445294"/>
              <a:gd name="connsiteX27" fmla="*/ 19050 w 590550"/>
              <a:gd name="connsiteY27" fmla="*/ 316707 h 445294"/>
              <a:gd name="connsiteX28" fmla="*/ 19050 w 590550"/>
              <a:gd name="connsiteY28" fmla="*/ 338138 h 445294"/>
              <a:gd name="connsiteX29" fmla="*/ 0 w 590550"/>
              <a:gd name="connsiteY29" fmla="*/ 354807 h 445294"/>
              <a:gd name="connsiteX30" fmla="*/ 7143 w 590550"/>
              <a:gd name="connsiteY30" fmla="*/ 376238 h 445294"/>
              <a:gd name="connsiteX31" fmla="*/ 40481 w 590550"/>
              <a:gd name="connsiteY31" fmla="*/ 378619 h 445294"/>
              <a:gd name="connsiteX32" fmla="*/ 54768 w 590550"/>
              <a:gd name="connsiteY32" fmla="*/ 400050 h 445294"/>
              <a:gd name="connsiteX33" fmla="*/ 80962 w 590550"/>
              <a:gd name="connsiteY33" fmla="*/ 378619 h 445294"/>
              <a:gd name="connsiteX34" fmla="*/ 145256 w 590550"/>
              <a:gd name="connsiteY34" fmla="*/ 423863 h 445294"/>
              <a:gd name="connsiteX35" fmla="*/ 176212 w 590550"/>
              <a:gd name="connsiteY35" fmla="*/ 383382 h 445294"/>
              <a:gd name="connsiteX36" fmla="*/ 180975 w 590550"/>
              <a:gd name="connsiteY36" fmla="*/ 361950 h 445294"/>
              <a:gd name="connsiteX37" fmla="*/ 245268 w 590550"/>
              <a:gd name="connsiteY37" fmla="*/ 347663 h 445294"/>
              <a:gd name="connsiteX38" fmla="*/ 269081 w 590550"/>
              <a:gd name="connsiteY38" fmla="*/ 326232 h 445294"/>
              <a:gd name="connsiteX39" fmla="*/ 333375 w 590550"/>
              <a:gd name="connsiteY39" fmla="*/ 345282 h 445294"/>
              <a:gd name="connsiteX40" fmla="*/ 426243 w 590550"/>
              <a:gd name="connsiteY40" fmla="*/ 428625 h 4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0550" h="445294">
                <a:moveTo>
                  <a:pt x="426243" y="428625"/>
                </a:moveTo>
                <a:lnTo>
                  <a:pt x="466725" y="445294"/>
                </a:lnTo>
                <a:lnTo>
                  <a:pt x="535781" y="421482"/>
                </a:lnTo>
                <a:lnTo>
                  <a:pt x="550068" y="383382"/>
                </a:lnTo>
                <a:lnTo>
                  <a:pt x="590550" y="369094"/>
                </a:lnTo>
                <a:lnTo>
                  <a:pt x="523875" y="309563"/>
                </a:lnTo>
                <a:lnTo>
                  <a:pt x="511968" y="273844"/>
                </a:lnTo>
                <a:lnTo>
                  <a:pt x="521493" y="250032"/>
                </a:lnTo>
                <a:lnTo>
                  <a:pt x="507206" y="228600"/>
                </a:lnTo>
                <a:lnTo>
                  <a:pt x="466725" y="192882"/>
                </a:lnTo>
                <a:lnTo>
                  <a:pt x="397668" y="190500"/>
                </a:lnTo>
                <a:lnTo>
                  <a:pt x="378618" y="197644"/>
                </a:lnTo>
                <a:lnTo>
                  <a:pt x="330993" y="152400"/>
                </a:lnTo>
                <a:lnTo>
                  <a:pt x="352425" y="88107"/>
                </a:lnTo>
                <a:lnTo>
                  <a:pt x="330993" y="88107"/>
                </a:lnTo>
                <a:lnTo>
                  <a:pt x="290512" y="104775"/>
                </a:lnTo>
                <a:lnTo>
                  <a:pt x="221456" y="88107"/>
                </a:lnTo>
                <a:lnTo>
                  <a:pt x="180975" y="73819"/>
                </a:lnTo>
                <a:lnTo>
                  <a:pt x="116681" y="0"/>
                </a:lnTo>
                <a:lnTo>
                  <a:pt x="88106" y="50007"/>
                </a:lnTo>
                <a:lnTo>
                  <a:pt x="104775" y="97632"/>
                </a:lnTo>
                <a:lnTo>
                  <a:pt x="97631" y="140494"/>
                </a:lnTo>
                <a:lnTo>
                  <a:pt x="73818" y="185738"/>
                </a:lnTo>
                <a:lnTo>
                  <a:pt x="45243" y="207169"/>
                </a:lnTo>
                <a:lnTo>
                  <a:pt x="71437" y="247650"/>
                </a:lnTo>
                <a:lnTo>
                  <a:pt x="59531" y="288132"/>
                </a:lnTo>
                <a:lnTo>
                  <a:pt x="40481" y="311944"/>
                </a:lnTo>
                <a:lnTo>
                  <a:pt x="19050" y="316707"/>
                </a:lnTo>
                <a:lnTo>
                  <a:pt x="19050" y="338138"/>
                </a:lnTo>
                <a:lnTo>
                  <a:pt x="0" y="354807"/>
                </a:lnTo>
                <a:lnTo>
                  <a:pt x="7143" y="376238"/>
                </a:lnTo>
                <a:lnTo>
                  <a:pt x="40481" y="378619"/>
                </a:lnTo>
                <a:lnTo>
                  <a:pt x="54768" y="400050"/>
                </a:lnTo>
                <a:lnTo>
                  <a:pt x="80962" y="378619"/>
                </a:lnTo>
                <a:lnTo>
                  <a:pt x="145256" y="423863"/>
                </a:lnTo>
                <a:lnTo>
                  <a:pt x="176212" y="383382"/>
                </a:lnTo>
                <a:lnTo>
                  <a:pt x="180975" y="361950"/>
                </a:lnTo>
                <a:lnTo>
                  <a:pt x="245268" y="347663"/>
                </a:lnTo>
                <a:lnTo>
                  <a:pt x="269081" y="326232"/>
                </a:lnTo>
                <a:lnTo>
                  <a:pt x="333375" y="345282"/>
                </a:lnTo>
                <a:lnTo>
                  <a:pt x="426243" y="42862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133126" y="1691674"/>
            <a:ext cx="514350" cy="607218"/>
          </a:xfrm>
          <a:custGeom>
            <a:avLst/>
            <a:gdLst>
              <a:gd name="connsiteX0" fmla="*/ 209550 w 514350"/>
              <a:gd name="connsiteY0" fmla="*/ 481012 h 607218"/>
              <a:gd name="connsiteX1" fmla="*/ 235743 w 514350"/>
              <a:gd name="connsiteY1" fmla="*/ 461962 h 607218"/>
              <a:gd name="connsiteX2" fmla="*/ 240506 w 514350"/>
              <a:gd name="connsiteY2" fmla="*/ 423862 h 607218"/>
              <a:gd name="connsiteX3" fmla="*/ 257175 w 514350"/>
              <a:gd name="connsiteY3" fmla="*/ 397668 h 607218"/>
              <a:gd name="connsiteX4" fmla="*/ 259556 w 514350"/>
              <a:gd name="connsiteY4" fmla="*/ 361950 h 607218"/>
              <a:gd name="connsiteX5" fmla="*/ 242887 w 514350"/>
              <a:gd name="connsiteY5" fmla="*/ 340518 h 607218"/>
              <a:gd name="connsiteX6" fmla="*/ 221456 w 514350"/>
              <a:gd name="connsiteY6" fmla="*/ 335756 h 607218"/>
              <a:gd name="connsiteX7" fmla="*/ 216693 w 514350"/>
              <a:gd name="connsiteY7" fmla="*/ 314325 h 607218"/>
              <a:gd name="connsiteX8" fmla="*/ 202406 w 514350"/>
              <a:gd name="connsiteY8" fmla="*/ 366712 h 607218"/>
              <a:gd name="connsiteX9" fmla="*/ 178593 w 514350"/>
              <a:gd name="connsiteY9" fmla="*/ 371475 h 607218"/>
              <a:gd name="connsiteX10" fmla="*/ 154781 w 514350"/>
              <a:gd name="connsiteY10" fmla="*/ 347662 h 607218"/>
              <a:gd name="connsiteX11" fmla="*/ 159543 w 514350"/>
              <a:gd name="connsiteY11" fmla="*/ 285750 h 607218"/>
              <a:gd name="connsiteX12" fmla="*/ 130968 w 514350"/>
              <a:gd name="connsiteY12" fmla="*/ 290512 h 607218"/>
              <a:gd name="connsiteX13" fmla="*/ 73818 w 514350"/>
              <a:gd name="connsiteY13" fmla="*/ 209550 h 607218"/>
              <a:gd name="connsiteX14" fmla="*/ 2381 w 514350"/>
              <a:gd name="connsiteY14" fmla="*/ 171450 h 607218"/>
              <a:gd name="connsiteX15" fmla="*/ 0 w 514350"/>
              <a:gd name="connsiteY15" fmla="*/ 114300 h 607218"/>
              <a:gd name="connsiteX16" fmla="*/ 21431 w 514350"/>
              <a:gd name="connsiteY16" fmla="*/ 109537 h 607218"/>
              <a:gd name="connsiteX17" fmla="*/ 88106 w 514350"/>
              <a:gd name="connsiteY17" fmla="*/ 52387 h 607218"/>
              <a:gd name="connsiteX18" fmla="*/ 95250 w 514350"/>
              <a:gd name="connsiteY18" fmla="*/ 16668 h 607218"/>
              <a:gd name="connsiteX19" fmla="*/ 121443 w 514350"/>
              <a:gd name="connsiteY19" fmla="*/ 0 h 607218"/>
              <a:gd name="connsiteX20" fmla="*/ 140493 w 514350"/>
              <a:gd name="connsiteY20" fmla="*/ 30956 h 607218"/>
              <a:gd name="connsiteX21" fmla="*/ 219075 w 514350"/>
              <a:gd name="connsiteY21" fmla="*/ 80962 h 607218"/>
              <a:gd name="connsiteX22" fmla="*/ 273843 w 514350"/>
              <a:gd name="connsiteY22" fmla="*/ 119062 h 607218"/>
              <a:gd name="connsiteX23" fmla="*/ 319087 w 514350"/>
              <a:gd name="connsiteY23" fmla="*/ 95250 h 607218"/>
              <a:gd name="connsiteX24" fmla="*/ 319087 w 514350"/>
              <a:gd name="connsiteY24" fmla="*/ 54768 h 607218"/>
              <a:gd name="connsiteX25" fmla="*/ 378618 w 514350"/>
              <a:gd name="connsiteY25" fmla="*/ 4762 h 607218"/>
              <a:gd name="connsiteX26" fmla="*/ 397668 w 514350"/>
              <a:gd name="connsiteY26" fmla="*/ 2381 h 607218"/>
              <a:gd name="connsiteX27" fmla="*/ 414337 w 514350"/>
              <a:gd name="connsiteY27" fmla="*/ 45243 h 607218"/>
              <a:gd name="connsiteX28" fmla="*/ 423862 w 514350"/>
              <a:gd name="connsiteY28" fmla="*/ 66675 h 607218"/>
              <a:gd name="connsiteX29" fmla="*/ 447675 w 514350"/>
              <a:gd name="connsiteY29" fmla="*/ 71437 h 607218"/>
              <a:gd name="connsiteX30" fmla="*/ 466725 w 514350"/>
              <a:gd name="connsiteY30" fmla="*/ 88106 h 607218"/>
              <a:gd name="connsiteX31" fmla="*/ 464343 w 514350"/>
              <a:gd name="connsiteY31" fmla="*/ 126206 h 607218"/>
              <a:gd name="connsiteX32" fmla="*/ 492918 w 514350"/>
              <a:gd name="connsiteY32" fmla="*/ 135731 h 607218"/>
              <a:gd name="connsiteX33" fmla="*/ 514350 w 514350"/>
              <a:gd name="connsiteY33" fmla="*/ 140493 h 607218"/>
              <a:gd name="connsiteX34" fmla="*/ 502443 w 514350"/>
              <a:gd name="connsiteY34" fmla="*/ 180975 h 607218"/>
              <a:gd name="connsiteX35" fmla="*/ 450056 w 514350"/>
              <a:gd name="connsiteY35" fmla="*/ 216693 h 607218"/>
              <a:gd name="connsiteX36" fmla="*/ 447675 w 514350"/>
              <a:gd name="connsiteY36" fmla="*/ 271462 h 607218"/>
              <a:gd name="connsiteX37" fmla="*/ 428625 w 514350"/>
              <a:gd name="connsiteY37" fmla="*/ 295275 h 607218"/>
              <a:gd name="connsiteX38" fmla="*/ 447675 w 514350"/>
              <a:gd name="connsiteY38" fmla="*/ 357187 h 607218"/>
              <a:gd name="connsiteX39" fmla="*/ 440531 w 514350"/>
              <a:gd name="connsiteY39" fmla="*/ 395287 h 607218"/>
              <a:gd name="connsiteX40" fmla="*/ 419100 w 514350"/>
              <a:gd name="connsiteY40" fmla="*/ 440531 h 607218"/>
              <a:gd name="connsiteX41" fmla="*/ 390525 w 514350"/>
              <a:gd name="connsiteY41" fmla="*/ 454818 h 607218"/>
              <a:gd name="connsiteX42" fmla="*/ 416718 w 514350"/>
              <a:gd name="connsiteY42" fmla="*/ 504825 h 607218"/>
              <a:gd name="connsiteX43" fmla="*/ 400050 w 514350"/>
              <a:gd name="connsiteY43" fmla="*/ 552450 h 607218"/>
              <a:gd name="connsiteX44" fmla="*/ 388143 w 514350"/>
              <a:gd name="connsiteY44" fmla="*/ 569118 h 607218"/>
              <a:gd name="connsiteX45" fmla="*/ 359568 w 514350"/>
              <a:gd name="connsiteY45" fmla="*/ 566737 h 607218"/>
              <a:gd name="connsiteX46" fmla="*/ 359568 w 514350"/>
              <a:gd name="connsiteY46" fmla="*/ 588168 h 607218"/>
              <a:gd name="connsiteX47" fmla="*/ 345281 w 514350"/>
              <a:gd name="connsiteY47" fmla="*/ 607218 h 607218"/>
              <a:gd name="connsiteX48" fmla="*/ 302418 w 514350"/>
              <a:gd name="connsiteY48" fmla="*/ 595312 h 607218"/>
              <a:gd name="connsiteX49" fmla="*/ 280987 w 514350"/>
              <a:gd name="connsiteY49" fmla="*/ 559593 h 607218"/>
              <a:gd name="connsiteX50" fmla="*/ 247650 w 514350"/>
              <a:gd name="connsiteY50" fmla="*/ 550068 h 607218"/>
              <a:gd name="connsiteX51" fmla="*/ 209550 w 514350"/>
              <a:gd name="connsiteY51" fmla="*/ 481012 h 60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14350" h="607218">
                <a:moveTo>
                  <a:pt x="209550" y="481012"/>
                </a:moveTo>
                <a:lnTo>
                  <a:pt x="235743" y="461962"/>
                </a:lnTo>
                <a:lnTo>
                  <a:pt x="240506" y="423862"/>
                </a:lnTo>
                <a:lnTo>
                  <a:pt x="257175" y="397668"/>
                </a:lnTo>
                <a:lnTo>
                  <a:pt x="259556" y="361950"/>
                </a:lnTo>
                <a:lnTo>
                  <a:pt x="242887" y="340518"/>
                </a:lnTo>
                <a:lnTo>
                  <a:pt x="221456" y="335756"/>
                </a:lnTo>
                <a:lnTo>
                  <a:pt x="216693" y="314325"/>
                </a:lnTo>
                <a:lnTo>
                  <a:pt x="202406" y="366712"/>
                </a:lnTo>
                <a:lnTo>
                  <a:pt x="178593" y="371475"/>
                </a:lnTo>
                <a:lnTo>
                  <a:pt x="154781" y="347662"/>
                </a:lnTo>
                <a:lnTo>
                  <a:pt x="159543" y="285750"/>
                </a:lnTo>
                <a:lnTo>
                  <a:pt x="130968" y="290512"/>
                </a:lnTo>
                <a:lnTo>
                  <a:pt x="73818" y="209550"/>
                </a:lnTo>
                <a:lnTo>
                  <a:pt x="2381" y="171450"/>
                </a:lnTo>
                <a:cubicBezTo>
                  <a:pt x="1587" y="152400"/>
                  <a:pt x="794" y="133350"/>
                  <a:pt x="0" y="114300"/>
                </a:cubicBezTo>
                <a:lnTo>
                  <a:pt x="21431" y="109537"/>
                </a:lnTo>
                <a:lnTo>
                  <a:pt x="88106" y="52387"/>
                </a:lnTo>
                <a:lnTo>
                  <a:pt x="95250" y="16668"/>
                </a:lnTo>
                <a:lnTo>
                  <a:pt x="121443" y="0"/>
                </a:lnTo>
                <a:lnTo>
                  <a:pt x="140493" y="30956"/>
                </a:lnTo>
                <a:lnTo>
                  <a:pt x="219075" y="80962"/>
                </a:lnTo>
                <a:lnTo>
                  <a:pt x="273843" y="119062"/>
                </a:lnTo>
                <a:lnTo>
                  <a:pt x="319087" y="95250"/>
                </a:lnTo>
                <a:lnTo>
                  <a:pt x="319087" y="54768"/>
                </a:lnTo>
                <a:lnTo>
                  <a:pt x="378618" y="4762"/>
                </a:lnTo>
                <a:lnTo>
                  <a:pt x="397668" y="2381"/>
                </a:lnTo>
                <a:lnTo>
                  <a:pt x="414337" y="45243"/>
                </a:lnTo>
                <a:lnTo>
                  <a:pt x="423862" y="66675"/>
                </a:lnTo>
                <a:lnTo>
                  <a:pt x="447675" y="71437"/>
                </a:lnTo>
                <a:lnTo>
                  <a:pt x="466725" y="88106"/>
                </a:lnTo>
                <a:lnTo>
                  <a:pt x="464343" y="126206"/>
                </a:lnTo>
                <a:lnTo>
                  <a:pt x="492918" y="135731"/>
                </a:lnTo>
                <a:lnTo>
                  <a:pt x="514350" y="140493"/>
                </a:lnTo>
                <a:lnTo>
                  <a:pt x="502443" y="180975"/>
                </a:lnTo>
                <a:lnTo>
                  <a:pt x="450056" y="216693"/>
                </a:lnTo>
                <a:cubicBezTo>
                  <a:pt x="449262" y="234949"/>
                  <a:pt x="448469" y="253206"/>
                  <a:pt x="447675" y="271462"/>
                </a:cubicBezTo>
                <a:lnTo>
                  <a:pt x="428625" y="295275"/>
                </a:lnTo>
                <a:lnTo>
                  <a:pt x="447675" y="357187"/>
                </a:lnTo>
                <a:lnTo>
                  <a:pt x="440531" y="395287"/>
                </a:lnTo>
                <a:lnTo>
                  <a:pt x="419100" y="440531"/>
                </a:lnTo>
                <a:lnTo>
                  <a:pt x="390525" y="454818"/>
                </a:lnTo>
                <a:lnTo>
                  <a:pt x="416718" y="504825"/>
                </a:lnTo>
                <a:lnTo>
                  <a:pt x="400050" y="552450"/>
                </a:lnTo>
                <a:lnTo>
                  <a:pt x="388143" y="569118"/>
                </a:lnTo>
                <a:lnTo>
                  <a:pt x="359568" y="566737"/>
                </a:lnTo>
                <a:lnTo>
                  <a:pt x="359568" y="588168"/>
                </a:lnTo>
                <a:lnTo>
                  <a:pt x="345281" y="607218"/>
                </a:lnTo>
                <a:lnTo>
                  <a:pt x="302418" y="595312"/>
                </a:lnTo>
                <a:lnTo>
                  <a:pt x="280987" y="559593"/>
                </a:lnTo>
                <a:lnTo>
                  <a:pt x="247650" y="550068"/>
                </a:lnTo>
                <a:lnTo>
                  <a:pt x="209550" y="48101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833213" y="1486886"/>
            <a:ext cx="366713" cy="411956"/>
          </a:xfrm>
          <a:custGeom>
            <a:avLst/>
            <a:gdLst>
              <a:gd name="connsiteX0" fmla="*/ 0 w 366713"/>
              <a:gd name="connsiteY0" fmla="*/ 228600 h 411956"/>
              <a:gd name="connsiteX1" fmla="*/ 35719 w 366713"/>
              <a:gd name="connsiteY1" fmla="*/ 183356 h 411956"/>
              <a:gd name="connsiteX2" fmla="*/ 78581 w 366713"/>
              <a:gd name="connsiteY2" fmla="*/ 185738 h 411956"/>
              <a:gd name="connsiteX3" fmla="*/ 104775 w 366713"/>
              <a:gd name="connsiteY3" fmla="*/ 154781 h 411956"/>
              <a:gd name="connsiteX4" fmla="*/ 133350 w 366713"/>
              <a:gd name="connsiteY4" fmla="*/ 154781 h 411956"/>
              <a:gd name="connsiteX5" fmla="*/ 107156 w 366713"/>
              <a:gd name="connsiteY5" fmla="*/ 100013 h 411956"/>
              <a:gd name="connsiteX6" fmla="*/ 161925 w 366713"/>
              <a:gd name="connsiteY6" fmla="*/ 66675 h 411956"/>
              <a:gd name="connsiteX7" fmla="*/ 200025 w 366713"/>
              <a:gd name="connsiteY7" fmla="*/ 42863 h 411956"/>
              <a:gd name="connsiteX8" fmla="*/ 238125 w 366713"/>
              <a:gd name="connsiteY8" fmla="*/ 38100 h 411956"/>
              <a:gd name="connsiteX9" fmla="*/ 276225 w 366713"/>
              <a:gd name="connsiteY9" fmla="*/ 0 h 411956"/>
              <a:gd name="connsiteX10" fmla="*/ 323850 w 366713"/>
              <a:gd name="connsiteY10" fmla="*/ 61913 h 411956"/>
              <a:gd name="connsiteX11" fmla="*/ 340519 w 366713"/>
              <a:gd name="connsiteY11" fmla="*/ 61913 h 411956"/>
              <a:gd name="connsiteX12" fmla="*/ 364331 w 366713"/>
              <a:gd name="connsiteY12" fmla="*/ 100013 h 411956"/>
              <a:gd name="connsiteX13" fmla="*/ 366713 w 366713"/>
              <a:gd name="connsiteY13" fmla="*/ 109538 h 411956"/>
              <a:gd name="connsiteX14" fmla="*/ 307181 w 366713"/>
              <a:gd name="connsiteY14" fmla="*/ 145256 h 411956"/>
              <a:gd name="connsiteX15" fmla="*/ 290513 w 366713"/>
              <a:gd name="connsiteY15" fmla="*/ 152400 h 411956"/>
              <a:gd name="connsiteX16" fmla="*/ 288131 w 366713"/>
              <a:gd name="connsiteY16" fmla="*/ 185738 h 411956"/>
              <a:gd name="connsiteX17" fmla="*/ 326231 w 366713"/>
              <a:gd name="connsiteY17" fmla="*/ 207169 h 411956"/>
              <a:gd name="connsiteX18" fmla="*/ 335756 w 366713"/>
              <a:gd name="connsiteY18" fmla="*/ 228600 h 411956"/>
              <a:gd name="connsiteX19" fmla="*/ 333375 w 366713"/>
              <a:gd name="connsiteY19" fmla="*/ 250031 h 411956"/>
              <a:gd name="connsiteX20" fmla="*/ 261938 w 366713"/>
              <a:gd name="connsiteY20" fmla="*/ 252413 h 411956"/>
              <a:gd name="connsiteX21" fmla="*/ 235744 w 366713"/>
              <a:gd name="connsiteY21" fmla="*/ 257175 h 411956"/>
              <a:gd name="connsiteX22" fmla="*/ 226219 w 366713"/>
              <a:gd name="connsiteY22" fmla="*/ 321469 h 411956"/>
              <a:gd name="connsiteX23" fmla="*/ 214313 w 366713"/>
              <a:gd name="connsiteY23" fmla="*/ 347663 h 411956"/>
              <a:gd name="connsiteX24" fmla="*/ 176213 w 366713"/>
              <a:gd name="connsiteY24" fmla="*/ 357188 h 411956"/>
              <a:gd name="connsiteX25" fmla="*/ 157163 w 366713"/>
              <a:gd name="connsiteY25" fmla="*/ 411956 h 411956"/>
              <a:gd name="connsiteX26" fmla="*/ 126206 w 366713"/>
              <a:gd name="connsiteY26" fmla="*/ 409575 h 411956"/>
              <a:gd name="connsiteX27" fmla="*/ 107156 w 366713"/>
              <a:gd name="connsiteY27" fmla="*/ 385763 h 411956"/>
              <a:gd name="connsiteX28" fmla="*/ 92869 w 366713"/>
              <a:gd name="connsiteY28" fmla="*/ 383381 h 411956"/>
              <a:gd name="connsiteX29" fmla="*/ 30956 w 366713"/>
              <a:gd name="connsiteY29" fmla="*/ 328613 h 411956"/>
              <a:gd name="connsiteX30" fmla="*/ 0 w 366713"/>
              <a:gd name="connsiteY30" fmla="*/ 228600 h 4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6713" h="411956">
                <a:moveTo>
                  <a:pt x="0" y="228600"/>
                </a:moveTo>
                <a:lnTo>
                  <a:pt x="35719" y="183356"/>
                </a:lnTo>
                <a:lnTo>
                  <a:pt x="78581" y="185738"/>
                </a:lnTo>
                <a:lnTo>
                  <a:pt x="104775" y="154781"/>
                </a:lnTo>
                <a:lnTo>
                  <a:pt x="133350" y="154781"/>
                </a:lnTo>
                <a:lnTo>
                  <a:pt x="107156" y="100013"/>
                </a:lnTo>
                <a:lnTo>
                  <a:pt x="161925" y="66675"/>
                </a:lnTo>
                <a:lnTo>
                  <a:pt x="200025" y="42863"/>
                </a:lnTo>
                <a:lnTo>
                  <a:pt x="238125" y="38100"/>
                </a:lnTo>
                <a:lnTo>
                  <a:pt x="276225" y="0"/>
                </a:lnTo>
                <a:lnTo>
                  <a:pt x="323850" y="61913"/>
                </a:lnTo>
                <a:lnTo>
                  <a:pt x="340519" y="61913"/>
                </a:lnTo>
                <a:lnTo>
                  <a:pt x="364331" y="100013"/>
                </a:lnTo>
                <a:lnTo>
                  <a:pt x="366713" y="109538"/>
                </a:lnTo>
                <a:lnTo>
                  <a:pt x="307181" y="145256"/>
                </a:lnTo>
                <a:lnTo>
                  <a:pt x="290513" y="152400"/>
                </a:lnTo>
                <a:lnTo>
                  <a:pt x="288131" y="185738"/>
                </a:lnTo>
                <a:lnTo>
                  <a:pt x="326231" y="207169"/>
                </a:lnTo>
                <a:lnTo>
                  <a:pt x="335756" y="228600"/>
                </a:lnTo>
                <a:lnTo>
                  <a:pt x="333375" y="250031"/>
                </a:lnTo>
                <a:lnTo>
                  <a:pt x="261938" y="252413"/>
                </a:lnTo>
                <a:lnTo>
                  <a:pt x="235744" y="257175"/>
                </a:lnTo>
                <a:lnTo>
                  <a:pt x="226219" y="321469"/>
                </a:lnTo>
                <a:lnTo>
                  <a:pt x="214313" y="347663"/>
                </a:lnTo>
                <a:lnTo>
                  <a:pt x="176213" y="357188"/>
                </a:lnTo>
                <a:lnTo>
                  <a:pt x="157163" y="411956"/>
                </a:lnTo>
                <a:lnTo>
                  <a:pt x="126206" y="409575"/>
                </a:lnTo>
                <a:lnTo>
                  <a:pt x="107156" y="385763"/>
                </a:lnTo>
                <a:lnTo>
                  <a:pt x="92869" y="383381"/>
                </a:lnTo>
                <a:lnTo>
                  <a:pt x="30956" y="328613"/>
                </a:lnTo>
                <a:lnTo>
                  <a:pt x="0" y="22860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699863" y="1870267"/>
            <a:ext cx="404813" cy="300038"/>
          </a:xfrm>
          <a:custGeom>
            <a:avLst/>
            <a:gdLst>
              <a:gd name="connsiteX0" fmla="*/ 73819 w 404813"/>
              <a:gd name="connsiteY0" fmla="*/ 180975 h 300038"/>
              <a:gd name="connsiteX1" fmla="*/ 133350 w 404813"/>
              <a:gd name="connsiteY1" fmla="*/ 166688 h 300038"/>
              <a:gd name="connsiteX2" fmla="*/ 104775 w 404813"/>
              <a:gd name="connsiteY2" fmla="*/ 230982 h 300038"/>
              <a:gd name="connsiteX3" fmla="*/ 154781 w 404813"/>
              <a:gd name="connsiteY3" fmla="*/ 280988 h 300038"/>
              <a:gd name="connsiteX4" fmla="*/ 176213 w 404813"/>
              <a:gd name="connsiteY4" fmla="*/ 269082 h 300038"/>
              <a:gd name="connsiteX5" fmla="*/ 240506 w 404813"/>
              <a:gd name="connsiteY5" fmla="*/ 269082 h 300038"/>
              <a:gd name="connsiteX6" fmla="*/ 285750 w 404813"/>
              <a:gd name="connsiteY6" fmla="*/ 300038 h 300038"/>
              <a:gd name="connsiteX7" fmla="*/ 304800 w 404813"/>
              <a:gd name="connsiteY7" fmla="*/ 261938 h 300038"/>
              <a:gd name="connsiteX8" fmla="*/ 290513 w 404813"/>
              <a:gd name="connsiteY8" fmla="*/ 211932 h 300038"/>
              <a:gd name="connsiteX9" fmla="*/ 330994 w 404813"/>
              <a:gd name="connsiteY9" fmla="*/ 185738 h 300038"/>
              <a:gd name="connsiteX10" fmla="*/ 404813 w 404813"/>
              <a:gd name="connsiteY10" fmla="*/ 176213 h 300038"/>
              <a:gd name="connsiteX11" fmla="*/ 290513 w 404813"/>
              <a:gd name="connsiteY11" fmla="*/ 28575 h 300038"/>
              <a:gd name="connsiteX12" fmla="*/ 254794 w 404813"/>
              <a:gd name="connsiteY12" fmla="*/ 23813 h 300038"/>
              <a:gd name="connsiteX13" fmla="*/ 230981 w 404813"/>
              <a:gd name="connsiteY13" fmla="*/ 0 h 300038"/>
              <a:gd name="connsiteX14" fmla="*/ 202406 w 404813"/>
              <a:gd name="connsiteY14" fmla="*/ 2382 h 300038"/>
              <a:gd name="connsiteX15" fmla="*/ 188119 w 404813"/>
              <a:gd name="connsiteY15" fmla="*/ 45244 h 300038"/>
              <a:gd name="connsiteX16" fmla="*/ 150019 w 404813"/>
              <a:gd name="connsiteY16" fmla="*/ 45244 h 300038"/>
              <a:gd name="connsiteX17" fmla="*/ 147638 w 404813"/>
              <a:gd name="connsiteY17" fmla="*/ 111919 h 300038"/>
              <a:gd name="connsiteX18" fmla="*/ 107156 w 404813"/>
              <a:gd name="connsiteY18" fmla="*/ 104775 h 300038"/>
              <a:gd name="connsiteX19" fmla="*/ 95250 w 404813"/>
              <a:gd name="connsiteY19" fmla="*/ 114300 h 300038"/>
              <a:gd name="connsiteX20" fmla="*/ 95250 w 404813"/>
              <a:gd name="connsiteY20" fmla="*/ 114300 h 300038"/>
              <a:gd name="connsiteX21" fmla="*/ 54769 w 404813"/>
              <a:gd name="connsiteY21" fmla="*/ 111919 h 300038"/>
              <a:gd name="connsiteX22" fmla="*/ 21431 w 404813"/>
              <a:gd name="connsiteY22" fmla="*/ 102394 h 300038"/>
              <a:gd name="connsiteX23" fmla="*/ 21431 w 404813"/>
              <a:gd name="connsiteY23" fmla="*/ 102394 h 300038"/>
              <a:gd name="connsiteX24" fmla="*/ 0 w 404813"/>
              <a:gd name="connsiteY24" fmla="*/ 121444 h 300038"/>
              <a:gd name="connsiteX25" fmla="*/ 2381 w 404813"/>
              <a:gd name="connsiteY25" fmla="*/ 150019 h 300038"/>
              <a:gd name="connsiteX26" fmla="*/ 7144 w 404813"/>
              <a:gd name="connsiteY26" fmla="*/ 169069 h 300038"/>
              <a:gd name="connsiteX27" fmla="*/ 73819 w 404813"/>
              <a:gd name="connsiteY27" fmla="*/ 180975 h 30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4813" h="300038">
                <a:moveTo>
                  <a:pt x="73819" y="180975"/>
                </a:moveTo>
                <a:lnTo>
                  <a:pt x="133350" y="166688"/>
                </a:lnTo>
                <a:lnTo>
                  <a:pt x="104775" y="230982"/>
                </a:lnTo>
                <a:lnTo>
                  <a:pt x="154781" y="280988"/>
                </a:lnTo>
                <a:lnTo>
                  <a:pt x="176213" y="269082"/>
                </a:lnTo>
                <a:lnTo>
                  <a:pt x="240506" y="269082"/>
                </a:lnTo>
                <a:lnTo>
                  <a:pt x="285750" y="300038"/>
                </a:lnTo>
                <a:lnTo>
                  <a:pt x="304800" y="261938"/>
                </a:lnTo>
                <a:lnTo>
                  <a:pt x="290513" y="211932"/>
                </a:lnTo>
                <a:lnTo>
                  <a:pt x="330994" y="185738"/>
                </a:lnTo>
                <a:lnTo>
                  <a:pt x="404813" y="176213"/>
                </a:lnTo>
                <a:lnTo>
                  <a:pt x="290513" y="28575"/>
                </a:lnTo>
                <a:lnTo>
                  <a:pt x="254794" y="23813"/>
                </a:lnTo>
                <a:lnTo>
                  <a:pt x="230981" y="0"/>
                </a:lnTo>
                <a:lnTo>
                  <a:pt x="202406" y="2382"/>
                </a:lnTo>
                <a:lnTo>
                  <a:pt x="188119" y="45244"/>
                </a:lnTo>
                <a:lnTo>
                  <a:pt x="150019" y="45244"/>
                </a:lnTo>
                <a:cubicBezTo>
                  <a:pt x="149225" y="67469"/>
                  <a:pt x="148432" y="89694"/>
                  <a:pt x="147638" y="111919"/>
                </a:cubicBezTo>
                <a:lnTo>
                  <a:pt x="107156" y="104775"/>
                </a:lnTo>
                <a:lnTo>
                  <a:pt x="95250" y="114300"/>
                </a:lnTo>
                <a:lnTo>
                  <a:pt x="95250" y="114300"/>
                </a:lnTo>
                <a:lnTo>
                  <a:pt x="54769" y="111919"/>
                </a:lnTo>
                <a:lnTo>
                  <a:pt x="21431" y="102394"/>
                </a:lnTo>
                <a:lnTo>
                  <a:pt x="21431" y="102394"/>
                </a:lnTo>
                <a:lnTo>
                  <a:pt x="0" y="121444"/>
                </a:lnTo>
                <a:lnTo>
                  <a:pt x="2381" y="150019"/>
                </a:lnTo>
                <a:lnTo>
                  <a:pt x="7144" y="169069"/>
                </a:lnTo>
                <a:lnTo>
                  <a:pt x="73819" y="18097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995138" y="1736917"/>
            <a:ext cx="204788" cy="357188"/>
          </a:xfrm>
          <a:custGeom>
            <a:avLst/>
            <a:gdLst>
              <a:gd name="connsiteX0" fmla="*/ 59531 w 204788"/>
              <a:gd name="connsiteY0" fmla="*/ 97632 h 357188"/>
              <a:gd name="connsiteX1" fmla="*/ 21431 w 204788"/>
              <a:gd name="connsiteY1" fmla="*/ 104775 h 357188"/>
              <a:gd name="connsiteX2" fmla="*/ 0 w 204788"/>
              <a:gd name="connsiteY2" fmla="*/ 159544 h 357188"/>
              <a:gd name="connsiteX3" fmla="*/ 107156 w 204788"/>
              <a:gd name="connsiteY3" fmla="*/ 304800 h 357188"/>
              <a:gd name="connsiteX4" fmla="*/ 107156 w 204788"/>
              <a:gd name="connsiteY4" fmla="*/ 319088 h 357188"/>
              <a:gd name="connsiteX5" fmla="*/ 126206 w 204788"/>
              <a:gd name="connsiteY5" fmla="*/ 357188 h 357188"/>
              <a:gd name="connsiteX6" fmla="*/ 188119 w 204788"/>
              <a:gd name="connsiteY6" fmla="*/ 342900 h 357188"/>
              <a:gd name="connsiteX7" fmla="*/ 188119 w 204788"/>
              <a:gd name="connsiteY7" fmla="*/ 216694 h 357188"/>
              <a:gd name="connsiteX8" fmla="*/ 161925 w 204788"/>
              <a:gd name="connsiteY8" fmla="*/ 142875 h 357188"/>
              <a:gd name="connsiteX9" fmla="*/ 178594 w 204788"/>
              <a:gd name="connsiteY9" fmla="*/ 83344 h 357188"/>
              <a:gd name="connsiteX10" fmla="*/ 204788 w 204788"/>
              <a:gd name="connsiteY10" fmla="*/ 38100 h 357188"/>
              <a:gd name="connsiteX11" fmla="*/ 183356 w 204788"/>
              <a:gd name="connsiteY11" fmla="*/ 0 h 357188"/>
              <a:gd name="connsiteX12" fmla="*/ 71438 w 204788"/>
              <a:gd name="connsiteY12" fmla="*/ 9525 h 357188"/>
              <a:gd name="connsiteX13" fmla="*/ 59531 w 204788"/>
              <a:gd name="connsiteY13" fmla="*/ 97632 h 3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788" h="357188">
                <a:moveTo>
                  <a:pt x="59531" y="97632"/>
                </a:moveTo>
                <a:lnTo>
                  <a:pt x="21431" y="104775"/>
                </a:lnTo>
                <a:lnTo>
                  <a:pt x="0" y="159544"/>
                </a:lnTo>
                <a:lnTo>
                  <a:pt x="107156" y="304800"/>
                </a:lnTo>
                <a:lnTo>
                  <a:pt x="107156" y="319088"/>
                </a:lnTo>
                <a:lnTo>
                  <a:pt x="126206" y="357188"/>
                </a:lnTo>
                <a:lnTo>
                  <a:pt x="188119" y="342900"/>
                </a:lnTo>
                <a:lnTo>
                  <a:pt x="188119" y="216694"/>
                </a:lnTo>
                <a:lnTo>
                  <a:pt x="161925" y="142875"/>
                </a:lnTo>
                <a:lnTo>
                  <a:pt x="178594" y="83344"/>
                </a:lnTo>
                <a:lnTo>
                  <a:pt x="204788" y="38100"/>
                </a:lnTo>
                <a:lnTo>
                  <a:pt x="183356" y="0"/>
                </a:lnTo>
                <a:lnTo>
                  <a:pt x="71438" y="9525"/>
                </a:lnTo>
                <a:lnTo>
                  <a:pt x="59531" y="97632"/>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4159444" y="1717867"/>
            <a:ext cx="247650" cy="257175"/>
          </a:xfrm>
          <a:custGeom>
            <a:avLst/>
            <a:gdLst>
              <a:gd name="connsiteX0" fmla="*/ 30957 w 247650"/>
              <a:gd name="connsiteY0" fmla="*/ 38100 h 257175"/>
              <a:gd name="connsiteX1" fmla="*/ 92869 w 247650"/>
              <a:gd name="connsiteY1" fmla="*/ 0 h 257175"/>
              <a:gd name="connsiteX2" fmla="*/ 100013 w 247650"/>
              <a:gd name="connsiteY2" fmla="*/ 57150 h 257175"/>
              <a:gd name="connsiteX3" fmla="*/ 128588 w 247650"/>
              <a:gd name="connsiteY3" fmla="*/ 69057 h 257175"/>
              <a:gd name="connsiteX4" fmla="*/ 157163 w 247650"/>
              <a:gd name="connsiteY4" fmla="*/ 54769 h 257175"/>
              <a:gd name="connsiteX5" fmla="*/ 171450 w 247650"/>
              <a:gd name="connsiteY5" fmla="*/ 42863 h 257175"/>
              <a:gd name="connsiteX6" fmla="*/ 195263 w 247650"/>
              <a:gd name="connsiteY6" fmla="*/ 61913 h 257175"/>
              <a:gd name="connsiteX7" fmla="*/ 195263 w 247650"/>
              <a:gd name="connsiteY7" fmla="*/ 83344 h 257175"/>
              <a:gd name="connsiteX8" fmla="*/ 233363 w 247650"/>
              <a:gd name="connsiteY8" fmla="*/ 73819 h 257175"/>
              <a:gd name="connsiteX9" fmla="*/ 247650 w 247650"/>
              <a:gd name="connsiteY9" fmla="*/ 90488 h 257175"/>
              <a:gd name="connsiteX10" fmla="*/ 240507 w 247650"/>
              <a:gd name="connsiteY10" fmla="*/ 173832 h 257175"/>
              <a:gd name="connsiteX11" fmla="*/ 209550 w 247650"/>
              <a:gd name="connsiteY11" fmla="*/ 202407 h 257175"/>
              <a:gd name="connsiteX12" fmla="*/ 209550 w 247650"/>
              <a:gd name="connsiteY12" fmla="*/ 257175 h 257175"/>
              <a:gd name="connsiteX13" fmla="*/ 135732 w 247650"/>
              <a:gd name="connsiteY13" fmla="*/ 230982 h 257175"/>
              <a:gd name="connsiteX14" fmla="*/ 90488 w 247650"/>
              <a:gd name="connsiteY14" fmla="*/ 221457 h 257175"/>
              <a:gd name="connsiteX15" fmla="*/ 21432 w 247650"/>
              <a:gd name="connsiteY15" fmla="*/ 252413 h 257175"/>
              <a:gd name="connsiteX16" fmla="*/ 0 w 247650"/>
              <a:gd name="connsiteY16" fmla="*/ 159544 h 257175"/>
              <a:gd name="connsiteX17" fmla="*/ 11907 w 247650"/>
              <a:gd name="connsiteY17" fmla="*/ 102394 h 257175"/>
              <a:gd name="connsiteX18" fmla="*/ 30957 w 247650"/>
              <a:gd name="connsiteY18" fmla="*/ 3810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650" h="257175">
                <a:moveTo>
                  <a:pt x="30957" y="38100"/>
                </a:moveTo>
                <a:lnTo>
                  <a:pt x="92869" y="0"/>
                </a:lnTo>
                <a:lnTo>
                  <a:pt x="100013" y="57150"/>
                </a:lnTo>
                <a:lnTo>
                  <a:pt x="128588" y="69057"/>
                </a:lnTo>
                <a:lnTo>
                  <a:pt x="157163" y="54769"/>
                </a:lnTo>
                <a:lnTo>
                  <a:pt x="171450" y="42863"/>
                </a:lnTo>
                <a:lnTo>
                  <a:pt x="195263" y="61913"/>
                </a:lnTo>
                <a:lnTo>
                  <a:pt x="195263" y="83344"/>
                </a:lnTo>
                <a:lnTo>
                  <a:pt x="233363" y="73819"/>
                </a:lnTo>
                <a:lnTo>
                  <a:pt x="247650" y="90488"/>
                </a:lnTo>
                <a:lnTo>
                  <a:pt x="240507" y="173832"/>
                </a:lnTo>
                <a:lnTo>
                  <a:pt x="209550" y="202407"/>
                </a:lnTo>
                <a:lnTo>
                  <a:pt x="209550" y="257175"/>
                </a:lnTo>
                <a:lnTo>
                  <a:pt x="135732" y="230982"/>
                </a:lnTo>
                <a:lnTo>
                  <a:pt x="90488" y="221457"/>
                </a:lnTo>
                <a:lnTo>
                  <a:pt x="21432" y="252413"/>
                </a:lnTo>
                <a:lnTo>
                  <a:pt x="0" y="159544"/>
                </a:lnTo>
                <a:lnTo>
                  <a:pt x="11907" y="102394"/>
                </a:lnTo>
                <a:lnTo>
                  <a:pt x="30957" y="3810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4118963" y="1601186"/>
            <a:ext cx="466725" cy="228600"/>
          </a:xfrm>
          <a:custGeom>
            <a:avLst/>
            <a:gdLst>
              <a:gd name="connsiteX0" fmla="*/ 2381 w 466725"/>
              <a:gd name="connsiteY0" fmla="*/ 35719 h 228600"/>
              <a:gd name="connsiteX1" fmla="*/ 0 w 466725"/>
              <a:gd name="connsiteY1" fmla="*/ 90488 h 228600"/>
              <a:gd name="connsiteX2" fmla="*/ 57150 w 466725"/>
              <a:gd name="connsiteY2" fmla="*/ 107156 h 228600"/>
              <a:gd name="connsiteX3" fmla="*/ 52388 w 466725"/>
              <a:gd name="connsiteY3" fmla="*/ 135731 h 228600"/>
              <a:gd name="connsiteX4" fmla="*/ 76200 w 466725"/>
              <a:gd name="connsiteY4" fmla="*/ 152400 h 228600"/>
              <a:gd name="connsiteX5" fmla="*/ 135731 w 466725"/>
              <a:gd name="connsiteY5" fmla="*/ 119063 h 228600"/>
              <a:gd name="connsiteX6" fmla="*/ 145256 w 466725"/>
              <a:gd name="connsiteY6" fmla="*/ 173831 h 228600"/>
              <a:gd name="connsiteX7" fmla="*/ 164306 w 466725"/>
              <a:gd name="connsiteY7" fmla="*/ 183356 h 228600"/>
              <a:gd name="connsiteX8" fmla="*/ 200025 w 466725"/>
              <a:gd name="connsiteY8" fmla="*/ 176213 h 228600"/>
              <a:gd name="connsiteX9" fmla="*/ 223838 w 466725"/>
              <a:gd name="connsiteY9" fmla="*/ 161925 h 228600"/>
              <a:gd name="connsiteX10" fmla="*/ 238125 w 466725"/>
              <a:gd name="connsiteY10" fmla="*/ 180975 h 228600"/>
              <a:gd name="connsiteX11" fmla="*/ 238125 w 466725"/>
              <a:gd name="connsiteY11" fmla="*/ 202406 h 228600"/>
              <a:gd name="connsiteX12" fmla="*/ 285750 w 466725"/>
              <a:gd name="connsiteY12" fmla="*/ 185738 h 228600"/>
              <a:gd name="connsiteX13" fmla="*/ 302419 w 466725"/>
              <a:gd name="connsiteY13" fmla="*/ 219075 h 228600"/>
              <a:gd name="connsiteX14" fmla="*/ 338138 w 466725"/>
              <a:gd name="connsiteY14" fmla="*/ 228600 h 228600"/>
              <a:gd name="connsiteX15" fmla="*/ 376238 w 466725"/>
              <a:gd name="connsiteY15" fmla="*/ 209550 h 228600"/>
              <a:gd name="connsiteX16" fmla="*/ 392906 w 466725"/>
              <a:gd name="connsiteY16" fmla="*/ 147638 h 228600"/>
              <a:gd name="connsiteX17" fmla="*/ 423863 w 466725"/>
              <a:gd name="connsiteY17" fmla="*/ 147638 h 228600"/>
              <a:gd name="connsiteX18" fmla="*/ 440531 w 466725"/>
              <a:gd name="connsiteY18" fmla="*/ 121444 h 228600"/>
              <a:gd name="connsiteX19" fmla="*/ 466725 w 466725"/>
              <a:gd name="connsiteY19" fmla="*/ 88106 h 228600"/>
              <a:gd name="connsiteX20" fmla="*/ 450056 w 466725"/>
              <a:gd name="connsiteY20" fmla="*/ 61913 h 228600"/>
              <a:gd name="connsiteX21" fmla="*/ 423863 w 466725"/>
              <a:gd name="connsiteY21" fmla="*/ 47625 h 228600"/>
              <a:gd name="connsiteX22" fmla="*/ 400050 w 466725"/>
              <a:gd name="connsiteY22" fmla="*/ 35719 h 228600"/>
              <a:gd name="connsiteX23" fmla="*/ 378619 w 466725"/>
              <a:gd name="connsiteY23" fmla="*/ 21431 h 228600"/>
              <a:gd name="connsiteX24" fmla="*/ 359569 w 466725"/>
              <a:gd name="connsiteY24" fmla="*/ 16669 h 228600"/>
              <a:gd name="connsiteX25" fmla="*/ 319088 w 466725"/>
              <a:gd name="connsiteY25" fmla="*/ 54769 h 228600"/>
              <a:gd name="connsiteX26" fmla="*/ 269081 w 466725"/>
              <a:gd name="connsiteY26" fmla="*/ 33338 h 228600"/>
              <a:gd name="connsiteX27" fmla="*/ 247650 w 466725"/>
              <a:gd name="connsiteY27" fmla="*/ 2381 h 228600"/>
              <a:gd name="connsiteX28" fmla="*/ 226219 w 466725"/>
              <a:gd name="connsiteY28" fmla="*/ 0 h 228600"/>
              <a:gd name="connsiteX29" fmla="*/ 202406 w 466725"/>
              <a:gd name="connsiteY29" fmla="*/ 14288 h 228600"/>
              <a:gd name="connsiteX30" fmla="*/ 180975 w 466725"/>
              <a:gd name="connsiteY30" fmla="*/ 30956 h 228600"/>
              <a:gd name="connsiteX31" fmla="*/ 150019 w 466725"/>
              <a:gd name="connsiteY31" fmla="*/ 30956 h 228600"/>
              <a:gd name="connsiteX32" fmla="*/ 90488 w 466725"/>
              <a:gd name="connsiteY32" fmla="*/ 0 h 228600"/>
              <a:gd name="connsiteX33" fmla="*/ 2381 w 466725"/>
              <a:gd name="connsiteY33" fmla="*/ 3571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725" h="228600">
                <a:moveTo>
                  <a:pt x="2381" y="35719"/>
                </a:moveTo>
                <a:cubicBezTo>
                  <a:pt x="1587" y="53975"/>
                  <a:pt x="794" y="72232"/>
                  <a:pt x="0" y="90488"/>
                </a:cubicBezTo>
                <a:lnTo>
                  <a:pt x="57150" y="107156"/>
                </a:lnTo>
                <a:lnTo>
                  <a:pt x="52388" y="135731"/>
                </a:lnTo>
                <a:lnTo>
                  <a:pt x="76200" y="152400"/>
                </a:lnTo>
                <a:lnTo>
                  <a:pt x="135731" y="119063"/>
                </a:lnTo>
                <a:lnTo>
                  <a:pt x="145256" y="173831"/>
                </a:lnTo>
                <a:lnTo>
                  <a:pt x="164306" y="183356"/>
                </a:lnTo>
                <a:lnTo>
                  <a:pt x="200025" y="176213"/>
                </a:lnTo>
                <a:lnTo>
                  <a:pt x="223838" y="161925"/>
                </a:lnTo>
                <a:lnTo>
                  <a:pt x="238125" y="180975"/>
                </a:lnTo>
                <a:lnTo>
                  <a:pt x="238125" y="202406"/>
                </a:lnTo>
                <a:lnTo>
                  <a:pt x="285750" y="185738"/>
                </a:lnTo>
                <a:lnTo>
                  <a:pt x="302419" y="219075"/>
                </a:lnTo>
                <a:lnTo>
                  <a:pt x="338138" y="228600"/>
                </a:lnTo>
                <a:lnTo>
                  <a:pt x="376238" y="209550"/>
                </a:lnTo>
                <a:lnTo>
                  <a:pt x="392906" y="147638"/>
                </a:lnTo>
                <a:lnTo>
                  <a:pt x="423863" y="147638"/>
                </a:lnTo>
                <a:lnTo>
                  <a:pt x="440531" y="121444"/>
                </a:lnTo>
                <a:lnTo>
                  <a:pt x="466725" y="88106"/>
                </a:lnTo>
                <a:lnTo>
                  <a:pt x="450056" y="61913"/>
                </a:lnTo>
                <a:lnTo>
                  <a:pt x="423863" y="47625"/>
                </a:lnTo>
                <a:lnTo>
                  <a:pt x="400050" y="35719"/>
                </a:lnTo>
                <a:lnTo>
                  <a:pt x="378619" y="21431"/>
                </a:lnTo>
                <a:lnTo>
                  <a:pt x="359569" y="16669"/>
                </a:lnTo>
                <a:lnTo>
                  <a:pt x="319088" y="54769"/>
                </a:lnTo>
                <a:lnTo>
                  <a:pt x="269081" y="33338"/>
                </a:lnTo>
                <a:lnTo>
                  <a:pt x="247650" y="2381"/>
                </a:lnTo>
                <a:lnTo>
                  <a:pt x="226219" y="0"/>
                </a:lnTo>
                <a:lnTo>
                  <a:pt x="202406" y="14288"/>
                </a:lnTo>
                <a:lnTo>
                  <a:pt x="180975" y="30956"/>
                </a:lnTo>
                <a:lnTo>
                  <a:pt x="150019" y="30956"/>
                </a:lnTo>
                <a:lnTo>
                  <a:pt x="90488" y="0"/>
                </a:lnTo>
                <a:lnTo>
                  <a:pt x="2381" y="35719"/>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4183257" y="1939324"/>
            <a:ext cx="226219" cy="197643"/>
          </a:xfrm>
          <a:custGeom>
            <a:avLst/>
            <a:gdLst>
              <a:gd name="connsiteX0" fmla="*/ 0 w 226219"/>
              <a:gd name="connsiteY0" fmla="*/ 33337 h 197643"/>
              <a:gd name="connsiteX1" fmla="*/ 2381 w 226219"/>
              <a:gd name="connsiteY1" fmla="*/ 130968 h 197643"/>
              <a:gd name="connsiteX2" fmla="*/ 71437 w 226219"/>
              <a:gd name="connsiteY2" fmla="*/ 180975 h 197643"/>
              <a:gd name="connsiteX3" fmla="*/ 128587 w 226219"/>
              <a:gd name="connsiteY3" fmla="*/ 197643 h 197643"/>
              <a:gd name="connsiteX4" fmla="*/ 171450 w 226219"/>
              <a:gd name="connsiteY4" fmla="*/ 154781 h 197643"/>
              <a:gd name="connsiteX5" fmla="*/ 161925 w 226219"/>
              <a:gd name="connsiteY5" fmla="*/ 126206 h 197643"/>
              <a:gd name="connsiteX6" fmla="*/ 197644 w 226219"/>
              <a:gd name="connsiteY6" fmla="*/ 126206 h 197643"/>
              <a:gd name="connsiteX7" fmla="*/ 226219 w 226219"/>
              <a:gd name="connsiteY7" fmla="*/ 102393 h 197643"/>
              <a:gd name="connsiteX8" fmla="*/ 180975 w 226219"/>
              <a:gd name="connsiteY8" fmla="*/ 30956 h 197643"/>
              <a:gd name="connsiteX9" fmla="*/ 69056 w 226219"/>
              <a:gd name="connsiteY9" fmla="*/ 0 h 197643"/>
              <a:gd name="connsiteX10" fmla="*/ 0 w 226219"/>
              <a:gd name="connsiteY10" fmla="*/ 33337 h 19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19" h="197643">
                <a:moveTo>
                  <a:pt x="0" y="33337"/>
                </a:moveTo>
                <a:cubicBezTo>
                  <a:pt x="794" y="65881"/>
                  <a:pt x="1587" y="98424"/>
                  <a:pt x="2381" y="130968"/>
                </a:cubicBezTo>
                <a:lnTo>
                  <a:pt x="71437" y="180975"/>
                </a:lnTo>
                <a:lnTo>
                  <a:pt x="128587" y="197643"/>
                </a:lnTo>
                <a:lnTo>
                  <a:pt x="171450" y="154781"/>
                </a:lnTo>
                <a:lnTo>
                  <a:pt x="161925" y="126206"/>
                </a:lnTo>
                <a:lnTo>
                  <a:pt x="197644" y="126206"/>
                </a:lnTo>
                <a:lnTo>
                  <a:pt x="226219" y="102393"/>
                </a:lnTo>
                <a:lnTo>
                  <a:pt x="180975" y="30956"/>
                </a:lnTo>
                <a:lnTo>
                  <a:pt x="69056" y="0"/>
                </a:lnTo>
                <a:lnTo>
                  <a:pt x="0" y="3333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4111819" y="2070292"/>
            <a:ext cx="269082" cy="254794"/>
          </a:xfrm>
          <a:custGeom>
            <a:avLst/>
            <a:gdLst>
              <a:gd name="connsiteX0" fmla="*/ 14288 w 269082"/>
              <a:gd name="connsiteY0" fmla="*/ 23813 h 254794"/>
              <a:gd name="connsiteX1" fmla="*/ 19050 w 269082"/>
              <a:gd name="connsiteY1" fmla="*/ 102394 h 254794"/>
              <a:gd name="connsiteX2" fmla="*/ 0 w 269082"/>
              <a:gd name="connsiteY2" fmla="*/ 116682 h 254794"/>
              <a:gd name="connsiteX3" fmla="*/ 19050 w 269082"/>
              <a:gd name="connsiteY3" fmla="*/ 180975 h 254794"/>
              <a:gd name="connsiteX4" fmla="*/ 71438 w 269082"/>
              <a:gd name="connsiteY4" fmla="*/ 185738 h 254794"/>
              <a:gd name="connsiteX5" fmla="*/ 116682 w 269082"/>
              <a:gd name="connsiteY5" fmla="*/ 242888 h 254794"/>
              <a:gd name="connsiteX6" fmla="*/ 219075 w 269082"/>
              <a:gd name="connsiteY6" fmla="*/ 235744 h 254794"/>
              <a:gd name="connsiteX7" fmla="*/ 230982 w 269082"/>
              <a:gd name="connsiteY7" fmla="*/ 254794 h 254794"/>
              <a:gd name="connsiteX8" fmla="*/ 269082 w 269082"/>
              <a:gd name="connsiteY8" fmla="*/ 171450 h 254794"/>
              <a:gd name="connsiteX9" fmla="*/ 266700 w 269082"/>
              <a:gd name="connsiteY9" fmla="*/ 138113 h 254794"/>
              <a:gd name="connsiteX10" fmla="*/ 192882 w 269082"/>
              <a:gd name="connsiteY10" fmla="*/ 104775 h 254794"/>
              <a:gd name="connsiteX11" fmla="*/ 195263 w 269082"/>
              <a:gd name="connsiteY11" fmla="*/ 59532 h 254794"/>
              <a:gd name="connsiteX12" fmla="*/ 147638 w 269082"/>
              <a:gd name="connsiteY12" fmla="*/ 52388 h 254794"/>
              <a:gd name="connsiteX13" fmla="*/ 76200 w 269082"/>
              <a:gd name="connsiteY13" fmla="*/ 0 h 254794"/>
              <a:gd name="connsiteX14" fmla="*/ 69057 w 269082"/>
              <a:gd name="connsiteY14" fmla="*/ 11907 h 254794"/>
              <a:gd name="connsiteX15" fmla="*/ 14288 w 269082"/>
              <a:gd name="connsiteY15" fmla="*/ 23813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082" h="254794">
                <a:moveTo>
                  <a:pt x="14288" y="23813"/>
                </a:moveTo>
                <a:lnTo>
                  <a:pt x="19050" y="102394"/>
                </a:lnTo>
                <a:lnTo>
                  <a:pt x="0" y="116682"/>
                </a:lnTo>
                <a:lnTo>
                  <a:pt x="19050" y="180975"/>
                </a:lnTo>
                <a:lnTo>
                  <a:pt x="71438" y="185738"/>
                </a:lnTo>
                <a:lnTo>
                  <a:pt x="116682" y="242888"/>
                </a:lnTo>
                <a:lnTo>
                  <a:pt x="219075" y="235744"/>
                </a:lnTo>
                <a:lnTo>
                  <a:pt x="230982" y="254794"/>
                </a:lnTo>
                <a:lnTo>
                  <a:pt x="269082" y="171450"/>
                </a:lnTo>
                <a:lnTo>
                  <a:pt x="266700" y="138113"/>
                </a:lnTo>
                <a:lnTo>
                  <a:pt x="192882" y="104775"/>
                </a:lnTo>
                <a:lnTo>
                  <a:pt x="195263" y="59532"/>
                </a:lnTo>
                <a:lnTo>
                  <a:pt x="147638" y="52388"/>
                </a:lnTo>
                <a:lnTo>
                  <a:pt x="76200" y="0"/>
                </a:lnTo>
                <a:lnTo>
                  <a:pt x="69057" y="11907"/>
                </a:lnTo>
                <a:lnTo>
                  <a:pt x="14288" y="238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4230882" y="2306036"/>
            <a:ext cx="176212" cy="126206"/>
          </a:xfrm>
          <a:custGeom>
            <a:avLst/>
            <a:gdLst>
              <a:gd name="connsiteX0" fmla="*/ 0 w 176212"/>
              <a:gd name="connsiteY0" fmla="*/ 7144 h 126206"/>
              <a:gd name="connsiteX1" fmla="*/ 83344 w 176212"/>
              <a:gd name="connsiteY1" fmla="*/ 126206 h 126206"/>
              <a:gd name="connsiteX2" fmla="*/ 176212 w 176212"/>
              <a:gd name="connsiteY2" fmla="*/ 111919 h 126206"/>
              <a:gd name="connsiteX3" fmla="*/ 97631 w 176212"/>
              <a:gd name="connsiteY3" fmla="*/ 0 h 126206"/>
              <a:gd name="connsiteX4" fmla="*/ 0 w 176212"/>
              <a:gd name="connsiteY4" fmla="*/ 7144 h 126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 h="126206">
                <a:moveTo>
                  <a:pt x="0" y="7144"/>
                </a:moveTo>
                <a:lnTo>
                  <a:pt x="83344" y="126206"/>
                </a:lnTo>
                <a:lnTo>
                  <a:pt x="176212" y="111919"/>
                </a:lnTo>
                <a:lnTo>
                  <a:pt x="97631" y="0"/>
                </a:lnTo>
                <a:lnTo>
                  <a:pt x="0" y="71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4359469" y="1803592"/>
            <a:ext cx="390525" cy="319088"/>
          </a:xfrm>
          <a:custGeom>
            <a:avLst/>
            <a:gdLst>
              <a:gd name="connsiteX0" fmla="*/ 45244 w 390525"/>
              <a:gd name="connsiteY0" fmla="*/ 4763 h 319088"/>
              <a:gd name="connsiteX1" fmla="*/ 35719 w 390525"/>
              <a:gd name="connsiteY1" fmla="*/ 90488 h 319088"/>
              <a:gd name="connsiteX2" fmla="*/ 0 w 390525"/>
              <a:gd name="connsiteY2" fmla="*/ 116682 h 319088"/>
              <a:gd name="connsiteX3" fmla="*/ 11907 w 390525"/>
              <a:gd name="connsiteY3" fmla="*/ 169069 h 319088"/>
              <a:gd name="connsiteX4" fmla="*/ 52388 w 390525"/>
              <a:gd name="connsiteY4" fmla="*/ 245269 h 319088"/>
              <a:gd name="connsiteX5" fmla="*/ 28575 w 390525"/>
              <a:gd name="connsiteY5" fmla="*/ 266700 h 319088"/>
              <a:gd name="connsiteX6" fmla="*/ 80963 w 390525"/>
              <a:gd name="connsiteY6" fmla="*/ 297657 h 319088"/>
              <a:gd name="connsiteX7" fmla="*/ 102394 w 390525"/>
              <a:gd name="connsiteY7" fmla="*/ 297657 h 319088"/>
              <a:gd name="connsiteX8" fmla="*/ 140494 w 390525"/>
              <a:gd name="connsiteY8" fmla="*/ 261938 h 319088"/>
              <a:gd name="connsiteX9" fmla="*/ 195263 w 390525"/>
              <a:gd name="connsiteY9" fmla="*/ 242888 h 319088"/>
              <a:gd name="connsiteX10" fmla="*/ 223838 w 390525"/>
              <a:gd name="connsiteY10" fmla="*/ 257175 h 319088"/>
              <a:gd name="connsiteX11" fmla="*/ 233363 w 390525"/>
              <a:gd name="connsiteY11" fmla="*/ 276225 h 319088"/>
              <a:gd name="connsiteX12" fmla="*/ 269082 w 390525"/>
              <a:gd name="connsiteY12" fmla="*/ 292894 h 319088"/>
              <a:gd name="connsiteX13" fmla="*/ 295275 w 390525"/>
              <a:gd name="connsiteY13" fmla="*/ 319088 h 319088"/>
              <a:gd name="connsiteX14" fmla="*/ 335757 w 390525"/>
              <a:gd name="connsiteY14" fmla="*/ 319088 h 319088"/>
              <a:gd name="connsiteX15" fmla="*/ 357188 w 390525"/>
              <a:gd name="connsiteY15" fmla="*/ 319088 h 319088"/>
              <a:gd name="connsiteX16" fmla="*/ 340519 w 390525"/>
              <a:gd name="connsiteY16" fmla="*/ 259557 h 319088"/>
              <a:gd name="connsiteX17" fmla="*/ 350044 w 390525"/>
              <a:gd name="connsiteY17" fmla="*/ 240507 h 319088"/>
              <a:gd name="connsiteX18" fmla="*/ 373857 w 390525"/>
              <a:gd name="connsiteY18" fmla="*/ 245269 h 319088"/>
              <a:gd name="connsiteX19" fmla="*/ 390525 w 390525"/>
              <a:gd name="connsiteY19" fmla="*/ 233363 h 319088"/>
              <a:gd name="connsiteX20" fmla="*/ 378619 w 390525"/>
              <a:gd name="connsiteY20" fmla="*/ 200025 h 319088"/>
              <a:gd name="connsiteX21" fmla="*/ 340519 w 390525"/>
              <a:gd name="connsiteY21" fmla="*/ 200025 h 319088"/>
              <a:gd name="connsiteX22" fmla="*/ 323850 w 390525"/>
              <a:gd name="connsiteY22" fmla="*/ 188119 h 319088"/>
              <a:gd name="connsiteX23" fmla="*/ 292894 w 390525"/>
              <a:gd name="connsiteY23" fmla="*/ 183357 h 319088"/>
              <a:gd name="connsiteX24" fmla="*/ 300038 w 390525"/>
              <a:gd name="connsiteY24" fmla="*/ 140494 h 319088"/>
              <a:gd name="connsiteX25" fmla="*/ 266700 w 390525"/>
              <a:gd name="connsiteY25" fmla="*/ 123825 h 319088"/>
              <a:gd name="connsiteX26" fmla="*/ 228600 w 390525"/>
              <a:gd name="connsiteY26" fmla="*/ 133350 h 319088"/>
              <a:gd name="connsiteX27" fmla="*/ 180975 w 390525"/>
              <a:gd name="connsiteY27" fmla="*/ 116682 h 319088"/>
              <a:gd name="connsiteX28" fmla="*/ 176213 w 390525"/>
              <a:gd name="connsiteY28" fmla="*/ 26194 h 319088"/>
              <a:gd name="connsiteX29" fmla="*/ 150019 w 390525"/>
              <a:gd name="connsiteY29" fmla="*/ 26194 h 319088"/>
              <a:gd name="connsiteX30" fmla="*/ 142875 w 390525"/>
              <a:gd name="connsiteY30" fmla="*/ 0 h 319088"/>
              <a:gd name="connsiteX31" fmla="*/ 95250 w 390525"/>
              <a:gd name="connsiteY31" fmla="*/ 28575 h 319088"/>
              <a:gd name="connsiteX32" fmla="*/ 45244 w 390525"/>
              <a:gd name="connsiteY32" fmla="*/ 4763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0525" h="319088">
                <a:moveTo>
                  <a:pt x="45244" y="4763"/>
                </a:moveTo>
                <a:lnTo>
                  <a:pt x="35719" y="90488"/>
                </a:lnTo>
                <a:lnTo>
                  <a:pt x="0" y="116682"/>
                </a:lnTo>
                <a:lnTo>
                  <a:pt x="11907" y="169069"/>
                </a:lnTo>
                <a:lnTo>
                  <a:pt x="52388" y="245269"/>
                </a:lnTo>
                <a:lnTo>
                  <a:pt x="28575" y="266700"/>
                </a:lnTo>
                <a:lnTo>
                  <a:pt x="80963" y="297657"/>
                </a:lnTo>
                <a:lnTo>
                  <a:pt x="102394" y="297657"/>
                </a:lnTo>
                <a:lnTo>
                  <a:pt x="140494" y="261938"/>
                </a:lnTo>
                <a:lnTo>
                  <a:pt x="195263" y="242888"/>
                </a:lnTo>
                <a:lnTo>
                  <a:pt x="223838" y="257175"/>
                </a:lnTo>
                <a:lnTo>
                  <a:pt x="233363" y="276225"/>
                </a:lnTo>
                <a:lnTo>
                  <a:pt x="269082" y="292894"/>
                </a:lnTo>
                <a:lnTo>
                  <a:pt x="295275" y="319088"/>
                </a:lnTo>
                <a:lnTo>
                  <a:pt x="335757" y="319088"/>
                </a:lnTo>
                <a:lnTo>
                  <a:pt x="357188" y="319088"/>
                </a:lnTo>
                <a:lnTo>
                  <a:pt x="340519" y="259557"/>
                </a:lnTo>
                <a:lnTo>
                  <a:pt x="350044" y="240507"/>
                </a:lnTo>
                <a:lnTo>
                  <a:pt x="373857" y="245269"/>
                </a:lnTo>
                <a:lnTo>
                  <a:pt x="390525" y="233363"/>
                </a:lnTo>
                <a:lnTo>
                  <a:pt x="378619" y="200025"/>
                </a:lnTo>
                <a:lnTo>
                  <a:pt x="340519" y="200025"/>
                </a:lnTo>
                <a:lnTo>
                  <a:pt x="323850" y="188119"/>
                </a:lnTo>
                <a:lnTo>
                  <a:pt x="292894" y="183357"/>
                </a:lnTo>
                <a:lnTo>
                  <a:pt x="300038" y="140494"/>
                </a:lnTo>
                <a:lnTo>
                  <a:pt x="266700" y="123825"/>
                </a:lnTo>
                <a:lnTo>
                  <a:pt x="228600" y="133350"/>
                </a:lnTo>
                <a:lnTo>
                  <a:pt x="180975" y="116682"/>
                </a:lnTo>
                <a:lnTo>
                  <a:pt x="176213" y="26194"/>
                </a:lnTo>
                <a:lnTo>
                  <a:pt x="150019" y="26194"/>
                </a:lnTo>
                <a:lnTo>
                  <a:pt x="142875" y="0"/>
                </a:lnTo>
                <a:lnTo>
                  <a:pt x="95250" y="28575"/>
                </a:lnTo>
                <a:lnTo>
                  <a:pt x="45244" y="4763"/>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4318988" y="2422717"/>
            <a:ext cx="221456" cy="92869"/>
          </a:xfrm>
          <a:custGeom>
            <a:avLst/>
            <a:gdLst>
              <a:gd name="connsiteX0" fmla="*/ 95250 w 221456"/>
              <a:gd name="connsiteY0" fmla="*/ 0 h 92869"/>
              <a:gd name="connsiteX1" fmla="*/ 0 w 221456"/>
              <a:gd name="connsiteY1" fmla="*/ 7144 h 92869"/>
              <a:gd name="connsiteX2" fmla="*/ 28575 w 221456"/>
              <a:gd name="connsiteY2" fmla="*/ 61913 h 92869"/>
              <a:gd name="connsiteX3" fmla="*/ 133350 w 221456"/>
              <a:gd name="connsiteY3" fmla="*/ 92869 h 92869"/>
              <a:gd name="connsiteX4" fmla="*/ 161925 w 221456"/>
              <a:gd name="connsiteY4" fmla="*/ 76200 h 92869"/>
              <a:gd name="connsiteX5" fmla="*/ 200025 w 221456"/>
              <a:gd name="connsiteY5" fmla="*/ 83344 h 92869"/>
              <a:gd name="connsiteX6" fmla="*/ 221456 w 221456"/>
              <a:gd name="connsiteY6" fmla="*/ 66675 h 92869"/>
              <a:gd name="connsiteX7" fmla="*/ 219075 w 221456"/>
              <a:gd name="connsiteY7" fmla="*/ 23813 h 92869"/>
              <a:gd name="connsiteX8" fmla="*/ 95250 w 221456"/>
              <a:gd name="connsiteY8" fmla="*/ 0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456" h="92869">
                <a:moveTo>
                  <a:pt x="95250" y="0"/>
                </a:moveTo>
                <a:lnTo>
                  <a:pt x="0" y="7144"/>
                </a:lnTo>
                <a:lnTo>
                  <a:pt x="28575" y="61913"/>
                </a:lnTo>
                <a:lnTo>
                  <a:pt x="133350" y="92869"/>
                </a:lnTo>
                <a:lnTo>
                  <a:pt x="161925" y="76200"/>
                </a:lnTo>
                <a:lnTo>
                  <a:pt x="200025" y="83344"/>
                </a:lnTo>
                <a:lnTo>
                  <a:pt x="221456" y="66675"/>
                </a:lnTo>
                <a:lnTo>
                  <a:pt x="219075" y="23813"/>
                </a:lnTo>
                <a:lnTo>
                  <a:pt x="95250" y="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4345182" y="2191736"/>
            <a:ext cx="271462" cy="188119"/>
          </a:xfrm>
          <a:custGeom>
            <a:avLst/>
            <a:gdLst>
              <a:gd name="connsiteX0" fmla="*/ 33337 w 271462"/>
              <a:gd name="connsiteY0" fmla="*/ 45244 h 188119"/>
              <a:gd name="connsiteX1" fmla="*/ 0 w 271462"/>
              <a:gd name="connsiteY1" fmla="*/ 121444 h 188119"/>
              <a:gd name="connsiteX2" fmla="*/ 23812 w 271462"/>
              <a:gd name="connsiteY2" fmla="*/ 188119 h 188119"/>
              <a:gd name="connsiteX3" fmla="*/ 73819 w 271462"/>
              <a:gd name="connsiteY3" fmla="*/ 164306 h 188119"/>
              <a:gd name="connsiteX4" fmla="*/ 142875 w 271462"/>
              <a:gd name="connsiteY4" fmla="*/ 185738 h 188119"/>
              <a:gd name="connsiteX5" fmla="*/ 204787 w 271462"/>
              <a:gd name="connsiteY5" fmla="*/ 185738 h 188119"/>
              <a:gd name="connsiteX6" fmla="*/ 226219 w 271462"/>
              <a:gd name="connsiteY6" fmla="*/ 157163 h 188119"/>
              <a:gd name="connsiteX7" fmla="*/ 271462 w 271462"/>
              <a:gd name="connsiteY7" fmla="*/ 138113 h 188119"/>
              <a:gd name="connsiteX8" fmla="*/ 254794 w 271462"/>
              <a:gd name="connsiteY8" fmla="*/ 90488 h 188119"/>
              <a:gd name="connsiteX9" fmla="*/ 242887 w 271462"/>
              <a:gd name="connsiteY9" fmla="*/ 57150 h 188119"/>
              <a:gd name="connsiteX10" fmla="*/ 197644 w 271462"/>
              <a:gd name="connsiteY10" fmla="*/ 52388 h 188119"/>
              <a:gd name="connsiteX11" fmla="*/ 173831 w 271462"/>
              <a:gd name="connsiteY11" fmla="*/ 30956 h 188119"/>
              <a:gd name="connsiteX12" fmla="*/ 154781 w 271462"/>
              <a:gd name="connsiteY12" fmla="*/ 54769 h 188119"/>
              <a:gd name="connsiteX13" fmla="*/ 130969 w 271462"/>
              <a:gd name="connsiteY13" fmla="*/ 0 h 188119"/>
              <a:gd name="connsiteX14" fmla="*/ 33337 w 271462"/>
              <a:gd name="connsiteY14" fmla="*/ 45244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462" h="188119">
                <a:moveTo>
                  <a:pt x="33337" y="45244"/>
                </a:moveTo>
                <a:lnTo>
                  <a:pt x="0" y="121444"/>
                </a:lnTo>
                <a:lnTo>
                  <a:pt x="23812" y="188119"/>
                </a:lnTo>
                <a:lnTo>
                  <a:pt x="73819" y="164306"/>
                </a:lnTo>
                <a:lnTo>
                  <a:pt x="142875" y="185738"/>
                </a:lnTo>
                <a:lnTo>
                  <a:pt x="204787" y="185738"/>
                </a:lnTo>
                <a:lnTo>
                  <a:pt x="226219" y="157163"/>
                </a:lnTo>
                <a:lnTo>
                  <a:pt x="271462" y="138113"/>
                </a:lnTo>
                <a:lnTo>
                  <a:pt x="254794" y="90488"/>
                </a:lnTo>
                <a:lnTo>
                  <a:pt x="242887" y="57150"/>
                </a:lnTo>
                <a:lnTo>
                  <a:pt x="197644" y="52388"/>
                </a:lnTo>
                <a:lnTo>
                  <a:pt x="173831" y="30956"/>
                </a:lnTo>
                <a:lnTo>
                  <a:pt x="154781" y="54769"/>
                </a:lnTo>
                <a:lnTo>
                  <a:pt x="130969" y="0"/>
                </a:lnTo>
                <a:lnTo>
                  <a:pt x="33337" y="452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4309463" y="2044099"/>
            <a:ext cx="345281" cy="192881"/>
          </a:xfrm>
          <a:custGeom>
            <a:avLst/>
            <a:gdLst>
              <a:gd name="connsiteX0" fmla="*/ 0 w 345281"/>
              <a:gd name="connsiteY0" fmla="*/ 88106 h 192881"/>
              <a:gd name="connsiteX1" fmla="*/ 2381 w 345281"/>
              <a:gd name="connsiteY1" fmla="*/ 138112 h 192881"/>
              <a:gd name="connsiteX2" fmla="*/ 71438 w 345281"/>
              <a:gd name="connsiteY2" fmla="*/ 169068 h 192881"/>
              <a:gd name="connsiteX3" fmla="*/ 71438 w 345281"/>
              <a:gd name="connsiteY3" fmla="*/ 192881 h 192881"/>
              <a:gd name="connsiteX4" fmla="*/ 171450 w 345281"/>
              <a:gd name="connsiteY4" fmla="*/ 150018 h 192881"/>
              <a:gd name="connsiteX5" fmla="*/ 219075 w 345281"/>
              <a:gd name="connsiteY5" fmla="*/ 145256 h 192881"/>
              <a:gd name="connsiteX6" fmla="*/ 302419 w 345281"/>
              <a:gd name="connsiteY6" fmla="*/ 145256 h 192881"/>
              <a:gd name="connsiteX7" fmla="*/ 316706 w 345281"/>
              <a:gd name="connsiteY7" fmla="*/ 114300 h 192881"/>
              <a:gd name="connsiteX8" fmla="*/ 345281 w 345281"/>
              <a:gd name="connsiteY8" fmla="*/ 80962 h 192881"/>
              <a:gd name="connsiteX9" fmla="*/ 309563 w 345281"/>
              <a:gd name="connsiteY9" fmla="*/ 42862 h 192881"/>
              <a:gd name="connsiteX10" fmla="*/ 288131 w 345281"/>
              <a:gd name="connsiteY10" fmla="*/ 42862 h 192881"/>
              <a:gd name="connsiteX11" fmla="*/ 271463 w 345281"/>
              <a:gd name="connsiteY11" fmla="*/ 9525 h 192881"/>
              <a:gd name="connsiteX12" fmla="*/ 250031 w 345281"/>
              <a:gd name="connsiteY12" fmla="*/ 0 h 192881"/>
              <a:gd name="connsiteX13" fmla="*/ 185738 w 345281"/>
              <a:gd name="connsiteY13" fmla="*/ 16668 h 192881"/>
              <a:gd name="connsiteX14" fmla="*/ 154781 w 345281"/>
              <a:gd name="connsiteY14" fmla="*/ 59531 h 192881"/>
              <a:gd name="connsiteX15" fmla="*/ 121444 w 345281"/>
              <a:gd name="connsiteY15" fmla="*/ 61912 h 192881"/>
              <a:gd name="connsiteX16" fmla="*/ 80963 w 345281"/>
              <a:gd name="connsiteY16" fmla="*/ 26193 h 192881"/>
              <a:gd name="connsiteX17" fmla="*/ 35719 w 345281"/>
              <a:gd name="connsiteY17" fmla="*/ 23812 h 192881"/>
              <a:gd name="connsiteX18" fmla="*/ 42863 w 345281"/>
              <a:gd name="connsiteY18" fmla="*/ 59531 h 192881"/>
              <a:gd name="connsiteX19" fmla="*/ 0 w 345281"/>
              <a:gd name="connsiteY19" fmla="*/ 88106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81" h="192881">
                <a:moveTo>
                  <a:pt x="0" y="88106"/>
                </a:moveTo>
                <a:lnTo>
                  <a:pt x="2381" y="138112"/>
                </a:lnTo>
                <a:lnTo>
                  <a:pt x="71438" y="169068"/>
                </a:lnTo>
                <a:lnTo>
                  <a:pt x="71438" y="192881"/>
                </a:lnTo>
                <a:lnTo>
                  <a:pt x="171450" y="150018"/>
                </a:lnTo>
                <a:lnTo>
                  <a:pt x="219075" y="145256"/>
                </a:lnTo>
                <a:lnTo>
                  <a:pt x="302419" y="145256"/>
                </a:lnTo>
                <a:lnTo>
                  <a:pt x="316706" y="114300"/>
                </a:lnTo>
                <a:lnTo>
                  <a:pt x="345281" y="80962"/>
                </a:lnTo>
                <a:lnTo>
                  <a:pt x="309563" y="42862"/>
                </a:lnTo>
                <a:lnTo>
                  <a:pt x="288131" y="42862"/>
                </a:lnTo>
                <a:lnTo>
                  <a:pt x="271463" y="9525"/>
                </a:lnTo>
                <a:lnTo>
                  <a:pt x="250031" y="0"/>
                </a:lnTo>
                <a:lnTo>
                  <a:pt x="185738" y="16668"/>
                </a:lnTo>
                <a:lnTo>
                  <a:pt x="154781" y="59531"/>
                </a:lnTo>
                <a:lnTo>
                  <a:pt x="121444" y="61912"/>
                </a:lnTo>
                <a:lnTo>
                  <a:pt x="80963" y="26193"/>
                </a:lnTo>
                <a:lnTo>
                  <a:pt x="35719" y="23812"/>
                </a:lnTo>
                <a:lnTo>
                  <a:pt x="42863" y="59531"/>
                </a:lnTo>
                <a:lnTo>
                  <a:pt x="0" y="88106"/>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4488057" y="2015524"/>
            <a:ext cx="478631" cy="280987"/>
          </a:xfrm>
          <a:custGeom>
            <a:avLst/>
            <a:gdLst>
              <a:gd name="connsiteX0" fmla="*/ 233362 w 478631"/>
              <a:gd name="connsiteY0" fmla="*/ 109537 h 280987"/>
              <a:gd name="connsiteX1" fmla="*/ 207169 w 478631"/>
              <a:gd name="connsiteY1" fmla="*/ 50006 h 280987"/>
              <a:gd name="connsiteX2" fmla="*/ 223837 w 478631"/>
              <a:gd name="connsiteY2" fmla="*/ 33337 h 280987"/>
              <a:gd name="connsiteX3" fmla="*/ 242887 w 478631"/>
              <a:gd name="connsiteY3" fmla="*/ 33337 h 280987"/>
              <a:gd name="connsiteX4" fmla="*/ 261937 w 478631"/>
              <a:gd name="connsiteY4" fmla="*/ 23812 h 280987"/>
              <a:gd name="connsiteX5" fmla="*/ 261937 w 478631"/>
              <a:gd name="connsiteY5" fmla="*/ 11906 h 280987"/>
              <a:gd name="connsiteX6" fmla="*/ 297656 w 478631"/>
              <a:gd name="connsiteY6" fmla="*/ 9525 h 280987"/>
              <a:gd name="connsiteX7" fmla="*/ 314325 w 478631"/>
              <a:gd name="connsiteY7" fmla="*/ 33337 h 280987"/>
              <a:gd name="connsiteX8" fmla="*/ 333375 w 478631"/>
              <a:gd name="connsiteY8" fmla="*/ 16668 h 280987"/>
              <a:gd name="connsiteX9" fmla="*/ 366712 w 478631"/>
              <a:gd name="connsiteY9" fmla="*/ 23812 h 280987"/>
              <a:gd name="connsiteX10" fmla="*/ 388144 w 478631"/>
              <a:gd name="connsiteY10" fmla="*/ 0 h 280987"/>
              <a:gd name="connsiteX11" fmla="*/ 407194 w 478631"/>
              <a:gd name="connsiteY11" fmla="*/ 0 h 280987"/>
              <a:gd name="connsiteX12" fmla="*/ 478631 w 478631"/>
              <a:gd name="connsiteY12" fmla="*/ 47625 h 280987"/>
              <a:gd name="connsiteX13" fmla="*/ 471487 w 478631"/>
              <a:gd name="connsiteY13" fmla="*/ 76200 h 280987"/>
              <a:gd name="connsiteX14" fmla="*/ 442912 w 478631"/>
              <a:gd name="connsiteY14" fmla="*/ 83343 h 280987"/>
              <a:gd name="connsiteX15" fmla="*/ 426244 w 478631"/>
              <a:gd name="connsiteY15" fmla="*/ 66675 h 280987"/>
              <a:gd name="connsiteX16" fmla="*/ 407194 w 478631"/>
              <a:gd name="connsiteY16" fmla="*/ 61912 h 280987"/>
              <a:gd name="connsiteX17" fmla="*/ 385762 w 478631"/>
              <a:gd name="connsiteY17" fmla="*/ 90487 h 280987"/>
              <a:gd name="connsiteX18" fmla="*/ 340519 w 478631"/>
              <a:gd name="connsiteY18" fmla="*/ 130968 h 280987"/>
              <a:gd name="connsiteX19" fmla="*/ 292894 w 478631"/>
              <a:gd name="connsiteY19" fmla="*/ 126206 h 280987"/>
              <a:gd name="connsiteX20" fmla="*/ 273844 w 478631"/>
              <a:gd name="connsiteY20" fmla="*/ 159543 h 280987"/>
              <a:gd name="connsiteX21" fmla="*/ 259556 w 478631"/>
              <a:gd name="connsiteY21" fmla="*/ 190500 h 280987"/>
              <a:gd name="connsiteX22" fmla="*/ 257175 w 478631"/>
              <a:gd name="connsiteY22" fmla="*/ 221456 h 280987"/>
              <a:gd name="connsiteX23" fmla="*/ 219075 w 478631"/>
              <a:gd name="connsiteY23" fmla="*/ 252412 h 280987"/>
              <a:gd name="connsiteX24" fmla="*/ 180975 w 478631"/>
              <a:gd name="connsiteY24" fmla="*/ 235743 h 280987"/>
              <a:gd name="connsiteX25" fmla="*/ 123825 w 478631"/>
              <a:gd name="connsiteY25" fmla="*/ 280987 h 280987"/>
              <a:gd name="connsiteX26" fmla="*/ 100012 w 478631"/>
              <a:gd name="connsiteY26" fmla="*/ 240506 h 280987"/>
              <a:gd name="connsiteX27" fmla="*/ 59531 w 478631"/>
              <a:gd name="connsiteY27" fmla="*/ 230981 h 280987"/>
              <a:gd name="connsiteX28" fmla="*/ 26194 w 478631"/>
              <a:gd name="connsiteY28" fmla="*/ 207168 h 280987"/>
              <a:gd name="connsiteX29" fmla="*/ 11906 w 478631"/>
              <a:gd name="connsiteY29" fmla="*/ 230981 h 280987"/>
              <a:gd name="connsiteX30" fmla="*/ 0 w 478631"/>
              <a:gd name="connsiteY30" fmla="*/ 180975 h 280987"/>
              <a:gd name="connsiteX31" fmla="*/ 123825 w 478631"/>
              <a:gd name="connsiteY31" fmla="*/ 173831 h 280987"/>
              <a:gd name="connsiteX32" fmla="*/ 161925 w 478631"/>
              <a:gd name="connsiteY32" fmla="*/ 109537 h 280987"/>
              <a:gd name="connsiteX33" fmla="*/ 233362 w 478631"/>
              <a:gd name="connsiteY33" fmla="*/ 109537 h 28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8631" h="280987">
                <a:moveTo>
                  <a:pt x="233362" y="109537"/>
                </a:moveTo>
                <a:lnTo>
                  <a:pt x="207169" y="50006"/>
                </a:lnTo>
                <a:lnTo>
                  <a:pt x="223837" y="33337"/>
                </a:lnTo>
                <a:lnTo>
                  <a:pt x="242887" y="33337"/>
                </a:lnTo>
                <a:lnTo>
                  <a:pt x="261937" y="23812"/>
                </a:lnTo>
                <a:lnTo>
                  <a:pt x="261937" y="11906"/>
                </a:lnTo>
                <a:lnTo>
                  <a:pt x="297656" y="9525"/>
                </a:lnTo>
                <a:lnTo>
                  <a:pt x="314325" y="33337"/>
                </a:lnTo>
                <a:lnTo>
                  <a:pt x="333375" y="16668"/>
                </a:lnTo>
                <a:lnTo>
                  <a:pt x="366712" y="23812"/>
                </a:lnTo>
                <a:lnTo>
                  <a:pt x="388144" y="0"/>
                </a:lnTo>
                <a:lnTo>
                  <a:pt x="407194" y="0"/>
                </a:lnTo>
                <a:lnTo>
                  <a:pt x="478631" y="47625"/>
                </a:lnTo>
                <a:lnTo>
                  <a:pt x="471487" y="76200"/>
                </a:lnTo>
                <a:lnTo>
                  <a:pt x="442912" y="83343"/>
                </a:lnTo>
                <a:lnTo>
                  <a:pt x="426244" y="66675"/>
                </a:lnTo>
                <a:lnTo>
                  <a:pt x="407194" y="61912"/>
                </a:lnTo>
                <a:lnTo>
                  <a:pt x="385762" y="90487"/>
                </a:lnTo>
                <a:lnTo>
                  <a:pt x="340519" y="130968"/>
                </a:lnTo>
                <a:lnTo>
                  <a:pt x="292894" y="126206"/>
                </a:lnTo>
                <a:lnTo>
                  <a:pt x="273844" y="159543"/>
                </a:lnTo>
                <a:lnTo>
                  <a:pt x="259556" y="190500"/>
                </a:lnTo>
                <a:lnTo>
                  <a:pt x="257175" y="221456"/>
                </a:lnTo>
                <a:lnTo>
                  <a:pt x="219075" y="252412"/>
                </a:lnTo>
                <a:lnTo>
                  <a:pt x="180975" y="235743"/>
                </a:lnTo>
                <a:lnTo>
                  <a:pt x="123825" y="280987"/>
                </a:lnTo>
                <a:lnTo>
                  <a:pt x="100012" y="240506"/>
                </a:lnTo>
                <a:lnTo>
                  <a:pt x="59531" y="230981"/>
                </a:lnTo>
                <a:lnTo>
                  <a:pt x="26194" y="207168"/>
                </a:lnTo>
                <a:lnTo>
                  <a:pt x="11906" y="230981"/>
                </a:lnTo>
                <a:lnTo>
                  <a:pt x="0" y="180975"/>
                </a:lnTo>
                <a:lnTo>
                  <a:pt x="123825" y="173831"/>
                </a:lnTo>
                <a:lnTo>
                  <a:pt x="161925" y="109537"/>
                </a:lnTo>
                <a:lnTo>
                  <a:pt x="233362" y="109537"/>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4376138" y="2353661"/>
            <a:ext cx="166688" cy="90488"/>
          </a:xfrm>
          <a:custGeom>
            <a:avLst/>
            <a:gdLst>
              <a:gd name="connsiteX0" fmla="*/ 159544 w 166688"/>
              <a:gd name="connsiteY0" fmla="*/ 21431 h 90488"/>
              <a:gd name="connsiteX1" fmla="*/ 166688 w 166688"/>
              <a:gd name="connsiteY1" fmla="*/ 90488 h 90488"/>
              <a:gd name="connsiteX2" fmla="*/ 30956 w 166688"/>
              <a:gd name="connsiteY2" fmla="*/ 73819 h 90488"/>
              <a:gd name="connsiteX3" fmla="*/ 0 w 166688"/>
              <a:gd name="connsiteY3" fmla="*/ 21431 h 90488"/>
              <a:gd name="connsiteX4" fmla="*/ 47625 w 166688"/>
              <a:gd name="connsiteY4" fmla="*/ 0 h 90488"/>
              <a:gd name="connsiteX5" fmla="*/ 102394 w 166688"/>
              <a:gd name="connsiteY5" fmla="*/ 23813 h 90488"/>
              <a:gd name="connsiteX6" fmla="*/ 159544 w 166688"/>
              <a:gd name="connsiteY6" fmla="*/ 21431 h 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688" h="90488">
                <a:moveTo>
                  <a:pt x="159544" y="21431"/>
                </a:moveTo>
                <a:lnTo>
                  <a:pt x="166688" y="90488"/>
                </a:lnTo>
                <a:lnTo>
                  <a:pt x="30956" y="73819"/>
                </a:lnTo>
                <a:lnTo>
                  <a:pt x="0" y="21431"/>
                </a:lnTo>
                <a:lnTo>
                  <a:pt x="47625" y="0"/>
                </a:lnTo>
                <a:lnTo>
                  <a:pt x="102394" y="23813"/>
                </a:lnTo>
                <a:lnTo>
                  <a:pt x="159544" y="21431"/>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576038" y="1679767"/>
            <a:ext cx="342900" cy="350044"/>
          </a:xfrm>
          <a:custGeom>
            <a:avLst/>
            <a:gdLst>
              <a:gd name="connsiteX0" fmla="*/ 0 w 342900"/>
              <a:gd name="connsiteY0" fmla="*/ 78582 h 350044"/>
              <a:gd name="connsiteX1" fmla="*/ 7144 w 342900"/>
              <a:gd name="connsiteY1" fmla="*/ 28575 h 350044"/>
              <a:gd name="connsiteX2" fmla="*/ 38100 w 342900"/>
              <a:gd name="connsiteY2" fmla="*/ 16669 h 350044"/>
              <a:gd name="connsiteX3" fmla="*/ 54769 w 342900"/>
              <a:gd name="connsiteY3" fmla="*/ 59532 h 350044"/>
              <a:gd name="connsiteX4" fmla="*/ 80963 w 342900"/>
              <a:gd name="connsiteY4" fmla="*/ 66675 h 350044"/>
              <a:gd name="connsiteX5" fmla="*/ 109538 w 342900"/>
              <a:gd name="connsiteY5" fmla="*/ 109538 h 350044"/>
              <a:gd name="connsiteX6" fmla="*/ 133350 w 342900"/>
              <a:gd name="connsiteY6" fmla="*/ 92869 h 350044"/>
              <a:gd name="connsiteX7" fmla="*/ 142875 w 342900"/>
              <a:gd name="connsiteY7" fmla="*/ 19050 h 350044"/>
              <a:gd name="connsiteX8" fmla="*/ 211931 w 342900"/>
              <a:gd name="connsiteY8" fmla="*/ 0 h 350044"/>
              <a:gd name="connsiteX9" fmla="*/ 221456 w 342900"/>
              <a:gd name="connsiteY9" fmla="*/ 40482 h 350044"/>
              <a:gd name="connsiteX10" fmla="*/ 259556 w 342900"/>
              <a:gd name="connsiteY10" fmla="*/ 38100 h 350044"/>
              <a:gd name="connsiteX11" fmla="*/ 285750 w 342900"/>
              <a:gd name="connsiteY11" fmla="*/ 145257 h 350044"/>
              <a:gd name="connsiteX12" fmla="*/ 342900 w 342900"/>
              <a:gd name="connsiteY12" fmla="*/ 188119 h 350044"/>
              <a:gd name="connsiteX13" fmla="*/ 323850 w 342900"/>
              <a:gd name="connsiteY13" fmla="*/ 195263 h 350044"/>
              <a:gd name="connsiteX14" fmla="*/ 309563 w 342900"/>
              <a:gd name="connsiteY14" fmla="*/ 233363 h 350044"/>
              <a:gd name="connsiteX15" fmla="*/ 278606 w 342900"/>
              <a:gd name="connsiteY15" fmla="*/ 233363 h 350044"/>
              <a:gd name="connsiteX16" fmla="*/ 271463 w 342900"/>
              <a:gd name="connsiteY16" fmla="*/ 295275 h 350044"/>
              <a:gd name="connsiteX17" fmla="*/ 226219 w 342900"/>
              <a:gd name="connsiteY17" fmla="*/ 292894 h 350044"/>
              <a:gd name="connsiteX18" fmla="*/ 214313 w 342900"/>
              <a:gd name="connsiteY18" fmla="*/ 302419 h 350044"/>
              <a:gd name="connsiteX19" fmla="*/ 150019 w 342900"/>
              <a:gd name="connsiteY19" fmla="*/ 295275 h 350044"/>
              <a:gd name="connsiteX20" fmla="*/ 121444 w 342900"/>
              <a:gd name="connsiteY20" fmla="*/ 307182 h 350044"/>
              <a:gd name="connsiteX21" fmla="*/ 128588 w 342900"/>
              <a:gd name="connsiteY21" fmla="*/ 350044 h 350044"/>
              <a:gd name="connsiteX22" fmla="*/ 83344 w 342900"/>
              <a:gd name="connsiteY22" fmla="*/ 340519 h 350044"/>
              <a:gd name="connsiteX23" fmla="*/ 19050 w 342900"/>
              <a:gd name="connsiteY23" fmla="*/ 264319 h 350044"/>
              <a:gd name="connsiteX24" fmla="*/ 9525 w 342900"/>
              <a:gd name="connsiteY24" fmla="*/ 269082 h 350044"/>
              <a:gd name="connsiteX25" fmla="*/ 16669 w 342900"/>
              <a:gd name="connsiteY25" fmla="*/ 228600 h 350044"/>
              <a:gd name="connsiteX26" fmla="*/ 66675 w 342900"/>
              <a:gd name="connsiteY26" fmla="*/ 197644 h 350044"/>
              <a:gd name="connsiteX27" fmla="*/ 76200 w 342900"/>
              <a:gd name="connsiteY27" fmla="*/ 154782 h 350044"/>
              <a:gd name="connsiteX28" fmla="*/ 26194 w 342900"/>
              <a:gd name="connsiteY28" fmla="*/ 135732 h 350044"/>
              <a:gd name="connsiteX29" fmla="*/ 0 w 342900"/>
              <a:gd name="connsiteY29" fmla="*/ 78582 h 3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2900" h="350044">
                <a:moveTo>
                  <a:pt x="0" y="78582"/>
                </a:moveTo>
                <a:lnTo>
                  <a:pt x="7144" y="28575"/>
                </a:lnTo>
                <a:lnTo>
                  <a:pt x="38100" y="16669"/>
                </a:lnTo>
                <a:lnTo>
                  <a:pt x="54769" y="59532"/>
                </a:lnTo>
                <a:lnTo>
                  <a:pt x="80963" y="66675"/>
                </a:lnTo>
                <a:lnTo>
                  <a:pt x="109538" y="109538"/>
                </a:lnTo>
                <a:lnTo>
                  <a:pt x="133350" y="92869"/>
                </a:lnTo>
                <a:lnTo>
                  <a:pt x="142875" y="19050"/>
                </a:lnTo>
                <a:lnTo>
                  <a:pt x="211931" y="0"/>
                </a:lnTo>
                <a:lnTo>
                  <a:pt x="221456" y="40482"/>
                </a:lnTo>
                <a:lnTo>
                  <a:pt x="259556" y="38100"/>
                </a:lnTo>
                <a:lnTo>
                  <a:pt x="285750" y="145257"/>
                </a:lnTo>
                <a:lnTo>
                  <a:pt x="342900" y="188119"/>
                </a:lnTo>
                <a:lnTo>
                  <a:pt x="323850" y="195263"/>
                </a:lnTo>
                <a:lnTo>
                  <a:pt x="309563" y="233363"/>
                </a:lnTo>
                <a:lnTo>
                  <a:pt x="278606" y="233363"/>
                </a:lnTo>
                <a:lnTo>
                  <a:pt x="271463" y="295275"/>
                </a:lnTo>
                <a:lnTo>
                  <a:pt x="226219" y="292894"/>
                </a:lnTo>
                <a:lnTo>
                  <a:pt x="214313" y="302419"/>
                </a:lnTo>
                <a:lnTo>
                  <a:pt x="150019" y="295275"/>
                </a:lnTo>
                <a:lnTo>
                  <a:pt x="121444" y="307182"/>
                </a:lnTo>
                <a:lnTo>
                  <a:pt x="128588" y="350044"/>
                </a:lnTo>
                <a:lnTo>
                  <a:pt x="83344" y="340519"/>
                </a:lnTo>
                <a:lnTo>
                  <a:pt x="19050" y="264319"/>
                </a:lnTo>
                <a:lnTo>
                  <a:pt x="9525" y="269082"/>
                </a:lnTo>
                <a:lnTo>
                  <a:pt x="16669" y="228600"/>
                </a:lnTo>
                <a:lnTo>
                  <a:pt x="66675" y="197644"/>
                </a:lnTo>
                <a:lnTo>
                  <a:pt x="76200" y="154782"/>
                </a:lnTo>
                <a:lnTo>
                  <a:pt x="26194" y="135732"/>
                </a:lnTo>
                <a:lnTo>
                  <a:pt x="0" y="78582"/>
                </a:lnTo>
                <a:close/>
              </a:path>
            </a:pathLst>
          </a:custGeom>
          <a:solidFill>
            <a:srgbClr val="C00000"/>
          </a:solidFill>
          <a:ln w="9525">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2" name="Freeform 91"/>
          <p:cNvSpPr/>
          <p:nvPr/>
        </p:nvSpPr>
        <p:spPr>
          <a:xfrm>
            <a:off x="3249126" y="4288357"/>
            <a:ext cx="1687286" cy="1333500"/>
          </a:xfrm>
          <a:custGeom>
            <a:avLst/>
            <a:gdLst>
              <a:gd name="connsiteX0" fmla="*/ 1646464 w 1687286"/>
              <a:gd name="connsiteY0" fmla="*/ 669471 h 1333500"/>
              <a:gd name="connsiteX1" fmla="*/ 1673679 w 1687286"/>
              <a:gd name="connsiteY1" fmla="*/ 634093 h 1333500"/>
              <a:gd name="connsiteX2" fmla="*/ 1676400 w 1687286"/>
              <a:gd name="connsiteY2" fmla="*/ 536121 h 1333500"/>
              <a:gd name="connsiteX3" fmla="*/ 1632857 w 1687286"/>
              <a:gd name="connsiteY3" fmla="*/ 495300 h 1333500"/>
              <a:gd name="connsiteX4" fmla="*/ 1641022 w 1687286"/>
              <a:gd name="connsiteY4" fmla="*/ 405493 h 1333500"/>
              <a:gd name="connsiteX5" fmla="*/ 1679122 w 1687286"/>
              <a:gd name="connsiteY5" fmla="*/ 370114 h 1333500"/>
              <a:gd name="connsiteX6" fmla="*/ 1687286 w 1687286"/>
              <a:gd name="connsiteY6" fmla="*/ 315686 h 1333500"/>
              <a:gd name="connsiteX7" fmla="*/ 1643743 w 1687286"/>
              <a:gd name="connsiteY7" fmla="*/ 234043 h 1333500"/>
              <a:gd name="connsiteX8" fmla="*/ 1619250 w 1687286"/>
              <a:gd name="connsiteY8" fmla="*/ 228600 h 1333500"/>
              <a:gd name="connsiteX9" fmla="*/ 1619250 w 1687286"/>
              <a:gd name="connsiteY9" fmla="*/ 168729 h 1333500"/>
              <a:gd name="connsiteX10" fmla="*/ 1592036 w 1687286"/>
              <a:gd name="connsiteY10" fmla="*/ 136071 h 1333500"/>
              <a:gd name="connsiteX11" fmla="*/ 1611086 w 1687286"/>
              <a:gd name="connsiteY11" fmla="*/ 13607 h 1333500"/>
              <a:gd name="connsiteX12" fmla="*/ 1638300 w 1687286"/>
              <a:gd name="connsiteY12" fmla="*/ 5443 h 1333500"/>
              <a:gd name="connsiteX13" fmla="*/ 1589314 w 1687286"/>
              <a:gd name="connsiteY13" fmla="*/ 0 h 1333500"/>
              <a:gd name="connsiteX14" fmla="*/ 1431472 w 1687286"/>
              <a:gd name="connsiteY14" fmla="*/ 111579 h 1333500"/>
              <a:gd name="connsiteX15" fmla="*/ 1398814 w 1687286"/>
              <a:gd name="connsiteY15" fmla="*/ 103414 h 1333500"/>
              <a:gd name="connsiteX16" fmla="*/ 1352550 w 1687286"/>
              <a:gd name="connsiteY16" fmla="*/ 0 h 1333500"/>
              <a:gd name="connsiteX17" fmla="*/ 1317172 w 1687286"/>
              <a:gd name="connsiteY17" fmla="*/ 2721 h 1333500"/>
              <a:gd name="connsiteX18" fmla="*/ 1300843 w 1687286"/>
              <a:gd name="connsiteY18" fmla="*/ 43543 h 1333500"/>
              <a:gd name="connsiteX19" fmla="*/ 1260022 w 1687286"/>
              <a:gd name="connsiteY19" fmla="*/ 43543 h 1333500"/>
              <a:gd name="connsiteX20" fmla="*/ 1200150 w 1687286"/>
              <a:gd name="connsiteY20" fmla="*/ 106136 h 1333500"/>
              <a:gd name="connsiteX21" fmla="*/ 1205593 w 1687286"/>
              <a:gd name="connsiteY21" fmla="*/ 174171 h 1333500"/>
              <a:gd name="connsiteX22" fmla="*/ 1186543 w 1687286"/>
              <a:gd name="connsiteY22" fmla="*/ 214993 h 1333500"/>
              <a:gd name="connsiteX23" fmla="*/ 1140279 w 1687286"/>
              <a:gd name="connsiteY23" fmla="*/ 217714 h 1333500"/>
              <a:gd name="connsiteX24" fmla="*/ 1066800 w 1687286"/>
              <a:gd name="connsiteY24" fmla="*/ 157843 h 1333500"/>
              <a:gd name="connsiteX25" fmla="*/ 976993 w 1687286"/>
              <a:gd name="connsiteY25" fmla="*/ 176893 h 1333500"/>
              <a:gd name="connsiteX26" fmla="*/ 906236 w 1687286"/>
              <a:gd name="connsiteY26" fmla="*/ 119743 h 1333500"/>
              <a:gd name="connsiteX27" fmla="*/ 862693 w 1687286"/>
              <a:gd name="connsiteY27" fmla="*/ 125186 h 1333500"/>
              <a:gd name="connsiteX28" fmla="*/ 827314 w 1687286"/>
              <a:gd name="connsiteY28" fmla="*/ 59871 h 1333500"/>
              <a:gd name="connsiteX29" fmla="*/ 767443 w 1687286"/>
              <a:gd name="connsiteY29" fmla="*/ 48986 h 1333500"/>
              <a:gd name="connsiteX30" fmla="*/ 707572 w 1687286"/>
              <a:gd name="connsiteY30" fmla="*/ 76200 h 1333500"/>
              <a:gd name="connsiteX31" fmla="*/ 386443 w 1687286"/>
              <a:gd name="connsiteY31" fmla="*/ 68036 h 1333500"/>
              <a:gd name="connsiteX32" fmla="*/ 223157 w 1687286"/>
              <a:gd name="connsiteY32" fmla="*/ 119743 h 1333500"/>
              <a:gd name="connsiteX33" fmla="*/ 155122 w 1687286"/>
              <a:gd name="connsiteY33" fmla="*/ 228600 h 1333500"/>
              <a:gd name="connsiteX34" fmla="*/ 81643 w 1687286"/>
              <a:gd name="connsiteY34" fmla="*/ 283029 h 1333500"/>
              <a:gd name="connsiteX35" fmla="*/ 57150 w 1687286"/>
              <a:gd name="connsiteY35" fmla="*/ 348343 h 1333500"/>
              <a:gd name="connsiteX36" fmla="*/ 13607 w 1687286"/>
              <a:gd name="connsiteY36" fmla="*/ 348343 h 1333500"/>
              <a:gd name="connsiteX37" fmla="*/ 0 w 1687286"/>
              <a:gd name="connsiteY37" fmla="*/ 386443 h 1333500"/>
              <a:gd name="connsiteX38" fmla="*/ 65314 w 1687286"/>
              <a:gd name="connsiteY38" fmla="*/ 549729 h 1333500"/>
              <a:gd name="connsiteX39" fmla="*/ 68036 w 1687286"/>
              <a:gd name="connsiteY39" fmla="*/ 623207 h 1333500"/>
              <a:gd name="connsiteX40" fmla="*/ 166007 w 1687286"/>
              <a:gd name="connsiteY40" fmla="*/ 674914 h 1333500"/>
              <a:gd name="connsiteX41" fmla="*/ 179614 w 1687286"/>
              <a:gd name="connsiteY41" fmla="*/ 696686 h 1333500"/>
              <a:gd name="connsiteX42" fmla="*/ 130629 w 1687286"/>
              <a:gd name="connsiteY42" fmla="*/ 732064 h 1333500"/>
              <a:gd name="connsiteX43" fmla="*/ 144236 w 1687286"/>
              <a:gd name="connsiteY43" fmla="*/ 802821 h 1333500"/>
              <a:gd name="connsiteX44" fmla="*/ 247650 w 1687286"/>
              <a:gd name="connsiteY44" fmla="*/ 1009650 h 1333500"/>
              <a:gd name="connsiteX45" fmla="*/ 239486 w 1687286"/>
              <a:gd name="connsiteY45" fmla="*/ 1099457 h 1333500"/>
              <a:gd name="connsiteX46" fmla="*/ 269422 w 1687286"/>
              <a:gd name="connsiteY46" fmla="*/ 1197429 h 1333500"/>
              <a:gd name="connsiteX47" fmla="*/ 364672 w 1687286"/>
              <a:gd name="connsiteY47" fmla="*/ 1175657 h 1333500"/>
              <a:gd name="connsiteX48" fmla="*/ 367393 w 1687286"/>
              <a:gd name="connsiteY48" fmla="*/ 1123950 h 1333500"/>
              <a:gd name="connsiteX49" fmla="*/ 391886 w 1687286"/>
              <a:gd name="connsiteY49" fmla="*/ 1123950 h 1333500"/>
              <a:gd name="connsiteX50" fmla="*/ 427264 w 1687286"/>
              <a:gd name="connsiteY50" fmla="*/ 1118507 h 1333500"/>
              <a:gd name="connsiteX51" fmla="*/ 457200 w 1687286"/>
              <a:gd name="connsiteY51" fmla="*/ 1189264 h 1333500"/>
              <a:gd name="connsiteX52" fmla="*/ 421822 w 1687286"/>
              <a:gd name="connsiteY52" fmla="*/ 1333500 h 1333500"/>
              <a:gd name="connsiteX53" fmla="*/ 533400 w 1687286"/>
              <a:gd name="connsiteY53" fmla="*/ 1279071 h 1333500"/>
              <a:gd name="connsiteX54" fmla="*/ 563336 w 1687286"/>
              <a:gd name="connsiteY54" fmla="*/ 1303564 h 1333500"/>
              <a:gd name="connsiteX55" fmla="*/ 623207 w 1687286"/>
              <a:gd name="connsiteY55" fmla="*/ 1289957 h 1333500"/>
              <a:gd name="connsiteX56" fmla="*/ 658586 w 1687286"/>
              <a:gd name="connsiteY56" fmla="*/ 1328057 h 1333500"/>
              <a:gd name="connsiteX57" fmla="*/ 685800 w 1687286"/>
              <a:gd name="connsiteY57" fmla="*/ 1328057 h 1333500"/>
              <a:gd name="connsiteX58" fmla="*/ 693964 w 1687286"/>
              <a:gd name="connsiteY58" fmla="*/ 1292679 h 1333500"/>
              <a:gd name="connsiteX59" fmla="*/ 723900 w 1687286"/>
              <a:gd name="connsiteY59" fmla="*/ 1284514 h 1333500"/>
              <a:gd name="connsiteX60" fmla="*/ 742950 w 1687286"/>
              <a:gd name="connsiteY60" fmla="*/ 1260021 h 1333500"/>
              <a:gd name="connsiteX61" fmla="*/ 810986 w 1687286"/>
              <a:gd name="connsiteY61" fmla="*/ 1260021 h 1333500"/>
              <a:gd name="connsiteX62" fmla="*/ 898072 w 1687286"/>
              <a:gd name="connsiteY62" fmla="*/ 1194707 h 1333500"/>
              <a:gd name="connsiteX63" fmla="*/ 868136 w 1687286"/>
              <a:gd name="connsiteY63" fmla="*/ 1143000 h 1333500"/>
              <a:gd name="connsiteX64" fmla="*/ 1004207 w 1687286"/>
              <a:gd name="connsiteY64" fmla="*/ 1126671 h 1333500"/>
              <a:gd name="connsiteX65" fmla="*/ 1017814 w 1687286"/>
              <a:gd name="connsiteY65" fmla="*/ 1110343 h 1333500"/>
              <a:gd name="connsiteX66" fmla="*/ 1151164 w 1687286"/>
              <a:gd name="connsiteY66" fmla="*/ 1107621 h 1333500"/>
              <a:gd name="connsiteX67" fmla="*/ 1151164 w 1687286"/>
              <a:gd name="connsiteY67" fmla="*/ 1145721 h 1333500"/>
              <a:gd name="connsiteX68" fmla="*/ 1189264 w 1687286"/>
              <a:gd name="connsiteY68" fmla="*/ 1137557 h 1333500"/>
              <a:gd name="connsiteX69" fmla="*/ 1251857 w 1687286"/>
              <a:gd name="connsiteY69" fmla="*/ 1170214 h 1333500"/>
              <a:gd name="connsiteX70" fmla="*/ 1235529 w 1687286"/>
              <a:gd name="connsiteY70" fmla="*/ 1129393 h 1333500"/>
              <a:gd name="connsiteX71" fmla="*/ 1262743 w 1687286"/>
              <a:gd name="connsiteY71" fmla="*/ 1096736 h 1333500"/>
              <a:gd name="connsiteX72" fmla="*/ 1181100 w 1687286"/>
              <a:gd name="connsiteY72" fmla="*/ 1053193 h 1333500"/>
              <a:gd name="connsiteX73" fmla="*/ 1118507 w 1687286"/>
              <a:gd name="connsiteY73" fmla="*/ 963386 h 1333500"/>
              <a:gd name="connsiteX74" fmla="*/ 1134836 w 1687286"/>
              <a:gd name="connsiteY74" fmla="*/ 936171 h 1333500"/>
              <a:gd name="connsiteX75" fmla="*/ 1123950 w 1687286"/>
              <a:gd name="connsiteY75" fmla="*/ 892629 h 1333500"/>
              <a:gd name="connsiteX76" fmla="*/ 1167493 w 1687286"/>
              <a:gd name="connsiteY76" fmla="*/ 876300 h 1333500"/>
              <a:gd name="connsiteX77" fmla="*/ 1181100 w 1687286"/>
              <a:gd name="connsiteY77" fmla="*/ 884464 h 1333500"/>
              <a:gd name="connsiteX78" fmla="*/ 1183822 w 1687286"/>
              <a:gd name="connsiteY78" fmla="*/ 857250 h 1333500"/>
              <a:gd name="connsiteX79" fmla="*/ 1265464 w 1687286"/>
              <a:gd name="connsiteY79" fmla="*/ 862693 h 1333500"/>
              <a:gd name="connsiteX80" fmla="*/ 1292679 w 1687286"/>
              <a:gd name="connsiteY80" fmla="*/ 895350 h 1333500"/>
              <a:gd name="connsiteX81" fmla="*/ 1338943 w 1687286"/>
              <a:gd name="connsiteY81" fmla="*/ 892629 h 1333500"/>
              <a:gd name="connsiteX82" fmla="*/ 1317172 w 1687286"/>
              <a:gd name="connsiteY82" fmla="*/ 789214 h 1333500"/>
              <a:gd name="connsiteX83" fmla="*/ 1374322 w 1687286"/>
              <a:gd name="connsiteY83" fmla="*/ 797379 h 1333500"/>
              <a:gd name="connsiteX84" fmla="*/ 1393372 w 1687286"/>
              <a:gd name="connsiteY84" fmla="*/ 786493 h 1333500"/>
              <a:gd name="connsiteX85" fmla="*/ 1406979 w 1687286"/>
              <a:gd name="connsiteY85" fmla="*/ 797379 h 1333500"/>
              <a:gd name="connsiteX86" fmla="*/ 1445079 w 1687286"/>
              <a:gd name="connsiteY86" fmla="*/ 742950 h 1333500"/>
              <a:gd name="connsiteX87" fmla="*/ 1480457 w 1687286"/>
              <a:gd name="connsiteY87" fmla="*/ 772886 h 1333500"/>
              <a:gd name="connsiteX88" fmla="*/ 1570264 w 1687286"/>
              <a:gd name="connsiteY88" fmla="*/ 696686 h 1333500"/>
              <a:gd name="connsiteX89" fmla="*/ 1570264 w 1687286"/>
              <a:gd name="connsiteY89" fmla="*/ 658586 h 1333500"/>
              <a:gd name="connsiteX90" fmla="*/ 1646464 w 1687286"/>
              <a:gd name="connsiteY90" fmla="*/ 669471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687286" h="1333500">
                <a:moveTo>
                  <a:pt x="1646464" y="669471"/>
                </a:moveTo>
                <a:lnTo>
                  <a:pt x="1673679" y="634093"/>
                </a:lnTo>
                <a:lnTo>
                  <a:pt x="1676400" y="536121"/>
                </a:lnTo>
                <a:lnTo>
                  <a:pt x="1632857" y="495300"/>
                </a:lnTo>
                <a:lnTo>
                  <a:pt x="1641022" y="405493"/>
                </a:lnTo>
                <a:lnTo>
                  <a:pt x="1679122" y="370114"/>
                </a:lnTo>
                <a:lnTo>
                  <a:pt x="1687286" y="315686"/>
                </a:lnTo>
                <a:lnTo>
                  <a:pt x="1643743" y="234043"/>
                </a:lnTo>
                <a:lnTo>
                  <a:pt x="1619250" y="228600"/>
                </a:lnTo>
                <a:lnTo>
                  <a:pt x="1619250" y="168729"/>
                </a:lnTo>
                <a:lnTo>
                  <a:pt x="1592036" y="136071"/>
                </a:lnTo>
                <a:lnTo>
                  <a:pt x="1611086" y="13607"/>
                </a:lnTo>
                <a:lnTo>
                  <a:pt x="1638300" y="5443"/>
                </a:lnTo>
                <a:lnTo>
                  <a:pt x="1589314" y="0"/>
                </a:lnTo>
                <a:lnTo>
                  <a:pt x="1431472" y="111579"/>
                </a:lnTo>
                <a:lnTo>
                  <a:pt x="1398814" y="103414"/>
                </a:lnTo>
                <a:lnTo>
                  <a:pt x="1352550" y="0"/>
                </a:lnTo>
                <a:lnTo>
                  <a:pt x="1317172" y="2721"/>
                </a:lnTo>
                <a:lnTo>
                  <a:pt x="1300843" y="43543"/>
                </a:lnTo>
                <a:lnTo>
                  <a:pt x="1260022" y="43543"/>
                </a:lnTo>
                <a:lnTo>
                  <a:pt x="1200150" y="106136"/>
                </a:lnTo>
                <a:lnTo>
                  <a:pt x="1205593" y="174171"/>
                </a:lnTo>
                <a:lnTo>
                  <a:pt x="1186543" y="214993"/>
                </a:lnTo>
                <a:lnTo>
                  <a:pt x="1140279" y="217714"/>
                </a:lnTo>
                <a:lnTo>
                  <a:pt x="1066800" y="157843"/>
                </a:lnTo>
                <a:lnTo>
                  <a:pt x="976993" y="176893"/>
                </a:lnTo>
                <a:lnTo>
                  <a:pt x="906236" y="119743"/>
                </a:lnTo>
                <a:lnTo>
                  <a:pt x="862693" y="125186"/>
                </a:lnTo>
                <a:lnTo>
                  <a:pt x="827314" y="59871"/>
                </a:lnTo>
                <a:lnTo>
                  <a:pt x="767443" y="48986"/>
                </a:lnTo>
                <a:lnTo>
                  <a:pt x="707572" y="76200"/>
                </a:lnTo>
                <a:lnTo>
                  <a:pt x="386443" y="68036"/>
                </a:lnTo>
                <a:lnTo>
                  <a:pt x="223157" y="119743"/>
                </a:lnTo>
                <a:lnTo>
                  <a:pt x="155122" y="228600"/>
                </a:lnTo>
                <a:lnTo>
                  <a:pt x="81643" y="283029"/>
                </a:lnTo>
                <a:lnTo>
                  <a:pt x="57150" y="348343"/>
                </a:lnTo>
                <a:lnTo>
                  <a:pt x="13607" y="348343"/>
                </a:lnTo>
                <a:lnTo>
                  <a:pt x="0" y="386443"/>
                </a:lnTo>
                <a:lnTo>
                  <a:pt x="65314" y="549729"/>
                </a:lnTo>
                <a:cubicBezTo>
                  <a:pt x="66221" y="574222"/>
                  <a:pt x="67129" y="598714"/>
                  <a:pt x="68036" y="623207"/>
                </a:cubicBezTo>
                <a:lnTo>
                  <a:pt x="166007" y="674914"/>
                </a:lnTo>
                <a:lnTo>
                  <a:pt x="179614" y="696686"/>
                </a:lnTo>
                <a:lnTo>
                  <a:pt x="130629" y="732064"/>
                </a:lnTo>
                <a:lnTo>
                  <a:pt x="144236" y="802821"/>
                </a:lnTo>
                <a:lnTo>
                  <a:pt x="247650" y="1009650"/>
                </a:lnTo>
                <a:lnTo>
                  <a:pt x="239486" y="1099457"/>
                </a:lnTo>
                <a:lnTo>
                  <a:pt x="269422" y="1197429"/>
                </a:lnTo>
                <a:lnTo>
                  <a:pt x="364672" y="1175657"/>
                </a:lnTo>
                <a:lnTo>
                  <a:pt x="367393" y="1123950"/>
                </a:lnTo>
                <a:lnTo>
                  <a:pt x="391886" y="1123950"/>
                </a:lnTo>
                <a:lnTo>
                  <a:pt x="427264" y="1118507"/>
                </a:lnTo>
                <a:lnTo>
                  <a:pt x="457200" y="1189264"/>
                </a:lnTo>
                <a:lnTo>
                  <a:pt x="421822" y="1333500"/>
                </a:lnTo>
                <a:lnTo>
                  <a:pt x="533400" y="1279071"/>
                </a:lnTo>
                <a:lnTo>
                  <a:pt x="563336" y="1303564"/>
                </a:lnTo>
                <a:lnTo>
                  <a:pt x="623207" y="1289957"/>
                </a:lnTo>
                <a:lnTo>
                  <a:pt x="658586" y="1328057"/>
                </a:lnTo>
                <a:lnTo>
                  <a:pt x="685800" y="1328057"/>
                </a:lnTo>
                <a:lnTo>
                  <a:pt x="693964" y="1292679"/>
                </a:lnTo>
                <a:lnTo>
                  <a:pt x="723900" y="1284514"/>
                </a:lnTo>
                <a:lnTo>
                  <a:pt x="742950" y="1260021"/>
                </a:lnTo>
                <a:lnTo>
                  <a:pt x="810986" y="1260021"/>
                </a:lnTo>
                <a:lnTo>
                  <a:pt x="898072" y="1194707"/>
                </a:lnTo>
                <a:lnTo>
                  <a:pt x="868136" y="1143000"/>
                </a:lnTo>
                <a:lnTo>
                  <a:pt x="1004207" y="1126671"/>
                </a:lnTo>
                <a:lnTo>
                  <a:pt x="1017814" y="1110343"/>
                </a:lnTo>
                <a:lnTo>
                  <a:pt x="1151164" y="1107621"/>
                </a:lnTo>
                <a:lnTo>
                  <a:pt x="1151164" y="1145721"/>
                </a:lnTo>
                <a:lnTo>
                  <a:pt x="1189264" y="1137557"/>
                </a:lnTo>
                <a:lnTo>
                  <a:pt x="1251857" y="1170214"/>
                </a:lnTo>
                <a:lnTo>
                  <a:pt x="1235529" y="1129393"/>
                </a:lnTo>
                <a:lnTo>
                  <a:pt x="1262743" y="1096736"/>
                </a:lnTo>
                <a:lnTo>
                  <a:pt x="1181100" y="1053193"/>
                </a:lnTo>
                <a:lnTo>
                  <a:pt x="1118507" y="963386"/>
                </a:lnTo>
                <a:lnTo>
                  <a:pt x="1134836" y="936171"/>
                </a:lnTo>
                <a:lnTo>
                  <a:pt x="1123950" y="892629"/>
                </a:lnTo>
                <a:lnTo>
                  <a:pt x="1167493" y="876300"/>
                </a:lnTo>
                <a:lnTo>
                  <a:pt x="1181100" y="884464"/>
                </a:lnTo>
                <a:lnTo>
                  <a:pt x="1183822" y="857250"/>
                </a:lnTo>
                <a:lnTo>
                  <a:pt x="1265464" y="862693"/>
                </a:lnTo>
                <a:lnTo>
                  <a:pt x="1292679" y="895350"/>
                </a:lnTo>
                <a:lnTo>
                  <a:pt x="1338943" y="892629"/>
                </a:lnTo>
                <a:lnTo>
                  <a:pt x="1317172" y="789214"/>
                </a:lnTo>
                <a:lnTo>
                  <a:pt x="1374322" y="797379"/>
                </a:lnTo>
                <a:lnTo>
                  <a:pt x="1393372" y="786493"/>
                </a:lnTo>
                <a:lnTo>
                  <a:pt x="1406979" y="797379"/>
                </a:lnTo>
                <a:lnTo>
                  <a:pt x="1445079" y="742950"/>
                </a:lnTo>
                <a:lnTo>
                  <a:pt x="1480457" y="772886"/>
                </a:lnTo>
                <a:lnTo>
                  <a:pt x="1570264" y="696686"/>
                </a:lnTo>
                <a:lnTo>
                  <a:pt x="1570264" y="658586"/>
                </a:lnTo>
                <a:lnTo>
                  <a:pt x="1646464" y="669471"/>
                </a:lnTo>
                <a:close/>
              </a:path>
            </a:pathLst>
          </a:custGeom>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3" name="Rounded Rectangle 92"/>
          <p:cNvSpPr/>
          <p:nvPr/>
        </p:nvSpPr>
        <p:spPr>
          <a:xfrm>
            <a:off x="2976306" y="1376208"/>
            <a:ext cx="2937095" cy="4943106"/>
          </a:xfrm>
          <a:prstGeom prst="roundRect">
            <a:avLst>
              <a:gd name="adj"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flipV="1">
            <a:off x="2971800" y="3808605"/>
            <a:ext cx="1844869" cy="35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159386" y="3810356"/>
            <a:ext cx="749069" cy="11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95238" y="3808605"/>
            <a:ext cx="3641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983393" y="3811763"/>
            <a:ext cx="2930008" cy="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971800" y="3812107"/>
            <a:ext cx="2930008" cy="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Rectangular Callout 125"/>
          <p:cNvSpPr/>
          <p:nvPr/>
        </p:nvSpPr>
        <p:spPr>
          <a:xfrm rot="16200000">
            <a:off x="3466895" y="1444788"/>
            <a:ext cx="1326356" cy="731453"/>
          </a:xfrm>
          <a:prstGeom prst="wedgeRectCallout">
            <a:avLst>
              <a:gd name="adj1" fmla="val -16661"/>
              <a:gd name="adj2" fmla="val 109192"/>
            </a:avLst>
          </a:prstGeom>
          <a:solidFill>
            <a:srgbClr val="002060"/>
          </a:solidFill>
          <a:ln w="9525">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500" b="1" dirty="0" err="1" smtClean="0">
                <a:solidFill>
                  <a:schemeClr val="bg1"/>
                </a:solidFill>
                <a:latin typeface="Cambria" pitchFamily="18" charset="0"/>
              </a:rPr>
              <a:t>Lạnh</a:t>
            </a:r>
            <a:endParaRPr lang="en-US" sz="2500" b="1" dirty="0">
              <a:solidFill>
                <a:schemeClr val="bg1"/>
              </a:solidFill>
              <a:latin typeface="Cambria" pitchFamily="18" charset="0"/>
            </a:endParaRPr>
          </a:p>
        </p:txBody>
      </p:sp>
      <p:sp>
        <p:nvSpPr>
          <p:cNvPr id="134" name="Rectangular Callout 133"/>
          <p:cNvSpPr/>
          <p:nvPr/>
        </p:nvSpPr>
        <p:spPr>
          <a:xfrm rot="5400000">
            <a:off x="4714571" y="4266790"/>
            <a:ext cx="1193007" cy="652874"/>
          </a:xfrm>
          <a:prstGeom prst="wedgeRectCallout">
            <a:avLst>
              <a:gd name="adj1" fmla="val 7400"/>
              <a:gd name="adj2" fmla="val 162502"/>
            </a:avLst>
          </a:prstGeom>
          <a:solidFill>
            <a:schemeClr val="accent3">
              <a:lumMod val="50000"/>
            </a:schemeClr>
          </a:solidFill>
          <a:ln w="9525">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err="1" smtClean="0">
                <a:solidFill>
                  <a:schemeClr val="bg1"/>
                </a:solidFill>
                <a:latin typeface="Cambria" pitchFamily="18" charset="0"/>
              </a:rPr>
              <a:t>Không</a:t>
            </a:r>
            <a:r>
              <a:rPr lang="en-US" sz="2200" b="1" dirty="0" smtClean="0">
                <a:solidFill>
                  <a:schemeClr val="bg1"/>
                </a:solidFill>
                <a:latin typeface="Cambria" pitchFamily="18" charset="0"/>
              </a:rPr>
              <a:t> </a:t>
            </a:r>
            <a:r>
              <a:rPr lang="en-US" sz="2200" b="1" dirty="0" err="1" smtClean="0">
                <a:solidFill>
                  <a:schemeClr val="bg1"/>
                </a:solidFill>
                <a:latin typeface="Cambria" pitchFamily="18" charset="0"/>
              </a:rPr>
              <a:t>lạnh</a:t>
            </a:r>
            <a:endParaRPr lang="en-US" sz="2200" b="1" dirty="0">
              <a:solidFill>
                <a:schemeClr val="bg1"/>
              </a:solidFill>
              <a:latin typeface="Cambria" pitchFamily="18" charset="0"/>
            </a:endParaRPr>
          </a:p>
        </p:txBody>
      </p:sp>
      <p:sp>
        <p:nvSpPr>
          <p:cNvPr id="98" name="Title 1"/>
          <p:cNvSpPr txBox="1">
            <a:spLocks/>
          </p:cNvSpPr>
          <p:nvPr/>
        </p:nvSpPr>
        <p:spPr>
          <a:xfrm>
            <a:off x="24518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effectLst>
                  <a:outerShdw blurRad="38100" dist="38100" dir="2700000" algn="tl">
                    <a:srgbClr val="000000">
                      <a:alpha val="43137"/>
                    </a:srgbClr>
                  </a:outerShdw>
                </a:effectLst>
                <a:latin typeface="Cambria" pitchFamily="18" charset="0"/>
              </a:rPr>
              <a:t>Thời</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tiết</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và</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khí</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hậu</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2173722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6"/>
                                        </p:tgtEl>
                                        <p:attrNameLst>
                                          <p:attrName>r</p:attrName>
                                        </p:attrNameLst>
                                      </p:cBhvr>
                                    </p:animRot>
                                    <p:animRot by="-240000">
                                      <p:cBhvr>
                                        <p:cTn id="7" dur="200" fill="hold">
                                          <p:stCondLst>
                                            <p:cond delay="200"/>
                                          </p:stCondLst>
                                        </p:cTn>
                                        <p:tgtEl>
                                          <p:spTgt spid="1036"/>
                                        </p:tgtEl>
                                        <p:attrNameLst>
                                          <p:attrName>r</p:attrName>
                                        </p:attrNameLst>
                                      </p:cBhvr>
                                    </p:animRot>
                                    <p:animRot by="240000">
                                      <p:cBhvr>
                                        <p:cTn id="8" dur="200" fill="hold">
                                          <p:stCondLst>
                                            <p:cond delay="400"/>
                                          </p:stCondLst>
                                        </p:cTn>
                                        <p:tgtEl>
                                          <p:spTgt spid="1036"/>
                                        </p:tgtEl>
                                        <p:attrNameLst>
                                          <p:attrName>r</p:attrName>
                                        </p:attrNameLst>
                                      </p:cBhvr>
                                    </p:animRot>
                                    <p:animRot by="-240000">
                                      <p:cBhvr>
                                        <p:cTn id="9" dur="200" fill="hold">
                                          <p:stCondLst>
                                            <p:cond delay="600"/>
                                          </p:stCondLst>
                                        </p:cTn>
                                        <p:tgtEl>
                                          <p:spTgt spid="1036"/>
                                        </p:tgtEl>
                                        <p:attrNameLst>
                                          <p:attrName>r</p:attrName>
                                        </p:attrNameLst>
                                      </p:cBhvr>
                                    </p:animRot>
                                    <p:animRot by="120000">
                                      <p:cBhvr>
                                        <p:cTn id="10" dur="200" fill="hold">
                                          <p:stCondLst>
                                            <p:cond delay="800"/>
                                          </p:stCondLst>
                                        </p:cTn>
                                        <p:tgtEl>
                                          <p:spTgt spid="10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7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7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80"/>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8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83"/>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8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8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8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88"/>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8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90"/>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1"/>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92"/>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3"/>
                                        </p:tgtEl>
                                        <p:attrNameLst>
                                          <p:attrName>style.visibility</p:attrName>
                                        </p:attrNameLst>
                                      </p:cBhvr>
                                      <p:to>
                                        <p:strVal val="visible"/>
                                      </p:to>
                                    </p:set>
                                  </p:childTnLst>
                                </p:cTn>
                              </p:par>
                              <p:par>
                                <p:cTn id="151" presetID="16" presetClass="entr" presetSubtype="37" fill="hold" nodeType="withEffect">
                                  <p:stCondLst>
                                    <p:cond delay="0"/>
                                  </p:stCondLst>
                                  <p:childTnLst>
                                    <p:set>
                                      <p:cBhvr>
                                        <p:cTn id="152" dur="1" fill="hold">
                                          <p:stCondLst>
                                            <p:cond delay="0"/>
                                          </p:stCondLst>
                                        </p:cTn>
                                        <p:tgtEl>
                                          <p:spTgt spid="96"/>
                                        </p:tgtEl>
                                        <p:attrNameLst>
                                          <p:attrName>style.visibility</p:attrName>
                                        </p:attrNameLst>
                                      </p:cBhvr>
                                      <p:to>
                                        <p:strVal val="visible"/>
                                      </p:to>
                                    </p:set>
                                    <p:animEffect transition="in" filter="barn(outVertical)">
                                      <p:cBhvr>
                                        <p:cTn id="153" dur="500"/>
                                        <p:tgtEl>
                                          <p:spTgt spid="96"/>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nodeType="clickEffect">
                                  <p:stCondLst>
                                    <p:cond delay="0"/>
                                  </p:stCondLst>
                                  <p:childTnLst>
                                    <p:set>
                                      <p:cBhvr>
                                        <p:cTn id="157" dur="1" fill="hold">
                                          <p:stCondLst>
                                            <p:cond delay="0"/>
                                          </p:stCondLst>
                                        </p:cTn>
                                        <p:tgtEl>
                                          <p:spTgt spid="95"/>
                                        </p:tgtEl>
                                        <p:attrNameLst>
                                          <p:attrName>style.visibility</p:attrName>
                                        </p:attrNameLst>
                                      </p:cBhvr>
                                      <p:to>
                                        <p:strVal val="visible"/>
                                      </p:to>
                                    </p:set>
                                    <p:animEffect transition="in" filter="wipe(left)">
                                      <p:cBhvr>
                                        <p:cTn id="158" dur="500"/>
                                        <p:tgtEl>
                                          <p:spTgt spid="95"/>
                                        </p:tgtEl>
                                      </p:cBhvr>
                                    </p:animEffect>
                                  </p:childTnLst>
                                </p:cTn>
                              </p:par>
                              <p:par>
                                <p:cTn id="159" presetID="22" presetClass="entr" presetSubtype="2" fill="hold" nodeType="withEffect">
                                  <p:stCondLst>
                                    <p:cond delay="0"/>
                                  </p:stCondLst>
                                  <p:childTnLst>
                                    <p:set>
                                      <p:cBhvr>
                                        <p:cTn id="160" dur="1" fill="hold">
                                          <p:stCondLst>
                                            <p:cond delay="0"/>
                                          </p:stCondLst>
                                        </p:cTn>
                                        <p:tgtEl>
                                          <p:spTgt spid="94"/>
                                        </p:tgtEl>
                                        <p:attrNameLst>
                                          <p:attrName>style.visibility</p:attrName>
                                        </p:attrNameLst>
                                      </p:cBhvr>
                                      <p:to>
                                        <p:strVal val="visible"/>
                                      </p:to>
                                    </p:set>
                                    <p:animEffect transition="in" filter="wipe(right)">
                                      <p:cBhvr>
                                        <p:cTn id="161" dur="500"/>
                                        <p:tgtEl>
                                          <p:spTgt spid="94"/>
                                        </p:tgtEl>
                                      </p:cBhvr>
                                    </p:animEffect>
                                  </p:childTnLst>
                                </p:cTn>
                              </p:par>
                            </p:childTnLst>
                          </p:cTn>
                        </p:par>
                        <p:par>
                          <p:cTn id="162" fill="hold">
                            <p:stCondLst>
                              <p:cond delay="500"/>
                            </p:stCondLst>
                            <p:childTnLst>
                              <p:par>
                                <p:cTn id="163" presetID="1" presetClass="entr" presetSubtype="0" fill="hold" nodeType="afterEffect">
                                  <p:stCondLst>
                                    <p:cond delay="0"/>
                                  </p:stCondLst>
                                  <p:childTnLst>
                                    <p:set>
                                      <p:cBhvr>
                                        <p:cTn id="164" dur="1" fill="hold">
                                          <p:stCondLst>
                                            <p:cond delay="0"/>
                                          </p:stCondLst>
                                        </p:cTn>
                                        <p:tgtEl>
                                          <p:spTgt spid="97"/>
                                        </p:tgtEl>
                                        <p:attrNameLst>
                                          <p:attrName>style.visibility</p:attrName>
                                        </p:attrNameLst>
                                      </p:cBhvr>
                                      <p:to>
                                        <p:strVal val="visible"/>
                                      </p:to>
                                    </p:set>
                                  </p:childTnLst>
                                </p:cTn>
                              </p:par>
                              <p:par>
                                <p:cTn id="165" presetID="42" presetClass="path" presetSubtype="0" accel="50000" decel="50000" fill="hold" nodeType="withEffect">
                                  <p:stCondLst>
                                    <p:cond delay="0"/>
                                  </p:stCondLst>
                                  <p:childTnLst>
                                    <p:animMotion origin="layout" path="M 1.66667E-6 -4.50822E-6 L -0.00313 -0.35547 " pathEditMode="relative" rAng="0" ptsTypes="AA">
                                      <p:cBhvr>
                                        <p:cTn id="166" dur="1000" fill="hold"/>
                                        <p:tgtEl>
                                          <p:spTgt spid="97"/>
                                        </p:tgtEl>
                                        <p:attrNameLst>
                                          <p:attrName>ppt_x</p:attrName>
                                          <p:attrName>ppt_y</p:attrName>
                                        </p:attrNameLst>
                                      </p:cBhvr>
                                      <p:rCtr x="-156" y="-17774"/>
                                    </p:animMotion>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100"/>
                                        </p:tgtEl>
                                        <p:attrNameLst>
                                          <p:attrName>style.visibility</p:attrName>
                                        </p:attrNameLst>
                                      </p:cBhvr>
                                      <p:to>
                                        <p:strVal val="visible"/>
                                      </p:to>
                                    </p:set>
                                  </p:childTnLst>
                                </p:cTn>
                              </p:par>
                              <p:par>
                                <p:cTn id="171" presetID="42" presetClass="path" presetSubtype="0" accel="50000" decel="50000" fill="hold" nodeType="withEffect">
                                  <p:stCondLst>
                                    <p:cond delay="0"/>
                                  </p:stCondLst>
                                  <p:childTnLst>
                                    <p:animMotion origin="layout" path="M -3.05556E-6 3.16057E-6 L -0.00191 0.36649 " pathEditMode="relative" rAng="0" ptsTypes="AA">
                                      <p:cBhvr>
                                        <p:cTn id="172" dur="1000" fill="hold"/>
                                        <p:tgtEl>
                                          <p:spTgt spid="100"/>
                                        </p:tgtEl>
                                        <p:attrNameLst>
                                          <p:attrName>ppt_x</p:attrName>
                                          <p:attrName>ppt_y</p:attrName>
                                        </p:attrNameLst>
                                      </p:cBhvr>
                                      <p:rCtr x="-104" y="18325"/>
                                    </p:animMotion>
                                  </p:childTnLst>
                                </p:cTn>
                              </p:par>
                              <p:par>
                                <p:cTn id="173" presetID="22" presetClass="entr" presetSubtype="4" fill="hold" grpId="1" nodeType="withEffect">
                                  <p:stCondLst>
                                    <p:cond delay="0"/>
                                  </p:stCondLst>
                                  <p:childTnLst>
                                    <p:set>
                                      <p:cBhvr>
                                        <p:cTn id="174" dur="1" fill="hold">
                                          <p:stCondLst>
                                            <p:cond delay="0"/>
                                          </p:stCondLst>
                                        </p:cTn>
                                        <p:tgtEl>
                                          <p:spTgt spid="126"/>
                                        </p:tgtEl>
                                        <p:attrNameLst>
                                          <p:attrName>style.visibility</p:attrName>
                                        </p:attrNameLst>
                                      </p:cBhvr>
                                      <p:to>
                                        <p:strVal val="visible"/>
                                      </p:to>
                                    </p:set>
                                    <p:animEffect transition="in" filter="wipe(down)">
                                      <p:cBhvr>
                                        <p:cTn id="175" dur="300"/>
                                        <p:tgtEl>
                                          <p:spTgt spid="126"/>
                                        </p:tgtEl>
                                      </p:cBhvr>
                                    </p:animEffect>
                                  </p:childTnLst>
                                </p:cTn>
                              </p:par>
                              <p:par>
                                <p:cTn id="176" presetID="8" presetClass="emph" presetSubtype="0" fill="hold" grpId="0" nodeType="withEffect">
                                  <p:stCondLst>
                                    <p:cond delay="0"/>
                                  </p:stCondLst>
                                  <p:childTnLst>
                                    <p:animRot by="5400000">
                                      <p:cBhvr>
                                        <p:cTn id="177" dur="300" fill="hold"/>
                                        <p:tgtEl>
                                          <p:spTgt spid="126"/>
                                        </p:tgtEl>
                                        <p:attrNameLst>
                                          <p:attrName>r</p:attrName>
                                        </p:attrNameLst>
                                      </p:cBhvr>
                                    </p:animRot>
                                  </p:childTnLst>
                                </p:cTn>
                              </p:par>
                            </p:childTnLst>
                          </p:cTn>
                        </p:par>
                      </p:childTnLst>
                    </p:cTn>
                  </p:par>
                  <p:par>
                    <p:cTn id="178" fill="hold">
                      <p:stCondLst>
                        <p:cond delay="indefinite"/>
                      </p:stCondLst>
                      <p:childTnLst>
                        <p:par>
                          <p:cTn id="179" fill="hold">
                            <p:stCondLst>
                              <p:cond delay="0"/>
                            </p:stCondLst>
                            <p:childTnLst>
                              <p:par>
                                <p:cTn id="180" presetID="22" presetClass="entr" presetSubtype="4" fill="hold" grpId="1" nodeType="clickEffect">
                                  <p:stCondLst>
                                    <p:cond delay="0"/>
                                  </p:stCondLst>
                                  <p:childTnLst>
                                    <p:set>
                                      <p:cBhvr>
                                        <p:cTn id="181" dur="1" fill="hold">
                                          <p:stCondLst>
                                            <p:cond delay="0"/>
                                          </p:stCondLst>
                                        </p:cTn>
                                        <p:tgtEl>
                                          <p:spTgt spid="134"/>
                                        </p:tgtEl>
                                        <p:attrNameLst>
                                          <p:attrName>style.visibility</p:attrName>
                                        </p:attrNameLst>
                                      </p:cBhvr>
                                      <p:to>
                                        <p:strVal val="visible"/>
                                      </p:to>
                                    </p:set>
                                    <p:animEffect transition="in" filter="wipe(down)">
                                      <p:cBhvr>
                                        <p:cTn id="182" dur="300"/>
                                        <p:tgtEl>
                                          <p:spTgt spid="134"/>
                                        </p:tgtEl>
                                      </p:cBhvr>
                                    </p:animEffect>
                                  </p:childTnLst>
                                </p:cTn>
                              </p:par>
                              <p:par>
                                <p:cTn id="183" presetID="8" presetClass="emph" presetSubtype="0" fill="hold" grpId="0" nodeType="withEffect">
                                  <p:stCondLst>
                                    <p:cond delay="0"/>
                                  </p:stCondLst>
                                  <p:childTnLst>
                                    <p:animRot by="-5400000">
                                      <p:cBhvr>
                                        <p:cTn id="184" dur="300" fill="hold"/>
                                        <p:tgtEl>
                                          <p:spTgt spid="1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4" grpId="0" animBg="1"/>
      <p:bldP spid="26" grpId="0"/>
      <p:bldP spid="32"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126" grpId="0" animBg="1"/>
      <p:bldP spid="126" grpId="1" animBg="1"/>
      <p:bldP spid="134" grpId="0" animBg="1"/>
      <p:bldP spid="13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13</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317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sp>
        <p:nvSpPr>
          <p:cNvPr id="2" name="Rounded Rectangular Callout 1"/>
          <p:cNvSpPr/>
          <p:nvPr/>
        </p:nvSpPr>
        <p:spPr>
          <a:xfrm>
            <a:off x="228601" y="1173220"/>
            <a:ext cx="2514600" cy="2575072"/>
          </a:xfrm>
          <a:prstGeom prst="wedgeRoundRectCallout">
            <a:avLst>
              <a:gd name="adj1" fmla="val -29093"/>
              <a:gd name="adj2" fmla="val 8490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itle 1"/>
          <p:cNvSpPr txBox="1">
            <a:spLocks/>
          </p:cNvSpPr>
          <p:nvPr/>
        </p:nvSpPr>
        <p:spPr>
          <a:xfrm>
            <a:off x="228600" y="2057400"/>
            <a:ext cx="2514601" cy="688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i="1" dirty="0" err="1" smtClean="0">
                <a:solidFill>
                  <a:srgbClr val="C00000"/>
                </a:solidFill>
                <a:latin typeface="Cambria" pitchFamily="18" charset="0"/>
              </a:rPr>
              <a:t>Sự</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khác</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nhau</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này</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có</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tính</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chất</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tạm</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thời</a:t>
            </a:r>
            <a:r>
              <a:rPr lang="en-US" sz="2400" i="1" dirty="0" smtClean="0">
                <a:solidFill>
                  <a:srgbClr val="C00000"/>
                </a:solidFill>
                <a:latin typeface="Cambria" pitchFamily="18" charset="0"/>
              </a:rPr>
              <a:t> hay </a:t>
            </a:r>
            <a:r>
              <a:rPr lang="en-US" sz="2400" i="1" dirty="0" err="1" smtClean="0">
                <a:solidFill>
                  <a:srgbClr val="C00000"/>
                </a:solidFill>
                <a:latin typeface="Cambria" pitchFamily="18" charset="0"/>
              </a:rPr>
              <a:t>lặp</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lại</a:t>
            </a:r>
            <a:r>
              <a:rPr lang="en-US" sz="2400" i="1" dirty="0" smtClean="0">
                <a:solidFill>
                  <a:srgbClr val="C00000"/>
                </a:solidFill>
                <a:latin typeface="Cambria" pitchFamily="18" charset="0"/>
              </a:rPr>
              <a:t> qua </a:t>
            </a:r>
            <a:r>
              <a:rPr lang="en-US" sz="2400" i="1" dirty="0" err="1" smtClean="0">
                <a:solidFill>
                  <a:srgbClr val="C00000"/>
                </a:solidFill>
                <a:latin typeface="Cambria" pitchFamily="18" charset="0"/>
              </a:rPr>
              <a:t>các</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năm</a:t>
            </a:r>
            <a:r>
              <a:rPr lang="en-US" sz="2400" i="1" dirty="0" smtClean="0">
                <a:solidFill>
                  <a:srgbClr val="C00000"/>
                </a:solidFill>
                <a:latin typeface="Cambria" pitchFamily="18" charset="0"/>
              </a:rPr>
              <a:t>?</a:t>
            </a:r>
            <a:endParaRPr lang="en-US" sz="2400" i="1" dirty="0">
              <a:solidFill>
                <a:srgbClr val="C00000"/>
              </a:solidFill>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9867" y="3352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6096000" y="1173220"/>
            <a:ext cx="2798360" cy="2398942"/>
          </a:xfrm>
          <a:prstGeom prst="wedgeRoundRectCallout">
            <a:avLst>
              <a:gd name="adj1" fmla="val 24231"/>
              <a:gd name="adj2" fmla="val 8394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6" name="Title 1"/>
          <p:cNvSpPr txBox="1">
            <a:spLocks/>
          </p:cNvSpPr>
          <p:nvPr/>
        </p:nvSpPr>
        <p:spPr>
          <a:xfrm>
            <a:off x="6216714" y="1752600"/>
            <a:ext cx="262248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err="1" smtClean="0">
                <a:latin typeface="Cambria" pitchFamily="18" charset="0"/>
              </a:rPr>
              <a:t>Sẽ</a:t>
            </a:r>
            <a:r>
              <a:rPr lang="en-US" sz="2400" dirty="0" smtClean="0">
                <a:latin typeface="Cambria" pitchFamily="18" charset="0"/>
              </a:rPr>
              <a:t> </a:t>
            </a:r>
            <a:r>
              <a:rPr lang="en-US" sz="2400" dirty="0" err="1" smtClean="0">
                <a:latin typeface="Cambria" pitchFamily="18" charset="0"/>
              </a:rPr>
              <a:t>lặp</a:t>
            </a:r>
            <a:r>
              <a:rPr lang="en-US" sz="2400" dirty="0" smtClean="0">
                <a:latin typeface="Cambria" pitchFamily="18" charset="0"/>
              </a:rPr>
              <a:t> </a:t>
            </a:r>
            <a:r>
              <a:rPr lang="en-US" sz="2400" dirty="0" err="1" smtClean="0">
                <a:latin typeface="Cambria" pitchFamily="18" charset="0"/>
              </a:rPr>
              <a:t>đi</a:t>
            </a:r>
            <a:r>
              <a:rPr lang="en-US" sz="2400" dirty="0" smtClean="0">
                <a:latin typeface="Cambria" pitchFamily="18" charset="0"/>
              </a:rPr>
              <a:t> </a:t>
            </a:r>
            <a:r>
              <a:rPr lang="en-US" sz="2400" dirty="0" err="1" smtClean="0">
                <a:latin typeface="Cambria" pitchFamily="18" charset="0"/>
              </a:rPr>
              <a:t>lặp</a:t>
            </a:r>
            <a:r>
              <a:rPr lang="en-US" sz="2400" dirty="0" smtClean="0">
                <a:latin typeface="Cambria" pitchFamily="18" charset="0"/>
              </a:rPr>
              <a:t> </a:t>
            </a:r>
            <a:r>
              <a:rPr lang="en-US" sz="2400" dirty="0" err="1" smtClean="0">
                <a:latin typeface="Cambria" pitchFamily="18" charset="0"/>
              </a:rPr>
              <a:t>lại</a:t>
            </a:r>
            <a:r>
              <a:rPr lang="en-US" sz="2400" dirty="0" smtClean="0">
                <a:latin typeface="Cambria" pitchFamily="18" charset="0"/>
              </a:rPr>
              <a:t> qua </a:t>
            </a:r>
            <a:r>
              <a:rPr lang="en-US" sz="2400" dirty="0" err="1" smtClean="0">
                <a:latin typeface="Cambria" pitchFamily="18" charset="0"/>
              </a:rPr>
              <a:t>các</a:t>
            </a:r>
            <a:r>
              <a:rPr lang="en-US" sz="2400" dirty="0" smtClean="0">
                <a:latin typeface="Cambria" pitchFamily="18" charset="0"/>
              </a:rPr>
              <a:t> </a:t>
            </a:r>
            <a:r>
              <a:rPr lang="en-US" sz="2400" dirty="0" err="1" smtClean="0">
                <a:latin typeface="Cambria" pitchFamily="18" charset="0"/>
              </a:rPr>
              <a:t>năm</a:t>
            </a:r>
            <a:r>
              <a:rPr lang="en-US" sz="2400" dirty="0" smtClean="0">
                <a:latin typeface="Cambria" pitchFamily="18" charset="0"/>
              </a:rPr>
              <a:t>.</a:t>
            </a:r>
            <a:endParaRPr lang="en-US" sz="2400" dirty="0">
              <a:latin typeface="Cambria" pitchFamily="18" charset="0"/>
            </a:endParaRPr>
          </a:p>
        </p:txBody>
      </p:sp>
      <p:sp>
        <p:nvSpPr>
          <p:cNvPr id="32" name="Rounded Rectangle 31"/>
          <p:cNvSpPr/>
          <p:nvPr/>
        </p:nvSpPr>
        <p:spPr>
          <a:xfrm>
            <a:off x="2976209" y="1376208"/>
            <a:ext cx="2937192" cy="4943106"/>
          </a:xfrm>
          <a:prstGeom prst="roundRect">
            <a:avLst>
              <a:gd name="adj" fmla="val 1092"/>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2971800" y="3052916"/>
            <a:ext cx="1432701" cy="2090057"/>
          </a:xfrm>
          <a:custGeom>
            <a:avLst/>
            <a:gdLst>
              <a:gd name="connsiteX0" fmla="*/ 4214 w 1432701"/>
              <a:gd name="connsiteY0" fmla="*/ 164339 h 2090057"/>
              <a:gd name="connsiteX1" fmla="*/ 408741 w 1432701"/>
              <a:gd name="connsiteY1" fmla="*/ 0 h 2090057"/>
              <a:gd name="connsiteX2" fmla="*/ 893331 w 1432701"/>
              <a:gd name="connsiteY2" fmla="*/ 16856 h 2090057"/>
              <a:gd name="connsiteX3" fmla="*/ 1247292 w 1432701"/>
              <a:gd name="connsiteY3" fmla="*/ 547797 h 2090057"/>
              <a:gd name="connsiteX4" fmla="*/ 1432701 w 1432701"/>
              <a:gd name="connsiteY4" fmla="*/ 1133519 h 2090057"/>
              <a:gd name="connsiteX5" fmla="*/ 1318927 w 1432701"/>
              <a:gd name="connsiteY5" fmla="*/ 1710813 h 2090057"/>
              <a:gd name="connsiteX6" fmla="*/ 669998 w 1432701"/>
              <a:gd name="connsiteY6" fmla="*/ 1748738 h 2090057"/>
              <a:gd name="connsiteX7" fmla="*/ 408741 w 1432701"/>
              <a:gd name="connsiteY7" fmla="*/ 2047919 h 2090057"/>
              <a:gd name="connsiteX8" fmla="*/ 349748 w 1432701"/>
              <a:gd name="connsiteY8" fmla="*/ 2039491 h 2090057"/>
              <a:gd name="connsiteX9" fmla="*/ 316037 w 1432701"/>
              <a:gd name="connsiteY9" fmla="*/ 2090057 h 2090057"/>
              <a:gd name="connsiteX10" fmla="*/ 257043 w 1432701"/>
              <a:gd name="connsiteY10" fmla="*/ 1955215 h 2090057"/>
              <a:gd name="connsiteX11" fmla="*/ 168553 w 1432701"/>
              <a:gd name="connsiteY11" fmla="*/ 1925718 h 2090057"/>
              <a:gd name="connsiteX12" fmla="*/ 50566 w 1432701"/>
              <a:gd name="connsiteY12" fmla="*/ 1921504 h 2090057"/>
              <a:gd name="connsiteX13" fmla="*/ 0 w 1432701"/>
              <a:gd name="connsiteY13" fmla="*/ 1921504 h 2090057"/>
              <a:gd name="connsiteX14" fmla="*/ 4214 w 1432701"/>
              <a:gd name="connsiteY14" fmla="*/ 164339 h 209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2701" h="2090057">
                <a:moveTo>
                  <a:pt x="4214" y="164339"/>
                </a:moveTo>
                <a:lnTo>
                  <a:pt x="408741" y="0"/>
                </a:lnTo>
                <a:lnTo>
                  <a:pt x="893331" y="16856"/>
                </a:lnTo>
                <a:lnTo>
                  <a:pt x="1247292" y="547797"/>
                </a:lnTo>
                <a:lnTo>
                  <a:pt x="1432701" y="1133519"/>
                </a:lnTo>
                <a:lnTo>
                  <a:pt x="1318927" y="1710813"/>
                </a:lnTo>
                <a:lnTo>
                  <a:pt x="669998" y="1748738"/>
                </a:lnTo>
                <a:lnTo>
                  <a:pt x="408741" y="2047919"/>
                </a:lnTo>
                <a:lnTo>
                  <a:pt x="349748" y="2039491"/>
                </a:lnTo>
                <a:lnTo>
                  <a:pt x="316037" y="2090057"/>
                </a:lnTo>
                <a:lnTo>
                  <a:pt x="257043" y="1955215"/>
                </a:lnTo>
                <a:lnTo>
                  <a:pt x="168553" y="1925718"/>
                </a:lnTo>
                <a:lnTo>
                  <a:pt x="50566" y="1921504"/>
                </a:lnTo>
                <a:lnTo>
                  <a:pt x="0" y="1921504"/>
                </a:lnTo>
                <a:cubicBezTo>
                  <a:pt x="1405" y="1335782"/>
                  <a:pt x="2809" y="750061"/>
                  <a:pt x="4214" y="164339"/>
                </a:cubicBez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971800" y="1371600"/>
            <a:ext cx="2941601" cy="712136"/>
          </a:xfrm>
          <a:custGeom>
            <a:avLst/>
            <a:gdLst>
              <a:gd name="connsiteX0" fmla="*/ 151698 w 2945464"/>
              <a:gd name="connsiteY0" fmla="*/ 450879 h 712136"/>
              <a:gd name="connsiteX1" fmla="*/ 96918 w 2945464"/>
              <a:gd name="connsiteY1" fmla="*/ 455093 h 712136"/>
              <a:gd name="connsiteX2" fmla="*/ 0 w 2945464"/>
              <a:gd name="connsiteY2" fmla="*/ 438238 h 712136"/>
              <a:gd name="connsiteX3" fmla="*/ 4214 w 2945464"/>
              <a:gd name="connsiteY3" fmla="*/ 21069 h 712136"/>
              <a:gd name="connsiteX4" fmla="*/ 37925 w 2945464"/>
              <a:gd name="connsiteY4" fmla="*/ 4214 h 712136"/>
              <a:gd name="connsiteX5" fmla="*/ 2941250 w 2945464"/>
              <a:gd name="connsiteY5" fmla="*/ 0 h 712136"/>
              <a:gd name="connsiteX6" fmla="*/ 2945464 w 2945464"/>
              <a:gd name="connsiteY6" fmla="*/ 560439 h 712136"/>
              <a:gd name="connsiteX7" fmla="*/ 2873829 w 2945464"/>
              <a:gd name="connsiteY7" fmla="*/ 501445 h 712136"/>
              <a:gd name="connsiteX8" fmla="*/ 2840118 w 2945464"/>
              <a:gd name="connsiteY8" fmla="*/ 556225 h 712136"/>
              <a:gd name="connsiteX9" fmla="*/ 2772697 w 2945464"/>
              <a:gd name="connsiteY9" fmla="*/ 518301 h 712136"/>
              <a:gd name="connsiteX10" fmla="*/ 2738986 w 2945464"/>
              <a:gd name="connsiteY10" fmla="*/ 493018 h 712136"/>
              <a:gd name="connsiteX11" fmla="*/ 2713703 w 2945464"/>
              <a:gd name="connsiteY11" fmla="*/ 556225 h 712136"/>
              <a:gd name="connsiteX12" fmla="*/ 2625213 w 2945464"/>
              <a:gd name="connsiteY12" fmla="*/ 585722 h 712136"/>
              <a:gd name="connsiteX13" fmla="*/ 2549364 w 2945464"/>
              <a:gd name="connsiteY13" fmla="*/ 552011 h 712136"/>
              <a:gd name="connsiteX14" fmla="*/ 2435591 w 2945464"/>
              <a:gd name="connsiteY14" fmla="*/ 552011 h 712136"/>
              <a:gd name="connsiteX15" fmla="*/ 2422949 w 2945464"/>
              <a:gd name="connsiteY15" fmla="*/ 585722 h 712136"/>
              <a:gd name="connsiteX16" fmla="*/ 2304962 w 2945464"/>
              <a:gd name="connsiteY16" fmla="*/ 598363 h 712136"/>
              <a:gd name="connsiteX17" fmla="*/ 2224900 w 2945464"/>
              <a:gd name="connsiteY17" fmla="*/ 632074 h 712136"/>
              <a:gd name="connsiteX18" fmla="*/ 2174334 w 2945464"/>
              <a:gd name="connsiteY18" fmla="*/ 691067 h 712136"/>
              <a:gd name="connsiteX19" fmla="*/ 1487480 w 2945464"/>
              <a:gd name="connsiteY19" fmla="*/ 712136 h 712136"/>
              <a:gd name="connsiteX20" fmla="*/ 1420059 w 2945464"/>
              <a:gd name="connsiteY20" fmla="*/ 307609 h 712136"/>
              <a:gd name="connsiteX21" fmla="*/ 1074525 w 2945464"/>
              <a:gd name="connsiteY21" fmla="*/ 261257 h 712136"/>
              <a:gd name="connsiteX22" fmla="*/ 606791 w 2945464"/>
              <a:gd name="connsiteY22" fmla="*/ 547797 h 712136"/>
              <a:gd name="connsiteX23" fmla="*/ 151698 w 2945464"/>
              <a:gd name="connsiteY23" fmla="*/ 450879 h 7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45464" h="712136">
                <a:moveTo>
                  <a:pt x="151698" y="450879"/>
                </a:moveTo>
                <a:lnTo>
                  <a:pt x="96918" y="455093"/>
                </a:lnTo>
                <a:lnTo>
                  <a:pt x="0" y="438238"/>
                </a:lnTo>
                <a:cubicBezTo>
                  <a:pt x="1405" y="299182"/>
                  <a:pt x="2809" y="160125"/>
                  <a:pt x="4214" y="21069"/>
                </a:cubicBezTo>
                <a:lnTo>
                  <a:pt x="37925" y="4214"/>
                </a:lnTo>
                <a:lnTo>
                  <a:pt x="2941250" y="0"/>
                </a:lnTo>
                <a:cubicBezTo>
                  <a:pt x="2942655" y="186813"/>
                  <a:pt x="2944059" y="373626"/>
                  <a:pt x="2945464" y="560439"/>
                </a:cubicBezTo>
                <a:lnTo>
                  <a:pt x="2873829" y="501445"/>
                </a:lnTo>
                <a:lnTo>
                  <a:pt x="2840118" y="556225"/>
                </a:lnTo>
                <a:lnTo>
                  <a:pt x="2772697" y="518301"/>
                </a:lnTo>
                <a:lnTo>
                  <a:pt x="2738986" y="493018"/>
                </a:lnTo>
                <a:lnTo>
                  <a:pt x="2713703" y="556225"/>
                </a:lnTo>
                <a:lnTo>
                  <a:pt x="2625213" y="585722"/>
                </a:lnTo>
                <a:lnTo>
                  <a:pt x="2549364" y="552011"/>
                </a:lnTo>
                <a:lnTo>
                  <a:pt x="2435591" y="552011"/>
                </a:lnTo>
                <a:lnTo>
                  <a:pt x="2422949" y="585722"/>
                </a:lnTo>
                <a:lnTo>
                  <a:pt x="2304962" y="598363"/>
                </a:lnTo>
                <a:lnTo>
                  <a:pt x="2224900" y="632074"/>
                </a:lnTo>
                <a:lnTo>
                  <a:pt x="2174334" y="691067"/>
                </a:lnTo>
                <a:lnTo>
                  <a:pt x="1487480" y="712136"/>
                </a:lnTo>
                <a:lnTo>
                  <a:pt x="1420059" y="307609"/>
                </a:lnTo>
                <a:lnTo>
                  <a:pt x="1074525" y="261257"/>
                </a:lnTo>
                <a:lnTo>
                  <a:pt x="606791" y="547797"/>
                </a:lnTo>
                <a:lnTo>
                  <a:pt x="151698" y="450879"/>
                </a:lnTo>
                <a:close/>
              </a:path>
            </a:pathLst>
          </a:cu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36" name="Freeform 35"/>
          <p:cNvSpPr/>
          <p:nvPr/>
        </p:nvSpPr>
        <p:spPr>
          <a:xfrm>
            <a:off x="2976306" y="1812800"/>
            <a:ext cx="2136618" cy="2693406"/>
          </a:xfrm>
          <a:custGeom>
            <a:avLst/>
            <a:gdLst>
              <a:gd name="connsiteX0" fmla="*/ 167489 w 2136618"/>
              <a:gd name="connsiteY0" fmla="*/ 9054 h 2693406"/>
              <a:gd name="connsiteX1" fmla="*/ 104115 w 2136618"/>
              <a:gd name="connsiteY1" fmla="*/ 13580 h 2693406"/>
              <a:gd name="connsiteX2" fmla="*/ 49794 w 2136618"/>
              <a:gd name="connsiteY2" fmla="*/ 0 h 2693406"/>
              <a:gd name="connsiteX3" fmla="*/ 0 w 2136618"/>
              <a:gd name="connsiteY3" fmla="*/ 0 h 2693406"/>
              <a:gd name="connsiteX4" fmla="*/ 0 w 2136618"/>
              <a:gd name="connsiteY4" fmla="*/ 1412341 h 2693406"/>
              <a:gd name="connsiteX5" fmla="*/ 72428 w 2136618"/>
              <a:gd name="connsiteY5" fmla="*/ 1439501 h 2693406"/>
              <a:gd name="connsiteX6" fmla="*/ 104115 w 2136618"/>
              <a:gd name="connsiteY6" fmla="*/ 1394234 h 2693406"/>
              <a:gd name="connsiteX7" fmla="*/ 104115 w 2136618"/>
              <a:gd name="connsiteY7" fmla="*/ 1394234 h 2693406"/>
              <a:gd name="connsiteX8" fmla="*/ 144855 w 2136618"/>
              <a:gd name="connsiteY8" fmla="*/ 1412341 h 2693406"/>
              <a:gd name="connsiteX9" fmla="*/ 212756 w 2136618"/>
              <a:gd name="connsiteY9" fmla="*/ 1348966 h 2693406"/>
              <a:gd name="connsiteX10" fmla="*/ 312345 w 2136618"/>
              <a:gd name="connsiteY10" fmla="*/ 1434974 h 2693406"/>
              <a:gd name="connsiteX11" fmla="*/ 384772 w 2136618"/>
              <a:gd name="connsiteY11" fmla="*/ 1466661 h 2693406"/>
              <a:gd name="connsiteX12" fmla="*/ 425513 w 2136618"/>
              <a:gd name="connsiteY12" fmla="*/ 1434974 h 2693406"/>
              <a:gd name="connsiteX13" fmla="*/ 502467 w 2136618"/>
              <a:gd name="connsiteY13" fmla="*/ 1416867 h 2693406"/>
              <a:gd name="connsiteX14" fmla="*/ 534154 w 2136618"/>
              <a:gd name="connsiteY14" fmla="*/ 1348966 h 2693406"/>
              <a:gd name="connsiteX15" fmla="*/ 574895 w 2136618"/>
              <a:gd name="connsiteY15" fmla="*/ 1330859 h 2693406"/>
              <a:gd name="connsiteX16" fmla="*/ 583948 w 2136618"/>
              <a:gd name="connsiteY16" fmla="*/ 1267485 h 2693406"/>
              <a:gd name="connsiteX17" fmla="*/ 688063 w 2136618"/>
              <a:gd name="connsiteY17" fmla="*/ 1312753 h 2693406"/>
              <a:gd name="connsiteX18" fmla="*/ 823865 w 2136618"/>
              <a:gd name="connsiteY18" fmla="*/ 1308226 h 2693406"/>
              <a:gd name="connsiteX19" fmla="*/ 982301 w 2136618"/>
              <a:gd name="connsiteY19" fmla="*/ 1557196 h 2693406"/>
              <a:gd name="connsiteX20" fmla="*/ 1045675 w 2136618"/>
              <a:gd name="connsiteY20" fmla="*/ 1593410 h 2693406"/>
              <a:gd name="connsiteX21" fmla="*/ 1068309 w 2136618"/>
              <a:gd name="connsiteY21" fmla="*/ 1661311 h 2693406"/>
              <a:gd name="connsiteX22" fmla="*/ 1027568 w 2136618"/>
              <a:gd name="connsiteY22" fmla="*/ 1724685 h 2693406"/>
              <a:gd name="connsiteX23" fmla="*/ 1018515 w 2136618"/>
              <a:gd name="connsiteY23" fmla="*/ 1792586 h 2693406"/>
              <a:gd name="connsiteX24" fmla="*/ 1018515 w 2136618"/>
              <a:gd name="connsiteY24" fmla="*/ 1869541 h 2693406"/>
              <a:gd name="connsiteX25" fmla="*/ 1090943 w 2136618"/>
              <a:gd name="connsiteY25" fmla="*/ 1987236 h 2693406"/>
              <a:gd name="connsiteX26" fmla="*/ 1213164 w 2136618"/>
              <a:gd name="connsiteY26" fmla="*/ 2037030 h 2693406"/>
              <a:gd name="connsiteX27" fmla="*/ 1253905 w 2136618"/>
              <a:gd name="connsiteY27" fmla="*/ 2104931 h 2693406"/>
              <a:gd name="connsiteX28" fmla="*/ 1231271 w 2136618"/>
              <a:gd name="connsiteY28" fmla="*/ 2186412 h 2693406"/>
              <a:gd name="connsiteX29" fmla="*/ 1272012 w 2136618"/>
              <a:gd name="connsiteY29" fmla="*/ 2290527 h 2693406"/>
              <a:gd name="connsiteX30" fmla="*/ 1244851 w 2136618"/>
              <a:gd name="connsiteY30" fmla="*/ 2317687 h 2693406"/>
              <a:gd name="connsiteX31" fmla="*/ 1317279 w 2136618"/>
              <a:gd name="connsiteY31" fmla="*/ 2376535 h 2693406"/>
              <a:gd name="connsiteX32" fmla="*/ 1294645 w 2136618"/>
              <a:gd name="connsiteY32" fmla="*/ 2426329 h 2693406"/>
              <a:gd name="connsiteX33" fmla="*/ 1299172 w 2136618"/>
              <a:gd name="connsiteY33" fmla="*/ 2489703 h 2693406"/>
              <a:gd name="connsiteX34" fmla="*/ 1281065 w 2136618"/>
              <a:gd name="connsiteY34" fmla="*/ 2512337 h 2693406"/>
              <a:gd name="connsiteX35" fmla="*/ 1222218 w 2136618"/>
              <a:gd name="connsiteY35" fmla="*/ 2539497 h 2693406"/>
              <a:gd name="connsiteX36" fmla="*/ 1176950 w 2136618"/>
              <a:gd name="connsiteY36" fmla="*/ 2566657 h 2693406"/>
              <a:gd name="connsiteX37" fmla="*/ 1176950 w 2136618"/>
              <a:gd name="connsiteY37" fmla="*/ 2602871 h 2693406"/>
              <a:gd name="connsiteX38" fmla="*/ 1253905 w 2136618"/>
              <a:gd name="connsiteY38" fmla="*/ 2648139 h 2693406"/>
              <a:gd name="connsiteX39" fmla="*/ 1339913 w 2136618"/>
              <a:gd name="connsiteY39" fmla="*/ 2630032 h 2693406"/>
              <a:gd name="connsiteX40" fmla="*/ 1421394 w 2136618"/>
              <a:gd name="connsiteY40" fmla="*/ 2693406 h 2693406"/>
              <a:gd name="connsiteX41" fmla="*/ 1453081 w 2136618"/>
              <a:gd name="connsiteY41" fmla="*/ 2693406 h 2693406"/>
              <a:gd name="connsiteX42" fmla="*/ 1489295 w 2136618"/>
              <a:gd name="connsiteY42" fmla="*/ 2652665 h 2693406"/>
              <a:gd name="connsiteX43" fmla="*/ 1484768 w 2136618"/>
              <a:gd name="connsiteY43" fmla="*/ 2580238 h 2693406"/>
              <a:gd name="connsiteX44" fmla="*/ 1606990 w 2136618"/>
              <a:gd name="connsiteY44" fmla="*/ 2521390 h 2693406"/>
              <a:gd name="connsiteX45" fmla="*/ 1738265 w 2136618"/>
              <a:gd name="connsiteY45" fmla="*/ 2666246 h 2693406"/>
              <a:gd name="connsiteX46" fmla="*/ 2023449 w 2136618"/>
              <a:gd name="connsiteY46" fmla="*/ 2534970 h 2693406"/>
              <a:gd name="connsiteX47" fmla="*/ 2136618 w 2136618"/>
              <a:gd name="connsiteY47" fmla="*/ 2304107 h 2693406"/>
              <a:gd name="connsiteX48" fmla="*/ 2068717 w 2136618"/>
              <a:gd name="connsiteY48" fmla="*/ 2050610 h 2693406"/>
              <a:gd name="connsiteX49" fmla="*/ 1846907 w 2136618"/>
              <a:gd name="connsiteY49" fmla="*/ 1851434 h 2693406"/>
              <a:gd name="connsiteX50" fmla="*/ 1013988 w 2136618"/>
              <a:gd name="connsiteY50" fmla="*/ 941560 h 2693406"/>
              <a:gd name="connsiteX51" fmla="*/ 1136210 w 2136618"/>
              <a:gd name="connsiteY51" fmla="*/ 620162 h 2693406"/>
              <a:gd name="connsiteX52" fmla="*/ 579422 w 2136618"/>
              <a:gd name="connsiteY52" fmla="*/ 104115 h 2693406"/>
              <a:gd name="connsiteX53" fmla="*/ 167489 w 2136618"/>
              <a:gd name="connsiteY53" fmla="*/ 9054 h 269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36618" h="2693406">
                <a:moveTo>
                  <a:pt x="167489" y="9054"/>
                </a:moveTo>
                <a:lnTo>
                  <a:pt x="104115" y="13580"/>
                </a:lnTo>
                <a:lnTo>
                  <a:pt x="49794" y="0"/>
                </a:lnTo>
                <a:lnTo>
                  <a:pt x="0" y="0"/>
                </a:lnTo>
                <a:lnTo>
                  <a:pt x="0" y="1412341"/>
                </a:lnTo>
                <a:lnTo>
                  <a:pt x="72428" y="1439501"/>
                </a:lnTo>
                <a:lnTo>
                  <a:pt x="104115" y="1394234"/>
                </a:lnTo>
                <a:lnTo>
                  <a:pt x="104115" y="1394234"/>
                </a:lnTo>
                <a:lnTo>
                  <a:pt x="144855" y="1412341"/>
                </a:lnTo>
                <a:lnTo>
                  <a:pt x="212756" y="1348966"/>
                </a:lnTo>
                <a:lnTo>
                  <a:pt x="312345" y="1434974"/>
                </a:lnTo>
                <a:lnTo>
                  <a:pt x="384772" y="1466661"/>
                </a:lnTo>
                <a:lnTo>
                  <a:pt x="425513" y="1434974"/>
                </a:lnTo>
                <a:lnTo>
                  <a:pt x="502467" y="1416867"/>
                </a:lnTo>
                <a:lnTo>
                  <a:pt x="534154" y="1348966"/>
                </a:lnTo>
                <a:lnTo>
                  <a:pt x="574895" y="1330859"/>
                </a:lnTo>
                <a:lnTo>
                  <a:pt x="583948" y="1267485"/>
                </a:lnTo>
                <a:lnTo>
                  <a:pt x="688063" y="1312753"/>
                </a:lnTo>
                <a:lnTo>
                  <a:pt x="823865" y="1308226"/>
                </a:lnTo>
                <a:lnTo>
                  <a:pt x="982301" y="1557196"/>
                </a:lnTo>
                <a:lnTo>
                  <a:pt x="1045675" y="1593410"/>
                </a:lnTo>
                <a:lnTo>
                  <a:pt x="1068309" y="1661311"/>
                </a:lnTo>
                <a:lnTo>
                  <a:pt x="1027568" y="1724685"/>
                </a:lnTo>
                <a:lnTo>
                  <a:pt x="1018515" y="1792586"/>
                </a:lnTo>
                <a:lnTo>
                  <a:pt x="1018515" y="1869541"/>
                </a:lnTo>
                <a:lnTo>
                  <a:pt x="1090943" y="1987236"/>
                </a:lnTo>
                <a:lnTo>
                  <a:pt x="1213164" y="2037030"/>
                </a:lnTo>
                <a:lnTo>
                  <a:pt x="1253905" y="2104931"/>
                </a:lnTo>
                <a:lnTo>
                  <a:pt x="1231271" y="2186412"/>
                </a:lnTo>
                <a:lnTo>
                  <a:pt x="1272012" y="2290527"/>
                </a:lnTo>
                <a:lnTo>
                  <a:pt x="1244851" y="2317687"/>
                </a:lnTo>
                <a:lnTo>
                  <a:pt x="1317279" y="2376535"/>
                </a:lnTo>
                <a:lnTo>
                  <a:pt x="1294645" y="2426329"/>
                </a:lnTo>
                <a:lnTo>
                  <a:pt x="1299172" y="2489703"/>
                </a:lnTo>
                <a:lnTo>
                  <a:pt x="1281065" y="2512337"/>
                </a:lnTo>
                <a:lnTo>
                  <a:pt x="1222218" y="2539497"/>
                </a:lnTo>
                <a:lnTo>
                  <a:pt x="1176950" y="2566657"/>
                </a:lnTo>
                <a:lnTo>
                  <a:pt x="1176950" y="2602871"/>
                </a:lnTo>
                <a:lnTo>
                  <a:pt x="1253905" y="2648139"/>
                </a:lnTo>
                <a:lnTo>
                  <a:pt x="1339913" y="2630032"/>
                </a:lnTo>
                <a:lnTo>
                  <a:pt x="1421394" y="2693406"/>
                </a:lnTo>
                <a:lnTo>
                  <a:pt x="1453081" y="2693406"/>
                </a:lnTo>
                <a:lnTo>
                  <a:pt x="1489295" y="2652665"/>
                </a:lnTo>
                <a:lnTo>
                  <a:pt x="1484768" y="2580238"/>
                </a:lnTo>
                <a:lnTo>
                  <a:pt x="1606990" y="2521390"/>
                </a:lnTo>
                <a:lnTo>
                  <a:pt x="1738265" y="2666246"/>
                </a:lnTo>
                <a:lnTo>
                  <a:pt x="2023449" y="2534970"/>
                </a:lnTo>
                <a:lnTo>
                  <a:pt x="2136618" y="2304107"/>
                </a:lnTo>
                <a:lnTo>
                  <a:pt x="2068717" y="2050610"/>
                </a:lnTo>
                <a:lnTo>
                  <a:pt x="1846907" y="1851434"/>
                </a:lnTo>
                <a:lnTo>
                  <a:pt x="1013988" y="941560"/>
                </a:lnTo>
                <a:lnTo>
                  <a:pt x="1136210" y="620162"/>
                </a:lnTo>
                <a:lnTo>
                  <a:pt x="579422" y="104115"/>
                </a:lnTo>
                <a:lnTo>
                  <a:pt x="167489" y="9054"/>
                </a:lnTo>
                <a:close/>
              </a:path>
            </a:pathLst>
          </a:custGeom>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Freeform 36"/>
          <p:cNvSpPr/>
          <p:nvPr/>
        </p:nvSpPr>
        <p:spPr>
          <a:xfrm>
            <a:off x="4083244" y="2939449"/>
            <a:ext cx="433388" cy="283368"/>
          </a:xfrm>
          <a:custGeom>
            <a:avLst/>
            <a:gdLst>
              <a:gd name="connsiteX0" fmla="*/ 14288 w 433388"/>
              <a:gd name="connsiteY0" fmla="*/ 64293 h 283368"/>
              <a:gd name="connsiteX1" fmla="*/ 0 w 433388"/>
              <a:gd name="connsiteY1" fmla="*/ 116681 h 283368"/>
              <a:gd name="connsiteX2" fmla="*/ 59532 w 433388"/>
              <a:gd name="connsiteY2" fmla="*/ 192881 h 283368"/>
              <a:gd name="connsiteX3" fmla="*/ 102394 w 433388"/>
              <a:gd name="connsiteY3" fmla="*/ 207168 h 283368"/>
              <a:gd name="connsiteX4" fmla="*/ 123825 w 433388"/>
              <a:gd name="connsiteY4" fmla="*/ 202406 h 283368"/>
              <a:gd name="connsiteX5" fmla="*/ 173832 w 433388"/>
              <a:gd name="connsiteY5" fmla="*/ 266700 h 283368"/>
              <a:gd name="connsiteX6" fmla="*/ 242888 w 433388"/>
              <a:gd name="connsiteY6" fmla="*/ 240506 h 283368"/>
              <a:gd name="connsiteX7" fmla="*/ 288132 w 433388"/>
              <a:gd name="connsiteY7" fmla="*/ 235743 h 283368"/>
              <a:gd name="connsiteX8" fmla="*/ 347663 w 433388"/>
              <a:gd name="connsiteY8" fmla="*/ 283368 h 283368"/>
              <a:gd name="connsiteX9" fmla="*/ 376238 w 433388"/>
              <a:gd name="connsiteY9" fmla="*/ 276225 h 283368"/>
              <a:gd name="connsiteX10" fmla="*/ 409575 w 433388"/>
              <a:gd name="connsiteY10" fmla="*/ 252412 h 283368"/>
              <a:gd name="connsiteX11" fmla="*/ 433388 w 433388"/>
              <a:gd name="connsiteY11" fmla="*/ 254793 h 283368"/>
              <a:gd name="connsiteX12" fmla="*/ 421482 w 433388"/>
              <a:gd name="connsiteY12" fmla="*/ 221456 h 283368"/>
              <a:gd name="connsiteX13" fmla="*/ 340519 w 433388"/>
              <a:gd name="connsiteY13" fmla="*/ 157162 h 283368"/>
              <a:gd name="connsiteX14" fmla="*/ 316707 w 433388"/>
              <a:gd name="connsiteY14" fmla="*/ 154781 h 283368"/>
              <a:gd name="connsiteX15" fmla="*/ 254794 w 433388"/>
              <a:gd name="connsiteY15" fmla="*/ 90487 h 283368"/>
              <a:gd name="connsiteX16" fmla="*/ 223838 w 433388"/>
              <a:gd name="connsiteY16" fmla="*/ 47625 h 283368"/>
              <a:gd name="connsiteX17" fmla="*/ 209550 w 433388"/>
              <a:gd name="connsiteY17" fmla="*/ 0 h 283368"/>
              <a:gd name="connsiteX18" fmla="*/ 169069 w 433388"/>
              <a:gd name="connsiteY18" fmla="*/ 52387 h 283368"/>
              <a:gd name="connsiteX19" fmla="*/ 138113 w 433388"/>
              <a:gd name="connsiteY19" fmla="*/ 64293 h 283368"/>
              <a:gd name="connsiteX20" fmla="*/ 14288 w 433388"/>
              <a:gd name="connsiteY20" fmla="*/ 64293 h 28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3388" h="283368">
                <a:moveTo>
                  <a:pt x="14288" y="64293"/>
                </a:moveTo>
                <a:lnTo>
                  <a:pt x="0" y="116681"/>
                </a:lnTo>
                <a:lnTo>
                  <a:pt x="59532" y="192881"/>
                </a:lnTo>
                <a:lnTo>
                  <a:pt x="102394" y="207168"/>
                </a:lnTo>
                <a:lnTo>
                  <a:pt x="123825" y="202406"/>
                </a:lnTo>
                <a:lnTo>
                  <a:pt x="173832" y="266700"/>
                </a:lnTo>
                <a:lnTo>
                  <a:pt x="242888" y="240506"/>
                </a:lnTo>
                <a:lnTo>
                  <a:pt x="288132" y="235743"/>
                </a:lnTo>
                <a:lnTo>
                  <a:pt x="347663" y="283368"/>
                </a:lnTo>
                <a:lnTo>
                  <a:pt x="376238" y="276225"/>
                </a:lnTo>
                <a:lnTo>
                  <a:pt x="409575" y="252412"/>
                </a:lnTo>
                <a:lnTo>
                  <a:pt x="433388" y="254793"/>
                </a:lnTo>
                <a:lnTo>
                  <a:pt x="421482" y="221456"/>
                </a:lnTo>
                <a:lnTo>
                  <a:pt x="340519" y="157162"/>
                </a:lnTo>
                <a:lnTo>
                  <a:pt x="316707" y="154781"/>
                </a:lnTo>
                <a:lnTo>
                  <a:pt x="254794" y="90487"/>
                </a:lnTo>
                <a:lnTo>
                  <a:pt x="223838" y="47625"/>
                </a:lnTo>
                <a:lnTo>
                  <a:pt x="209550" y="0"/>
                </a:lnTo>
                <a:lnTo>
                  <a:pt x="169069" y="52387"/>
                </a:lnTo>
                <a:lnTo>
                  <a:pt x="138113" y="64293"/>
                </a:lnTo>
                <a:lnTo>
                  <a:pt x="14288" y="6429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940127" y="5550852"/>
            <a:ext cx="369183" cy="337399"/>
          </a:xfrm>
          <a:custGeom>
            <a:avLst/>
            <a:gdLst>
              <a:gd name="connsiteX0" fmla="*/ 124691 w 369183"/>
              <a:gd name="connsiteY0" fmla="*/ 2445 h 337399"/>
              <a:gd name="connsiteX1" fmla="*/ 61123 w 369183"/>
              <a:gd name="connsiteY1" fmla="*/ 0 h 337399"/>
              <a:gd name="connsiteX2" fmla="*/ 29339 w 369183"/>
              <a:gd name="connsiteY2" fmla="*/ 22004 h 337399"/>
              <a:gd name="connsiteX3" fmla="*/ 0 w 369183"/>
              <a:gd name="connsiteY3" fmla="*/ 31784 h 337399"/>
              <a:gd name="connsiteX4" fmla="*/ 0 w 369183"/>
              <a:gd name="connsiteY4" fmla="*/ 58678 h 337399"/>
              <a:gd name="connsiteX5" fmla="*/ 26894 w 369183"/>
              <a:gd name="connsiteY5" fmla="*/ 78237 h 337399"/>
              <a:gd name="connsiteX6" fmla="*/ 51344 w 369183"/>
              <a:gd name="connsiteY6" fmla="*/ 122246 h 337399"/>
              <a:gd name="connsiteX7" fmla="*/ 80683 w 369183"/>
              <a:gd name="connsiteY7" fmla="*/ 127136 h 337399"/>
              <a:gd name="connsiteX8" fmla="*/ 92907 w 369183"/>
              <a:gd name="connsiteY8" fmla="*/ 105132 h 337399"/>
              <a:gd name="connsiteX9" fmla="*/ 119801 w 369183"/>
              <a:gd name="connsiteY9" fmla="*/ 102687 h 337399"/>
              <a:gd name="connsiteX10" fmla="*/ 136916 w 369183"/>
              <a:gd name="connsiteY10" fmla="*/ 136916 h 337399"/>
              <a:gd name="connsiteX11" fmla="*/ 185814 w 369183"/>
              <a:gd name="connsiteY11" fmla="*/ 136916 h 337399"/>
              <a:gd name="connsiteX12" fmla="*/ 207818 w 369183"/>
              <a:gd name="connsiteY12" fmla="*/ 151585 h 337399"/>
              <a:gd name="connsiteX13" fmla="*/ 224933 w 369183"/>
              <a:gd name="connsiteY13" fmla="*/ 171144 h 337399"/>
              <a:gd name="connsiteX14" fmla="*/ 220043 w 369183"/>
              <a:gd name="connsiteY14" fmla="*/ 185814 h 337399"/>
              <a:gd name="connsiteX15" fmla="*/ 178479 w 369183"/>
              <a:gd name="connsiteY15" fmla="*/ 190704 h 337399"/>
              <a:gd name="connsiteX16" fmla="*/ 149140 w 369183"/>
              <a:gd name="connsiteY16" fmla="*/ 222488 h 337399"/>
              <a:gd name="connsiteX17" fmla="*/ 129581 w 369183"/>
              <a:gd name="connsiteY17" fmla="*/ 256717 h 337399"/>
              <a:gd name="connsiteX18" fmla="*/ 117356 w 369183"/>
              <a:gd name="connsiteY18" fmla="*/ 293390 h 337399"/>
              <a:gd name="connsiteX19" fmla="*/ 129581 w 369183"/>
              <a:gd name="connsiteY19" fmla="*/ 317840 h 337399"/>
              <a:gd name="connsiteX20" fmla="*/ 171145 w 369183"/>
              <a:gd name="connsiteY20" fmla="*/ 315395 h 337399"/>
              <a:gd name="connsiteX21" fmla="*/ 190704 w 369183"/>
              <a:gd name="connsiteY21" fmla="*/ 300725 h 337399"/>
              <a:gd name="connsiteX22" fmla="*/ 217598 w 369183"/>
              <a:gd name="connsiteY22" fmla="*/ 332509 h 337399"/>
              <a:gd name="connsiteX23" fmla="*/ 268941 w 369183"/>
              <a:gd name="connsiteY23" fmla="*/ 337399 h 337399"/>
              <a:gd name="connsiteX24" fmla="*/ 286056 w 369183"/>
              <a:gd name="connsiteY24" fmla="*/ 327619 h 337399"/>
              <a:gd name="connsiteX25" fmla="*/ 283611 w 369183"/>
              <a:gd name="connsiteY25" fmla="*/ 273831 h 337399"/>
              <a:gd name="connsiteX26" fmla="*/ 293391 w 369183"/>
              <a:gd name="connsiteY26" fmla="*/ 251827 h 337399"/>
              <a:gd name="connsiteX27" fmla="*/ 317840 w 369183"/>
              <a:gd name="connsiteY27" fmla="*/ 259162 h 337399"/>
              <a:gd name="connsiteX28" fmla="*/ 359404 w 369183"/>
              <a:gd name="connsiteY28" fmla="*/ 207818 h 337399"/>
              <a:gd name="connsiteX29" fmla="*/ 369183 w 369183"/>
              <a:gd name="connsiteY29" fmla="*/ 178479 h 337399"/>
              <a:gd name="connsiteX30" fmla="*/ 295836 w 369183"/>
              <a:gd name="connsiteY30" fmla="*/ 132026 h 337399"/>
              <a:gd name="connsiteX31" fmla="*/ 261607 w 369183"/>
              <a:gd name="connsiteY31" fmla="*/ 92907 h 337399"/>
              <a:gd name="connsiteX32" fmla="*/ 224933 w 369183"/>
              <a:gd name="connsiteY32" fmla="*/ 66013 h 337399"/>
              <a:gd name="connsiteX33" fmla="*/ 190704 w 369183"/>
              <a:gd name="connsiteY33" fmla="*/ 53788 h 337399"/>
              <a:gd name="connsiteX34" fmla="*/ 156475 w 369183"/>
              <a:gd name="connsiteY34" fmla="*/ 48898 h 337399"/>
              <a:gd name="connsiteX35" fmla="*/ 124691 w 369183"/>
              <a:gd name="connsiteY35" fmla="*/ 2445 h 33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9183" h="337399">
                <a:moveTo>
                  <a:pt x="124691" y="2445"/>
                </a:moveTo>
                <a:lnTo>
                  <a:pt x="61123" y="0"/>
                </a:lnTo>
                <a:lnTo>
                  <a:pt x="29339" y="22004"/>
                </a:lnTo>
                <a:lnTo>
                  <a:pt x="0" y="31784"/>
                </a:lnTo>
                <a:lnTo>
                  <a:pt x="0" y="58678"/>
                </a:lnTo>
                <a:lnTo>
                  <a:pt x="26894" y="78237"/>
                </a:lnTo>
                <a:lnTo>
                  <a:pt x="51344" y="122246"/>
                </a:lnTo>
                <a:lnTo>
                  <a:pt x="80683" y="127136"/>
                </a:lnTo>
                <a:lnTo>
                  <a:pt x="92907" y="105132"/>
                </a:lnTo>
                <a:lnTo>
                  <a:pt x="119801" y="102687"/>
                </a:lnTo>
                <a:lnTo>
                  <a:pt x="136916" y="136916"/>
                </a:lnTo>
                <a:lnTo>
                  <a:pt x="185814" y="136916"/>
                </a:lnTo>
                <a:lnTo>
                  <a:pt x="207818" y="151585"/>
                </a:lnTo>
                <a:lnTo>
                  <a:pt x="224933" y="171144"/>
                </a:lnTo>
                <a:lnTo>
                  <a:pt x="220043" y="185814"/>
                </a:lnTo>
                <a:lnTo>
                  <a:pt x="178479" y="190704"/>
                </a:lnTo>
                <a:lnTo>
                  <a:pt x="149140" y="222488"/>
                </a:lnTo>
                <a:lnTo>
                  <a:pt x="129581" y="256717"/>
                </a:lnTo>
                <a:lnTo>
                  <a:pt x="117356" y="293390"/>
                </a:lnTo>
                <a:lnTo>
                  <a:pt x="129581" y="317840"/>
                </a:lnTo>
                <a:lnTo>
                  <a:pt x="171145" y="315395"/>
                </a:lnTo>
                <a:lnTo>
                  <a:pt x="190704" y="300725"/>
                </a:lnTo>
                <a:lnTo>
                  <a:pt x="217598" y="332509"/>
                </a:lnTo>
                <a:lnTo>
                  <a:pt x="268941" y="337399"/>
                </a:lnTo>
                <a:lnTo>
                  <a:pt x="286056" y="327619"/>
                </a:lnTo>
                <a:lnTo>
                  <a:pt x="283611" y="273831"/>
                </a:lnTo>
                <a:lnTo>
                  <a:pt x="293391" y="251827"/>
                </a:lnTo>
                <a:lnTo>
                  <a:pt x="317840" y="259162"/>
                </a:lnTo>
                <a:lnTo>
                  <a:pt x="359404" y="207818"/>
                </a:lnTo>
                <a:lnTo>
                  <a:pt x="369183" y="178479"/>
                </a:lnTo>
                <a:lnTo>
                  <a:pt x="295836" y="132026"/>
                </a:lnTo>
                <a:lnTo>
                  <a:pt x="261607" y="92907"/>
                </a:lnTo>
                <a:lnTo>
                  <a:pt x="224933" y="66013"/>
                </a:lnTo>
                <a:lnTo>
                  <a:pt x="190704" y="53788"/>
                </a:lnTo>
                <a:lnTo>
                  <a:pt x="156475" y="48898"/>
                </a:lnTo>
                <a:lnTo>
                  <a:pt x="124691" y="244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047704" y="5849132"/>
            <a:ext cx="232267" cy="325175"/>
          </a:xfrm>
          <a:custGeom>
            <a:avLst/>
            <a:gdLst>
              <a:gd name="connsiteX0" fmla="*/ 22004 w 232267"/>
              <a:gd name="connsiteY0" fmla="*/ 22005 h 325175"/>
              <a:gd name="connsiteX1" fmla="*/ 19559 w 232267"/>
              <a:gd name="connsiteY1" fmla="*/ 188259 h 325175"/>
              <a:gd name="connsiteX2" fmla="*/ 7335 w 232267"/>
              <a:gd name="connsiteY2" fmla="*/ 200484 h 325175"/>
              <a:gd name="connsiteX3" fmla="*/ 0 w 232267"/>
              <a:gd name="connsiteY3" fmla="*/ 242047 h 325175"/>
              <a:gd name="connsiteX4" fmla="*/ 34229 w 232267"/>
              <a:gd name="connsiteY4" fmla="*/ 266497 h 325175"/>
              <a:gd name="connsiteX5" fmla="*/ 29339 w 232267"/>
              <a:gd name="connsiteY5" fmla="*/ 281166 h 325175"/>
              <a:gd name="connsiteX6" fmla="*/ 0 w 232267"/>
              <a:gd name="connsiteY6" fmla="*/ 295836 h 325175"/>
              <a:gd name="connsiteX7" fmla="*/ 4890 w 232267"/>
              <a:gd name="connsiteY7" fmla="*/ 325175 h 325175"/>
              <a:gd name="connsiteX8" fmla="*/ 73347 w 232267"/>
              <a:gd name="connsiteY8" fmla="*/ 315395 h 325175"/>
              <a:gd name="connsiteX9" fmla="*/ 119801 w 232267"/>
              <a:gd name="connsiteY9" fmla="*/ 298280 h 325175"/>
              <a:gd name="connsiteX10" fmla="*/ 151585 w 232267"/>
              <a:gd name="connsiteY10" fmla="*/ 278721 h 325175"/>
              <a:gd name="connsiteX11" fmla="*/ 178479 w 232267"/>
              <a:gd name="connsiteY11" fmla="*/ 256717 h 325175"/>
              <a:gd name="connsiteX12" fmla="*/ 212708 w 232267"/>
              <a:gd name="connsiteY12" fmla="*/ 227378 h 325175"/>
              <a:gd name="connsiteX13" fmla="*/ 232267 w 232267"/>
              <a:gd name="connsiteY13" fmla="*/ 173590 h 325175"/>
              <a:gd name="connsiteX14" fmla="*/ 185814 w 232267"/>
              <a:gd name="connsiteY14" fmla="*/ 139361 h 325175"/>
              <a:gd name="connsiteX15" fmla="*/ 176034 w 232267"/>
              <a:gd name="connsiteY15" fmla="*/ 117356 h 325175"/>
              <a:gd name="connsiteX16" fmla="*/ 171144 w 232267"/>
              <a:gd name="connsiteY16" fmla="*/ 34229 h 325175"/>
              <a:gd name="connsiteX17" fmla="*/ 107576 w 232267"/>
              <a:gd name="connsiteY17" fmla="*/ 31784 h 325175"/>
              <a:gd name="connsiteX18" fmla="*/ 85572 w 232267"/>
              <a:gd name="connsiteY18" fmla="*/ 0 h 325175"/>
              <a:gd name="connsiteX19" fmla="*/ 22004 w 232267"/>
              <a:gd name="connsiteY19" fmla="*/ 22005 h 32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2267" h="325175">
                <a:moveTo>
                  <a:pt x="22004" y="22005"/>
                </a:moveTo>
                <a:lnTo>
                  <a:pt x="19559" y="188259"/>
                </a:lnTo>
                <a:lnTo>
                  <a:pt x="7335" y="200484"/>
                </a:lnTo>
                <a:lnTo>
                  <a:pt x="0" y="242047"/>
                </a:lnTo>
                <a:lnTo>
                  <a:pt x="34229" y="266497"/>
                </a:lnTo>
                <a:lnTo>
                  <a:pt x="29339" y="281166"/>
                </a:lnTo>
                <a:lnTo>
                  <a:pt x="0" y="295836"/>
                </a:lnTo>
                <a:lnTo>
                  <a:pt x="4890" y="325175"/>
                </a:lnTo>
                <a:lnTo>
                  <a:pt x="73347" y="315395"/>
                </a:lnTo>
                <a:lnTo>
                  <a:pt x="119801" y="298280"/>
                </a:lnTo>
                <a:lnTo>
                  <a:pt x="151585" y="278721"/>
                </a:lnTo>
                <a:lnTo>
                  <a:pt x="178479" y="256717"/>
                </a:lnTo>
                <a:lnTo>
                  <a:pt x="212708" y="227378"/>
                </a:lnTo>
                <a:lnTo>
                  <a:pt x="232267" y="173590"/>
                </a:lnTo>
                <a:lnTo>
                  <a:pt x="185814" y="139361"/>
                </a:lnTo>
                <a:lnTo>
                  <a:pt x="176034" y="117356"/>
                </a:lnTo>
                <a:lnTo>
                  <a:pt x="171144" y="34229"/>
                </a:lnTo>
                <a:lnTo>
                  <a:pt x="107576" y="31784"/>
                </a:lnTo>
                <a:lnTo>
                  <a:pt x="85572" y="0"/>
                </a:lnTo>
                <a:lnTo>
                  <a:pt x="22004" y="2200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218848" y="5812458"/>
            <a:ext cx="190704" cy="210264"/>
          </a:xfrm>
          <a:custGeom>
            <a:avLst/>
            <a:gdLst>
              <a:gd name="connsiteX0" fmla="*/ 66013 w 190704"/>
              <a:gd name="connsiteY0" fmla="*/ 210264 h 210264"/>
              <a:gd name="connsiteX1" fmla="*/ 7335 w 190704"/>
              <a:gd name="connsiteY1" fmla="*/ 161365 h 210264"/>
              <a:gd name="connsiteX2" fmla="*/ 0 w 190704"/>
              <a:gd name="connsiteY2" fmla="*/ 53789 h 210264"/>
              <a:gd name="connsiteX3" fmla="*/ 17115 w 190704"/>
              <a:gd name="connsiteY3" fmla="*/ 0 h 210264"/>
              <a:gd name="connsiteX4" fmla="*/ 90462 w 190704"/>
              <a:gd name="connsiteY4" fmla="*/ 24450 h 210264"/>
              <a:gd name="connsiteX5" fmla="*/ 117356 w 190704"/>
              <a:gd name="connsiteY5" fmla="*/ 78238 h 210264"/>
              <a:gd name="connsiteX6" fmla="*/ 188259 w 190704"/>
              <a:gd name="connsiteY6" fmla="*/ 117357 h 210264"/>
              <a:gd name="connsiteX7" fmla="*/ 190704 w 190704"/>
              <a:gd name="connsiteY7" fmla="*/ 134471 h 210264"/>
              <a:gd name="connsiteX8" fmla="*/ 144250 w 190704"/>
              <a:gd name="connsiteY8" fmla="*/ 163810 h 210264"/>
              <a:gd name="connsiteX9" fmla="*/ 66013 w 190704"/>
              <a:gd name="connsiteY9" fmla="*/ 210264 h 21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04" h="210264">
                <a:moveTo>
                  <a:pt x="66013" y="210264"/>
                </a:moveTo>
                <a:lnTo>
                  <a:pt x="7335" y="161365"/>
                </a:lnTo>
                <a:lnTo>
                  <a:pt x="0" y="53789"/>
                </a:lnTo>
                <a:lnTo>
                  <a:pt x="17115" y="0"/>
                </a:lnTo>
                <a:lnTo>
                  <a:pt x="90462" y="24450"/>
                </a:lnTo>
                <a:lnTo>
                  <a:pt x="117356" y="78238"/>
                </a:lnTo>
                <a:lnTo>
                  <a:pt x="188259" y="117357"/>
                </a:lnTo>
                <a:lnTo>
                  <a:pt x="190704" y="134471"/>
                </a:lnTo>
                <a:lnTo>
                  <a:pt x="144250" y="163810"/>
                </a:lnTo>
                <a:lnTo>
                  <a:pt x="66013" y="210264"/>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4178494" y="5396899"/>
            <a:ext cx="245269" cy="276225"/>
          </a:xfrm>
          <a:custGeom>
            <a:avLst/>
            <a:gdLst>
              <a:gd name="connsiteX0" fmla="*/ 0 w 245269"/>
              <a:gd name="connsiteY0" fmla="*/ 35718 h 276225"/>
              <a:gd name="connsiteX1" fmla="*/ 35719 w 245269"/>
              <a:gd name="connsiteY1" fmla="*/ 100012 h 276225"/>
              <a:gd name="connsiteX2" fmla="*/ 69057 w 245269"/>
              <a:gd name="connsiteY2" fmla="*/ 128587 h 276225"/>
              <a:gd name="connsiteX3" fmla="*/ 133350 w 245269"/>
              <a:gd name="connsiteY3" fmla="*/ 154781 h 276225"/>
              <a:gd name="connsiteX4" fmla="*/ 104775 w 245269"/>
              <a:gd name="connsiteY4" fmla="*/ 202406 h 276225"/>
              <a:gd name="connsiteX5" fmla="*/ 109538 w 245269"/>
              <a:gd name="connsiteY5" fmla="*/ 235743 h 276225"/>
              <a:gd name="connsiteX6" fmla="*/ 145257 w 245269"/>
              <a:gd name="connsiteY6" fmla="*/ 266700 h 276225"/>
              <a:gd name="connsiteX7" fmla="*/ 190500 w 245269"/>
              <a:gd name="connsiteY7" fmla="*/ 276225 h 276225"/>
              <a:gd name="connsiteX8" fmla="*/ 238125 w 245269"/>
              <a:gd name="connsiteY8" fmla="*/ 252412 h 276225"/>
              <a:gd name="connsiteX9" fmla="*/ 242888 w 245269"/>
              <a:gd name="connsiteY9" fmla="*/ 226218 h 276225"/>
              <a:gd name="connsiteX10" fmla="*/ 214313 w 245269"/>
              <a:gd name="connsiteY10" fmla="*/ 195262 h 276225"/>
              <a:gd name="connsiteX11" fmla="*/ 226219 w 245269"/>
              <a:gd name="connsiteY11" fmla="*/ 164306 h 276225"/>
              <a:gd name="connsiteX12" fmla="*/ 245269 w 245269"/>
              <a:gd name="connsiteY12" fmla="*/ 152400 h 276225"/>
              <a:gd name="connsiteX13" fmla="*/ 233363 w 245269"/>
              <a:gd name="connsiteY13" fmla="*/ 121443 h 276225"/>
              <a:gd name="connsiteX14" fmla="*/ 195263 w 245269"/>
              <a:gd name="connsiteY14" fmla="*/ 95250 h 276225"/>
              <a:gd name="connsiteX15" fmla="*/ 152400 w 245269"/>
              <a:gd name="connsiteY15" fmla="*/ 66675 h 276225"/>
              <a:gd name="connsiteX16" fmla="*/ 116682 w 245269"/>
              <a:gd name="connsiteY16" fmla="*/ 40481 h 276225"/>
              <a:gd name="connsiteX17" fmla="*/ 111919 w 245269"/>
              <a:gd name="connsiteY17" fmla="*/ 2381 h 276225"/>
              <a:gd name="connsiteX18" fmla="*/ 80963 w 245269"/>
              <a:gd name="connsiteY18" fmla="*/ 0 h 276225"/>
              <a:gd name="connsiteX19" fmla="*/ 64294 w 245269"/>
              <a:gd name="connsiteY19" fmla="*/ 21431 h 276225"/>
              <a:gd name="connsiteX20" fmla="*/ 0 w 245269"/>
              <a:gd name="connsiteY20" fmla="*/ 3571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269" h="276225">
                <a:moveTo>
                  <a:pt x="0" y="35718"/>
                </a:moveTo>
                <a:lnTo>
                  <a:pt x="35719" y="100012"/>
                </a:lnTo>
                <a:lnTo>
                  <a:pt x="69057" y="128587"/>
                </a:lnTo>
                <a:lnTo>
                  <a:pt x="133350" y="154781"/>
                </a:lnTo>
                <a:lnTo>
                  <a:pt x="104775" y="202406"/>
                </a:lnTo>
                <a:lnTo>
                  <a:pt x="109538" y="235743"/>
                </a:lnTo>
                <a:lnTo>
                  <a:pt x="145257" y="266700"/>
                </a:lnTo>
                <a:lnTo>
                  <a:pt x="190500" y="276225"/>
                </a:lnTo>
                <a:lnTo>
                  <a:pt x="238125" y="252412"/>
                </a:lnTo>
                <a:lnTo>
                  <a:pt x="242888" y="226218"/>
                </a:lnTo>
                <a:lnTo>
                  <a:pt x="214313" y="195262"/>
                </a:lnTo>
                <a:lnTo>
                  <a:pt x="226219" y="164306"/>
                </a:lnTo>
                <a:lnTo>
                  <a:pt x="245269" y="152400"/>
                </a:lnTo>
                <a:lnTo>
                  <a:pt x="233363" y="121443"/>
                </a:lnTo>
                <a:lnTo>
                  <a:pt x="195263" y="95250"/>
                </a:lnTo>
                <a:lnTo>
                  <a:pt x="152400" y="66675"/>
                </a:lnTo>
                <a:lnTo>
                  <a:pt x="116682" y="40481"/>
                </a:lnTo>
                <a:lnTo>
                  <a:pt x="111919" y="2381"/>
                </a:lnTo>
                <a:lnTo>
                  <a:pt x="80963" y="0"/>
                </a:lnTo>
                <a:lnTo>
                  <a:pt x="64294" y="21431"/>
                </a:lnTo>
                <a:lnTo>
                  <a:pt x="0" y="3571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204688" y="5625499"/>
            <a:ext cx="207169" cy="207168"/>
          </a:xfrm>
          <a:custGeom>
            <a:avLst/>
            <a:gdLst>
              <a:gd name="connsiteX0" fmla="*/ 0 w 207169"/>
              <a:gd name="connsiteY0" fmla="*/ 19050 h 207168"/>
              <a:gd name="connsiteX1" fmla="*/ 42863 w 207169"/>
              <a:gd name="connsiteY1" fmla="*/ 59531 h 207168"/>
              <a:gd name="connsiteX2" fmla="*/ 107156 w 207169"/>
              <a:gd name="connsiteY2" fmla="*/ 107156 h 207168"/>
              <a:gd name="connsiteX3" fmla="*/ 38100 w 207169"/>
              <a:gd name="connsiteY3" fmla="*/ 188118 h 207168"/>
              <a:gd name="connsiteX4" fmla="*/ 114300 w 207169"/>
              <a:gd name="connsiteY4" fmla="*/ 207168 h 207168"/>
              <a:gd name="connsiteX5" fmla="*/ 178594 w 207169"/>
              <a:gd name="connsiteY5" fmla="*/ 188118 h 207168"/>
              <a:gd name="connsiteX6" fmla="*/ 200025 w 207169"/>
              <a:gd name="connsiteY6" fmla="*/ 164306 h 207168"/>
              <a:gd name="connsiteX7" fmla="*/ 207169 w 207169"/>
              <a:gd name="connsiteY7" fmla="*/ 102393 h 207168"/>
              <a:gd name="connsiteX8" fmla="*/ 152400 w 207169"/>
              <a:gd name="connsiteY8" fmla="*/ 45243 h 207168"/>
              <a:gd name="connsiteX9" fmla="*/ 109538 w 207169"/>
              <a:gd name="connsiteY9" fmla="*/ 35718 h 207168"/>
              <a:gd name="connsiteX10" fmla="*/ 83344 w 207169"/>
              <a:gd name="connsiteY10" fmla="*/ 0 h 207168"/>
              <a:gd name="connsiteX11" fmla="*/ 0 w 207169"/>
              <a:gd name="connsiteY11" fmla="*/ 19050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169" h="207168">
                <a:moveTo>
                  <a:pt x="0" y="19050"/>
                </a:moveTo>
                <a:lnTo>
                  <a:pt x="42863" y="59531"/>
                </a:lnTo>
                <a:lnTo>
                  <a:pt x="107156" y="107156"/>
                </a:lnTo>
                <a:lnTo>
                  <a:pt x="38100" y="188118"/>
                </a:lnTo>
                <a:lnTo>
                  <a:pt x="114300" y="207168"/>
                </a:lnTo>
                <a:lnTo>
                  <a:pt x="178594" y="188118"/>
                </a:lnTo>
                <a:lnTo>
                  <a:pt x="200025" y="164306"/>
                </a:lnTo>
                <a:lnTo>
                  <a:pt x="207169" y="102393"/>
                </a:lnTo>
                <a:lnTo>
                  <a:pt x="152400" y="45243"/>
                </a:lnTo>
                <a:lnTo>
                  <a:pt x="109538" y="35718"/>
                </a:lnTo>
                <a:lnTo>
                  <a:pt x="83344" y="0"/>
                </a:lnTo>
                <a:lnTo>
                  <a:pt x="0" y="1905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4309463" y="5725511"/>
            <a:ext cx="226219" cy="204788"/>
          </a:xfrm>
          <a:custGeom>
            <a:avLst/>
            <a:gdLst>
              <a:gd name="connsiteX0" fmla="*/ 0 w 226219"/>
              <a:gd name="connsiteY0" fmla="*/ 100013 h 204788"/>
              <a:gd name="connsiteX1" fmla="*/ 28575 w 226219"/>
              <a:gd name="connsiteY1" fmla="*/ 164306 h 204788"/>
              <a:gd name="connsiteX2" fmla="*/ 97631 w 226219"/>
              <a:gd name="connsiteY2" fmla="*/ 204788 h 204788"/>
              <a:gd name="connsiteX3" fmla="*/ 135731 w 226219"/>
              <a:gd name="connsiteY3" fmla="*/ 183356 h 204788"/>
              <a:gd name="connsiteX4" fmla="*/ 219075 w 226219"/>
              <a:gd name="connsiteY4" fmla="*/ 188119 h 204788"/>
              <a:gd name="connsiteX5" fmla="*/ 209550 w 226219"/>
              <a:gd name="connsiteY5" fmla="*/ 145256 h 204788"/>
              <a:gd name="connsiteX6" fmla="*/ 226219 w 226219"/>
              <a:gd name="connsiteY6" fmla="*/ 111919 h 204788"/>
              <a:gd name="connsiteX7" fmla="*/ 104775 w 226219"/>
              <a:gd name="connsiteY7" fmla="*/ 0 h 204788"/>
              <a:gd name="connsiteX8" fmla="*/ 90488 w 226219"/>
              <a:gd name="connsiteY8" fmla="*/ 69056 h 204788"/>
              <a:gd name="connsiteX9" fmla="*/ 0 w 226219"/>
              <a:gd name="connsiteY9" fmla="*/ 100013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219" h="204788">
                <a:moveTo>
                  <a:pt x="0" y="100013"/>
                </a:moveTo>
                <a:lnTo>
                  <a:pt x="28575" y="164306"/>
                </a:lnTo>
                <a:lnTo>
                  <a:pt x="97631" y="204788"/>
                </a:lnTo>
                <a:lnTo>
                  <a:pt x="135731" y="183356"/>
                </a:lnTo>
                <a:lnTo>
                  <a:pt x="219075" y="188119"/>
                </a:lnTo>
                <a:lnTo>
                  <a:pt x="209550" y="145256"/>
                </a:lnTo>
                <a:lnTo>
                  <a:pt x="226219" y="111919"/>
                </a:lnTo>
                <a:lnTo>
                  <a:pt x="104775" y="0"/>
                </a:lnTo>
                <a:lnTo>
                  <a:pt x="90488" y="69056"/>
                </a:lnTo>
                <a:lnTo>
                  <a:pt x="0" y="1000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290413" y="5380230"/>
            <a:ext cx="404813" cy="185737"/>
          </a:xfrm>
          <a:custGeom>
            <a:avLst/>
            <a:gdLst>
              <a:gd name="connsiteX0" fmla="*/ 4763 w 404813"/>
              <a:gd name="connsiteY0" fmla="*/ 23812 h 185737"/>
              <a:gd name="connsiteX1" fmla="*/ 0 w 404813"/>
              <a:gd name="connsiteY1" fmla="*/ 59531 h 185737"/>
              <a:gd name="connsiteX2" fmla="*/ 114300 w 404813"/>
              <a:gd name="connsiteY2" fmla="*/ 126206 h 185737"/>
              <a:gd name="connsiteX3" fmla="*/ 128588 w 404813"/>
              <a:gd name="connsiteY3" fmla="*/ 164306 h 185737"/>
              <a:gd name="connsiteX4" fmla="*/ 204788 w 404813"/>
              <a:gd name="connsiteY4" fmla="*/ 140494 h 185737"/>
              <a:gd name="connsiteX5" fmla="*/ 230981 w 404813"/>
              <a:gd name="connsiteY5" fmla="*/ 135731 h 185737"/>
              <a:gd name="connsiteX6" fmla="*/ 276225 w 404813"/>
              <a:gd name="connsiteY6" fmla="*/ 157162 h 185737"/>
              <a:gd name="connsiteX7" fmla="*/ 311944 w 404813"/>
              <a:gd name="connsiteY7" fmla="*/ 185737 h 185737"/>
              <a:gd name="connsiteX8" fmla="*/ 404813 w 404813"/>
              <a:gd name="connsiteY8" fmla="*/ 183356 h 185737"/>
              <a:gd name="connsiteX9" fmla="*/ 385763 w 404813"/>
              <a:gd name="connsiteY9" fmla="*/ 128587 h 185737"/>
              <a:gd name="connsiteX10" fmla="*/ 333375 w 404813"/>
              <a:gd name="connsiteY10" fmla="*/ 126206 h 185737"/>
              <a:gd name="connsiteX11" fmla="*/ 319088 w 404813"/>
              <a:gd name="connsiteY11" fmla="*/ 83344 h 185737"/>
              <a:gd name="connsiteX12" fmla="*/ 328613 w 404813"/>
              <a:gd name="connsiteY12" fmla="*/ 35719 h 185737"/>
              <a:gd name="connsiteX13" fmla="*/ 300038 w 404813"/>
              <a:gd name="connsiteY13" fmla="*/ 28575 h 185737"/>
              <a:gd name="connsiteX14" fmla="*/ 273844 w 404813"/>
              <a:gd name="connsiteY14" fmla="*/ 14287 h 185737"/>
              <a:gd name="connsiteX15" fmla="*/ 228600 w 404813"/>
              <a:gd name="connsiteY15" fmla="*/ 0 h 185737"/>
              <a:gd name="connsiteX16" fmla="*/ 207169 w 404813"/>
              <a:gd name="connsiteY16" fmla="*/ 23812 h 185737"/>
              <a:gd name="connsiteX17" fmla="*/ 200025 w 404813"/>
              <a:gd name="connsiteY17" fmla="*/ 38100 h 185737"/>
              <a:gd name="connsiteX18" fmla="*/ 214313 w 404813"/>
              <a:gd name="connsiteY18" fmla="*/ 69056 h 185737"/>
              <a:gd name="connsiteX19" fmla="*/ 200025 w 404813"/>
              <a:gd name="connsiteY19" fmla="*/ 76200 h 185737"/>
              <a:gd name="connsiteX20" fmla="*/ 152400 w 404813"/>
              <a:gd name="connsiteY20" fmla="*/ 50006 h 185737"/>
              <a:gd name="connsiteX21" fmla="*/ 138113 w 404813"/>
              <a:gd name="connsiteY21" fmla="*/ 42862 h 185737"/>
              <a:gd name="connsiteX22" fmla="*/ 121444 w 404813"/>
              <a:gd name="connsiteY22" fmla="*/ 52387 h 185737"/>
              <a:gd name="connsiteX23" fmla="*/ 102394 w 404813"/>
              <a:gd name="connsiteY23" fmla="*/ 57150 h 185737"/>
              <a:gd name="connsiteX24" fmla="*/ 102394 w 404813"/>
              <a:gd name="connsiteY24" fmla="*/ 26194 h 185737"/>
              <a:gd name="connsiteX25" fmla="*/ 78581 w 404813"/>
              <a:gd name="connsiteY25" fmla="*/ 11906 h 185737"/>
              <a:gd name="connsiteX26" fmla="*/ 66675 w 404813"/>
              <a:gd name="connsiteY26" fmla="*/ 21431 h 185737"/>
              <a:gd name="connsiteX27" fmla="*/ 4763 w 404813"/>
              <a:gd name="connsiteY27" fmla="*/ 23812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4813" h="185737">
                <a:moveTo>
                  <a:pt x="4763" y="23812"/>
                </a:moveTo>
                <a:lnTo>
                  <a:pt x="0" y="59531"/>
                </a:lnTo>
                <a:lnTo>
                  <a:pt x="114300" y="126206"/>
                </a:lnTo>
                <a:lnTo>
                  <a:pt x="128588" y="164306"/>
                </a:lnTo>
                <a:lnTo>
                  <a:pt x="204788" y="140494"/>
                </a:lnTo>
                <a:lnTo>
                  <a:pt x="230981" y="135731"/>
                </a:lnTo>
                <a:lnTo>
                  <a:pt x="276225" y="157162"/>
                </a:lnTo>
                <a:lnTo>
                  <a:pt x="311944" y="185737"/>
                </a:lnTo>
                <a:lnTo>
                  <a:pt x="404813" y="183356"/>
                </a:lnTo>
                <a:lnTo>
                  <a:pt x="385763" y="128587"/>
                </a:lnTo>
                <a:lnTo>
                  <a:pt x="333375" y="126206"/>
                </a:lnTo>
                <a:lnTo>
                  <a:pt x="319088" y="83344"/>
                </a:lnTo>
                <a:lnTo>
                  <a:pt x="328613" y="35719"/>
                </a:lnTo>
                <a:lnTo>
                  <a:pt x="300038" y="28575"/>
                </a:lnTo>
                <a:lnTo>
                  <a:pt x="273844" y="14287"/>
                </a:lnTo>
                <a:lnTo>
                  <a:pt x="228600" y="0"/>
                </a:lnTo>
                <a:lnTo>
                  <a:pt x="207169" y="23812"/>
                </a:lnTo>
                <a:lnTo>
                  <a:pt x="200025" y="38100"/>
                </a:lnTo>
                <a:lnTo>
                  <a:pt x="214313" y="69056"/>
                </a:lnTo>
                <a:lnTo>
                  <a:pt x="200025" y="76200"/>
                </a:lnTo>
                <a:lnTo>
                  <a:pt x="152400" y="50006"/>
                </a:lnTo>
                <a:lnTo>
                  <a:pt x="138113" y="42862"/>
                </a:lnTo>
                <a:lnTo>
                  <a:pt x="121444" y="52387"/>
                </a:lnTo>
                <a:lnTo>
                  <a:pt x="102394" y="57150"/>
                </a:lnTo>
                <a:lnTo>
                  <a:pt x="102394" y="26194"/>
                </a:lnTo>
                <a:lnTo>
                  <a:pt x="78581" y="11906"/>
                </a:lnTo>
                <a:lnTo>
                  <a:pt x="66675" y="21431"/>
                </a:lnTo>
                <a:lnTo>
                  <a:pt x="4763" y="2381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361851" y="5606449"/>
            <a:ext cx="354806" cy="150018"/>
          </a:xfrm>
          <a:custGeom>
            <a:avLst/>
            <a:gdLst>
              <a:gd name="connsiteX0" fmla="*/ 0 w 354806"/>
              <a:gd name="connsiteY0" fmla="*/ 66675 h 150018"/>
              <a:gd name="connsiteX1" fmla="*/ 61912 w 354806"/>
              <a:gd name="connsiteY1" fmla="*/ 123825 h 150018"/>
              <a:gd name="connsiteX2" fmla="*/ 169068 w 354806"/>
              <a:gd name="connsiteY2" fmla="*/ 76200 h 150018"/>
              <a:gd name="connsiteX3" fmla="*/ 219075 w 354806"/>
              <a:gd name="connsiteY3" fmla="*/ 100012 h 150018"/>
              <a:gd name="connsiteX4" fmla="*/ 257175 w 354806"/>
              <a:gd name="connsiteY4" fmla="*/ 150018 h 150018"/>
              <a:gd name="connsiteX5" fmla="*/ 323850 w 354806"/>
              <a:gd name="connsiteY5" fmla="*/ 142875 h 150018"/>
              <a:gd name="connsiteX6" fmla="*/ 326231 w 354806"/>
              <a:gd name="connsiteY6" fmla="*/ 107156 h 150018"/>
              <a:gd name="connsiteX7" fmla="*/ 304800 w 354806"/>
              <a:gd name="connsiteY7" fmla="*/ 92868 h 150018"/>
              <a:gd name="connsiteX8" fmla="*/ 321468 w 354806"/>
              <a:gd name="connsiteY8" fmla="*/ 59531 h 150018"/>
              <a:gd name="connsiteX9" fmla="*/ 354806 w 354806"/>
              <a:gd name="connsiteY9" fmla="*/ 52387 h 150018"/>
              <a:gd name="connsiteX10" fmla="*/ 326231 w 354806"/>
              <a:gd name="connsiteY10" fmla="*/ 2381 h 150018"/>
              <a:gd name="connsiteX11" fmla="*/ 297656 w 354806"/>
              <a:gd name="connsiteY11" fmla="*/ 0 h 150018"/>
              <a:gd name="connsiteX12" fmla="*/ 280987 w 354806"/>
              <a:gd name="connsiteY12" fmla="*/ 14287 h 150018"/>
              <a:gd name="connsiteX13" fmla="*/ 264318 w 354806"/>
              <a:gd name="connsiteY13" fmla="*/ 21431 h 150018"/>
              <a:gd name="connsiteX14" fmla="*/ 247650 w 354806"/>
              <a:gd name="connsiteY14" fmla="*/ 2381 h 150018"/>
              <a:gd name="connsiteX15" fmla="*/ 219075 w 354806"/>
              <a:gd name="connsiteY15" fmla="*/ 0 h 150018"/>
              <a:gd name="connsiteX16" fmla="*/ 195262 w 354806"/>
              <a:gd name="connsiteY16" fmla="*/ 0 h 150018"/>
              <a:gd name="connsiteX17" fmla="*/ 173831 w 354806"/>
              <a:gd name="connsiteY17" fmla="*/ 11906 h 150018"/>
              <a:gd name="connsiteX18" fmla="*/ 147637 w 354806"/>
              <a:gd name="connsiteY18" fmla="*/ 19050 h 150018"/>
              <a:gd name="connsiteX19" fmla="*/ 100012 w 354806"/>
              <a:gd name="connsiteY19" fmla="*/ 9525 h 150018"/>
              <a:gd name="connsiteX20" fmla="*/ 54768 w 354806"/>
              <a:gd name="connsiteY20" fmla="*/ 9525 h 150018"/>
              <a:gd name="connsiteX21" fmla="*/ 54768 w 354806"/>
              <a:gd name="connsiteY21" fmla="*/ 30956 h 150018"/>
              <a:gd name="connsiteX22" fmla="*/ 0 w 354806"/>
              <a:gd name="connsiteY22" fmla="*/ 66675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4806" h="150018">
                <a:moveTo>
                  <a:pt x="0" y="66675"/>
                </a:moveTo>
                <a:lnTo>
                  <a:pt x="61912" y="123825"/>
                </a:lnTo>
                <a:lnTo>
                  <a:pt x="169068" y="76200"/>
                </a:lnTo>
                <a:lnTo>
                  <a:pt x="219075" y="100012"/>
                </a:lnTo>
                <a:lnTo>
                  <a:pt x="257175" y="150018"/>
                </a:lnTo>
                <a:lnTo>
                  <a:pt x="323850" y="142875"/>
                </a:lnTo>
                <a:lnTo>
                  <a:pt x="326231" y="107156"/>
                </a:lnTo>
                <a:lnTo>
                  <a:pt x="304800" y="92868"/>
                </a:lnTo>
                <a:lnTo>
                  <a:pt x="321468" y="59531"/>
                </a:lnTo>
                <a:lnTo>
                  <a:pt x="354806" y="52387"/>
                </a:lnTo>
                <a:lnTo>
                  <a:pt x="326231" y="2381"/>
                </a:lnTo>
                <a:lnTo>
                  <a:pt x="297656" y="0"/>
                </a:lnTo>
                <a:lnTo>
                  <a:pt x="280987" y="14287"/>
                </a:lnTo>
                <a:lnTo>
                  <a:pt x="264318" y="21431"/>
                </a:lnTo>
                <a:lnTo>
                  <a:pt x="247650" y="2381"/>
                </a:lnTo>
                <a:lnTo>
                  <a:pt x="219075" y="0"/>
                </a:lnTo>
                <a:lnTo>
                  <a:pt x="195262" y="0"/>
                </a:lnTo>
                <a:lnTo>
                  <a:pt x="173831" y="11906"/>
                </a:lnTo>
                <a:lnTo>
                  <a:pt x="147637" y="19050"/>
                </a:lnTo>
                <a:lnTo>
                  <a:pt x="100012" y="9525"/>
                </a:lnTo>
                <a:lnTo>
                  <a:pt x="54768" y="9525"/>
                </a:lnTo>
                <a:lnTo>
                  <a:pt x="54768" y="30956"/>
                </a:lnTo>
                <a:lnTo>
                  <a:pt x="0" y="6667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4421382" y="5680267"/>
            <a:ext cx="226219" cy="171450"/>
          </a:xfrm>
          <a:custGeom>
            <a:avLst/>
            <a:gdLst>
              <a:gd name="connsiteX0" fmla="*/ 0 w 226219"/>
              <a:gd name="connsiteY0" fmla="*/ 50007 h 171450"/>
              <a:gd name="connsiteX1" fmla="*/ 109537 w 226219"/>
              <a:gd name="connsiteY1" fmla="*/ 157163 h 171450"/>
              <a:gd name="connsiteX2" fmla="*/ 145256 w 226219"/>
              <a:gd name="connsiteY2" fmla="*/ 152400 h 171450"/>
              <a:gd name="connsiteX3" fmla="*/ 183356 w 226219"/>
              <a:gd name="connsiteY3" fmla="*/ 171450 h 171450"/>
              <a:gd name="connsiteX4" fmla="*/ 204787 w 226219"/>
              <a:gd name="connsiteY4" fmla="*/ 169069 h 171450"/>
              <a:gd name="connsiteX5" fmla="*/ 226219 w 226219"/>
              <a:gd name="connsiteY5" fmla="*/ 135732 h 171450"/>
              <a:gd name="connsiteX6" fmla="*/ 221456 w 226219"/>
              <a:gd name="connsiteY6" fmla="*/ 97632 h 171450"/>
              <a:gd name="connsiteX7" fmla="*/ 200025 w 226219"/>
              <a:gd name="connsiteY7" fmla="*/ 73819 h 171450"/>
              <a:gd name="connsiteX8" fmla="*/ 166687 w 226219"/>
              <a:gd name="connsiteY8" fmla="*/ 19050 h 171450"/>
              <a:gd name="connsiteX9" fmla="*/ 123825 w 226219"/>
              <a:gd name="connsiteY9" fmla="*/ 0 h 171450"/>
              <a:gd name="connsiteX10" fmla="*/ 0 w 226219"/>
              <a:gd name="connsiteY10" fmla="*/ 5000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19" h="171450">
                <a:moveTo>
                  <a:pt x="0" y="50007"/>
                </a:moveTo>
                <a:lnTo>
                  <a:pt x="109537" y="157163"/>
                </a:lnTo>
                <a:lnTo>
                  <a:pt x="145256" y="152400"/>
                </a:lnTo>
                <a:lnTo>
                  <a:pt x="183356" y="171450"/>
                </a:lnTo>
                <a:lnTo>
                  <a:pt x="204787" y="169069"/>
                </a:lnTo>
                <a:lnTo>
                  <a:pt x="226219" y="135732"/>
                </a:lnTo>
                <a:lnTo>
                  <a:pt x="221456" y="97632"/>
                </a:lnTo>
                <a:lnTo>
                  <a:pt x="200025" y="73819"/>
                </a:lnTo>
                <a:lnTo>
                  <a:pt x="166687" y="19050"/>
                </a:lnTo>
                <a:lnTo>
                  <a:pt x="123825" y="0"/>
                </a:lnTo>
                <a:lnTo>
                  <a:pt x="0" y="5000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4390426" y="5520724"/>
            <a:ext cx="335756" cy="107156"/>
          </a:xfrm>
          <a:custGeom>
            <a:avLst/>
            <a:gdLst>
              <a:gd name="connsiteX0" fmla="*/ 26193 w 335756"/>
              <a:gd name="connsiteY0" fmla="*/ 23812 h 107156"/>
              <a:gd name="connsiteX1" fmla="*/ 0 w 335756"/>
              <a:gd name="connsiteY1" fmla="*/ 76200 h 107156"/>
              <a:gd name="connsiteX2" fmla="*/ 33337 w 335756"/>
              <a:gd name="connsiteY2" fmla="*/ 95250 h 107156"/>
              <a:gd name="connsiteX3" fmla="*/ 69056 w 335756"/>
              <a:gd name="connsiteY3" fmla="*/ 95250 h 107156"/>
              <a:gd name="connsiteX4" fmla="*/ 123825 w 335756"/>
              <a:gd name="connsiteY4" fmla="*/ 104775 h 107156"/>
              <a:gd name="connsiteX5" fmla="*/ 166687 w 335756"/>
              <a:gd name="connsiteY5" fmla="*/ 90487 h 107156"/>
              <a:gd name="connsiteX6" fmla="*/ 211931 w 335756"/>
              <a:gd name="connsiteY6" fmla="*/ 85725 h 107156"/>
              <a:gd name="connsiteX7" fmla="*/ 240506 w 335756"/>
              <a:gd name="connsiteY7" fmla="*/ 107156 h 107156"/>
              <a:gd name="connsiteX8" fmla="*/ 271462 w 335756"/>
              <a:gd name="connsiteY8" fmla="*/ 95250 h 107156"/>
              <a:gd name="connsiteX9" fmla="*/ 302418 w 335756"/>
              <a:gd name="connsiteY9" fmla="*/ 90487 h 107156"/>
              <a:gd name="connsiteX10" fmla="*/ 335756 w 335756"/>
              <a:gd name="connsiteY10" fmla="*/ 69056 h 107156"/>
              <a:gd name="connsiteX11" fmla="*/ 311943 w 335756"/>
              <a:gd name="connsiteY11" fmla="*/ 42862 h 107156"/>
              <a:gd name="connsiteX12" fmla="*/ 211931 w 335756"/>
              <a:gd name="connsiteY12" fmla="*/ 50006 h 107156"/>
              <a:gd name="connsiteX13" fmla="*/ 169068 w 335756"/>
              <a:gd name="connsiteY13" fmla="*/ 16668 h 107156"/>
              <a:gd name="connsiteX14" fmla="*/ 138112 w 335756"/>
              <a:gd name="connsiteY14" fmla="*/ 0 h 107156"/>
              <a:gd name="connsiteX15" fmla="*/ 26193 w 335756"/>
              <a:gd name="connsiteY15" fmla="*/ 23812 h 10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756" h="107156">
                <a:moveTo>
                  <a:pt x="26193" y="23812"/>
                </a:moveTo>
                <a:lnTo>
                  <a:pt x="0" y="76200"/>
                </a:lnTo>
                <a:lnTo>
                  <a:pt x="33337" y="95250"/>
                </a:lnTo>
                <a:lnTo>
                  <a:pt x="69056" y="95250"/>
                </a:lnTo>
                <a:lnTo>
                  <a:pt x="123825" y="104775"/>
                </a:lnTo>
                <a:lnTo>
                  <a:pt x="166687" y="90487"/>
                </a:lnTo>
                <a:lnTo>
                  <a:pt x="211931" y="85725"/>
                </a:lnTo>
                <a:lnTo>
                  <a:pt x="240506" y="107156"/>
                </a:lnTo>
                <a:lnTo>
                  <a:pt x="271462" y="95250"/>
                </a:lnTo>
                <a:lnTo>
                  <a:pt x="302418" y="90487"/>
                </a:lnTo>
                <a:lnTo>
                  <a:pt x="335756" y="69056"/>
                </a:lnTo>
                <a:lnTo>
                  <a:pt x="311943" y="42862"/>
                </a:lnTo>
                <a:lnTo>
                  <a:pt x="211931" y="50006"/>
                </a:lnTo>
                <a:lnTo>
                  <a:pt x="169068" y="16668"/>
                </a:lnTo>
                <a:lnTo>
                  <a:pt x="138112" y="0"/>
                </a:lnTo>
                <a:lnTo>
                  <a:pt x="26193" y="2381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4371376" y="5146867"/>
            <a:ext cx="233362" cy="235744"/>
          </a:xfrm>
          <a:custGeom>
            <a:avLst/>
            <a:gdLst>
              <a:gd name="connsiteX0" fmla="*/ 192881 w 233362"/>
              <a:gd name="connsiteY0" fmla="*/ 235744 h 235744"/>
              <a:gd name="connsiteX1" fmla="*/ 135731 w 233362"/>
              <a:gd name="connsiteY1" fmla="*/ 233363 h 235744"/>
              <a:gd name="connsiteX2" fmla="*/ 73818 w 233362"/>
              <a:gd name="connsiteY2" fmla="*/ 204788 h 235744"/>
              <a:gd name="connsiteX3" fmla="*/ 33337 w 233362"/>
              <a:gd name="connsiteY3" fmla="*/ 166688 h 235744"/>
              <a:gd name="connsiteX4" fmla="*/ 0 w 233362"/>
              <a:gd name="connsiteY4" fmla="*/ 109538 h 235744"/>
              <a:gd name="connsiteX5" fmla="*/ 19050 w 233362"/>
              <a:gd name="connsiteY5" fmla="*/ 78582 h 235744"/>
              <a:gd name="connsiteX6" fmla="*/ 7143 w 233362"/>
              <a:gd name="connsiteY6" fmla="*/ 38100 h 235744"/>
              <a:gd name="connsiteX7" fmla="*/ 40481 w 233362"/>
              <a:gd name="connsiteY7" fmla="*/ 21432 h 235744"/>
              <a:gd name="connsiteX8" fmla="*/ 64293 w 233362"/>
              <a:gd name="connsiteY8" fmla="*/ 28575 h 235744"/>
              <a:gd name="connsiteX9" fmla="*/ 66675 w 233362"/>
              <a:gd name="connsiteY9" fmla="*/ 0 h 235744"/>
              <a:gd name="connsiteX10" fmla="*/ 138112 w 233362"/>
              <a:gd name="connsiteY10" fmla="*/ 14288 h 235744"/>
              <a:gd name="connsiteX11" fmla="*/ 138112 w 233362"/>
              <a:gd name="connsiteY11" fmla="*/ 14288 h 235744"/>
              <a:gd name="connsiteX12" fmla="*/ 161925 w 233362"/>
              <a:gd name="connsiteY12" fmla="*/ 28575 h 235744"/>
              <a:gd name="connsiteX13" fmla="*/ 211931 w 233362"/>
              <a:gd name="connsiteY13" fmla="*/ 28575 h 235744"/>
              <a:gd name="connsiteX14" fmla="*/ 230981 w 233362"/>
              <a:gd name="connsiteY14" fmla="*/ 40482 h 235744"/>
              <a:gd name="connsiteX15" fmla="*/ 233362 w 233362"/>
              <a:gd name="connsiteY15" fmla="*/ 66675 h 235744"/>
              <a:gd name="connsiteX16" fmla="*/ 211931 w 233362"/>
              <a:gd name="connsiteY16" fmla="*/ 97632 h 235744"/>
              <a:gd name="connsiteX17" fmla="*/ 214312 w 233362"/>
              <a:gd name="connsiteY17" fmla="*/ 121444 h 235744"/>
              <a:gd name="connsiteX18" fmla="*/ 188118 w 233362"/>
              <a:gd name="connsiteY18" fmla="*/ 130969 h 235744"/>
              <a:gd name="connsiteX19" fmla="*/ 209550 w 233362"/>
              <a:gd name="connsiteY19" fmla="*/ 164307 h 235744"/>
              <a:gd name="connsiteX20" fmla="*/ 221456 w 233362"/>
              <a:gd name="connsiteY20" fmla="*/ 190500 h 235744"/>
              <a:gd name="connsiteX21" fmla="*/ 192881 w 233362"/>
              <a:gd name="connsiteY21"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362" h="235744">
                <a:moveTo>
                  <a:pt x="192881" y="235744"/>
                </a:moveTo>
                <a:lnTo>
                  <a:pt x="135731" y="233363"/>
                </a:lnTo>
                <a:lnTo>
                  <a:pt x="73818" y="204788"/>
                </a:lnTo>
                <a:lnTo>
                  <a:pt x="33337" y="166688"/>
                </a:lnTo>
                <a:lnTo>
                  <a:pt x="0" y="109538"/>
                </a:lnTo>
                <a:lnTo>
                  <a:pt x="19050" y="78582"/>
                </a:lnTo>
                <a:lnTo>
                  <a:pt x="7143" y="38100"/>
                </a:lnTo>
                <a:lnTo>
                  <a:pt x="40481" y="21432"/>
                </a:lnTo>
                <a:lnTo>
                  <a:pt x="64293" y="28575"/>
                </a:lnTo>
                <a:lnTo>
                  <a:pt x="66675" y="0"/>
                </a:lnTo>
                <a:lnTo>
                  <a:pt x="138112" y="14288"/>
                </a:lnTo>
                <a:lnTo>
                  <a:pt x="138112" y="14288"/>
                </a:lnTo>
                <a:lnTo>
                  <a:pt x="161925" y="28575"/>
                </a:lnTo>
                <a:lnTo>
                  <a:pt x="211931" y="28575"/>
                </a:lnTo>
                <a:lnTo>
                  <a:pt x="230981" y="40482"/>
                </a:lnTo>
                <a:lnTo>
                  <a:pt x="233362" y="66675"/>
                </a:lnTo>
                <a:lnTo>
                  <a:pt x="211931" y="97632"/>
                </a:lnTo>
                <a:lnTo>
                  <a:pt x="214312" y="121444"/>
                </a:lnTo>
                <a:lnTo>
                  <a:pt x="188118" y="130969"/>
                </a:lnTo>
                <a:lnTo>
                  <a:pt x="209550" y="164307"/>
                </a:lnTo>
                <a:lnTo>
                  <a:pt x="221456" y="190500"/>
                </a:lnTo>
                <a:lnTo>
                  <a:pt x="192881" y="2357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4564257" y="5265930"/>
            <a:ext cx="180975" cy="130969"/>
          </a:xfrm>
          <a:custGeom>
            <a:avLst/>
            <a:gdLst>
              <a:gd name="connsiteX0" fmla="*/ 0 w 180975"/>
              <a:gd name="connsiteY0" fmla="*/ 14287 h 130969"/>
              <a:gd name="connsiteX1" fmla="*/ 30956 w 180975"/>
              <a:gd name="connsiteY1" fmla="*/ 0 h 130969"/>
              <a:gd name="connsiteX2" fmla="*/ 116681 w 180975"/>
              <a:gd name="connsiteY2" fmla="*/ 11906 h 130969"/>
              <a:gd name="connsiteX3" fmla="*/ 180975 w 180975"/>
              <a:gd name="connsiteY3" fmla="*/ 38100 h 130969"/>
              <a:gd name="connsiteX4" fmla="*/ 178594 w 180975"/>
              <a:gd name="connsiteY4" fmla="*/ 73819 h 130969"/>
              <a:gd name="connsiteX5" fmla="*/ 164306 w 180975"/>
              <a:gd name="connsiteY5" fmla="*/ 107156 h 130969"/>
              <a:gd name="connsiteX6" fmla="*/ 145256 w 180975"/>
              <a:gd name="connsiteY6" fmla="*/ 130969 h 130969"/>
              <a:gd name="connsiteX7" fmla="*/ 50006 w 180975"/>
              <a:gd name="connsiteY7" fmla="*/ 111919 h 130969"/>
              <a:gd name="connsiteX8" fmla="*/ 0 w 180975"/>
              <a:gd name="connsiteY8" fmla="*/ 14287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130969">
                <a:moveTo>
                  <a:pt x="0" y="14287"/>
                </a:moveTo>
                <a:lnTo>
                  <a:pt x="30956" y="0"/>
                </a:lnTo>
                <a:lnTo>
                  <a:pt x="116681" y="11906"/>
                </a:lnTo>
                <a:lnTo>
                  <a:pt x="180975" y="38100"/>
                </a:lnTo>
                <a:lnTo>
                  <a:pt x="178594" y="73819"/>
                </a:lnTo>
                <a:lnTo>
                  <a:pt x="164306" y="107156"/>
                </a:lnTo>
                <a:lnTo>
                  <a:pt x="145256" y="130969"/>
                </a:lnTo>
                <a:lnTo>
                  <a:pt x="50006" y="111919"/>
                </a:lnTo>
                <a:lnTo>
                  <a:pt x="0" y="1428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707132" y="5213542"/>
            <a:ext cx="252412" cy="257175"/>
          </a:xfrm>
          <a:custGeom>
            <a:avLst/>
            <a:gdLst>
              <a:gd name="connsiteX0" fmla="*/ 35719 w 252412"/>
              <a:gd name="connsiteY0" fmla="*/ 90488 h 257175"/>
              <a:gd name="connsiteX1" fmla="*/ 0 w 252412"/>
              <a:gd name="connsiteY1" fmla="*/ 178594 h 257175"/>
              <a:gd name="connsiteX2" fmla="*/ 23812 w 252412"/>
              <a:gd name="connsiteY2" fmla="*/ 188119 h 257175"/>
              <a:gd name="connsiteX3" fmla="*/ 23812 w 252412"/>
              <a:gd name="connsiteY3" fmla="*/ 214313 h 257175"/>
              <a:gd name="connsiteX4" fmla="*/ 14287 w 252412"/>
              <a:gd name="connsiteY4" fmla="*/ 235744 h 257175"/>
              <a:gd name="connsiteX5" fmla="*/ 50006 w 252412"/>
              <a:gd name="connsiteY5" fmla="*/ 257175 h 257175"/>
              <a:gd name="connsiteX6" fmla="*/ 64294 w 252412"/>
              <a:gd name="connsiteY6" fmla="*/ 242888 h 257175"/>
              <a:gd name="connsiteX7" fmla="*/ 83344 w 252412"/>
              <a:gd name="connsiteY7" fmla="*/ 247650 h 257175"/>
              <a:gd name="connsiteX8" fmla="*/ 107156 w 252412"/>
              <a:gd name="connsiteY8" fmla="*/ 238125 h 257175"/>
              <a:gd name="connsiteX9" fmla="*/ 114300 w 252412"/>
              <a:gd name="connsiteY9" fmla="*/ 242888 h 257175"/>
              <a:gd name="connsiteX10" fmla="*/ 126206 w 252412"/>
              <a:gd name="connsiteY10" fmla="*/ 230982 h 257175"/>
              <a:gd name="connsiteX11" fmla="*/ 166687 w 252412"/>
              <a:gd name="connsiteY11" fmla="*/ 230982 h 257175"/>
              <a:gd name="connsiteX12" fmla="*/ 238125 w 252412"/>
              <a:gd name="connsiteY12" fmla="*/ 216694 h 257175"/>
              <a:gd name="connsiteX13" fmla="*/ 252412 w 252412"/>
              <a:gd name="connsiteY13" fmla="*/ 173832 h 257175"/>
              <a:gd name="connsiteX14" fmla="*/ 219075 w 252412"/>
              <a:gd name="connsiteY14" fmla="*/ 159544 h 257175"/>
              <a:gd name="connsiteX15" fmla="*/ 202406 w 252412"/>
              <a:gd name="connsiteY15" fmla="*/ 150019 h 257175"/>
              <a:gd name="connsiteX16" fmla="*/ 202406 w 252412"/>
              <a:gd name="connsiteY16" fmla="*/ 135732 h 257175"/>
              <a:gd name="connsiteX17" fmla="*/ 202406 w 252412"/>
              <a:gd name="connsiteY17" fmla="*/ 114300 h 257175"/>
              <a:gd name="connsiteX18" fmla="*/ 216694 w 252412"/>
              <a:gd name="connsiteY18" fmla="*/ 102394 h 257175"/>
              <a:gd name="connsiteX19" fmla="*/ 228600 w 252412"/>
              <a:gd name="connsiteY19" fmla="*/ 80963 h 257175"/>
              <a:gd name="connsiteX20" fmla="*/ 228600 w 252412"/>
              <a:gd name="connsiteY20" fmla="*/ 42863 h 257175"/>
              <a:gd name="connsiteX21" fmla="*/ 209550 w 252412"/>
              <a:gd name="connsiteY21" fmla="*/ 30957 h 257175"/>
              <a:gd name="connsiteX22" fmla="*/ 185737 w 252412"/>
              <a:gd name="connsiteY22" fmla="*/ 9525 h 257175"/>
              <a:gd name="connsiteX23" fmla="*/ 166687 w 252412"/>
              <a:gd name="connsiteY23" fmla="*/ 0 h 257175"/>
              <a:gd name="connsiteX24" fmla="*/ 142875 w 252412"/>
              <a:gd name="connsiteY24" fmla="*/ 4763 h 257175"/>
              <a:gd name="connsiteX25" fmla="*/ 109537 w 252412"/>
              <a:gd name="connsiteY25" fmla="*/ 26194 h 257175"/>
              <a:gd name="connsiteX26" fmla="*/ 88106 w 252412"/>
              <a:gd name="connsiteY26" fmla="*/ 33338 h 257175"/>
              <a:gd name="connsiteX27" fmla="*/ 73819 w 252412"/>
              <a:gd name="connsiteY27" fmla="*/ 54769 h 257175"/>
              <a:gd name="connsiteX28" fmla="*/ 35719 w 252412"/>
              <a:gd name="connsiteY28" fmla="*/ 90488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2412" h="257175">
                <a:moveTo>
                  <a:pt x="35719" y="90488"/>
                </a:moveTo>
                <a:lnTo>
                  <a:pt x="0" y="178594"/>
                </a:lnTo>
                <a:lnTo>
                  <a:pt x="23812" y="188119"/>
                </a:lnTo>
                <a:lnTo>
                  <a:pt x="23812" y="214313"/>
                </a:lnTo>
                <a:lnTo>
                  <a:pt x="14287" y="235744"/>
                </a:lnTo>
                <a:lnTo>
                  <a:pt x="50006" y="257175"/>
                </a:lnTo>
                <a:lnTo>
                  <a:pt x="64294" y="242888"/>
                </a:lnTo>
                <a:lnTo>
                  <a:pt x="83344" y="247650"/>
                </a:lnTo>
                <a:lnTo>
                  <a:pt x="107156" y="238125"/>
                </a:lnTo>
                <a:lnTo>
                  <a:pt x="114300" y="242888"/>
                </a:lnTo>
                <a:lnTo>
                  <a:pt x="126206" y="230982"/>
                </a:lnTo>
                <a:lnTo>
                  <a:pt x="166687" y="230982"/>
                </a:lnTo>
                <a:lnTo>
                  <a:pt x="238125" y="216694"/>
                </a:lnTo>
                <a:lnTo>
                  <a:pt x="252412" y="173832"/>
                </a:lnTo>
                <a:lnTo>
                  <a:pt x="219075" y="159544"/>
                </a:lnTo>
                <a:lnTo>
                  <a:pt x="202406" y="150019"/>
                </a:lnTo>
                <a:lnTo>
                  <a:pt x="202406" y="135732"/>
                </a:lnTo>
                <a:lnTo>
                  <a:pt x="202406" y="114300"/>
                </a:lnTo>
                <a:lnTo>
                  <a:pt x="216694" y="102394"/>
                </a:lnTo>
                <a:lnTo>
                  <a:pt x="228600" y="80963"/>
                </a:lnTo>
                <a:lnTo>
                  <a:pt x="228600" y="42863"/>
                </a:lnTo>
                <a:lnTo>
                  <a:pt x="209550" y="30957"/>
                </a:lnTo>
                <a:lnTo>
                  <a:pt x="185737" y="9525"/>
                </a:lnTo>
                <a:lnTo>
                  <a:pt x="166687" y="0"/>
                </a:lnTo>
                <a:lnTo>
                  <a:pt x="142875" y="4763"/>
                </a:lnTo>
                <a:lnTo>
                  <a:pt x="109537" y="26194"/>
                </a:lnTo>
                <a:lnTo>
                  <a:pt x="88106" y="33338"/>
                </a:lnTo>
                <a:lnTo>
                  <a:pt x="73819" y="54769"/>
                </a:lnTo>
                <a:lnTo>
                  <a:pt x="35719" y="9048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4775929" y="5425474"/>
            <a:ext cx="202871" cy="147637"/>
          </a:xfrm>
          <a:custGeom>
            <a:avLst/>
            <a:gdLst>
              <a:gd name="connsiteX0" fmla="*/ 9784 w 202871"/>
              <a:gd name="connsiteY0" fmla="*/ 111918 h 147637"/>
              <a:gd name="connsiteX1" fmla="*/ 9784 w 202871"/>
              <a:gd name="connsiteY1" fmla="*/ 111918 h 147637"/>
              <a:gd name="connsiteX2" fmla="*/ 33597 w 202871"/>
              <a:gd name="connsiteY2" fmla="*/ 140493 h 147637"/>
              <a:gd name="connsiteX3" fmla="*/ 40740 w 202871"/>
              <a:gd name="connsiteY3" fmla="*/ 142875 h 147637"/>
              <a:gd name="connsiteX4" fmla="*/ 64553 w 202871"/>
              <a:gd name="connsiteY4" fmla="*/ 140493 h 147637"/>
              <a:gd name="connsiteX5" fmla="*/ 71697 w 202871"/>
              <a:gd name="connsiteY5" fmla="*/ 138112 h 147637"/>
              <a:gd name="connsiteX6" fmla="*/ 78840 w 202871"/>
              <a:gd name="connsiteY6" fmla="*/ 130968 h 147637"/>
              <a:gd name="connsiteX7" fmla="*/ 95509 w 202871"/>
              <a:gd name="connsiteY7" fmla="*/ 138112 h 147637"/>
              <a:gd name="connsiteX8" fmla="*/ 105034 w 202871"/>
              <a:gd name="connsiteY8" fmla="*/ 147637 h 147637"/>
              <a:gd name="connsiteX9" fmla="*/ 133609 w 202871"/>
              <a:gd name="connsiteY9" fmla="*/ 142875 h 147637"/>
              <a:gd name="connsiteX10" fmla="*/ 147897 w 202871"/>
              <a:gd name="connsiteY10" fmla="*/ 130968 h 147637"/>
              <a:gd name="connsiteX11" fmla="*/ 155040 w 202871"/>
              <a:gd name="connsiteY11" fmla="*/ 128587 h 147637"/>
              <a:gd name="connsiteX12" fmla="*/ 166947 w 202871"/>
              <a:gd name="connsiteY12" fmla="*/ 114300 h 147637"/>
              <a:gd name="connsiteX13" fmla="*/ 183615 w 202871"/>
              <a:gd name="connsiteY13" fmla="*/ 100012 h 147637"/>
              <a:gd name="connsiteX14" fmla="*/ 197903 w 202871"/>
              <a:gd name="connsiteY14" fmla="*/ 85725 h 147637"/>
              <a:gd name="connsiteX15" fmla="*/ 202665 w 202871"/>
              <a:gd name="connsiteY15" fmla="*/ 76200 h 147637"/>
              <a:gd name="connsiteX16" fmla="*/ 193140 w 202871"/>
              <a:gd name="connsiteY16" fmla="*/ 57150 h 147637"/>
              <a:gd name="connsiteX17" fmla="*/ 188378 w 202871"/>
              <a:gd name="connsiteY17" fmla="*/ 47625 h 147637"/>
              <a:gd name="connsiteX18" fmla="*/ 183615 w 202871"/>
              <a:gd name="connsiteY18" fmla="*/ 33337 h 147637"/>
              <a:gd name="connsiteX19" fmla="*/ 181234 w 202871"/>
              <a:gd name="connsiteY19" fmla="*/ 9525 h 147637"/>
              <a:gd name="connsiteX20" fmla="*/ 174090 w 202871"/>
              <a:gd name="connsiteY20" fmla="*/ 7143 h 147637"/>
              <a:gd name="connsiteX21" fmla="*/ 164565 w 202871"/>
              <a:gd name="connsiteY21" fmla="*/ 4762 h 147637"/>
              <a:gd name="connsiteX22" fmla="*/ 140753 w 202871"/>
              <a:gd name="connsiteY22" fmla="*/ 2381 h 147637"/>
              <a:gd name="connsiteX23" fmla="*/ 126465 w 202871"/>
              <a:gd name="connsiteY23" fmla="*/ 0 h 147637"/>
              <a:gd name="connsiteX24" fmla="*/ 78840 w 202871"/>
              <a:gd name="connsiteY24" fmla="*/ 2381 h 147637"/>
              <a:gd name="connsiteX25" fmla="*/ 76459 w 202871"/>
              <a:gd name="connsiteY25" fmla="*/ 9525 h 147637"/>
              <a:gd name="connsiteX26" fmla="*/ 59790 w 202871"/>
              <a:gd name="connsiteY26" fmla="*/ 19050 h 147637"/>
              <a:gd name="connsiteX27" fmla="*/ 7403 w 202871"/>
              <a:gd name="connsiteY27" fmla="*/ 21431 h 147637"/>
              <a:gd name="connsiteX28" fmla="*/ 2640 w 202871"/>
              <a:gd name="connsiteY28" fmla="*/ 28575 h 147637"/>
              <a:gd name="connsiteX29" fmla="*/ 2640 w 202871"/>
              <a:gd name="connsiteY29" fmla="*/ 66675 h 147637"/>
              <a:gd name="connsiteX30" fmla="*/ 5022 w 202871"/>
              <a:gd name="connsiteY30" fmla="*/ 73818 h 147637"/>
              <a:gd name="connsiteX31" fmla="*/ 9784 w 202871"/>
              <a:gd name="connsiteY31" fmla="*/ 80962 h 147637"/>
              <a:gd name="connsiteX32" fmla="*/ 12165 w 202871"/>
              <a:gd name="connsiteY32" fmla="*/ 95250 h 147637"/>
              <a:gd name="connsiteX33" fmla="*/ 14547 w 202871"/>
              <a:gd name="connsiteY33" fmla="*/ 107156 h 147637"/>
              <a:gd name="connsiteX34" fmla="*/ 9784 w 202871"/>
              <a:gd name="connsiteY34" fmla="*/ 111918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2871" h="147637">
                <a:moveTo>
                  <a:pt x="9784" y="111918"/>
                </a:moveTo>
                <a:lnTo>
                  <a:pt x="9784" y="111918"/>
                </a:lnTo>
                <a:cubicBezTo>
                  <a:pt x="18861" y="124885"/>
                  <a:pt x="21118" y="134253"/>
                  <a:pt x="33597" y="140493"/>
                </a:cubicBezTo>
                <a:cubicBezTo>
                  <a:pt x="35842" y="141616"/>
                  <a:pt x="38359" y="142081"/>
                  <a:pt x="40740" y="142875"/>
                </a:cubicBezTo>
                <a:cubicBezTo>
                  <a:pt x="48678" y="142081"/>
                  <a:pt x="56668" y="141706"/>
                  <a:pt x="64553" y="140493"/>
                </a:cubicBezTo>
                <a:cubicBezTo>
                  <a:pt x="67034" y="140111"/>
                  <a:pt x="69608" y="139504"/>
                  <a:pt x="71697" y="138112"/>
                </a:cubicBezTo>
                <a:cubicBezTo>
                  <a:pt x="74499" y="136244"/>
                  <a:pt x="76459" y="133349"/>
                  <a:pt x="78840" y="130968"/>
                </a:cubicBezTo>
                <a:cubicBezTo>
                  <a:pt x="84558" y="132398"/>
                  <a:pt x="91399" y="132975"/>
                  <a:pt x="95509" y="138112"/>
                </a:cubicBezTo>
                <a:cubicBezTo>
                  <a:pt x="104746" y="149658"/>
                  <a:pt x="89447" y="142442"/>
                  <a:pt x="105034" y="147637"/>
                </a:cubicBezTo>
                <a:cubicBezTo>
                  <a:pt x="111820" y="146883"/>
                  <a:pt x="125632" y="146864"/>
                  <a:pt x="133609" y="142875"/>
                </a:cubicBezTo>
                <a:cubicBezTo>
                  <a:pt x="149187" y="135086"/>
                  <a:pt x="132102" y="141498"/>
                  <a:pt x="147897" y="130968"/>
                </a:cubicBezTo>
                <a:cubicBezTo>
                  <a:pt x="149985" y="129576"/>
                  <a:pt x="152659" y="129381"/>
                  <a:pt x="155040" y="128587"/>
                </a:cubicBezTo>
                <a:cubicBezTo>
                  <a:pt x="175902" y="107725"/>
                  <a:pt x="150378" y="134183"/>
                  <a:pt x="166947" y="114300"/>
                </a:cubicBezTo>
                <a:cubicBezTo>
                  <a:pt x="175451" y="104096"/>
                  <a:pt x="173100" y="109475"/>
                  <a:pt x="183615" y="100012"/>
                </a:cubicBezTo>
                <a:cubicBezTo>
                  <a:pt x="188621" y="95506"/>
                  <a:pt x="197903" y="85725"/>
                  <a:pt x="197903" y="85725"/>
                </a:cubicBezTo>
                <a:cubicBezTo>
                  <a:pt x="199490" y="82550"/>
                  <a:pt x="202273" y="79728"/>
                  <a:pt x="202665" y="76200"/>
                </a:cubicBezTo>
                <a:cubicBezTo>
                  <a:pt x="203882" y="65248"/>
                  <a:pt x="199604" y="63613"/>
                  <a:pt x="193140" y="57150"/>
                </a:cubicBezTo>
                <a:cubicBezTo>
                  <a:pt x="191553" y="53975"/>
                  <a:pt x="189696" y="50921"/>
                  <a:pt x="188378" y="47625"/>
                </a:cubicBezTo>
                <a:cubicBezTo>
                  <a:pt x="186514" y="42964"/>
                  <a:pt x="183615" y="33337"/>
                  <a:pt x="183615" y="33337"/>
                </a:cubicBezTo>
                <a:cubicBezTo>
                  <a:pt x="182821" y="25400"/>
                  <a:pt x="183960" y="17022"/>
                  <a:pt x="181234" y="9525"/>
                </a:cubicBezTo>
                <a:cubicBezTo>
                  <a:pt x="180376" y="7166"/>
                  <a:pt x="176504" y="7833"/>
                  <a:pt x="174090" y="7143"/>
                </a:cubicBezTo>
                <a:cubicBezTo>
                  <a:pt x="170943" y="6244"/>
                  <a:pt x="167805" y="5225"/>
                  <a:pt x="164565" y="4762"/>
                </a:cubicBezTo>
                <a:cubicBezTo>
                  <a:pt x="156668" y="3634"/>
                  <a:pt x="148668" y="3370"/>
                  <a:pt x="140753" y="2381"/>
                </a:cubicBezTo>
                <a:cubicBezTo>
                  <a:pt x="135962" y="1782"/>
                  <a:pt x="131228" y="794"/>
                  <a:pt x="126465" y="0"/>
                </a:cubicBezTo>
                <a:cubicBezTo>
                  <a:pt x="110590" y="794"/>
                  <a:pt x="94454" y="-593"/>
                  <a:pt x="78840" y="2381"/>
                </a:cubicBezTo>
                <a:cubicBezTo>
                  <a:pt x="76374" y="2851"/>
                  <a:pt x="78066" y="7597"/>
                  <a:pt x="76459" y="9525"/>
                </a:cubicBezTo>
                <a:cubicBezTo>
                  <a:pt x="73463" y="13120"/>
                  <a:pt x="65299" y="18609"/>
                  <a:pt x="59790" y="19050"/>
                </a:cubicBezTo>
                <a:cubicBezTo>
                  <a:pt x="42365" y="20444"/>
                  <a:pt x="24865" y="20637"/>
                  <a:pt x="7403" y="21431"/>
                </a:cubicBezTo>
                <a:cubicBezTo>
                  <a:pt x="5815" y="23812"/>
                  <a:pt x="3767" y="25944"/>
                  <a:pt x="2640" y="28575"/>
                </a:cubicBezTo>
                <a:cubicBezTo>
                  <a:pt x="-2440" y="40428"/>
                  <a:pt x="1099" y="55122"/>
                  <a:pt x="2640" y="66675"/>
                </a:cubicBezTo>
                <a:cubicBezTo>
                  <a:pt x="2972" y="69163"/>
                  <a:pt x="3899" y="71573"/>
                  <a:pt x="5022" y="73818"/>
                </a:cubicBezTo>
                <a:cubicBezTo>
                  <a:pt x="6302" y="76378"/>
                  <a:pt x="8197" y="78581"/>
                  <a:pt x="9784" y="80962"/>
                </a:cubicBezTo>
                <a:cubicBezTo>
                  <a:pt x="10578" y="85725"/>
                  <a:pt x="11301" y="90500"/>
                  <a:pt x="12165" y="95250"/>
                </a:cubicBezTo>
                <a:cubicBezTo>
                  <a:pt x="12889" y="99232"/>
                  <a:pt x="14045" y="103140"/>
                  <a:pt x="14547" y="107156"/>
                </a:cubicBezTo>
                <a:cubicBezTo>
                  <a:pt x="14842" y="109519"/>
                  <a:pt x="10578" y="111124"/>
                  <a:pt x="9784" y="111918"/>
                </a:cubicBez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909538" y="5189730"/>
            <a:ext cx="454819" cy="316706"/>
          </a:xfrm>
          <a:custGeom>
            <a:avLst/>
            <a:gdLst>
              <a:gd name="connsiteX0" fmla="*/ 30956 w 454819"/>
              <a:gd name="connsiteY0" fmla="*/ 71437 h 316706"/>
              <a:gd name="connsiteX1" fmla="*/ 0 w 454819"/>
              <a:gd name="connsiteY1" fmla="*/ 135731 h 316706"/>
              <a:gd name="connsiteX2" fmla="*/ 4763 w 454819"/>
              <a:gd name="connsiteY2" fmla="*/ 173831 h 316706"/>
              <a:gd name="connsiteX3" fmla="*/ 59531 w 454819"/>
              <a:gd name="connsiteY3" fmla="*/ 200025 h 316706"/>
              <a:gd name="connsiteX4" fmla="*/ 38100 w 454819"/>
              <a:gd name="connsiteY4" fmla="*/ 245269 h 316706"/>
              <a:gd name="connsiteX5" fmla="*/ 45244 w 454819"/>
              <a:gd name="connsiteY5" fmla="*/ 278606 h 316706"/>
              <a:gd name="connsiteX6" fmla="*/ 52388 w 454819"/>
              <a:gd name="connsiteY6" fmla="*/ 302419 h 316706"/>
              <a:gd name="connsiteX7" fmla="*/ 61913 w 454819"/>
              <a:gd name="connsiteY7" fmla="*/ 316706 h 316706"/>
              <a:gd name="connsiteX8" fmla="*/ 135731 w 454819"/>
              <a:gd name="connsiteY8" fmla="*/ 292894 h 316706"/>
              <a:gd name="connsiteX9" fmla="*/ 159544 w 454819"/>
              <a:gd name="connsiteY9" fmla="*/ 283369 h 316706"/>
              <a:gd name="connsiteX10" fmla="*/ 195263 w 454819"/>
              <a:gd name="connsiteY10" fmla="*/ 276225 h 316706"/>
              <a:gd name="connsiteX11" fmla="*/ 207169 w 454819"/>
              <a:gd name="connsiteY11" fmla="*/ 247650 h 316706"/>
              <a:gd name="connsiteX12" fmla="*/ 197644 w 454819"/>
              <a:gd name="connsiteY12" fmla="*/ 219075 h 316706"/>
              <a:gd name="connsiteX13" fmla="*/ 307181 w 454819"/>
              <a:gd name="connsiteY13" fmla="*/ 200025 h 316706"/>
              <a:gd name="connsiteX14" fmla="*/ 311944 w 454819"/>
              <a:gd name="connsiteY14" fmla="*/ 180975 h 316706"/>
              <a:gd name="connsiteX15" fmla="*/ 376238 w 454819"/>
              <a:gd name="connsiteY15" fmla="*/ 133350 h 316706"/>
              <a:gd name="connsiteX16" fmla="*/ 400050 w 454819"/>
              <a:gd name="connsiteY16" fmla="*/ 123825 h 316706"/>
              <a:gd name="connsiteX17" fmla="*/ 431006 w 454819"/>
              <a:gd name="connsiteY17" fmla="*/ 116681 h 316706"/>
              <a:gd name="connsiteX18" fmla="*/ 438150 w 454819"/>
              <a:gd name="connsiteY18" fmla="*/ 92869 h 316706"/>
              <a:gd name="connsiteX19" fmla="*/ 454819 w 454819"/>
              <a:gd name="connsiteY19" fmla="*/ 61912 h 316706"/>
              <a:gd name="connsiteX20" fmla="*/ 445294 w 454819"/>
              <a:gd name="connsiteY20" fmla="*/ 42862 h 316706"/>
              <a:gd name="connsiteX21" fmla="*/ 402431 w 454819"/>
              <a:gd name="connsiteY21" fmla="*/ 26194 h 316706"/>
              <a:gd name="connsiteX22" fmla="*/ 395288 w 454819"/>
              <a:gd name="connsiteY22" fmla="*/ 11906 h 316706"/>
              <a:gd name="connsiteX23" fmla="*/ 369094 w 454819"/>
              <a:gd name="connsiteY23" fmla="*/ 0 h 316706"/>
              <a:gd name="connsiteX24" fmla="*/ 350044 w 454819"/>
              <a:gd name="connsiteY24" fmla="*/ 14287 h 316706"/>
              <a:gd name="connsiteX25" fmla="*/ 266700 w 454819"/>
              <a:gd name="connsiteY25" fmla="*/ 16669 h 316706"/>
              <a:gd name="connsiteX26" fmla="*/ 266700 w 454819"/>
              <a:gd name="connsiteY26" fmla="*/ 16669 h 316706"/>
              <a:gd name="connsiteX27" fmla="*/ 273844 w 454819"/>
              <a:gd name="connsiteY27" fmla="*/ 45244 h 316706"/>
              <a:gd name="connsiteX28" fmla="*/ 252413 w 454819"/>
              <a:gd name="connsiteY28" fmla="*/ 80962 h 316706"/>
              <a:gd name="connsiteX29" fmla="*/ 216694 w 454819"/>
              <a:gd name="connsiteY29" fmla="*/ 97631 h 316706"/>
              <a:gd name="connsiteX30" fmla="*/ 192881 w 454819"/>
              <a:gd name="connsiteY30" fmla="*/ 104775 h 316706"/>
              <a:gd name="connsiteX31" fmla="*/ 180975 w 454819"/>
              <a:gd name="connsiteY31" fmla="*/ 85725 h 316706"/>
              <a:gd name="connsiteX32" fmla="*/ 171450 w 454819"/>
              <a:gd name="connsiteY32" fmla="*/ 76200 h 316706"/>
              <a:gd name="connsiteX33" fmla="*/ 100013 w 454819"/>
              <a:gd name="connsiteY33" fmla="*/ 73819 h 316706"/>
              <a:gd name="connsiteX34" fmla="*/ 76200 w 454819"/>
              <a:gd name="connsiteY34" fmla="*/ 95250 h 316706"/>
              <a:gd name="connsiteX35" fmla="*/ 30956 w 454819"/>
              <a:gd name="connsiteY35" fmla="*/ 71437 h 31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4819" h="316706">
                <a:moveTo>
                  <a:pt x="30956" y="71437"/>
                </a:moveTo>
                <a:lnTo>
                  <a:pt x="0" y="135731"/>
                </a:lnTo>
                <a:lnTo>
                  <a:pt x="4763" y="173831"/>
                </a:lnTo>
                <a:lnTo>
                  <a:pt x="59531" y="200025"/>
                </a:lnTo>
                <a:lnTo>
                  <a:pt x="38100" y="245269"/>
                </a:lnTo>
                <a:lnTo>
                  <a:pt x="45244" y="278606"/>
                </a:lnTo>
                <a:lnTo>
                  <a:pt x="52388" y="302419"/>
                </a:lnTo>
                <a:lnTo>
                  <a:pt x="61913" y="316706"/>
                </a:lnTo>
                <a:lnTo>
                  <a:pt x="135731" y="292894"/>
                </a:lnTo>
                <a:lnTo>
                  <a:pt x="159544" y="283369"/>
                </a:lnTo>
                <a:lnTo>
                  <a:pt x="195263" y="276225"/>
                </a:lnTo>
                <a:lnTo>
                  <a:pt x="207169" y="247650"/>
                </a:lnTo>
                <a:lnTo>
                  <a:pt x="197644" y="219075"/>
                </a:lnTo>
                <a:lnTo>
                  <a:pt x="307181" y="200025"/>
                </a:lnTo>
                <a:lnTo>
                  <a:pt x="311944" y="180975"/>
                </a:lnTo>
                <a:lnTo>
                  <a:pt x="376238" y="133350"/>
                </a:lnTo>
                <a:lnTo>
                  <a:pt x="400050" y="123825"/>
                </a:lnTo>
                <a:lnTo>
                  <a:pt x="431006" y="116681"/>
                </a:lnTo>
                <a:lnTo>
                  <a:pt x="438150" y="92869"/>
                </a:lnTo>
                <a:lnTo>
                  <a:pt x="454819" y="61912"/>
                </a:lnTo>
                <a:lnTo>
                  <a:pt x="445294" y="42862"/>
                </a:lnTo>
                <a:lnTo>
                  <a:pt x="402431" y="26194"/>
                </a:lnTo>
                <a:lnTo>
                  <a:pt x="395288" y="11906"/>
                </a:lnTo>
                <a:lnTo>
                  <a:pt x="369094" y="0"/>
                </a:lnTo>
                <a:lnTo>
                  <a:pt x="350044" y="14287"/>
                </a:lnTo>
                <a:lnTo>
                  <a:pt x="266700" y="16669"/>
                </a:lnTo>
                <a:lnTo>
                  <a:pt x="266700" y="16669"/>
                </a:lnTo>
                <a:lnTo>
                  <a:pt x="273844" y="45244"/>
                </a:lnTo>
                <a:lnTo>
                  <a:pt x="252413" y="80962"/>
                </a:lnTo>
                <a:lnTo>
                  <a:pt x="216694" y="97631"/>
                </a:lnTo>
                <a:lnTo>
                  <a:pt x="192881" y="104775"/>
                </a:lnTo>
                <a:lnTo>
                  <a:pt x="180975" y="85725"/>
                </a:lnTo>
                <a:lnTo>
                  <a:pt x="171450" y="76200"/>
                </a:lnTo>
                <a:lnTo>
                  <a:pt x="100013" y="73819"/>
                </a:lnTo>
                <a:lnTo>
                  <a:pt x="76200" y="95250"/>
                </a:lnTo>
                <a:lnTo>
                  <a:pt x="30956" y="7143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4816669" y="4587274"/>
            <a:ext cx="581025" cy="554831"/>
          </a:xfrm>
          <a:custGeom>
            <a:avLst/>
            <a:gdLst>
              <a:gd name="connsiteX0" fmla="*/ 0 w 581025"/>
              <a:gd name="connsiteY0" fmla="*/ 361950 h 554831"/>
              <a:gd name="connsiteX1" fmla="*/ 4763 w 581025"/>
              <a:gd name="connsiteY1" fmla="*/ 452437 h 554831"/>
              <a:gd name="connsiteX2" fmla="*/ 80963 w 581025"/>
              <a:gd name="connsiteY2" fmla="*/ 523875 h 554831"/>
              <a:gd name="connsiteX3" fmla="*/ 59532 w 581025"/>
              <a:gd name="connsiteY3" fmla="*/ 552450 h 554831"/>
              <a:gd name="connsiteX4" fmla="*/ 104775 w 581025"/>
              <a:gd name="connsiteY4" fmla="*/ 554831 h 554831"/>
              <a:gd name="connsiteX5" fmla="*/ 169069 w 581025"/>
              <a:gd name="connsiteY5" fmla="*/ 511968 h 554831"/>
              <a:gd name="connsiteX6" fmla="*/ 228600 w 581025"/>
              <a:gd name="connsiteY6" fmla="*/ 533400 h 554831"/>
              <a:gd name="connsiteX7" fmla="*/ 271463 w 581025"/>
              <a:gd name="connsiteY7" fmla="*/ 542925 h 554831"/>
              <a:gd name="connsiteX8" fmla="*/ 300038 w 581025"/>
              <a:gd name="connsiteY8" fmla="*/ 516731 h 554831"/>
              <a:gd name="connsiteX9" fmla="*/ 290513 w 581025"/>
              <a:gd name="connsiteY9" fmla="*/ 459581 h 554831"/>
              <a:gd name="connsiteX10" fmla="*/ 278607 w 581025"/>
              <a:gd name="connsiteY10" fmla="*/ 431006 h 554831"/>
              <a:gd name="connsiteX11" fmla="*/ 309563 w 581025"/>
              <a:gd name="connsiteY11" fmla="*/ 409575 h 554831"/>
              <a:gd name="connsiteX12" fmla="*/ 340519 w 581025"/>
              <a:gd name="connsiteY12" fmla="*/ 402431 h 554831"/>
              <a:gd name="connsiteX13" fmla="*/ 369094 w 581025"/>
              <a:gd name="connsiteY13" fmla="*/ 395287 h 554831"/>
              <a:gd name="connsiteX14" fmla="*/ 366713 w 581025"/>
              <a:gd name="connsiteY14" fmla="*/ 354806 h 554831"/>
              <a:gd name="connsiteX15" fmla="*/ 402432 w 581025"/>
              <a:gd name="connsiteY15" fmla="*/ 335756 h 554831"/>
              <a:gd name="connsiteX16" fmla="*/ 426244 w 581025"/>
              <a:gd name="connsiteY16" fmla="*/ 338137 h 554831"/>
              <a:gd name="connsiteX17" fmla="*/ 473869 w 581025"/>
              <a:gd name="connsiteY17" fmla="*/ 385762 h 554831"/>
              <a:gd name="connsiteX18" fmla="*/ 492919 w 581025"/>
              <a:gd name="connsiteY18" fmla="*/ 321468 h 554831"/>
              <a:gd name="connsiteX19" fmla="*/ 502444 w 581025"/>
              <a:gd name="connsiteY19" fmla="*/ 316706 h 554831"/>
              <a:gd name="connsiteX20" fmla="*/ 542925 w 581025"/>
              <a:gd name="connsiteY20" fmla="*/ 316706 h 554831"/>
              <a:gd name="connsiteX21" fmla="*/ 547688 w 581025"/>
              <a:gd name="connsiteY21" fmla="*/ 252412 h 554831"/>
              <a:gd name="connsiteX22" fmla="*/ 581025 w 581025"/>
              <a:gd name="connsiteY22" fmla="*/ 240506 h 554831"/>
              <a:gd name="connsiteX23" fmla="*/ 573882 w 581025"/>
              <a:gd name="connsiteY23" fmla="*/ 219075 h 554831"/>
              <a:gd name="connsiteX24" fmla="*/ 502444 w 581025"/>
              <a:gd name="connsiteY24" fmla="*/ 178593 h 554831"/>
              <a:gd name="connsiteX25" fmla="*/ 442913 w 581025"/>
              <a:gd name="connsiteY25" fmla="*/ 140493 h 554831"/>
              <a:gd name="connsiteX26" fmla="*/ 409575 w 581025"/>
              <a:gd name="connsiteY26" fmla="*/ 97631 h 554831"/>
              <a:gd name="connsiteX27" fmla="*/ 402432 w 581025"/>
              <a:gd name="connsiteY27" fmla="*/ 52387 h 554831"/>
              <a:gd name="connsiteX28" fmla="*/ 361950 w 581025"/>
              <a:gd name="connsiteY28" fmla="*/ 47625 h 554831"/>
              <a:gd name="connsiteX29" fmla="*/ 340519 w 581025"/>
              <a:gd name="connsiteY29" fmla="*/ 7143 h 554831"/>
              <a:gd name="connsiteX30" fmla="*/ 304800 w 581025"/>
              <a:gd name="connsiteY30" fmla="*/ 0 h 554831"/>
              <a:gd name="connsiteX31" fmla="*/ 247650 w 581025"/>
              <a:gd name="connsiteY31" fmla="*/ 11906 h 554831"/>
              <a:gd name="connsiteX32" fmla="*/ 202407 w 581025"/>
              <a:gd name="connsiteY32" fmla="*/ 19050 h 554831"/>
              <a:gd name="connsiteX33" fmla="*/ 154782 w 581025"/>
              <a:gd name="connsiteY33" fmla="*/ 21431 h 554831"/>
              <a:gd name="connsiteX34" fmla="*/ 126207 w 581025"/>
              <a:gd name="connsiteY34" fmla="*/ 11906 h 554831"/>
              <a:gd name="connsiteX35" fmla="*/ 121444 w 581025"/>
              <a:gd name="connsiteY35" fmla="*/ 11906 h 554831"/>
              <a:gd name="connsiteX36" fmla="*/ 114300 w 581025"/>
              <a:gd name="connsiteY36" fmla="*/ 71437 h 554831"/>
              <a:gd name="connsiteX37" fmla="*/ 76200 w 581025"/>
              <a:gd name="connsiteY37" fmla="*/ 111918 h 554831"/>
              <a:gd name="connsiteX38" fmla="*/ 73819 w 581025"/>
              <a:gd name="connsiteY38" fmla="*/ 142875 h 554831"/>
              <a:gd name="connsiteX39" fmla="*/ 66675 w 581025"/>
              <a:gd name="connsiteY39" fmla="*/ 192881 h 554831"/>
              <a:gd name="connsiteX40" fmla="*/ 109538 w 581025"/>
              <a:gd name="connsiteY40" fmla="*/ 240506 h 554831"/>
              <a:gd name="connsiteX41" fmla="*/ 111919 w 581025"/>
              <a:gd name="connsiteY41" fmla="*/ 290512 h 554831"/>
              <a:gd name="connsiteX42" fmla="*/ 104775 w 581025"/>
              <a:gd name="connsiteY42" fmla="*/ 338137 h 554831"/>
              <a:gd name="connsiteX43" fmla="*/ 71438 w 581025"/>
              <a:gd name="connsiteY43" fmla="*/ 378618 h 554831"/>
              <a:gd name="connsiteX44" fmla="*/ 0 w 581025"/>
              <a:gd name="connsiteY44" fmla="*/ 361950 h 5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81025" h="554831">
                <a:moveTo>
                  <a:pt x="0" y="361950"/>
                </a:moveTo>
                <a:lnTo>
                  <a:pt x="4763" y="452437"/>
                </a:lnTo>
                <a:lnTo>
                  <a:pt x="80963" y="523875"/>
                </a:lnTo>
                <a:lnTo>
                  <a:pt x="59532" y="552450"/>
                </a:lnTo>
                <a:lnTo>
                  <a:pt x="104775" y="554831"/>
                </a:lnTo>
                <a:lnTo>
                  <a:pt x="169069" y="511968"/>
                </a:lnTo>
                <a:lnTo>
                  <a:pt x="228600" y="533400"/>
                </a:lnTo>
                <a:lnTo>
                  <a:pt x="271463" y="542925"/>
                </a:lnTo>
                <a:lnTo>
                  <a:pt x="300038" y="516731"/>
                </a:lnTo>
                <a:lnTo>
                  <a:pt x="290513" y="459581"/>
                </a:lnTo>
                <a:lnTo>
                  <a:pt x="278607" y="431006"/>
                </a:lnTo>
                <a:lnTo>
                  <a:pt x="309563" y="409575"/>
                </a:lnTo>
                <a:lnTo>
                  <a:pt x="340519" y="402431"/>
                </a:lnTo>
                <a:lnTo>
                  <a:pt x="369094" y="395287"/>
                </a:lnTo>
                <a:lnTo>
                  <a:pt x="366713" y="354806"/>
                </a:lnTo>
                <a:lnTo>
                  <a:pt x="402432" y="335756"/>
                </a:lnTo>
                <a:lnTo>
                  <a:pt x="426244" y="338137"/>
                </a:lnTo>
                <a:lnTo>
                  <a:pt x="473869" y="385762"/>
                </a:lnTo>
                <a:lnTo>
                  <a:pt x="492919" y="321468"/>
                </a:lnTo>
                <a:lnTo>
                  <a:pt x="502444" y="316706"/>
                </a:lnTo>
                <a:lnTo>
                  <a:pt x="542925" y="316706"/>
                </a:lnTo>
                <a:lnTo>
                  <a:pt x="547688" y="252412"/>
                </a:lnTo>
                <a:lnTo>
                  <a:pt x="581025" y="240506"/>
                </a:lnTo>
                <a:lnTo>
                  <a:pt x="573882" y="219075"/>
                </a:lnTo>
                <a:lnTo>
                  <a:pt x="502444" y="178593"/>
                </a:lnTo>
                <a:lnTo>
                  <a:pt x="442913" y="140493"/>
                </a:lnTo>
                <a:lnTo>
                  <a:pt x="409575" y="97631"/>
                </a:lnTo>
                <a:lnTo>
                  <a:pt x="402432" y="52387"/>
                </a:lnTo>
                <a:lnTo>
                  <a:pt x="361950" y="47625"/>
                </a:lnTo>
                <a:lnTo>
                  <a:pt x="340519" y="7143"/>
                </a:lnTo>
                <a:lnTo>
                  <a:pt x="304800" y="0"/>
                </a:lnTo>
                <a:lnTo>
                  <a:pt x="247650" y="11906"/>
                </a:lnTo>
                <a:lnTo>
                  <a:pt x="202407" y="19050"/>
                </a:lnTo>
                <a:lnTo>
                  <a:pt x="154782" y="21431"/>
                </a:lnTo>
                <a:lnTo>
                  <a:pt x="126207" y="11906"/>
                </a:lnTo>
                <a:lnTo>
                  <a:pt x="121444" y="11906"/>
                </a:lnTo>
                <a:lnTo>
                  <a:pt x="114300" y="71437"/>
                </a:lnTo>
                <a:lnTo>
                  <a:pt x="76200" y="111918"/>
                </a:lnTo>
                <a:lnTo>
                  <a:pt x="73819" y="142875"/>
                </a:lnTo>
                <a:lnTo>
                  <a:pt x="66675" y="192881"/>
                </a:lnTo>
                <a:lnTo>
                  <a:pt x="109538" y="240506"/>
                </a:lnTo>
                <a:lnTo>
                  <a:pt x="111919" y="290512"/>
                </a:lnTo>
                <a:lnTo>
                  <a:pt x="104775" y="338137"/>
                </a:lnTo>
                <a:lnTo>
                  <a:pt x="71438" y="378618"/>
                </a:lnTo>
                <a:lnTo>
                  <a:pt x="0" y="36195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4871438" y="4927792"/>
            <a:ext cx="445294" cy="364332"/>
          </a:xfrm>
          <a:custGeom>
            <a:avLst/>
            <a:gdLst>
              <a:gd name="connsiteX0" fmla="*/ 2381 w 445294"/>
              <a:gd name="connsiteY0" fmla="*/ 219075 h 364332"/>
              <a:gd name="connsiteX1" fmla="*/ 52388 w 445294"/>
              <a:gd name="connsiteY1" fmla="*/ 219075 h 364332"/>
              <a:gd name="connsiteX2" fmla="*/ 114300 w 445294"/>
              <a:gd name="connsiteY2" fmla="*/ 173832 h 364332"/>
              <a:gd name="connsiteX3" fmla="*/ 216694 w 445294"/>
              <a:gd name="connsiteY3" fmla="*/ 204788 h 364332"/>
              <a:gd name="connsiteX4" fmla="*/ 250031 w 445294"/>
              <a:gd name="connsiteY4" fmla="*/ 176213 h 364332"/>
              <a:gd name="connsiteX5" fmla="*/ 226219 w 445294"/>
              <a:gd name="connsiteY5" fmla="*/ 92869 h 364332"/>
              <a:gd name="connsiteX6" fmla="*/ 257175 w 445294"/>
              <a:gd name="connsiteY6" fmla="*/ 66675 h 364332"/>
              <a:gd name="connsiteX7" fmla="*/ 321469 w 445294"/>
              <a:gd name="connsiteY7" fmla="*/ 52388 h 364332"/>
              <a:gd name="connsiteX8" fmla="*/ 314325 w 445294"/>
              <a:gd name="connsiteY8" fmla="*/ 16669 h 364332"/>
              <a:gd name="connsiteX9" fmla="*/ 352425 w 445294"/>
              <a:gd name="connsiteY9" fmla="*/ 0 h 364332"/>
              <a:gd name="connsiteX10" fmla="*/ 388144 w 445294"/>
              <a:gd name="connsiteY10" fmla="*/ 2382 h 364332"/>
              <a:gd name="connsiteX11" fmla="*/ 423863 w 445294"/>
              <a:gd name="connsiteY11" fmla="*/ 45244 h 364332"/>
              <a:gd name="connsiteX12" fmla="*/ 445294 w 445294"/>
              <a:gd name="connsiteY12" fmla="*/ 69057 h 364332"/>
              <a:gd name="connsiteX13" fmla="*/ 431006 w 445294"/>
              <a:gd name="connsiteY13" fmla="*/ 121444 h 364332"/>
              <a:gd name="connsiteX14" fmla="*/ 435769 w 445294"/>
              <a:gd name="connsiteY14" fmla="*/ 180975 h 364332"/>
              <a:gd name="connsiteX15" fmla="*/ 445294 w 445294"/>
              <a:gd name="connsiteY15" fmla="*/ 228600 h 364332"/>
              <a:gd name="connsiteX16" fmla="*/ 404813 w 445294"/>
              <a:gd name="connsiteY16" fmla="*/ 235744 h 364332"/>
              <a:gd name="connsiteX17" fmla="*/ 397669 w 445294"/>
              <a:gd name="connsiteY17" fmla="*/ 261938 h 364332"/>
              <a:gd name="connsiteX18" fmla="*/ 376238 w 445294"/>
              <a:gd name="connsiteY18" fmla="*/ 278607 h 364332"/>
              <a:gd name="connsiteX19" fmla="*/ 307181 w 445294"/>
              <a:gd name="connsiteY19" fmla="*/ 280988 h 364332"/>
              <a:gd name="connsiteX20" fmla="*/ 309563 w 445294"/>
              <a:gd name="connsiteY20" fmla="*/ 292894 h 364332"/>
              <a:gd name="connsiteX21" fmla="*/ 307181 w 445294"/>
              <a:gd name="connsiteY21" fmla="*/ 323850 h 364332"/>
              <a:gd name="connsiteX22" fmla="*/ 295275 w 445294"/>
              <a:gd name="connsiteY22" fmla="*/ 350044 h 364332"/>
              <a:gd name="connsiteX23" fmla="*/ 245269 w 445294"/>
              <a:gd name="connsiteY23" fmla="*/ 364332 h 364332"/>
              <a:gd name="connsiteX24" fmla="*/ 228600 w 445294"/>
              <a:gd name="connsiteY24" fmla="*/ 361950 h 364332"/>
              <a:gd name="connsiteX25" fmla="*/ 209550 w 445294"/>
              <a:gd name="connsiteY25" fmla="*/ 338138 h 364332"/>
              <a:gd name="connsiteX26" fmla="*/ 166688 w 445294"/>
              <a:gd name="connsiteY26" fmla="*/ 338138 h 364332"/>
              <a:gd name="connsiteX27" fmla="*/ 135731 w 445294"/>
              <a:gd name="connsiteY27" fmla="*/ 338138 h 364332"/>
              <a:gd name="connsiteX28" fmla="*/ 123825 w 445294"/>
              <a:gd name="connsiteY28" fmla="*/ 352425 h 364332"/>
              <a:gd name="connsiteX29" fmla="*/ 102394 w 445294"/>
              <a:gd name="connsiteY29" fmla="*/ 354807 h 364332"/>
              <a:gd name="connsiteX30" fmla="*/ 64294 w 445294"/>
              <a:gd name="connsiteY30" fmla="*/ 335757 h 364332"/>
              <a:gd name="connsiteX31" fmla="*/ 38100 w 445294"/>
              <a:gd name="connsiteY31" fmla="*/ 316707 h 364332"/>
              <a:gd name="connsiteX32" fmla="*/ 21431 w 445294"/>
              <a:gd name="connsiteY32" fmla="*/ 290513 h 364332"/>
              <a:gd name="connsiteX33" fmla="*/ 0 w 445294"/>
              <a:gd name="connsiteY33" fmla="*/ 273844 h 364332"/>
              <a:gd name="connsiteX34" fmla="*/ 2381 w 445294"/>
              <a:gd name="connsiteY34" fmla="*/ 219075 h 36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5294" h="364332">
                <a:moveTo>
                  <a:pt x="2381" y="219075"/>
                </a:moveTo>
                <a:lnTo>
                  <a:pt x="52388" y="219075"/>
                </a:lnTo>
                <a:lnTo>
                  <a:pt x="114300" y="173832"/>
                </a:lnTo>
                <a:lnTo>
                  <a:pt x="216694" y="204788"/>
                </a:lnTo>
                <a:lnTo>
                  <a:pt x="250031" y="176213"/>
                </a:lnTo>
                <a:lnTo>
                  <a:pt x="226219" y="92869"/>
                </a:lnTo>
                <a:lnTo>
                  <a:pt x="257175" y="66675"/>
                </a:lnTo>
                <a:lnTo>
                  <a:pt x="321469" y="52388"/>
                </a:lnTo>
                <a:lnTo>
                  <a:pt x="314325" y="16669"/>
                </a:lnTo>
                <a:lnTo>
                  <a:pt x="352425" y="0"/>
                </a:lnTo>
                <a:lnTo>
                  <a:pt x="388144" y="2382"/>
                </a:lnTo>
                <a:lnTo>
                  <a:pt x="423863" y="45244"/>
                </a:lnTo>
                <a:lnTo>
                  <a:pt x="445294" y="69057"/>
                </a:lnTo>
                <a:lnTo>
                  <a:pt x="431006" y="121444"/>
                </a:lnTo>
                <a:lnTo>
                  <a:pt x="435769" y="180975"/>
                </a:lnTo>
                <a:lnTo>
                  <a:pt x="445294" y="228600"/>
                </a:lnTo>
                <a:lnTo>
                  <a:pt x="404813" y="235744"/>
                </a:lnTo>
                <a:lnTo>
                  <a:pt x="397669" y="261938"/>
                </a:lnTo>
                <a:lnTo>
                  <a:pt x="376238" y="278607"/>
                </a:lnTo>
                <a:lnTo>
                  <a:pt x="307181" y="280988"/>
                </a:lnTo>
                <a:lnTo>
                  <a:pt x="309563" y="292894"/>
                </a:lnTo>
                <a:lnTo>
                  <a:pt x="307181" y="323850"/>
                </a:lnTo>
                <a:lnTo>
                  <a:pt x="295275" y="350044"/>
                </a:lnTo>
                <a:lnTo>
                  <a:pt x="245269" y="364332"/>
                </a:lnTo>
                <a:lnTo>
                  <a:pt x="228600" y="361950"/>
                </a:lnTo>
                <a:lnTo>
                  <a:pt x="209550" y="338138"/>
                </a:lnTo>
                <a:lnTo>
                  <a:pt x="166688" y="338138"/>
                </a:lnTo>
                <a:lnTo>
                  <a:pt x="135731" y="338138"/>
                </a:lnTo>
                <a:lnTo>
                  <a:pt x="123825" y="352425"/>
                </a:lnTo>
                <a:lnTo>
                  <a:pt x="102394" y="354807"/>
                </a:lnTo>
                <a:lnTo>
                  <a:pt x="64294" y="335757"/>
                </a:lnTo>
                <a:lnTo>
                  <a:pt x="38100" y="316707"/>
                </a:lnTo>
                <a:lnTo>
                  <a:pt x="21431" y="290513"/>
                </a:lnTo>
                <a:lnTo>
                  <a:pt x="0" y="273844"/>
                </a:lnTo>
                <a:cubicBezTo>
                  <a:pt x="794" y="255588"/>
                  <a:pt x="1587" y="237331"/>
                  <a:pt x="2381" y="219075"/>
                </a:cubicBez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5292919" y="4765867"/>
            <a:ext cx="247650" cy="314325"/>
          </a:xfrm>
          <a:custGeom>
            <a:avLst/>
            <a:gdLst>
              <a:gd name="connsiteX0" fmla="*/ 23813 w 247650"/>
              <a:gd name="connsiteY0" fmla="*/ 138113 h 314325"/>
              <a:gd name="connsiteX1" fmla="*/ 0 w 247650"/>
              <a:gd name="connsiteY1" fmla="*/ 214313 h 314325"/>
              <a:gd name="connsiteX2" fmla="*/ 40482 w 247650"/>
              <a:gd name="connsiteY2" fmla="*/ 214313 h 314325"/>
              <a:gd name="connsiteX3" fmla="*/ 57150 w 247650"/>
              <a:gd name="connsiteY3" fmla="*/ 238125 h 314325"/>
              <a:gd name="connsiteX4" fmla="*/ 59532 w 247650"/>
              <a:gd name="connsiteY4" fmla="*/ 264319 h 314325"/>
              <a:gd name="connsiteX5" fmla="*/ 88107 w 247650"/>
              <a:gd name="connsiteY5" fmla="*/ 285750 h 314325"/>
              <a:gd name="connsiteX6" fmla="*/ 123825 w 247650"/>
              <a:gd name="connsiteY6" fmla="*/ 295275 h 314325"/>
              <a:gd name="connsiteX7" fmla="*/ 142875 w 247650"/>
              <a:gd name="connsiteY7" fmla="*/ 311944 h 314325"/>
              <a:gd name="connsiteX8" fmla="*/ 178594 w 247650"/>
              <a:gd name="connsiteY8" fmla="*/ 314325 h 314325"/>
              <a:gd name="connsiteX9" fmla="*/ 188119 w 247650"/>
              <a:gd name="connsiteY9" fmla="*/ 266700 h 314325"/>
              <a:gd name="connsiteX10" fmla="*/ 176213 w 247650"/>
              <a:gd name="connsiteY10" fmla="*/ 228600 h 314325"/>
              <a:gd name="connsiteX11" fmla="*/ 173832 w 247650"/>
              <a:gd name="connsiteY11" fmla="*/ 192882 h 314325"/>
              <a:gd name="connsiteX12" fmla="*/ 176213 w 247650"/>
              <a:gd name="connsiteY12" fmla="*/ 152400 h 314325"/>
              <a:gd name="connsiteX13" fmla="*/ 214313 w 247650"/>
              <a:gd name="connsiteY13" fmla="*/ 150019 h 314325"/>
              <a:gd name="connsiteX14" fmla="*/ 169069 w 247650"/>
              <a:gd name="connsiteY14" fmla="*/ 76200 h 314325"/>
              <a:gd name="connsiteX15" fmla="*/ 247650 w 247650"/>
              <a:gd name="connsiteY15" fmla="*/ 2382 h 314325"/>
              <a:gd name="connsiteX16" fmla="*/ 247650 w 247650"/>
              <a:gd name="connsiteY16" fmla="*/ 2382 h 314325"/>
              <a:gd name="connsiteX17" fmla="*/ 200025 w 247650"/>
              <a:gd name="connsiteY17" fmla="*/ 0 h 314325"/>
              <a:gd name="connsiteX18" fmla="*/ 171450 w 247650"/>
              <a:gd name="connsiteY18" fmla="*/ 0 h 314325"/>
              <a:gd name="connsiteX19" fmla="*/ 142875 w 247650"/>
              <a:gd name="connsiteY19" fmla="*/ 9525 h 314325"/>
              <a:gd name="connsiteX20" fmla="*/ 100013 w 247650"/>
              <a:gd name="connsiteY20" fmla="*/ 23813 h 314325"/>
              <a:gd name="connsiteX21" fmla="*/ 92869 w 247650"/>
              <a:gd name="connsiteY21" fmla="*/ 45244 h 314325"/>
              <a:gd name="connsiteX22" fmla="*/ 92869 w 247650"/>
              <a:gd name="connsiteY22" fmla="*/ 45244 h 314325"/>
              <a:gd name="connsiteX23" fmla="*/ 73819 w 247650"/>
              <a:gd name="connsiteY23" fmla="*/ 73819 h 314325"/>
              <a:gd name="connsiteX24" fmla="*/ 73819 w 247650"/>
              <a:gd name="connsiteY24" fmla="*/ 138113 h 314325"/>
              <a:gd name="connsiteX25" fmla="*/ 23813 w 247650"/>
              <a:gd name="connsiteY25" fmla="*/ 13811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7650" h="314325">
                <a:moveTo>
                  <a:pt x="23813" y="138113"/>
                </a:moveTo>
                <a:lnTo>
                  <a:pt x="0" y="214313"/>
                </a:lnTo>
                <a:lnTo>
                  <a:pt x="40482" y="214313"/>
                </a:lnTo>
                <a:lnTo>
                  <a:pt x="57150" y="238125"/>
                </a:lnTo>
                <a:lnTo>
                  <a:pt x="59532" y="264319"/>
                </a:lnTo>
                <a:lnTo>
                  <a:pt x="88107" y="285750"/>
                </a:lnTo>
                <a:lnTo>
                  <a:pt x="123825" y="295275"/>
                </a:lnTo>
                <a:lnTo>
                  <a:pt x="142875" y="311944"/>
                </a:lnTo>
                <a:lnTo>
                  <a:pt x="178594" y="314325"/>
                </a:lnTo>
                <a:lnTo>
                  <a:pt x="188119" y="266700"/>
                </a:lnTo>
                <a:lnTo>
                  <a:pt x="176213" y="228600"/>
                </a:lnTo>
                <a:lnTo>
                  <a:pt x="173832" y="192882"/>
                </a:lnTo>
                <a:lnTo>
                  <a:pt x="176213" y="152400"/>
                </a:lnTo>
                <a:lnTo>
                  <a:pt x="214313" y="150019"/>
                </a:lnTo>
                <a:lnTo>
                  <a:pt x="169069" y="76200"/>
                </a:lnTo>
                <a:lnTo>
                  <a:pt x="247650" y="2382"/>
                </a:lnTo>
                <a:lnTo>
                  <a:pt x="247650" y="2382"/>
                </a:lnTo>
                <a:lnTo>
                  <a:pt x="200025" y="0"/>
                </a:lnTo>
                <a:lnTo>
                  <a:pt x="171450" y="0"/>
                </a:lnTo>
                <a:lnTo>
                  <a:pt x="142875" y="9525"/>
                </a:lnTo>
                <a:lnTo>
                  <a:pt x="100013" y="23813"/>
                </a:lnTo>
                <a:lnTo>
                  <a:pt x="92869" y="45244"/>
                </a:lnTo>
                <a:lnTo>
                  <a:pt x="92869" y="45244"/>
                </a:lnTo>
                <a:lnTo>
                  <a:pt x="73819" y="73819"/>
                </a:lnTo>
                <a:lnTo>
                  <a:pt x="73819" y="138113"/>
                </a:lnTo>
                <a:lnTo>
                  <a:pt x="23813" y="1381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5281013" y="4480117"/>
            <a:ext cx="247650" cy="323850"/>
          </a:xfrm>
          <a:custGeom>
            <a:avLst/>
            <a:gdLst>
              <a:gd name="connsiteX0" fmla="*/ 247650 w 247650"/>
              <a:gd name="connsiteY0" fmla="*/ 269082 h 323850"/>
              <a:gd name="connsiteX1" fmla="*/ 238125 w 247650"/>
              <a:gd name="connsiteY1" fmla="*/ 228600 h 323850"/>
              <a:gd name="connsiteX2" fmla="*/ 209550 w 247650"/>
              <a:gd name="connsiteY2" fmla="*/ 216694 h 323850"/>
              <a:gd name="connsiteX3" fmla="*/ 211931 w 247650"/>
              <a:gd name="connsiteY3" fmla="*/ 152400 h 323850"/>
              <a:gd name="connsiteX4" fmla="*/ 178594 w 247650"/>
              <a:gd name="connsiteY4" fmla="*/ 109538 h 323850"/>
              <a:gd name="connsiteX5" fmla="*/ 202406 w 247650"/>
              <a:gd name="connsiteY5" fmla="*/ 83344 h 323850"/>
              <a:gd name="connsiteX6" fmla="*/ 180975 w 247650"/>
              <a:gd name="connsiteY6" fmla="*/ 28575 h 323850"/>
              <a:gd name="connsiteX7" fmla="*/ 178594 w 247650"/>
              <a:gd name="connsiteY7" fmla="*/ 0 h 323850"/>
              <a:gd name="connsiteX8" fmla="*/ 140494 w 247650"/>
              <a:gd name="connsiteY8" fmla="*/ 9525 h 323850"/>
              <a:gd name="connsiteX9" fmla="*/ 123825 w 247650"/>
              <a:gd name="connsiteY9" fmla="*/ 26194 h 323850"/>
              <a:gd name="connsiteX10" fmla="*/ 104775 w 247650"/>
              <a:gd name="connsiteY10" fmla="*/ 61913 h 323850"/>
              <a:gd name="connsiteX11" fmla="*/ 76200 w 247650"/>
              <a:gd name="connsiteY11" fmla="*/ 64294 h 323850"/>
              <a:gd name="connsiteX12" fmla="*/ 54769 w 247650"/>
              <a:gd name="connsiteY12" fmla="*/ 64294 h 323850"/>
              <a:gd name="connsiteX13" fmla="*/ 28575 w 247650"/>
              <a:gd name="connsiteY13" fmla="*/ 71438 h 323850"/>
              <a:gd name="connsiteX14" fmla="*/ 9525 w 247650"/>
              <a:gd name="connsiteY14" fmla="*/ 92869 h 323850"/>
              <a:gd name="connsiteX15" fmla="*/ 26194 w 247650"/>
              <a:gd name="connsiteY15" fmla="*/ 114300 h 323850"/>
              <a:gd name="connsiteX16" fmla="*/ 57150 w 247650"/>
              <a:gd name="connsiteY16" fmla="*/ 147638 h 323850"/>
              <a:gd name="connsiteX17" fmla="*/ 69056 w 247650"/>
              <a:gd name="connsiteY17" fmla="*/ 176213 h 323850"/>
              <a:gd name="connsiteX18" fmla="*/ 47625 w 247650"/>
              <a:gd name="connsiteY18" fmla="*/ 211932 h 323850"/>
              <a:gd name="connsiteX19" fmla="*/ 21431 w 247650"/>
              <a:gd name="connsiteY19" fmla="*/ 252413 h 323850"/>
              <a:gd name="connsiteX20" fmla="*/ 0 w 247650"/>
              <a:gd name="connsiteY20" fmla="*/ 264319 h 323850"/>
              <a:gd name="connsiteX21" fmla="*/ 102394 w 247650"/>
              <a:gd name="connsiteY21" fmla="*/ 323850 h 323850"/>
              <a:gd name="connsiteX22" fmla="*/ 126206 w 247650"/>
              <a:gd name="connsiteY22" fmla="*/ 311944 h 323850"/>
              <a:gd name="connsiteX23" fmla="*/ 192881 w 247650"/>
              <a:gd name="connsiteY23" fmla="*/ 280988 h 323850"/>
              <a:gd name="connsiteX24" fmla="*/ 247650 w 247650"/>
              <a:gd name="connsiteY24" fmla="*/ 26908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323850">
                <a:moveTo>
                  <a:pt x="247650" y="269082"/>
                </a:moveTo>
                <a:lnTo>
                  <a:pt x="238125" y="228600"/>
                </a:lnTo>
                <a:lnTo>
                  <a:pt x="209550" y="216694"/>
                </a:lnTo>
                <a:cubicBezTo>
                  <a:pt x="210344" y="195263"/>
                  <a:pt x="211137" y="173831"/>
                  <a:pt x="211931" y="152400"/>
                </a:cubicBezTo>
                <a:lnTo>
                  <a:pt x="178594" y="109538"/>
                </a:lnTo>
                <a:lnTo>
                  <a:pt x="202406" y="83344"/>
                </a:lnTo>
                <a:lnTo>
                  <a:pt x="180975" y="28575"/>
                </a:lnTo>
                <a:lnTo>
                  <a:pt x="178594" y="0"/>
                </a:lnTo>
                <a:lnTo>
                  <a:pt x="140494" y="9525"/>
                </a:lnTo>
                <a:lnTo>
                  <a:pt x="123825" y="26194"/>
                </a:lnTo>
                <a:lnTo>
                  <a:pt x="104775" y="61913"/>
                </a:lnTo>
                <a:lnTo>
                  <a:pt x="76200" y="64294"/>
                </a:lnTo>
                <a:lnTo>
                  <a:pt x="54769" y="64294"/>
                </a:lnTo>
                <a:lnTo>
                  <a:pt x="28575" y="71438"/>
                </a:lnTo>
                <a:lnTo>
                  <a:pt x="9525" y="92869"/>
                </a:lnTo>
                <a:lnTo>
                  <a:pt x="26194" y="114300"/>
                </a:lnTo>
                <a:lnTo>
                  <a:pt x="57150" y="147638"/>
                </a:lnTo>
                <a:lnTo>
                  <a:pt x="69056" y="176213"/>
                </a:lnTo>
                <a:lnTo>
                  <a:pt x="47625" y="211932"/>
                </a:lnTo>
                <a:lnTo>
                  <a:pt x="21431" y="252413"/>
                </a:lnTo>
                <a:lnTo>
                  <a:pt x="0" y="264319"/>
                </a:lnTo>
                <a:lnTo>
                  <a:pt x="102394" y="323850"/>
                </a:lnTo>
                <a:lnTo>
                  <a:pt x="126206" y="311944"/>
                </a:lnTo>
                <a:lnTo>
                  <a:pt x="192881" y="280988"/>
                </a:lnTo>
                <a:lnTo>
                  <a:pt x="247650" y="26908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5233388" y="4182461"/>
            <a:ext cx="247650" cy="359569"/>
          </a:xfrm>
          <a:custGeom>
            <a:avLst/>
            <a:gdLst>
              <a:gd name="connsiteX0" fmla="*/ 42863 w 247650"/>
              <a:gd name="connsiteY0" fmla="*/ 85725 h 359569"/>
              <a:gd name="connsiteX1" fmla="*/ 0 w 247650"/>
              <a:gd name="connsiteY1" fmla="*/ 119063 h 359569"/>
              <a:gd name="connsiteX2" fmla="*/ 47625 w 247650"/>
              <a:gd name="connsiteY2" fmla="*/ 195263 h 359569"/>
              <a:gd name="connsiteX3" fmla="*/ 64294 w 247650"/>
              <a:gd name="connsiteY3" fmla="*/ 271463 h 359569"/>
              <a:gd name="connsiteX4" fmla="*/ 85725 w 247650"/>
              <a:gd name="connsiteY4" fmla="*/ 295275 h 359569"/>
              <a:gd name="connsiteX5" fmla="*/ 92869 w 247650"/>
              <a:gd name="connsiteY5" fmla="*/ 359569 h 359569"/>
              <a:gd name="connsiteX6" fmla="*/ 157163 w 247650"/>
              <a:gd name="connsiteY6" fmla="*/ 359569 h 359569"/>
              <a:gd name="connsiteX7" fmla="*/ 197644 w 247650"/>
              <a:gd name="connsiteY7" fmla="*/ 311944 h 359569"/>
              <a:gd name="connsiteX8" fmla="*/ 233363 w 247650"/>
              <a:gd name="connsiteY8" fmla="*/ 307181 h 359569"/>
              <a:gd name="connsiteX9" fmla="*/ 247650 w 247650"/>
              <a:gd name="connsiteY9" fmla="*/ 259556 h 359569"/>
              <a:gd name="connsiteX10" fmla="*/ 238125 w 247650"/>
              <a:gd name="connsiteY10" fmla="*/ 219075 h 359569"/>
              <a:gd name="connsiteX11" fmla="*/ 209550 w 247650"/>
              <a:gd name="connsiteY11" fmla="*/ 195263 h 359569"/>
              <a:gd name="connsiteX12" fmla="*/ 195263 w 247650"/>
              <a:gd name="connsiteY12" fmla="*/ 138113 h 359569"/>
              <a:gd name="connsiteX13" fmla="*/ 178594 w 247650"/>
              <a:gd name="connsiteY13" fmla="*/ 97631 h 359569"/>
              <a:gd name="connsiteX14" fmla="*/ 161925 w 247650"/>
              <a:gd name="connsiteY14" fmla="*/ 57150 h 359569"/>
              <a:gd name="connsiteX15" fmla="*/ 150019 w 247650"/>
              <a:gd name="connsiteY15" fmla="*/ 47625 h 359569"/>
              <a:gd name="connsiteX16" fmla="*/ 154781 w 247650"/>
              <a:gd name="connsiteY16" fmla="*/ 2381 h 359569"/>
              <a:gd name="connsiteX17" fmla="*/ 130969 w 247650"/>
              <a:gd name="connsiteY17" fmla="*/ 0 h 359569"/>
              <a:gd name="connsiteX18" fmla="*/ 80963 w 247650"/>
              <a:gd name="connsiteY18" fmla="*/ 2381 h 359569"/>
              <a:gd name="connsiteX19" fmla="*/ 64294 w 247650"/>
              <a:gd name="connsiteY19" fmla="*/ 2381 h 359569"/>
              <a:gd name="connsiteX20" fmla="*/ 26194 w 247650"/>
              <a:gd name="connsiteY20" fmla="*/ 35719 h 359569"/>
              <a:gd name="connsiteX21" fmla="*/ 4763 w 247650"/>
              <a:gd name="connsiteY21" fmla="*/ 52388 h 359569"/>
              <a:gd name="connsiteX22" fmla="*/ 42863 w 247650"/>
              <a:gd name="connsiteY22" fmla="*/ 85725 h 3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50" h="359569">
                <a:moveTo>
                  <a:pt x="42863" y="85725"/>
                </a:moveTo>
                <a:lnTo>
                  <a:pt x="0" y="119063"/>
                </a:lnTo>
                <a:lnTo>
                  <a:pt x="47625" y="195263"/>
                </a:lnTo>
                <a:lnTo>
                  <a:pt x="64294" y="271463"/>
                </a:lnTo>
                <a:lnTo>
                  <a:pt x="85725" y="295275"/>
                </a:lnTo>
                <a:lnTo>
                  <a:pt x="92869" y="359569"/>
                </a:lnTo>
                <a:lnTo>
                  <a:pt x="157163" y="359569"/>
                </a:lnTo>
                <a:lnTo>
                  <a:pt x="197644" y="311944"/>
                </a:lnTo>
                <a:lnTo>
                  <a:pt x="233363" y="307181"/>
                </a:lnTo>
                <a:lnTo>
                  <a:pt x="247650" y="259556"/>
                </a:lnTo>
                <a:lnTo>
                  <a:pt x="238125" y="219075"/>
                </a:lnTo>
                <a:lnTo>
                  <a:pt x="209550" y="195263"/>
                </a:lnTo>
                <a:lnTo>
                  <a:pt x="195263" y="138113"/>
                </a:lnTo>
                <a:lnTo>
                  <a:pt x="178594" y="97631"/>
                </a:lnTo>
                <a:lnTo>
                  <a:pt x="161925" y="57150"/>
                </a:lnTo>
                <a:lnTo>
                  <a:pt x="150019" y="47625"/>
                </a:lnTo>
                <a:lnTo>
                  <a:pt x="154781" y="2381"/>
                </a:lnTo>
                <a:lnTo>
                  <a:pt x="130969" y="0"/>
                </a:lnTo>
                <a:lnTo>
                  <a:pt x="80963" y="2381"/>
                </a:lnTo>
                <a:lnTo>
                  <a:pt x="64294" y="2381"/>
                </a:lnTo>
                <a:lnTo>
                  <a:pt x="26194" y="35719"/>
                </a:lnTo>
                <a:lnTo>
                  <a:pt x="4763" y="52388"/>
                </a:lnTo>
                <a:lnTo>
                  <a:pt x="42863" y="85725"/>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842863" y="4027680"/>
            <a:ext cx="369094" cy="426244"/>
          </a:xfrm>
          <a:custGeom>
            <a:avLst/>
            <a:gdLst>
              <a:gd name="connsiteX0" fmla="*/ 85725 w 369094"/>
              <a:gd name="connsiteY0" fmla="*/ 395287 h 426244"/>
              <a:gd name="connsiteX1" fmla="*/ 35719 w 369094"/>
              <a:gd name="connsiteY1" fmla="*/ 426244 h 426244"/>
              <a:gd name="connsiteX2" fmla="*/ 7144 w 369094"/>
              <a:gd name="connsiteY2" fmla="*/ 402431 h 426244"/>
              <a:gd name="connsiteX3" fmla="*/ 0 w 369094"/>
              <a:gd name="connsiteY3" fmla="*/ 395287 h 426244"/>
              <a:gd name="connsiteX4" fmla="*/ 9525 w 369094"/>
              <a:gd name="connsiteY4" fmla="*/ 314325 h 426244"/>
              <a:gd name="connsiteX5" fmla="*/ 16669 w 369094"/>
              <a:gd name="connsiteY5" fmla="*/ 283369 h 426244"/>
              <a:gd name="connsiteX6" fmla="*/ 45244 w 369094"/>
              <a:gd name="connsiteY6" fmla="*/ 254794 h 426244"/>
              <a:gd name="connsiteX7" fmla="*/ 52388 w 369094"/>
              <a:gd name="connsiteY7" fmla="*/ 202406 h 426244"/>
              <a:gd name="connsiteX8" fmla="*/ 69056 w 369094"/>
              <a:gd name="connsiteY8" fmla="*/ 197644 h 426244"/>
              <a:gd name="connsiteX9" fmla="*/ 52388 w 369094"/>
              <a:gd name="connsiteY9" fmla="*/ 154781 h 426244"/>
              <a:gd name="connsiteX10" fmla="*/ 69056 w 369094"/>
              <a:gd name="connsiteY10" fmla="*/ 128587 h 426244"/>
              <a:gd name="connsiteX11" fmla="*/ 69056 w 369094"/>
              <a:gd name="connsiteY11" fmla="*/ 111919 h 426244"/>
              <a:gd name="connsiteX12" fmla="*/ 35719 w 369094"/>
              <a:gd name="connsiteY12" fmla="*/ 107156 h 426244"/>
              <a:gd name="connsiteX13" fmla="*/ 26194 w 369094"/>
              <a:gd name="connsiteY13" fmla="*/ 83344 h 426244"/>
              <a:gd name="connsiteX14" fmla="*/ 69056 w 369094"/>
              <a:gd name="connsiteY14" fmla="*/ 73819 h 426244"/>
              <a:gd name="connsiteX15" fmla="*/ 57150 w 369094"/>
              <a:gd name="connsiteY15" fmla="*/ 19050 h 426244"/>
              <a:gd name="connsiteX16" fmla="*/ 83344 w 369094"/>
              <a:gd name="connsiteY16" fmla="*/ 0 h 426244"/>
              <a:gd name="connsiteX17" fmla="*/ 123825 w 369094"/>
              <a:gd name="connsiteY17" fmla="*/ 30956 h 426244"/>
              <a:gd name="connsiteX18" fmla="*/ 188119 w 369094"/>
              <a:gd name="connsiteY18" fmla="*/ 30956 h 426244"/>
              <a:gd name="connsiteX19" fmla="*/ 192881 w 369094"/>
              <a:gd name="connsiteY19" fmla="*/ 80962 h 426244"/>
              <a:gd name="connsiteX20" fmla="*/ 233363 w 369094"/>
              <a:gd name="connsiteY20" fmla="*/ 92869 h 426244"/>
              <a:gd name="connsiteX21" fmla="*/ 266700 w 369094"/>
              <a:gd name="connsiteY21" fmla="*/ 80962 h 426244"/>
              <a:gd name="connsiteX22" fmla="*/ 300038 w 369094"/>
              <a:gd name="connsiteY22" fmla="*/ 76200 h 426244"/>
              <a:gd name="connsiteX23" fmla="*/ 321469 w 369094"/>
              <a:gd name="connsiteY23" fmla="*/ 130969 h 426244"/>
              <a:gd name="connsiteX24" fmla="*/ 357188 w 369094"/>
              <a:gd name="connsiteY24" fmla="*/ 152400 h 426244"/>
              <a:gd name="connsiteX25" fmla="*/ 369094 w 369094"/>
              <a:gd name="connsiteY25" fmla="*/ 161925 h 426244"/>
              <a:gd name="connsiteX26" fmla="*/ 369094 w 369094"/>
              <a:gd name="connsiteY26" fmla="*/ 197644 h 426244"/>
              <a:gd name="connsiteX27" fmla="*/ 340519 w 369094"/>
              <a:gd name="connsiteY27" fmla="*/ 204787 h 426244"/>
              <a:gd name="connsiteX28" fmla="*/ 354806 w 369094"/>
              <a:gd name="connsiteY28" fmla="*/ 252412 h 426244"/>
              <a:gd name="connsiteX29" fmla="*/ 333375 w 369094"/>
              <a:gd name="connsiteY29" fmla="*/ 280987 h 426244"/>
              <a:gd name="connsiteX30" fmla="*/ 290513 w 369094"/>
              <a:gd name="connsiteY30" fmla="*/ 266700 h 426244"/>
              <a:gd name="connsiteX31" fmla="*/ 259556 w 369094"/>
              <a:gd name="connsiteY31" fmla="*/ 266700 h 426244"/>
              <a:gd name="connsiteX32" fmla="*/ 238125 w 369094"/>
              <a:gd name="connsiteY32" fmla="*/ 297656 h 426244"/>
              <a:gd name="connsiteX33" fmla="*/ 176213 w 369094"/>
              <a:gd name="connsiteY33" fmla="*/ 309562 h 426244"/>
              <a:gd name="connsiteX34" fmla="*/ 138113 w 369094"/>
              <a:gd name="connsiteY34" fmla="*/ 323850 h 426244"/>
              <a:gd name="connsiteX35" fmla="*/ 107156 w 369094"/>
              <a:gd name="connsiteY35" fmla="*/ 335756 h 426244"/>
              <a:gd name="connsiteX36" fmla="*/ 85725 w 369094"/>
              <a:gd name="connsiteY36" fmla="*/ 395287 h 42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69094" h="426244">
                <a:moveTo>
                  <a:pt x="85725" y="395287"/>
                </a:moveTo>
                <a:lnTo>
                  <a:pt x="35719" y="426244"/>
                </a:lnTo>
                <a:lnTo>
                  <a:pt x="7144" y="402431"/>
                </a:lnTo>
                <a:lnTo>
                  <a:pt x="0" y="395287"/>
                </a:lnTo>
                <a:lnTo>
                  <a:pt x="9525" y="314325"/>
                </a:lnTo>
                <a:lnTo>
                  <a:pt x="16669" y="283369"/>
                </a:lnTo>
                <a:lnTo>
                  <a:pt x="45244" y="254794"/>
                </a:lnTo>
                <a:lnTo>
                  <a:pt x="52388" y="202406"/>
                </a:lnTo>
                <a:lnTo>
                  <a:pt x="69056" y="197644"/>
                </a:lnTo>
                <a:lnTo>
                  <a:pt x="52388" y="154781"/>
                </a:lnTo>
                <a:lnTo>
                  <a:pt x="69056" y="128587"/>
                </a:lnTo>
                <a:lnTo>
                  <a:pt x="69056" y="111919"/>
                </a:lnTo>
                <a:lnTo>
                  <a:pt x="35719" y="107156"/>
                </a:lnTo>
                <a:lnTo>
                  <a:pt x="26194" y="83344"/>
                </a:lnTo>
                <a:lnTo>
                  <a:pt x="69056" y="73819"/>
                </a:lnTo>
                <a:lnTo>
                  <a:pt x="57150" y="19050"/>
                </a:lnTo>
                <a:lnTo>
                  <a:pt x="83344" y="0"/>
                </a:lnTo>
                <a:lnTo>
                  <a:pt x="123825" y="30956"/>
                </a:lnTo>
                <a:lnTo>
                  <a:pt x="188119" y="30956"/>
                </a:lnTo>
                <a:lnTo>
                  <a:pt x="192881" y="80962"/>
                </a:lnTo>
                <a:lnTo>
                  <a:pt x="233363" y="92869"/>
                </a:lnTo>
                <a:lnTo>
                  <a:pt x="266700" y="80962"/>
                </a:lnTo>
                <a:lnTo>
                  <a:pt x="300038" y="76200"/>
                </a:lnTo>
                <a:lnTo>
                  <a:pt x="321469" y="130969"/>
                </a:lnTo>
                <a:lnTo>
                  <a:pt x="357188" y="152400"/>
                </a:lnTo>
                <a:lnTo>
                  <a:pt x="369094" y="161925"/>
                </a:lnTo>
                <a:lnTo>
                  <a:pt x="369094" y="197644"/>
                </a:lnTo>
                <a:lnTo>
                  <a:pt x="340519" y="204787"/>
                </a:lnTo>
                <a:lnTo>
                  <a:pt x="354806" y="252412"/>
                </a:lnTo>
                <a:lnTo>
                  <a:pt x="333375" y="280987"/>
                </a:lnTo>
                <a:lnTo>
                  <a:pt x="290513" y="266700"/>
                </a:lnTo>
                <a:lnTo>
                  <a:pt x="259556" y="266700"/>
                </a:lnTo>
                <a:lnTo>
                  <a:pt x="238125" y="297656"/>
                </a:lnTo>
                <a:lnTo>
                  <a:pt x="176213" y="309562"/>
                </a:lnTo>
                <a:lnTo>
                  <a:pt x="138113" y="323850"/>
                </a:lnTo>
                <a:lnTo>
                  <a:pt x="107156" y="335756"/>
                </a:lnTo>
                <a:lnTo>
                  <a:pt x="85725" y="39528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5104801" y="3972911"/>
            <a:ext cx="283368" cy="261938"/>
          </a:xfrm>
          <a:custGeom>
            <a:avLst/>
            <a:gdLst>
              <a:gd name="connsiteX0" fmla="*/ 192881 w 283368"/>
              <a:gd name="connsiteY0" fmla="*/ 204788 h 261938"/>
              <a:gd name="connsiteX1" fmla="*/ 283368 w 283368"/>
              <a:gd name="connsiteY1" fmla="*/ 209550 h 261938"/>
              <a:gd name="connsiteX2" fmla="*/ 242887 w 283368"/>
              <a:gd name="connsiteY2" fmla="*/ 157163 h 261938"/>
              <a:gd name="connsiteX3" fmla="*/ 245268 w 283368"/>
              <a:gd name="connsiteY3" fmla="*/ 123825 h 261938"/>
              <a:gd name="connsiteX4" fmla="*/ 228600 w 283368"/>
              <a:gd name="connsiteY4" fmla="*/ 97631 h 261938"/>
              <a:gd name="connsiteX5" fmla="*/ 214312 w 283368"/>
              <a:gd name="connsiteY5" fmla="*/ 59531 h 261938"/>
              <a:gd name="connsiteX6" fmla="*/ 238125 w 283368"/>
              <a:gd name="connsiteY6" fmla="*/ 38100 h 261938"/>
              <a:gd name="connsiteX7" fmla="*/ 183356 w 283368"/>
              <a:gd name="connsiteY7" fmla="*/ 0 h 261938"/>
              <a:gd name="connsiteX8" fmla="*/ 147637 w 283368"/>
              <a:gd name="connsiteY8" fmla="*/ 0 h 261938"/>
              <a:gd name="connsiteX9" fmla="*/ 109537 w 283368"/>
              <a:gd name="connsiteY9" fmla="*/ 19050 h 261938"/>
              <a:gd name="connsiteX10" fmla="*/ 90487 w 283368"/>
              <a:gd name="connsiteY10" fmla="*/ 38100 h 261938"/>
              <a:gd name="connsiteX11" fmla="*/ 50006 w 283368"/>
              <a:gd name="connsiteY11" fmla="*/ 38100 h 261938"/>
              <a:gd name="connsiteX12" fmla="*/ 28575 w 283368"/>
              <a:gd name="connsiteY12" fmla="*/ 50006 h 261938"/>
              <a:gd name="connsiteX13" fmla="*/ 14287 w 283368"/>
              <a:gd name="connsiteY13" fmla="*/ 85725 h 261938"/>
              <a:gd name="connsiteX14" fmla="*/ 0 w 283368"/>
              <a:gd name="connsiteY14" fmla="*/ 130969 h 261938"/>
              <a:gd name="connsiteX15" fmla="*/ 30956 w 283368"/>
              <a:gd name="connsiteY15" fmla="*/ 128588 h 261938"/>
              <a:gd name="connsiteX16" fmla="*/ 66675 w 283368"/>
              <a:gd name="connsiteY16" fmla="*/ 192881 h 261938"/>
              <a:gd name="connsiteX17" fmla="*/ 111918 w 283368"/>
              <a:gd name="connsiteY17" fmla="*/ 209550 h 261938"/>
              <a:gd name="connsiteX18" fmla="*/ 114300 w 283368"/>
              <a:gd name="connsiteY18" fmla="*/ 254794 h 261938"/>
              <a:gd name="connsiteX19" fmla="*/ 135731 w 283368"/>
              <a:gd name="connsiteY19" fmla="*/ 261938 h 261938"/>
              <a:gd name="connsiteX20" fmla="*/ 192881 w 283368"/>
              <a:gd name="connsiteY20" fmla="*/ 204788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3368" h="261938">
                <a:moveTo>
                  <a:pt x="192881" y="204788"/>
                </a:moveTo>
                <a:lnTo>
                  <a:pt x="283368" y="209550"/>
                </a:lnTo>
                <a:lnTo>
                  <a:pt x="242887" y="157163"/>
                </a:lnTo>
                <a:lnTo>
                  <a:pt x="245268" y="123825"/>
                </a:lnTo>
                <a:lnTo>
                  <a:pt x="228600" y="97631"/>
                </a:lnTo>
                <a:lnTo>
                  <a:pt x="214312" y="59531"/>
                </a:lnTo>
                <a:lnTo>
                  <a:pt x="238125" y="38100"/>
                </a:lnTo>
                <a:lnTo>
                  <a:pt x="183356" y="0"/>
                </a:lnTo>
                <a:lnTo>
                  <a:pt x="147637" y="0"/>
                </a:lnTo>
                <a:lnTo>
                  <a:pt x="109537" y="19050"/>
                </a:lnTo>
                <a:lnTo>
                  <a:pt x="90487" y="38100"/>
                </a:lnTo>
                <a:lnTo>
                  <a:pt x="50006" y="38100"/>
                </a:lnTo>
                <a:lnTo>
                  <a:pt x="28575" y="50006"/>
                </a:lnTo>
                <a:lnTo>
                  <a:pt x="14287" y="85725"/>
                </a:lnTo>
                <a:lnTo>
                  <a:pt x="0" y="130969"/>
                </a:lnTo>
                <a:lnTo>
                  <a:pt x="30956" y="128588"/>
                </a:lnTo>
                <a:lnTo>
                  <a:pt x="66675" y="192881"/>
                </a:lnTo>
                <a:lnTo>
                  <a:pt x="111918" y="209550"/>
                </a:lnTo>
                <a:lnTo>
                  <a:pt x="114300" y="254794"/>
                </a:lnTo>
                <a:lnTo>
                  <a:pt x="135731" y="261938"/>
                </a:lnTo>
                <a:lnTo>
                  <a:pt x="192881" y="20478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4773807" y="3789555"/>
            <a:ext cx="497681" cy="330994"/>
          </a:xfrm>
          <a:custGeom>
            <a:avLst/>
            <a:gdLst>
              <a:gd name="connsiteX0" fmla="*/ 235744 w 497681"/>
              <a:gd name="connsiteY0" fmla="*/ 0 h 330994"/>
              <a:gd name="connsiteX1" fmla="*/ 164306 w 497681"/>
              <a:gd name="connsiteY1" fmla="*/ 4762 h 330994"/>
              <a:gd name="connsiteX2" fmla="*/ 76200 w 497681"/>
              <a:gd name="connsiteY2" fmla="*/ 19050 h 330994"/>
              <a:gd name="connsiteX3" fmla="*/ 59531 w 497681"/>
              <a:gd name="connsiteY3" fmla="*/ 40481 h 330994"/>
              <a:gd name="connsiteX4" fmla="*/ 7144 w 497681"/>
              <a:gd name="connsiteY4" fmla="*/ 61912 h 330994"/>
              <a:gd name="connsiteX5" fmla="*/ 0 w 497681"/>
              <a:gd name="connsiteY5" fmla="*/ 88106 h 330994"/>
              <a:gd name="connsiteX6" fmla="*/ 42862 w 497681"/>
              <a:gd name="connsiteY6" fmla="*/ 142875 h 330994"/>
              <a:gd name="connsiteX7" fmla="*/ 104775 w 497681"/>
              <a:gd name="connsiteY7" fmla="*/ 197644 h 330994"/>
              <a:gd name="connsiteX8" fmla="*/ 166687 w 497681"/>
              <a:gd name="connsiteY8" fmla="*/ 242887 h 330994"/>
              <a:gd name="connsiteX9" fmla="*/ 197644 w 497681"/>
              <a:gd name="connsiteY9" fmla="*/ 273844 h 330994"/>
              <a:gd name="connsiteX10" fmla="*/ 254794 w 497681"/>
              <a:gd name="connsiteY10" fmla="*/ 269081 h 330994"/>
              <a:gd name="connsiteX11" fmla="*/ 261937 w 497681"/>
              <a:gd name="connsiteY11" fmla="*/ 314325 h 330994"/>
              <a:gd name="connsiteX12" fmla="*/ 302419 w 497681"/>
              <a:gd name="connsiteY12" fmla="*/ 330994 h 330994"/>
              <a:gd name="connsiteX13" fmla="*/ 335756 w 497681"/>
              <a:gd name="connsiteY13" fmla="*/ 323850 h 330994"/>
              <a:gd name="connsiteX14" fmla="*/ 361950 w 497681"/>
              <a:gd name="connsiteY14" fmla="*/ 228600 h 330994"/>
              <a:gd name="connsiteX15" fmla="*/ 381000 w 497681"/>
              <a:gd name="connsiteY15" fmla="*/ 219075 h 330994"/>
              <a:gd name="connsiteX16" fmla="*/ 433387 w 497681"/>
              <a:gd name="connsiteY16" fmla="*/ 223837 h 330994"/>
              <a:gd name="connsiteX17" fmla="*/ 445294 w 497681"/>
              <a:gd name="connsiteY17" fmla="*/ 197644 h 330994"/>
              <a:gd name="connsiteX18" fmla="*/ 476250 w 497681"/>
              <a:gd name="connsiteY18" fmla="*/ 185737 h 330994"/>
              <a:gd name="connsiteX19" fmla="*/ 497681 w 497681"/>
              <a:gd name="connsiteY19" fmla="*/ 176212 h 330994"/>
              <a:gd name="connsiteX20" fmla="*/ 438150 w 497681"/>
              <a:gd name="connsiteY20" fmla="*/ 95250 h 330994"/>
              <a:gd name="connsiteX21" fmla="*/ 397669 w 497681"/>
              <a:gd name="connsiteY21" fmla="*/ 66675 h 330994"/>
              <a:gd name="connsiteX22" fmla="*/ 390525 w 497681"/>
              <a:gd name="connsiteY22" fmla="*/ 21431 h 330994"/>
              <a:gd name="connsiteX23" fmla="*/ 307181 w 497681"/>
              <a:gd name="connsiteY23" fmla="*/ 30956 h 330994"/>
              <a:gd name="connsiteX24" fmla="*/ 235744 w 497681"/>
              <a:gd name="connsiteY24" fmla="*/ 0 h 3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7681" h="330994">
                <a:moveTo>
                  <a:pt x="235744" y="0"/>
                </a:moveTo>
                <a:lnTo>
                  <a:pt x="164306" y="4762"/>
                </a:lnTo>
                <a:lnTo>
                  <a:pt x="76200" y="19050"/>
                </a:lnTo>
                <a:lnTo>
                  <a:pt x="59531" y="40481"/>
                </a:lnTo>
                <a:lnTo>
                  <a:pt x="7144" y="61912"/>
                </a:lnTo>
                <a:lnTo>
                  <a:pt x="0" y="88106"/>
                </a:lnTo>
                <a:lnTo>
                  <a:pt x="42862" y="142875"/>
                </a:lnTo>
                <a:lnTo>
                  <a:pt x="104775" y="197644"/>
                </a:lnTo>
                <a:lnTo>
                  <a:pt x="166687" y="242887"/>
                </a:lnTo>
                <a:lnTo>
                  <a:pt x="197644" y="273844"/>
                </a:lnTo>
                <a:lnTo>
                  <a:pt x="254794" y="269081"/>
                </a:lnTo>
                <a:lnTo>
                  <a:pt x="261937" y="314325"/>
                </a:lnTo>
                <a:lnTo>
                  <a:pt x="302419" y="330994"/>
                </a:lnTo>
                <a:lnTo>
                  <a:pt x="335756" y="323850"/>
                </a:lnTo>
                <a:lnTo>
                  <a:pt x="361950" y="228600"/>
                </a:lnTo>
                <a:lnTo>
                  <a:pt x="381000" y="219075"/>
                </a:lnTo>
                <a:lnTo>
                  <a:pt x="433387" y="223837"/>
                </a:lnTo>
                <a:lnTo>
                  <a:pt x="445294" y="197644"/>
                </a:lnTo>
                <a:lnTo>
                  <a:pt x="476250" y="185737"/>
                </a:lnTo>
                <a:lnTo>
                  <a:pt x="497681" y="176212"/>
                </a:lnTo>
                <a:lnTo>
                  <a:pt x="438150" y="95250"/>
                </a:lnTo>
                <a:lnTo>
                  <a:pt x="397669" y="66675"/>
                </a:lnTo>
                <a:lnTo>
                  <a:pt x="390525" y="21431"/>
                </a:lnTo>
                <a:lnTo>
                  <a:pt x="307181" y="30956"/>
                </a:lnTo>
                <a:lnTo>
                  <a:pt x="235744" y="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952401" y="3727642"/>
            <a:ext cx="195262" cy="97632"/>
          </a:xfrm>
          <a:custGeom>
            <a:avLst/>
            <a:gdLst>
              <a:gd name="connsiteX0" fmla="*/ 0 w 195262"/>
              <a:gd name="connsiteY0" fmla="*/ 59532 h 97632"/>
              <a:gd name="connsiteX1" fmla="*/ 54768 w 195262"/>
              <a:gd name="connsiteY1" fmla="*/ 2382 h 97632"/>
              <a:gd name="connsiteX2" fmla="*/ 83343 w 195262"/>
              <a:gd name="connsiteY2" fmla="*/ 16669 h 97632"/>
              <a:gd name="connsiteX3" fmla="*/ 121443 w 195262"/>
              <a:gd name="connsiteY3" fmla="*/ 0 h 97632"/>
              <a:gd name="connsiteX4" fmla="*/ 126206 w 195262"/>
              <a:gd name="connsiteY4" fmla="*/ 38100 h 97632"/>
              <a:gd name="connsiteX5" fmla="*/ 164306 w 195262"/>
              <a:gd name="connsiteY5" fmla="*/ 47625 h 97632"/>
              <a:gd name="connsiteX6" fmla="*/ 195262 w 195262"/>
              <a:gd name="connsiteY6" fmla="*/ 90488 h 97632"/>
              <a:gd name="connsiteX7" fmla="*/ 133350 w 195262"/>
              <a:gd name="connsiteY7" fmla="*/ 97632 h 97632"/>
              <a:gd name="connsiteX8" fmla="*/ 59531 w 195262"/>
              <a:gd name="connsiteY8" fmla="*/ 69057 h 97632"/>
              <a:gd name="connsiteX9" fmla="*/ 0 w 195262"/>
              <a:gd name="connsiteY9" fmla="*/ 59532 h 9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62" h="97632">
                <a:moveTo>
                  <a:pt x="0" y="59532"/>
                </a:moveTo>
                <a:lnTo>
                  <a:pt x="54768" y="2382"/>
                </a:lnTo>
                <a:lnTo>
                  <a:pt x="83343" y="16669"/>
                </a:lnTo>
                <a:lnTo>
                  <a:pt x="121443" y="0"/>
                </a:lnTo>
                <a:lnTo>
                  <a:pt x="126206" y="38100"/>
                </a:lnTo>
                <a:lnTo>
                  <a:pt x="164306" y="47625"/>
                </a:lnTo>
                <a:lnTo>
                  <a:pt x="195262" y="90488"/>
                </a:lnTo>
                <a:lnTo>
                  <a:pt x="133350" y="97632"/>
                </a:lnTo>
                <a:lnTo>
                  <a:pt x="59531" y="69057"/>
                </a:lnTo>
                <a:lnTo>
                  <a:pt x="0" y="5953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4742851" y="3594292"/>
            <a:ext cx="330993" cy="207169"/>
          </a:xfrm>
          <a:custGeom>
            <a:avLst/>
            <a:gdLst>
              <a:gd name="connsiteX0" fmla="*/ 0 w 330993"/>
              <a:gd name="connsiteY0" fmla="*/ 121444 h 207169"/>
              <a:gd name="connsiteX1" fmla="*/ 14287 w 330993"/>
              <a:gd name="connsiteY1" fmla="*/ 173832 h 207169"/>
              <a:gd name="connsiteX2" fmla="*/ 128587 w 330993"/>
              <a:gd name="connsiteY2" fmla="*/ 207169 h 207169"/>
              <a:gd name="connsiteX3" fmla="*/ 209550 w 330993"/>
              <a:gd name="connsiteY3" fmla="*/ 202407 h 207169"/>
              <a:gd name="connsiteX4" fmla="*/ 216693 w 330993"/>
              <a:gd name="connsiteY4" fmla="*/ 180975 h 207169"/>
              <a:gd name="connsiteX5" fmla="*/ 235743 w 330993"/>
              <a:gd name="connsiteY5" fmla="*/ 173832 h 207169"/>
              <a:gd name="connsiteX6" fmla="*/ 264318 w 330993"/>
              <a:gd name="connsiteY6" fmla="*/ 140494 h 207169"/>
              <a:gd name="connsiteX7" fmla="*/ 295275 w 330993"/>
              <a:gd name="connsiteY7" fmla="*/ 150019 h 207169"/>
              <a:gd name="connsiteX8" fmla="*/ 330993 w 330993"/>
              <a:gd name="connsiteY8" fmla="*/ 138113 h 207169"/>
              <a:gd name="connsiteX9" fmla="*/ 138112 w 330993"/>
              <a:gd name="connsiteY9" fmla="*/ 0 h 207169"/>
              <a:gd name="connsiteX10" fmla="*/ 71437 w 330993"/>
              <a:gd name="connsiteY10" fmla="*/ 30957 h 207169"/>
              <a:gd name="connsiteX11" fmla="*/ 26193 w 330993"/>
              <a:gd name="connsiteY11" fmla="*/ 26194 h 207169"/>
              <a:gd name="connsiteX12" fmla="*/ 9525 w 330993"/>
              <a:gd name="connsiteY12" fmla="*/ 57150 h 207169"/>
              <a:gd name="connsiteX13" fmla="*/ 0 w 330993"/>
              <a:gd name="connsiteY13" fmla="*/ 121444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993" h="207169">
                <a:moveTo>
                  <a:pt x="0" y="121444"/>
                </a:moveTo>
                <a:lnTo>
                  <a:pt x="14287" y="173832"/>
                </a:lnTo>
                <a:lnTo>
                  <a:pt x="128587" y="207169"/>
                </a:lnTo>
                <a:lnTo>
                  <a:pt x="209550" y="202407"/>
                </a:lnTo>
                <a:lnTo>
                  <a:pt x="216693" y="180975"/>
                </a:lnTo>
                <a:lnTo>
                  <a:pt x="235743" y="173832"/>
                </a:lnTo>
                <a:lnTo>
                  <a:pt x="264318" y="140494"/>
                </a:lnTo>
                <a:lnTo>
                  <a:pt x="295275" y="150019"/>
                </a:lnTo>
                <a:lnTo>
                  <a:pt x="330993" y="138113"/>
                </a:lnTo>
                <a:lnTo>
                  <a:pt x="138112" y="0"/>
                </a:lnTo>
                <a:lnTo>
                  <a:pt x="71437" y="30957"/>
                </a:lnTo>
                <a:lnTo>
                  <a:pt x="26193" y="26194"/>
                </a:lnTo>
                <a:lnTo>
                  <a:pt x="9525" y="57150"/>
                </a:lnTo>
                <a:lnTo>
                  <a:pt x="0" y="1214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4561876" y="3449036"/>
            <a:ext cx="304800" cy="271463"/>
          </a:xfrm>
          <a:custGeom>
            <a:avLst/>
            <a:gdLst>
              <a:gd name="connsiteX0" fmla="*/ 0 w 304800"/>
              <a:gd name="connsiteY0" fmla="*/ 71438 h 271463"/>
              <a:gd name="connsiteX1" fmla="*/ 0 w 304800"/>
              <a:gd name="connsiteY1" fmla="*/ 171450 h 271463"/>
              <a:gd name="connsiteX2" fmla="*/ 28575 w 304800"/>
              <a:gd name="connsiteY2" fmla="*/ 192881 h 271463"/>
              <a:gd name="connsiteX3" fmla="*/ 47625 w 304800"/>
              <a:gd name="connsiteY3" fmla="*/ 223838 h 271463"/>
              <a:gd name="connsiteX4" fmla="*/ 73818 w 304800"/>
              <a:gd name="connsiteY4" fmla="*/ 233363 h 271463"/>
              <a:gd name="connsiteX5" fmla="*/ 90487 w 304800"/>
              <a:gd name="connsiteY5" fmla="*/ 211931 h 271463"/>
              <a:gd name="connsiteX6" fmla="*/ 104775 w 304800"/>
              <a:gd name="connsiteY6" fmla="*/ 207169 h 271463"/>
              <a:gd name="connsiteX7" fmla="*/ 121443 w 304800"/>
              <a:gd name="connsiteY7" fmla="*/ 247650 h 271463"/>
              <a:gd name="connsiteX8" fmla="*/ 152400 w 304800"/>
              <a:gd name="connsiteY8" fmla="*/ 271463 h 271463"/>
              <a:gd name="connsiteX9" fmla="*/ 183356 w 304800"/>
              <a:gd name="connsiteY9" fmla="*/ 271463 h 271463"/>
              <a:gd name="connsiteX10" fmla="*/ 185737 w 304800"/>
              <a:gd name="connsiteY10" fmla="*/ 226219 h 271463"/>
              <a:gd name="connsiteX11" fmla="*/ 207168 w 304800"/>
              <a:gd name="connsiteY11" fmla="*/ 178594 h 271463"/>
              <a:gd name="connsiteX12" fmla="*/ 252412 w 304800"/>
              <a:gd name="connsiteY12" fmla="*/ 178594 h 271463"/>
              <a:gd name="connsiteX13" fmla="*/ 302418 w 304800"/>
              <a:gd name="connsiteY13" fmla="*/ 152400 h 271463"/>
              <a:gd name="connsiteX14" fmla="*/ 304800 w 304800"/>
              <a:gd name="connsiteY14" fmla="*/ 142875 h 271463"/>
              <a:gd name="connsiteX15" fmla="*/ 254793 w 304800"/>
              <a:gd name="connsiteY15" fmla="*/ 123825 h 271463"/>
              <a:gd name="connsiteX16" fmla="*/ 195262 w 304800"/>
              <a:gd name="connsiteY16" fmla="*/ 71438 h 271463"/>
              <a:gd name="connsiteX17" fmla="*/ 176212 w 304800"/>
              <a:gd name="connsiteY17" fmla="*/ 0 h 271463"/>
              <a:gd name="connsiteX18" fmla="*/ 121443 w 304800"/>
              <a:gd name="connsiteY18" fmla="*/ 38100 h 271463"/>
              <a:gd name="connsiteX19" fmla="*/ 104775 w 304800"/>
              <a:gd name="connsiteY19" fmla="*/ 59531 h 271463"/>
              <a:gd name="connsiteX20" fmla="*/ 76200 w 304800"/>
              <a:gd name="connsiteY20" fmla="*/ 69056 h 271463"/>
              <a:gd name="connsiteX21" fmla="*/ 0 w 304800"/>
              <a:gd name="connsiteY21" fmla="*/ 71438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800" h="271463">
                <a:moveTo>
                  <a:pt x="0" y="71438"/>
                </a:moveTo>
                <a:lnTo>
                  <a:pt x="0" y="171450"/>
                </a:lnTo>
                <a:lnTo>
                  <a:pt x="28575" y="192881"/>
                </a:lnTo>
                <a:lnTo>
                  <a:pt x="47625" y="223838"/>
                </a:lnTo>
                <a:lnTo>
                  <a:pt x="73818" y="233363"/>
                </a:lnTo>
                <a:lnTo>
                  <a:pt x="90487" y="211931"/>
                </a:lnTo>
                <a:lnTo>
                  <a:pt x="104775" y="207169"/>
                </a:lnTo>
                <a:lnTo>
                  <a:pt x="121443" y="247650"/>
                </a:lnTo>
                <a:lnTo>
                  <a:pt x="152400" y="271463"/>
                </a:lnTo>
                <a:lnTo>
                  <a:pt x="183356" y="271463"/>
                </a:lnTo>
                <a:lnTo>
                  <a:pt x="185737" y="226219"/>
                </a:lnTo>
                <a:lnTo>
                  <a:pt x="207168" y="178594"/>
                </a:lnTo>
                <a:lnTo>
                  <a:pt x="252412" y="178594"/>
                </a:lnTo>
                <a:lnTo>
                  <a:pt x="302418" y="152400"/>
                </a:lnTo>
                <a:lnTo>
                  <a:pt x="304800" y="142875"/>
                </a:lnTo>
                <a:lnTo>
                  <a:pt x="254793" y="123825"/>
                </a:lnTo>
                <a:lnTo>
                  <a:pt x="195262" y="71438"/>
                </a:lnTo>
                <a:lnTo>
                  <a:pt x="176212" y="0"/>
                </a:lnTo>
                <a:lnTo>
                  <a:pt x="121443" y="38100"/>
                </a:lnTo>
                <a:lnTo>
                  <a:pt x="104775" y="59531"/>
                </a:lnTo>
                <a:lnTo>
                  <a:pt x="76200" y="69056"/>
                </a:lnTo>
                <a:lnTo>
                  <a:pt x="0" y="7143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4259457" y="3172811"/>
            <a:ext cx="464344" cy="350044"/>
          </a:xfrm>
          <a:custGeom>
            <a:avLst/>
            <a:gdLst>
              <a:gd name="connsiteX0" fmla="*/ 0 w 464344"/>
              <a:gd name="connsiteY0" fmla="*/ 38100 h 350044"/>
              <a:gd name="connsiteX1" fmla="*/ 11906 w 464344"/>
              <a:gd name="connsiteY1" fmla="*/ 102394 h 350044"/>
              <a:gd name="connsiteX2" fmla="*/ 97631 w 464344"/>
              <a:gd name="connsiteY2" fmla="*/ 166688 h 350044"/>
              <a:gd name="connsiteX3" fmla="*/ 169069 w 464344"/>
              <a:gd name="connsiteY3" fmla="*/ 245269 h 350044"/>
              <a:gd name="connsiteX4" fmla="*/ 209550 w 464344"/>
              <a:gd name="connsiteY4" fmla="*/ 264319 h 350044"/>
              <a:gd name="connsiteX5" fmla="*/ 240506 w 464344"/>
              <a:gd name="connsiteY5" fmla="*/ 321469 h 350044"/>
              <a:gd name="connsiteX6" fmla="*/ 300037 w 464344"/>
              <a:gd name="connsiteY6" fmla="*/ 350044 h 350044"/>
              <a:gd name="connsiteX7" fmla="*/ 383381 w 464344"/>
              <a:gd name="connsiteY7" fmla="*/ 347663 h 350044"/>
              <a:gd name="connsiteX8" fmla="*/ 409575 w 464344"/>
              <a:gd name="connsiteY8" fmla="*/ 335756 h 350044"/>
              <a:gd name="connsiteX9" fmla="*/ 426244 w 464344"/>
              <a:gd name="connsiteY9" fmla="*/ 307181 h 350044"/>
              <a:gd name="connsiteX10" fmla="*/ 464344 w 464344"/>
              <a:gd name="connsiteY10" fmla="*/ 285750 h 350044"/>
              <a:gd name="connsiteX11" fmla="*/ 385762 w 464344"/>
              <a:gd name="connsiteY11" fmla="*/ 233363 h 350044"/>
              <a:gd name="connsiteX12" fmla="*/ 340519 w 464344"/>
              <a:gd name="connsiteY12" fmla="*/ 183356 h 350044"/>
              <a:gd name="connsiteX13" fmla="*/ 314325 w 464344"/>
              <a:gd name="connsiteY13" fmla="*/ 161925 h 350044"/>
              <a:gd name="connsiteX14" fmla="*/ 292894 w 464344"/>
              <a:gd name="connsiteY14" fmla="*/ 114300 h 350044"/>
              <a:gd name="connsiteX15" fmla="*/ 261937 w 464344"/>
              <a:gd name="connsiteY15" fmla="*/ 100013 h 350044"/>
              <a:gd name="connsiteX16" fmla="*/ 264319 w 464344"/>
              <a:gd name="connsiteY16" fmla="*/ 19050 h 350044"/>
              <a:gd name="connsiteX17" fmla="*/ 235744 w 464344"/>
              <a:gd name="connsiteY17" fmla="*/ 19050 h 350044"/>
              <a:gd name="connsiteX18" fmla="*/ 202406 w 464344"/>
              <a:gd name="connsiteY18" fmla="*/ 40481 h 350044"/>
              <a:gd name="connsiteX19" fmla="*/ 173831 w 464344"/>
              <a:gd name="connsiteY19" fmla="*/ 47625 h 350044"/>
              <a:gd name="connsiteX20" fmla="*/ 121444 w 464344"/>
              <a:gd name="connsiteY20" fmla="*/ 14288 h 350044"/>
              <a:gd name="connsiteX21" fmla="*/ 102394 w 464344"/>
              <a:gd name="connsiteY21" fmla="*/ 0 h 350044"/>
              <a:gd name="connsiteX22" fmla="*/ 57150 w 464344"/>
              <a:gd name="connsiteY22" fmla="*/ 11906 h 350044"/>
              <a:gd name="connsiteX23" fmla="*/ 0 w 464344"/>
              <a:gd name="connsiteY23" fmla="*/ 38100 h 3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4344" h="350044">
                <a:moveTo>
                  <a:pt x="0" y="38100"/>
                </a:moveTo>
                <a:lnTo>
                  <a:pt x="11906" y="102394"/>
                </a:lnTo>
                <a:lnTo>
                  <a:pt x="97631" y="166688"/>
                </a:lnTo>
                <a:lnTo>
                  <a:pt x="169069" y="245269"/>
                </a:lnTo>
                <a:lnTo>
                  <a:pt x="209550" y="264319"/>
                </a:lnTo>
                <a:lnTo>
                  <a:pt x="240506" y="321469"/>
                </a:lnTo>
                <a:lnTo>
                  <a:pt x="300037" y="350044"/>
                </a:lnTo>
                <a:lnTo>
                  <a:pt x="383381" y="347663"/>
                </a:lnTo>
                <a:lnTo>
                  <a:pt x="409575" y="335756"/>
                </a:lnTo>
                <a:lnTo>
                  <a:pt x="426244" y="307181"/>
                </a:lnTo>
                <a:lnTo>
                  <a:pt x="464344" y="285750"/>
                </a:lnTo>
                <a:lnTo>
                  <a:pt x="385762" y="233363"/>
                </a:lnTo>
                <a:lnTo>
                  <a:pt x="340519" y="183356"/>
                </a:lnTo>
                <a:lnTo>
                  <a:pt x="314325" y="161925"/>
                </a:lnTo>
                <a:lnTo>
                  <a:pt x="292894" y="114300"/>
                </a:lnTo>
                <a:lnTo>
                  <a:pt x="261937" y="100013"/>
                </a:lnTo>
                <a:lnTo>
                  <a:pt x="264319" y="19050"/>
                </a:lnTo>
                <a:lnTo>
                  <a:pt x="235744" y="19050"/>
                </a:lnTo>
                <a:lnTo>
                  <a:pt x="202406" y="40481"/>
                </a:lnTo>
                <a:lnTo>
                  <a:pt x="173831" y="47625"/>
                </a:lnTo>
                <a:lnTo>
                  <a:pt x="121444" y="14288"/>
                </a:lnTo>
                <a:lnTo>
                  <a:pt x="102394" y="0"/>
                </a:lnTo>
                <a:lnTo>
                  <a:pt x="57150" y="11906"/>
                </a:lnTo>
                <a:lnTo>
                  <a:pt x="0" y="3810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716532" y="2579880"/>
            <a:ext cx="578644" cy="421481"/>
          </a:xfrm>
          <a:custGeom>
            <a:avLst/>
            <a:gdLst>
              <a:gd name="connsiteX0" fmla="*/ 271462 w 578644"/>
              <a:gd name="connsiteY0" fmla="*/ 52387 h 421481"/>
              <a:gd name="connsiteX1" fmla="*/ 235744 w 578644"/>
              <a:gd name="connsiteY1" fmla="*/ 57150 h 421481"/>
              <a:gd name="connsiteX2" fmla="*/ 214312 w 578644"/>
              <a:gd name="connsiteY2" fmla="*/ 90487 h 421481"/>
              <a:gd name="connsiteX3" fmla="*/ 216694 w 578644"/>
              <a:gd name="connsiteY3" fmla="*/ 114300 h 421481"/>
              <a:gd name="connsiteX4" fmla="*/ 183356 w 578644"/>
              <a:gd name="connsiteY4" fmla="*/ 111919 h 421481"/>
              <a:gd name="connsiteX5" fmla="*/ 152400 w 578644"/>
              <a:gd name="connsiteY5" fmla="*/ 92869 h 421481"/>
              <a:gd name="connsiteX6" fmla="*/ 35719 w 578644"/>
              <a:gd name="connsiteY6" fmla="*/ 85725 h 421481"/>
              <a:gd name="connsiteX7" fmla="*/ 30956 w 578644"/>
              <a:gd name="connsiteY7" fmla="*/ 114300 h 421481"/>
              <a:gd name="connsiteX8" fmla="*/ 47625 w 578644"/>
              <a:gd name="connsiteY8" fmla="*/ 142875 h 421481"/>
              <a:gd name="connsiteX9" fmla="*/ 38100 w 578644"/>
              <a:gd name="connsiteY9" fmla="*/ 176212 h 421481"/>
              <a:gd name="connsiteX10" fmla="*/ 0 w 578644"/>
              <a:gd name="connsiteY10" fmla="*/ 188119 h 421481"/>
              <a:gd name="connsiteX11" fmla="*/ 2381 w 578644"/>
              <a:gd name="connsiteY11" fmla="*/ 226219 h 421481"/>
              <a:gd name="connsiteX12" fmla="*/ 42862 w 578644"/>
              <a:gd name="connsiteY12" fmla="*/ 259556 h 421481"/>
              <a:gd name="connsiteX13" fmla="*/ 104775 w 578644"/>
              <a:gd name="connsiteY13" fmla="*/ 290512 h 421481"/>
              <a:gd name="connsiteX14" fmla="*/ 252412 w 578644"/>
              <a:gd name="connsiteY14" fmla="*/ 378619 h 421481"/>
              <a:gd name="connsiteX15" fmla="*/ 369094 w 578644"/>
              <a:gd name="connsiteY15" fmla="*/ 395287 h 421481"/>
              <a:gd name="connsiteX16" fmla="*/ 392906 w 578644"/>
              <a:gd name="connsiteY16" fmla="*/ 416719 h 421481"/>
              <a:gd name="connsiteX17" fmla="*/ 507206 w 578644"/>
              <a:gd name="connsiteY17" fmla="*/ 421481 h 421481"/>
              <a:gd name="connsiteX18" fmla="*/ 540544 w 578644"/>
              <a:gd name="connsiteY18" fmla="*/ 409575 h 421481"/>
              <a:gd name="connsiteX19" fmla="*/ 569119 w 578644"/>
              <a:gd name="connsiteY19" fmla="*/ 359569 h 421481"/>
              <a:gd name="connsiteX20" fmla="*/ 535781 w 578644"/>
              <a:gd name="connsiteY20" fmla="*/ 323850 h 421481"/>
              <a:gd name="connsiteX21" fmla="*/ 535781 w 578644"/>
              <a:gd name="connsiteY21" fmla="*/ 285750 h 421481"/>
              <a:gd name="connsiteX22" fmla="*/ 566737 w 578644"/>
              <a:gd name="connsiteY22" fmla="*/ 264319 h 421481"/>
              <a:gd name="connsiteX23" fmla="*/ 564356 w 578644"/>
              <a:gd name="connsiteY23" fmla="*/ 221456 h 421481"/>
              <a:gd name="connsiteX24" fmla="*/ 578644 w 578644"/>
              <a:gd name="connsiteY24" fmla="*/ 202406 h 421481"/>
              <a:gd name="connsiteX25" fmla="*/ 557212 w 578644"/>
              <a:gd name="connsiteY25" fmla="*/ 185737 h 421481"/>
              <a:gd name="connsiteX26" fmla="*/ 500062 w 578644"/>
              <a:gd name="connsiteY26" fmla="*/ 188119 h 421481"/>
              <a:gd name="connsiteX27" fmla="*/ 466725 w 578644"/>
              <a:gd name="connsiteY27" fmla="*/ 176212 h 421481"/>
              <a:gd name="connsiteX28" fmla="*/ 442912 w 578644"/>
              <a:gd name="connsiteY28" fmla="*/ 152400 h 421481"/>
              <a:gd name="connsiteX29" fmla="*/ 419100 w 578644"/>
              <a:gd name="connsiteY29" fmla="*/ 142875 h 421481"/>
              <a:gd name="connsiteX30" fmla="*/ 400050 w 578644"/>
              <a:gd name="connsiteY30" fmla="*/ 145256 h 421481"/>
              <a:gd name="connsiteX31" fmla="*/ 359569 w 578644"/>
              <a:gd name="connsiteY31" fmla="*/ 90487 h 421481"/>
              <a:gd name="connsiteX32" fmla="*/ 347662 w 578644"/>
              <a:gd name="connsiteY32" fmla="*/ 14287 h 421481"/>
              <a:gd name="connsiteX33" fmla="*/ 302419 w 578644"/>
              <a:gd name="connsiteY33" fmla="*/ 0 h 421481"/>
              <a:gd name="connsiteX34" fmla="*/ 271462 w 578644"/>
              <a:gd name="connsiteY34" fmla="*/ 52387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8644" h="421481">
                <a:moveTo>
                  <a:pt x="271462" y="52387"/>
                </a:moveTo>
                <a:lnTo>
                  <a:pt x="235744" y="57150"/>
                </a:lnTo>
                <a:lnTo>
                  <a:pt x="214312" y="90487"/>
                </a:lnTo>
                <a:lnTo>
                  <a:pt x="216694" y="114300"/>
                </a:lnTo>
                <a:lnTo>
                  <a:pt x="183356" y="111919"/>
                </a:lnTo>
                <a:lnTo>
                  <a:pt x="152400" y="92869"/>
                </a:lnTo>
                <a:lnTo>
                  <a:pt x="35719" y="85725"/>
                </a:lnTo>
                <a:lnTo>
                  <a:pt x="30956" y="114300"/>
                </a:lnTo>
                <a:lnTo>
                  <a:pt x="47625" y="142875"/>
                </a:lnTo>
                <a:lnTo>
                  <a:pt x="38100" y="176212"/>
                </a:lnTo>
                <a:lnTo>
                  <a:pt x="0" y="188119"/>
                </a:lnTo>
                <a:lnTo>
                  <a:pt x="2381" y="226219"/>
                </a:lnTo>
                <a:lnTo>
                  <a:pt x="42862" y="259556"/>
                </a:lnTo>
                <a:lnTo>
                  <a:pt x="104775" y="290512"/>
                </a:lnTo>
                <a:lnTo>
                  <a:pt x="252412" y="378619"/>
                </a:lnTo>
                <a:lnTo>
                  <a:pt x="369094" y="395287"/>
                </a:lnTo>
                <a:lnTo>
                  <a:pt x="392906" y="416719"/>
                </a:lnTo>
                <a:lnTo>
                  <a:pt x="507206" y="421481"/>
                </a:lnTo>
                <a:lnTo>
                  <a:pt x="540544" y="409575"/>
                </a:lnTo>
                <a:lnTo>
                  <a:pt x="569119" y="359569"/>
                </a:lnTo>
                <a:lnTo>
                  <a:pt x="535781" y="323850"/>
                </a:lnTo>
                <a:lnTo>
                  <a:pt x="535781" y="285750"/>
                </a:lnTo>
                <a:lnTo>
                  <a:pt x="566737" y="264319"/>
                </a:lnTo>
                <a:lnTo>
                  <a:pt x="564356" y="221456"/>
                </a:lnTo>
                <a:lnTo>
                  <a:pt x="578644" y="202406"/>
                </a:lnTo>
                <a:lnTo>
                  <a:pt x="557212" y="185737"/>
                </a:lnTo>
                <a:lnTo>
                  <a:pt x="500062" y="188119"/>
                </a:lnTo>
                <a:lnTo>
                  <a:pt x="466725" y="176212"/>
                </a:lnTo>
                <a:lnTo>
                  <a:pt x="442912" y="152400"/>
                </a:lnTo>
                <a:lnTo>
                  <a:pt x="419100" y="142875"/>
                </a:lnTo>
                <a:lnTo>
                  <a:pt x="400050" y="145256"/>
                </a:lnTo>
                <a:lnTo>
                  <a:pt x="359569" y="90487"/>
                </a:lnTo>
                <a:lnTo>
                  <a:pt x="347662" y="14287"/>
                </a:lnTo>
                <a:lnTo>
                  <a:pt x="302419" y="0"/>
                </a:lnTo>
                <a:lnTo>
                  <a:pt x="271462" y="52387"/>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833213" y="2365567"/>
            <a:ext cx="495300" cy="414338"/>
          </a:xfrm>
          <a:custGeom>
            <a:avLst/>
            <a:gdLst>
              <a:gd name="connsiteX0" fmla="*/ 173831 w 495300"/>
              <a:gd name="connsiteY0" fmla="*/ 0 h 414338"/>
              <a:gd name="connsiteX1" fmla="*/ 102394 w 495300"/>
              <a:gd name="connsiteY1" fmla="*/ 23813 h 414338"/>
              <a:gd name="connsiteX2" fmla="*/ 66675 w 495300"/>
              <a:gd name="connsiteY2" fmla="*/ 4763 h 414338"/>
              <a:gd name="connsiteX3" fmla="*/ 16669 w 495300"/>
              <a:gd name="connsiteY3" fmla="*/ 16669 h 414338"/>
              <a:gd name="connsiteX4" fmla="*/ 0 w 495300"/>
              <a:gd name="connsiteY4" fmla="*/ 59532 h 414338"/>
              <a:gd name="connsiteX5" fmla="*/ 9525 w 495300"/>
              <a:gd name="connsiteY5" fmla="*/ 92869 h 414338"/>
              <a:gd name="connsiteX6" fmla="*/ 38100 w 495300"/>
              <a:gd name="connsiteY6" fmla="*/ 92869 h 414338"/>
              <a:gd name="connsiteX7" fmla="*/ 66675 w 495300"/>
              <a:gd name="connsiteY7" fmla="*/ 90488 h 414338"/>
              <a:gd name="connsiteX8" fmla="*/ 83344 w 495300"/>
              <a:gd name="connsiteY8" fmla="*/ 128588 h 414338"/>
              <a:gd name="connsiteX9" fmla="*/ 147638 w 495300"/>
              <a:gd name="connsiteY9" fmla="*/ 169069 h 414338"/>
              <a:gd name="connsiteX10" fmla="*/ 183356 w 495300"/>
              <a:gd name="connsiteY10" fmla="*/ 164307 h 414338"/>
              <a:gd name="connsiteX11" fmla="*/ 183356 w 495300"/>
              <a:gd name="connsiteY11" fmla="*/ 211932 h 414338"/>
              <a:gd name="connsiteX12" fmla="*/ 233363 w 495300"/>
              <a:gd name="connsiteY12" fmla="*/ 228600 h 414338"/>
              <a:gd name="connsiteX13" fmla="*/ 240506 w 495300"/>
              <a:gd name="connsiteY13" fmla="*/ 297657 h 414338"/>
              <a:gd name="connsiteX14" fmla="*/ 283369 w 495300"/>
              <a:gd name="connsiteY14" fmla="*/ 361950 h 414338"/>
              <a:gd name="connsiteX15" fmla="*/ 323850 w 495300"/>
              <a:gd name="connsiteY15" fmla="*/ 361950 h 414338"/>
              <a:gd name="connsiteX16" fmla="*/ 361950 w 495300"/>
              <a:gd name="connsiteY16" fmla="*/ 400050 h 414338"/>
              <a:gd name="connsiteX17" fmla="*/ 428625 w 495300"/>
              <a:gd name="connsiteY17" fmla="*/ 400050 h 414338"/>
              <a:gd name="connsiteX18" fmla="*/ 469106 w 495300"/>
              <a:gd name="connsiteY18" fmla="*/ 414338 h 414338"/>
              <a:gd name="connsiteX19" fmla="*/ 466725 w 495300"/>
              <a:gd name="connsiteY19" fmla="*/ 314325 h 414338"/>
              <a:gd name="connsiteX20" fmla="*/ 495300 w 495300"/>
              <a:gd name="connsiteY20" fmla="*/ 271463 h 414338"/>
              <a:gd name="connsiteX21" fmla="*/ 464344 w 495300"/>
              <a:gd name="connsiteY21" fmla="*/ 228600 h 414338"/>
              <a:gd name="connsiteX22" fmla="*/ 447675 w 495300"/>
              <a:gd name="connsiteY22" fmla="*/ 209550 h 414338"/>
              <a:gd name="connsiteX23" fmla="*/ 452438 w 495300"/>
              <a:gd name="connsiteY23" fmla="*/ 171450 h 414338"/>
              <a:gd name="connsiteX24" fmla="*/ 397669 w 495300"/>
              <a:gd name="connsiteY24" fmla="*/ 97632 h 414338"/>
              <a:gd name="connsiteX25" fmla="*/ 307181 w 495300"/>
              <a:gd name="connsiteY25" fmla="*/ 83344 h 414338"/>
              <a:gd name="connsiteX26" fmla="*/ 242888 w 495300"/>
              <a:gd name="connsiteY26" fmla="*/ 45244 h 414338"/>
              <a:gd name="connsiteX27" fmla="*/ 173831 w 495300"/>
              <a:gd name="connsiteY27" fmla="*/ 0 h 41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414338">
                <a:moveTo>
                  <a:pt x="173831" y="0"/>
                </a:moveTo>
                <a:lnTo>
                  <a:pt x="102394" y="23813"/>
                </a:lnTo>
                <a:lnTo>
                  <a:pt x="66675" y="4763"/>
                </a:lnTo>
                <a:lnTo>
                  <a:pt x="16669" y="16669"/>
                </a:lnTo>
                <a:lnTo>
                  <a:pt x="0" y="59532"/>
                </a:lnTo>
                <a:lnTo>
                  <a:pt x="9525" y="92869"/>
                </a:lnTo>
                <a:lnTo>
                  <a:pt x="38100" y="92869"/>
                </a:lnTo>
                <a:lnTo>
                  <a:pt x="66675" y="90488"/>
                </a:lnTo>
                <a:lnTo>
                  <a:pt x="83344" y="128588"/>
                </a:lnTo>
                <a:lnTo>
                  <a:pt x="147638" y="169069"/>
                </a:lnTo>
                <a:lnTo>
                  <a:pt x="183356" y="164307"/>
                </a:lnTo>
                <a:lnTo>
                  <a:pt x="183356" y="211932"/>
                </a:lnTo>
                <a:lnTo>
                  <a:pt x="233363" y="228600"/>
                </a:lnTo>
                <a:lnTo>
                  <a:pt x="240506" y="297657"/>
                </a:lnTo>
                <a:lnTo>
                  <a:pt x="283369" y="361950"/>
                </a:lnTo>
                <a:lnTo>
                  <a:pt x="323850" y="361950"/>
                </a:lnTo>
                <a:lnTo>
                  <a:pt x="361950" y="400050"/>
                </a:lnTo>
                <a:lnTo>
                  <a:pt x="428625" y="400050"/>
                </a:lnTo>
                <a:lnTo>
                  <a:pt x="469106" y="414338"/>
                </a:lnTo>
                <a:cubicBezTo>
                  <a:pt x="468312" y="381000"/>
                  <a:pt x="467519" y="347663"/>
                  <a:pt x="466725" y="314325"/>
                </a:cubicBezTo>
                <a:lnTo>
                  <a:pt x="495300" y="271463"/>
                </a:lnTo>
                <a:lnTo>
                  <a:pt x="464344" y="228600"/>
                </a:lnTo>
                <a:lnTo>
                  <a:pt x="447675" y="209550"/>
                </a:lnTo>
                <a:lnTo>
                  <a:pt x="452438" y="171450"/>
                </a:lnTo>
                <a:lnTo>
                  <a:pt x="397669" y="97632"/>
                </a:lnTo>
                <a:lnTo>
                  <a:pt x="307181" y="83344"/>
                </a:lnTo>
                <a:lnTo>
                  <a:pt x="242888" y="45244"/>
                </a:lnTo>
                <a:lnTo>
                  <a:pt x="173831" y="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4061813" y="5432617"/>
            <a:ext cx="247650" cy="214313"/>
          </a:xfrm>
          <a:custGeom>
            <a:avLst/>
            <a:gdLst>
              <a:gd name="connsiteX0" fmla="*/ 59531 w 247650"/>
              <a:gd name="connsiteY0" fmla="*/ 7144 h 214313"/>
              <a:gd name="connsiteX1" fmla="*/ 90488 w 247650"/>
              <a:gd name="connsiteY1" fmla="*/ 50007 h 214313"/>
              <a:gd name="connsiteX2" fmla="*/ 0 w 247650"/>
              <a:gd name="connsiteY2" fmla="*/ 121444 h 214313"/>
              <a:gd name="connsiteX3" fmla="*/ 30956 w 247650"/>
              <a:gd name="connsiteY3" fmla="*/ 169069 h 214313"/>
              <a:gd name="connsiteX4" fmla="*/ 85725 w 247650"/>
              <a:gd name="connsiteY4" fmla="*/ 173832 h 214313"/>
              <a:gd name="connsiteX5" fmla="*/ 147638 w 247650"/>
              <a:gd name="connsiteY5" fmla="*/ 214313 h 214313"/>
              <a:gd name="connsiteX6" fmla="*/ 223838 w 247650"/>
              <a:gd name="connsiteY6" fmla="*/ 197644 h 214313"/>
              <a:gd name="connsiteX7" fmla="*/ 223838 w 247650"/>
              <a:gd name="connsiteY7" fmla="*/ 173832 h 214313"/>
              <a:gd name="connsiteX8" fmla="*/ 247650 w 247650"/>
              <a:gd name="connsiteY8" fmla="*/ 119063 h 214313"/>
              <a:gd name="connsiteX9" fmla="*/ 197644 w 247650"/>
              <a:gd name="connsiteY9" fmla="*/ 100013 h 214313"/>
              <a:gd name="connsiteX10" fmla="*/ 154781 w 247650"/>
              <a:gd name="connsiteY10" fmla="*/ 71438 h 214313"/>
              <a:gd name="connsiteX11" fmla="*/ 116681 w 247650"/>
              <a:gd name="connsiteY11" fmla="*/ 0 h 214313"/>
              <a:gd name="connsiteX12" fmla="*/ 59531 w 247650"/>
              <a:gd name="connsiteY12" fmla="*/ 7144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650" h="214313">
                <a:moveTo>
                  <a:pt x="59531" y="7144"/>
                </a:moveTo>
                <a:lnTo>
                  <a:pt x="90488" y="50007"/>
                </a:lnTo>
                <a:lnTo>
                  <a:pt x="0" y="121444"/>
                </a:lnTo>
                <a:lnTo>
                  <a:pt x="30956" y="169069"/>
                </a:lnTo>
                <a:lnTo>
                  <a:pt x="85725" y="173832"/>
                </a:lnTo>
                <a:lnTo>
                  <a:pt x="147638" y="214313"/>
                </a:lnTo>
                <a:lnTo>
                  <a:pt x="223838" y="197644"/>
                </a:lnTo>
                <a:lnTo>
                  <a:pt x="223838" y="173832"/>
                </a:lnTo>
                <a:lnTo>
                  <a:pt x="247650" y="119063"/>
                </a:lnTo>
                <a:lnTo>
                  <a:pt x="197644" y="100013"/>
                </a:lnTo>
                <a:lnTo>
                  <a:pt x="154781" y="71438"/>
                </a:lnTo>
                <a:lnTo>
                  <a:pt x="116681" y="0"/>
                </a:lnTo>
                <a:lnTo>
                  <a:pt x="59531" y="71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4559494" y="4980180"/>
            <a:ext cx="342900" cy="321469"/>
          </a:xfrm>
          <a:custGeom>
            <a:avLst/>
            <a:gdLst>
              <a:gd name="connsiteX0" fmla="*/ 0 w 342900"/>
              <a:gd name="connsiteY0" fmla="*/ 104775 h 321469"/>
              <a:gd name="connsiteX1" fmla="*/ 16669 w 342900"/>
              <a:gd name="connsiteY1" fmla="*/ 197644 h 321469"/>
              <a:gd name="connsiteX2" fmla="*/ 38100 w 342900"/>
              <a:gd name="connsiteY2" fmla="*/ 211931 h 321469"/>
              <a:gd name="connsiteX3" fmla="*/ 47625 w 342900"/>
              <a:gd name="connsiteY3" fmla="*/ 233362 h 321469"/>
              <a:gd name="connsiteX4" fmla="*/ 28575 w 342900"/>
              <a:gd name="connsiteY4" fmla="*/ 254794 h 321469"/>
              <a:gd name="connsiteX5" fmla="*/ 28575 w 342900"/>
              <a:gd name="connsiteY5" fmla="*/ 278606 h 321469"/>
              <a:gd name="connsiteX6" fmla="*/ 128588 w 342900"/>
              <a:gd name="connsiteY6" fmla="*/ 297656 h 321469"/>
              <a:gd name="connsiteX7" fmla="*/ 192882 w 342900"/>
              <a:gd name="connsiteY7" fmla="*/ 321469 h 321469"/>
              <a:gd name="connsiteX8" fmla="*/ 233363 w 342900"/>
              <a:gd name="connsiteY8" fmla="*/ 271462 h 321469"/>
              <a:gd name="connsiteX9" fmla="*/ 292894 w 342900"/>
              <a:gd name="connsiteY9" fmla="*/ 238125 h 321469"/>
              <a:gd name="connsiteX10" fmla="*/ 321469 w 342900"/>
              <a:gd name="connsiteY10" fmla="*/ 238125 h 321469"/>
              <a:gd name="connsiteX11" fmla="*/ 319088 w 342900"/>
              <a:gd name="connsiteY11" fmla="*/ 169069 h 321469"/>
              <a:gd name="connsiteX12" fmla="*/ 342900 w 342900"/>
              <a:gd name="connsiteY12" fmla="*/ 123825 h 321469"/>
              <a:gd name="connsiteX13" fmla="*/ 271463 w 342900"/>
              <a:gd name="connsiteY13" fmla="*/ 59531 h 321469"/>
              <a:gd name="connsiteX14" fmla="*/ 264319 w 342900"/>
              <a:gd name="connsiteY14" fmla="*/ 0 h 321469"/>
              <a:gd name="connsiteX15" fmla="*/ 161925 w 342900"/>
              <a:gd name="connsiteY15" fmla="*/ 76200 h 321469"/>
              <a:gd name="connsiteX16" fmla="*/ 133350 w 342900"/>
              <a:gd name="connsiteY16" fmla="*/ 61912 h 321469"/>
              <a:gd name="connsiteX17" fmla="*/ 133350 w 342900"/>
              <a:gd name="connsiteY17" fmla="*/ 61912 h 321469"/>
              <a:gd name="connsiteX18" fmla="*/ 116682 w 342900"/>
              <a:gd name="connsiteY18" fmla="*/ 95250 h 321469"/>
              <a:gd name="connsiteX19" fmla="*/ 97632 w 342900"/>
              <a:gd name="connsiteY19" fmla="*/ 111919 h 321469"/>
              <a:gd name="connsiteX20" fmla="*/ 85725 w 342900"/>
              <a:gd name="connsiteY20" fmla="*/ 95250 h 321469"/>
              <a:gd name="connsiteX21" fmla="*/ 85725 w 342900"/>
              <a:gd name="connsiteY21" fmla="*/ 95250 h 321469"/>
              <a:gd name="connsiteX22" fmla="*/ 61913 w 342900"/>
              <a:gd name="connsiteY22" fmla="*/ 114300 h 321469"/>
              <a:gd name="connsiteX23" fmla="*/ 0 w 342900"/>
              <a:gd name="connsiteY23" fmla="*/ 104775 h 32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900" h="321469">
                <a:moveTo>
                  <a:pt x="0" y="104775"/>
                </a:moveTo>
                <a:lnTo>
                  <a:pt x="16669" y="197644"/>
                </a:lnTo>
                <a:lnTo>
                  <a:pt x="38100" y="211931"/>
                </a:lnTo>
                <a:lnTo>
                  <a:pt x="47625" y="233362"/>
                </a:lnTo>
                <a:lnTo>
                  <a:pt x="28575" y="254794"/>
                </a:lnTo>
                <a:lnTo>
                  <a:pt x="28575" y="278606"/>
                </a:lnTo>
                <a:lnTo>
                  <a:pt x="128588" y="297656"/>
                </a:lnTo>
                <a:lnTo>
                  <a:pt x="192882" y="321469"/>
                </a:lnTo>
                <a:lnTo>
                  <a:pt x="233363" y="271462"/>
                </a:lnTo>
                <a:lnTo>
                  <a:pt x="292894" y="238125"/>
                </a:lnTo>
                <a:lnTo>
                  <a:pt x="321469" y="238125"/>
                </a:lnTo>
                <a:cubicBezTo>
                  <a:pt x="320675" y="215106"/>
                  <a:pt x="319882" y="192088"/>
                  <a:pt x="319088" y="169069"/>
                </a:cubicBezTo>
                <a:lnTo>
                  <a:pt x="342900" y="123825"/>
                </a:lnTo>
                <a:lnTo>
                  <a:pt x="271463" y="59531"/>
                </a:lnTo>
                <a:lnTo>
                  <a:pt x="264319" y="0"/>
                </a:lnTo>
                <a:lnTo>
                  <a:pt x="161925" y="76200"/>
                </a:lnTo>
                <a:lnTo>
                  <a:pt x="133350" y="61912"/>
                </a:lnTo>
                <a:lnTo>
                  <a:pt x="133350" y="61912"/>
                </a:lnTo>
                <a:lnTo>
                  <a:pt x="116682" y="95250"/>
                </a:lnTo>
                <a:lnTo>
                  <a:pt x="97632" y="111919"/>
                </a:lnTo>
                <a:lnTo>
                  <a:pt x="85725" y="95250"/>
                </a:lnTo>
                <a:lnTo>
                  <a:pt x="85725" y="95250"/>
                </a:lnTo>
                <a:lnTo>
                  <a:pt x="61913" y="114300"/>
                </a:lnTo>
                <a:lnTo>
                  <a:pt x="0" y="10477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4873819" y="4225324"/>
            <a:ext cx="476250" cy="516731"/>
          </a:xfrm>
          <a:custGeom>
            <a:avLst/>
            <a:gdLst>
              <a:gd name="connsiteX0" fmla="*/ 414338 w 476250"/>
              <a:gd name="connsiteY0" fmla="*/ 516731 h 516731"/>
              <a:gd name="connsiteX1" fmla="*/ 476250 w 476250"/>
              <a:gd name="connsiteY1" fmla="*/ 433387 h 516731"/>
              <a:gd name="connsiteX2" fmla="*/ 459582 w 476250"/>
              <a:gd name="connsiteY2" fmla="*/ 392906 h 516731"/>
              <a:gd name="connsiteX3" fmla="*/ 411957 w 476250"/>
              <a:gd name="connsiteY3" fmla="*/ 350043 h 516731"/>
              <a:gd name="connsiteX4" fmla="*/ 445294 w 476250"/>
              <a:gd name="connsiteY4" fmla="*/ 321468 h 516731"/>
              <a:gd name="connsiteX5" fmla="*/ 438150 w 476250"/>
              <a:gd name="connsiteY5" fmla="*/ 242887 h 516731"/>
              <a:gd name="connsiteX6" fmla="*/ 423863 w 476250"/>
              <a:gd name="connsiteY6" fmla="*/ 226218 h 516731"/>
              <a:gd name="connsiteX7" fmla="*/ 404813 w 476250"/>
              <a:gd name="connsiteY7" fmla="*/ 157162 h 516731"/>
              <a:gd name="connsiteX8" fmla="*/ 357188 w 476250"/>
              <a:gd name="connsiteY8" fmla="*/ 73818 h 516731"/>
              <a:gd name="connsiteX9" fmla="*/ 400050 w 476250"/>
              <a:gd name="connsiteY9" fmla="*/ 40481 h 516731"/>
              <a:gd name="connsiteX10" fmla="*/ 345282 w 476250"/>
              <a:gd name="connsiteY10" fmla="*/ 0 h 516731"/>
              <a:gd name="connsiteX11" fmla="*/ 314325 w 476250"/>
              <a:gd name="connsiteY11" fmla="*/ 11906 h 516731"/>
              <a:gd name="connsiteX12" fmla="*/ 326232 w 476250"/>
              <a:gd name="connsiteY12" fmla="*/ 52387 h 516731"/>
              <a:gd name="connsiteX13" fmla="*/ 302419 w 476250"/>
              <a:gd name="connsiteY13" fmla="*/ 83343 h 516731"/>
              <a:gd name="connsiteX14" fmla="*/ 247650 w 476250"/>
              <a:gd name="connsiteY14" fmla="*/ 73818 h 516731"/>
              <a:gd name="connsiteX15" fmla="*/ 226219 w 476250"/>
              <a:gd name="connsiteY15" fmla="*/ 66675 h 516731"/>
              <a:gd name="connsiteX16" fmla="*/ 211932 w 476250"/>
              <a:gd name="connsiteY16" fmla="*/ 102393 h 516731"/>
              <a:gd name="connsiteX17" fmla="*/ 78582 w 476250"/>
              <a:gd name="connsiteY17" fmla="*/ 138112 h 516731"/>
              <a:gd name="connsiteX18" fmla="*/ 59532 w 476250"/>
              <a:gd name="connsiteY18" fmla="*/ 200025 h 516731"/>
              <a:gd name="connsiteX19" fmla="*/ 0 w 476250"/>
              <a:gd name="connsiteY19" fmla="*/ 233362 h 516731"/>
              <a:gd name="connsiteX20" fmla="*/ 2382 w 476250"/>
              <a:gd name="connsiteY20" fmla="*/ 283368 h 516731"/>
              <a:gd name="connsiteX21" fmla="*/ 28575 w 476250"/>
              <a:gd name="connsiteY21" fmla="*/ 290512 h 516731"/>
              <a:gd name="connsiteX22" fmla="*/ 61913 w 476250"/>
              <a:gd name="connsiteY22" fmla="*/ 369093 h 516731"/>
              <a:gd name="connsiteX23" fmla="*/ 104775 w 476250"/>
              <a:gd name="connsiteY23" fmla="*/ 383381 h 516731"/>
              <a:gd name="connsiteX24" fmla="*/ 240507 w 476250"/>
              <a:gd name="connsiteY24" fmla="*/ 359568 h 516731"/>
              <a:gd name="connsiteX25" fmla="*/ 295275 w 476250"/>
              <a:gd name="connsiteY25" fmla="*/ 366712 h 516731"/>
              <a:gd name="connsiteX26" fmla="*/ 309563 w 476250"/>
              <a:gd name="connsiteY26" fmla="*/ 402431 h 516731"/>
              <a:gd name="connsiteX27" fmla="*/ 350044 w 476250"/>
              <a:gd name="connsiteY27" fmla="*/ 404812 h 516731"/>
              <a:gd name="connsiteX28" fmla="*/ 361950 w 476250"/>
              <a:gd name="connsiteY28" fmla="*/ 464343 h 516731"/>
              <a:gd name="connsiteX29" fmla="*/ 414338 w 476250"/>
              <a:gd name="connsiteY29" fmla="*/ 516731 h 51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6250" h="516731">
                <a:moveTo>
                  <a:pt x="414338" y="516731"/>
                </a:moveTo>
                <a:lnTo>
                  <a:pt x="476250" y="433387"/>
                </a:lnTo>
                <a:lnTo>
                  <a:pt x="459582" y="392906"/>
                </a:lnTo>
                <a:lnTo>
                  <a:pt x="411957" y="350043"/>
                </a:lnTo>
                <a:lnTo>
                  <a:pt x="445294" y="321468"/>
                </a:lnTo>
                <a:lnTo>
                  <a:pt x="438150" y="242887"/>
                </a:lnTo>
                <a:lnTo>
                  <a:pt x="423863" y="226218"/>
                </a:lnTo>
                <a:lnTo>
                  <a:pt x="404813" y="157162"/>
                </a:lnTo>
                <a:lnTo>
                  <a:pt x="357188" y="73818"/>
                </a:lnTo>
                <a:lnTo>
                  <a:pt x="400050" y="40481"/>
                </a:lnTo>
                <a:lnTo>
                  <a:pt x="345282" y="0"/>
                </a:lnTo>
                <a:lnTo>
                  <a:pt x="314325" y="11906"/>
                </a:lnTo>
                <a:lnTo>
                  <a:pt x="326232" y="52387"/>
                </a:lnTo>
                <a:lnTo>
                  <a:pt x="302419" y="83343"/>
                </a:lnTo>
                <a:lnTo>
                  <a:pt x="247650" y="73818"/>
                </a:lnTo>
                <a:lnTo>
                  <a:pt x="226219" y="66675"/>
                </a:lnTo>
                <a:lnTo>
                  <a:pt x="211932" y="102393"/>
                </a:lnTo>
                <a:lnTo>
                  <a:pt x="78582" y="138112"/>
                </a:lnTo>
                <a:lnTo>
                  <a:pt x="59532" y="200025"/>
                </a:lnTo>
                <a:lnTo>
                  <a:pt x="0" y="233362"/>
                </a:lnTo>
                <a:lnTo>
                  <a:pt x="2382" y="283368"/>
                </a:lnTo>
                <a:lnTo>
                  <a:pt x="28575" y="290512"/>
                </a:lnTo>
                <a:lnTo>
                  <a:pt x="61913" y="369093"/>
                </a:lnTo>
                <a:lnTo>
                  <a:pt x="104775" y="383381"/>
                </a:lnTo>
                <a:lnTo>
                  <a:pt x="240507" y="359568"/>
                </a:lnTo>
                <a:lnTo>
                  <a:pt x="295275" y="366712"/>
                </a:lnTo>
                <a:lnTo>
                  <a:pt x="309563" y="402431"/>
                </a:lnTo>
                <a:lnTo>
                  <a:pt x="350044" y="404812"/>
                </a:lnTo>
                <a:lnTo>
                  <a:pt x="361950" y="464343"/>
                </a:lnTo>
                <a:lnTo>
                  <a:pt x="414338" y="516731"/>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5276251" y="4989705"/>
            <a:ext cx="211931" cy="288131"/>
          </a:xfrm>
          <a:custGeom>
            <a:avLst/>
            <a:gdLst>
              <a:gd name="connsiteX0" fmla="*/ 88106 w 211931"/>
              <a:gd name="connsiteY0" fmla="*/ 266700 h 288131"/>
              <a:gd name="connsiteX1" fmla="*/ 140493 w 211931"/>
              <a:gd name="connsiteY1" fmla="*/ 288131 h 288131"/>
              <a:gd name="connsiteX2" fmla="*/ 142875 w 211931"/>
              <a:gd name="connsiteY2" fmla="*/ 207169 h 288131"/>
              <a:gd name="connsiteX3" fmla="*/ 183356 w 211931"/>
              <a:gd name="connsiteY3" fmla="*/ 180975 h 288131"/>
              <a:gd name="connsiteX4" fmla="*/ 211931 w 211931"/>
              <a:gd name="connsiteY4" fmla="*/ 152400 h 288131"/>
              <a:gd name="connsiteX5" fmla="*/ 190500 w 211931"/>
              <a:gd name="connsiteY5" fmla="*/ 95250 h 288131"/>
              <a:gd name="connsiteX6" fmla="*/ 157162 w 211931"/>
              <a:gd name="connsiteY6" fmla="*/ 92869 h 288131"/>
              <a:gd name="connsiteX7" fmla="*/ 138112 w 211931"/>
              <a:gd name="connsiteY7" fmla="*/ 73819 h 288131"/>
              <a:gd name="connsiteX8" fmla="*/ 111918 w 211931"/>
              <a:gd name="connsiteY8" fmla="*/ 69056 h 288131"/>
              <a:gd name="connsiteX9" fmla="*/ 71437 w 211931"/>
              <a:gd name="connsiteY9" fmla="*/ 40481 h 288131"/>
              <a:gd name="connsiteX10" fmla="*/ 64293 w 211931"/>
              <a:gd name="connsiteY10" fmla="*/ 0 h 288131"/>
              <a:gd name="connsiteX11" fmla="*/ 35718 w 211931"/>
              <a:gd name="connsiteY11" fmla="*/ 0 h 288131"/>
              <a:gd name="connsiteX12" fmla="*/ 28575 w 211931"/>
              <a:gd name="connsiteY12" fmla="*/ 57150 h 288131"/>
              <a:gd name="connsiteX13" fmla="*/ 45243 w 211931"/>
              <a:gd name="connsiteY13" fmla="*/ 166687 h 288131"/>
              <a:gd name="connsiteX14" fmla="*/ 9525 w 211931"/>
              <a:gd name="connsiteY14" fmla="*/ 176212 h 288131"/>
              <a:gd name="connsiteX15" fmla="*/ 0 w 211931"/>
              <a:gd name="connsiteY15" fmla="*/ 200025 h 288131"/>
              <a:gd name="connsiteX16" fmla="*/ 28575 w 211931"/>
              <a:gd name="connsiteY16" fmla="*/ 211931 h 288131"/>
              <a:gd name="connsiteX17" fmla="*/ 42862 w 211931"/>
              <a:gd name="connsiteY17" fmla="*/ 230981 h 288131"/>
              <a:gd name="connsiteX18" fmla="*/ 88106 w 211931"/>
              <a:gd name="connsiteY18" fmla="*/ 266700 h 2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1931" h="288131">
                <a:moveTo>
                  <a:pt x="88106" y="266700"/>
                </a:moveTo>
                <a:lnTo>
                  <a:pt x="140493" y="288131"/>
                </a:lnTo>
                <a:lnTo>
                  <a:pt x="142875" y="207169"/>
                </a:lnTo>
                <a:lnTo>
                  <a:pt x="183356" y="180975"/>
                </a:lnTo>
                <a:lnTo>
                  <a:pt x="211931" y="152400"/>
                </a:lnTo>
                <a:lnTo>
                  <a:pt x="190500" y="95250"/>
                </a:lnTo>
                <a:lnTo>
                  <a:pt x="157162" y="92869"/>
                </a:lnTo>
                <a:lnTo>
                  <a:pt x="138112" y="73819"/>
                </a:lnTo>
                <a:lnTo>
                  <a:pt x="111918" y="69056"/>
                </a:lnTo>
                <a:lnTo>
                  <a:pt x="71437" y="40481"/>
                </a:lnTo>
                <a:lnTo>
                  <a:pt x="64293" y="0"/>
                </a:lnTo>
                <a:lnTo>
                  <a:pt x="35718" y="0"/>
                </a:lnTo>
                <a:lnTo>
                  <a:pt x="28575" y="57150"/>
                </a:lnTo>
                <a:lnTo>
                  <a:pt x="45243" y="166687"/>
                </a:lnTo>
                <a:lnTo>
                  <a:pt x="9525" y="176212"/>
                </a:lnTo>
                <a:lnTo>
                  <a:pt x="0" y="200025"/>
                </a:lnTo>
                <a:lnTo>
                  <a:pt x="28575" y="211931"/>
                </a:lnTo>
                <a:lnTo>
                  <a:pt x="42862" y="230981"/>
                </a:lnTo>
                <a:lnTo>
                  <a:pt x="88106" y="266700"/>
                </a:lnTo>
                <a:close/>
              </a:path>
            </a:pathLst>
          </a:cu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Freeform 70"/>
          <p:cNvSpPr/>
          <p:nvPr/>
        </p:nvSpPr>
        <p:spPr>
          <a:xfrm>
            <a:off x="4549969" y="5344511"/>
            <a:ext cx="226219" cy="252413"/>
          </a:xfrm>
          <a:custGeom>
            <a:avLst/>
            <a:gdLst>
              <a:gd name="connsiteX0" fmla="*/ 0 w 226219"/>
              <a:gd name="connsiteY0" fmla="*/ 42863 h 252413"/>
              <a:gd name="connsiteX1" fmla="*/ 76200 w 226219"/>
              <a:gd name="connsiteY1" fmla="*/ 73819 h 252413"/>
              <a:gd name="connsiteX2" fmla="*/ 61913 w 226219"/>
              <a:gd name="connsiteY2" fmla="*/ 119063 h 252413"/>
              <a:gd name="connsiteX3" fmla="*/ 78582 w 226219"/>
              <a:gd name="connsiteY3" fmla="*/ 161925 h 252413"/>
              <a:gd name="connsiteX4" fmla="*/ 123825 w 226219"/>
              <a:gd name="connsiteY4" fmla="*/ 161925 h 252413"/>
              <a:gd name="connsiteX5" fmla="*/ 142875 w 226219"/>
              <a:gd name="connsiteY5" fmla="*/ 211931 h 252413"/>
              <a:gd name="connsiteX6" fmla="*/ 183357 w 226219"/>
              <a:gd name="connsiteY6" fmla="*/ 252413 h 252413"/>
              <a:gd name="connsiteX7" fmla="*/ 209550 w 226219"/>
              <a:gd name="connsiteY7" fmla="*/ 240506 h 252413"/>
              <a:gd name="connsiteX8" fmla="*/ 226219 w 226219"/>
              <a:gd name="connsiteY8" fmla="*/ 195263 h 252413"/>
              <a:gd name="connsiteX9" fmla="*/ 214313 w 226219"/>
              <a:gd name="connsiteY9" fmla="*/ 126206 h 252413"/>
              <a:gd name="connsiteX10" fmla="*/ 164307 w 226219"/>
              <a:gd name="connsiteY10" fmla="*/ 104775 h 252413"/>
              <a:gd name="connsiteX11" fmla="*/ 178594 w 226219"/>
              <a:gd name="connsiteY11" fmla="*/ 88106 h 252413"/>
              <a:gd name="connsiteX12" fmla="*/ 176213 w 226219"/>
              <a:gd name="connsiteY12" fmla="*/ 59531 h 252413"/>
              <a:gd name="connsiteX13" fmla="*/ 52388 w 226219"/>
              <a:gd name="connsiteY13" fmla="*/ 33338 h 252413"/>
              <a:gd name="connsiteX14" fmla="*/ 45244 w 226219"/>
              <a:gd name="connsiteY14" fmla="*/ 0 h 252413"/>
              <a:gd name="connsiteX15" fmla="*/ 0 w 226219"/>
              <a:gd name="connsiteY15" fmla="*/ 42863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6219" h="252413">
                <a:moveTo>
                  <a:pt x="0" y="42863"/>
                </a:moveTo>
                <a:lnTo>
                  <a:pt x="76200" y="73819"/>
                </a:lnTo>
                <a:lnTo>
                  <a:pt x="61913" y="119063"/>
                </a:lnTo>
                <a:lnTo>
                  <a:pt x="78582" y="161925"/>
                </a:lnTo>
                <a:lnTo>
                  <a:pt x="123825" y="161925"/>
                </a:lnTo>
                <a:lnTo>
                  <a:pt x="142875" y="211931"/>
                </a:lnTo>
                <a:lnTo>
                  <a:pt x="183357" y="252413"/>
                </a:lnTo>
                <a:lnTo>
                  <a:pt x="209550" y="240506"/>
                </a:lnTo>
                <a:lnTo>
                  <a:pt x="226219" y="195263"/>
                </a:lnTo>
                <a:lnTo>
                  <a:pt x="214313" y="126206"/>
                </a:lnTo>
                <a:lnTo>
                  <a:pt x="164307" y="104775"/>
                </a:lnTo>
                <a:lnTo>
                  <a:pt x="178594" y="88106"/>
                </a:lnTo>
                <a:lnTo>
                  <a:pt x="176213" y="59531"/>
                </a:lnTo>
                <a:lnTo>
                  <a:pt x="52388" y="33338"/>
                </a:lnTo>
                <a:lnTo>
                  <a:pt x="45244" y="0"/>
                </a:lnTo>
                <a:lnTo>
                  <a:pt x="0" y="42863"/>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4233263" y="2425099"/>
            <a:ext cx="209550" cy="207168"/>
          </a:xfrm>
          <a:custGeom>
            <a:avLst/>
            <a:gdLst>
              <a:gd name="connsiteX0" fmla="*/ 0 w 209550"/>
              <a:gd name="connsiteY0" fmla="*/ 35718 h 207168"/>
              <a:gd name="connsiteX1" fmla="*/ 54769 w 209550"/>
              <a:gd name="connsiteY1" fmla="*/ 116681 h 207168"/>
              <a:gd name="connsiteX2" fmla="*/ 45244 w 209550"/>
              <a:gd name="connsiteY2" fmla="*/ 142875 h 207168"/>
              <a:gd name="connsiteX3" fmla="*/ 104775 w 209550"/>
              <a:gd name="connsiteY3" fmla="*/ 207168 h 207168"/>
              <a:gd name="connsiteX4" fmla="*/ 126206 w 209550"/>
              <a:gd name="connsiteY4" fmla="*/ 171450 h 207168"/>
              <a:gd name="connsiteX5" fmla="*/ 154781 w 209550"/>
              <a:gd name="connsiteY5" fmla="*/ 180975 h 207168"/>
              <a:gd name="connsiteX6" fmla="*/ 202406 w 209550"/>
              <a:gd name="connsiteY6" fmla="*/ 164306 h 207168"/>
              <a:gd name="connsiteX7" fmla="*/ 209550 w 209550"/>
              <a:gd name="connsiteY7" fmla="*/ 88106 h 207168"/>
              <a:gd name="connsiteX8" fmla="*/ 164306 w 209550"/>
              <a:gd name="connsiteY8" fmla="*/ 64293 h 207168"/>
              <a:gd name="connsiteX9" fmla="*/ 121444 w 209550"/>
              <a:gd name="connsiteY9" fmla="*/ 59531 h 207168"/>
              <a:gd name="connsiteX10" fmla="*/ 83344 w 209550"/>
              <a:gd name="connsiteY10" fmla="*/ 0 h 207168"/>
              <a:gd name="connsiteX11" fmla="*/ 0 w 209550"/>
              <a:gd name="connsiteY11" fmla="*/ 35718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 h="207168">
                <a:moveTo>
                  <a:pt x="0" y="35718"/>
                </a:moveTo>
                <a:lnTo>
                  <a:pt x="54769" y="116681"/>
                </a:lnTo>
                <a:lnTo>
                  <a:pt x="45244" y="142875"/>
                </a:lnTo>
                <a:lnTo>
                  <a:pt x="104775" y="207168"/>
                </a:lnTo>
                <a:lnTo>
                  <a:pt x="126206" y="171450"/>
                </a:lnTo>
                <a:lnTo>
                  <a:pt x="154781" y="180975"/>
                </a:lnTo>
                <a:lnTo>
                  <a:pt x="202406" y="164306"/>
                </a:lnTo>
                <a:lnTo>
                  <a:pt x="209550" y="88106"/>
                </a:lnTo>
                <a:lnTo>
                  <a:pt x="164306" y="64293"/>
                </a:lnTo>
                <a:lnTo>
                  <a:pt x="121444" y="59531"/>
                </a:lnTo>
                <a:lnTo>
                  <a:pt x="83344" y="0"/>
                </a:lnTo>
                <a:lnTo>
                  <a:pt x="0" y="3571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987994" y="2225074"/>
            <a:ext cx="321469" cy="240506"/>
          </a:xfrm>
          <a:custGeom>
            <a:avLst/>
            <a:gdLst>
              <a:gd name="connsiteX0" fmla="*/ 321469 w 321469"/>
              <a:gd name="connsiteY0" fmla="*/ 202406 h 240506"/>
              <a:gd name="connsiteX1" fmla="*/ 247650 w 321469"/>
              <a:gd name="connsiteY1" fmla="*/ 240506 h 240506"/>
              <a:gd name="connsiteX2" fmla="*/ 169069 w 321469"/>
              <a:gd name="connsiteY2" fmla="*/ 228600 h 240506"/>
              <a:gd name="connsiteX3" fmla="*/ 73819 w 321469"/>
              <a:gd name="connsiteY3" fmla="*/ 178593 h 240506"/>
              <a:gd name="connsiteX4" fmla="*/ 14288 w 321469"/>
              <a:gd name="connsiteY4" fmla="*/ 135731 h 240506"/>
              <a:gd name="connsiteX5" fmla="*/ 35719 w 321469"/>
              <a:gd name="connsiteY5" fmla="*/ 104775 h 240506"/>
              <a:gd name="connsiteX6" fmla="*/ 73819 w 321469"/>
              <a:gd name="connsiteY6" fmla="*/ 88106 h 240506"/>
              <a:gd name="connsiteX7" fmla="*/ 16669 w 321469"/>
              <a:gd name="connsiteY7" fmla="*/ 45243 h 240506"/>
              <a:gd name="connsiteX8" fmla="*/ 0 w 321469"/>
              <a:gd name="connsiteY8" fmla="*/ 0 h 240506"/>
              <a:gd name="connsiteX9" fmla="*/ 35719 w 321469"/>
              <a:gd name="connsiteY9" fmla="*/ 0 h 240506"/>
              <a:gd name="connsiteX10" fmla="*/ 57150 w 321469"/>
              <a:gd name="connsiteY10" fmla="*/ 30956 h 240506"/>
              <a:gd name="connsiteX11" fmla="*/ 90488 w 321469"/>
              <a:gd name="connsiteY11" fmla="*/ 52387 h 240506"/>
              <a:gd name="connsiteX12" fmla="*/ 135732 w 321469"/>
              <a:gd name="connsiteY12" fmla="*/ 40481 h 240506"/>
              <a:gd name="connsiteX13" fmla="*/ 140494 w 321469"/>
              <a:gd name="connsiteY13" fmla="*/ 21431 h 240506"/>
              <a:gd name="connsiteX14" fmla="*/ 200025 w 321469"/>
              <a:gd name="connsiteY14" fmla="*/ 26193 h 240506"/>
              <a:gd name="connsiteX15" fmla="*/ 233363 w 321469"/>
              <a:gd name="connsiteY15" fmla="*/ 78581 h 240506"/>
              <a:gd name="connsiteX16" fmla="*/ 276225 w 321469"/>
              <a:gd name="connsiteY16" fmla="*/ 145256 h 240506"/>
              <a:gd name="connsiteX17" fmla="*/ 321469 w 321469"/>
              <a:gd name="connsiteY17" fmla="*/ 202406 h 24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469" h="240506">
                <a:moveTo>
                  <a:pt x="321469" y="202406"/>
                </a:moveTo>
                <a:lnTo>
                  <a:pt x="247650" y="240506"/>
                </a:lnTo>
                <a:lnTo>
                  <a:pt x="169069" y="228600"/>
                </a:lnTo>
                <a:lnTo>
                  <a:pt x="73819" y="178593"/>
                </a:lnTo>
                <a:lnTo>
                  <a:pt x="14288" y="135731"/>
                </a:lnTo>
                <a:lnTo>
                  <a:pt x="35719" y="104775"/>
                </a:lnTo>
                <a:lnTo>
                  <a:pt x="73819" y="88106"/>
                </a:lnTo>
                <a:lnTo>
                  <a:pt x="16669" y="45243"/>
                </a:lnTo>
                <a:lnTo>
                  <a:pt x="0" y="0"/>
                </a:lnTo>
                <a:lnTo>
                  <a:pt x="35719" y="0"/>
                </a:lnTo>
                <a:lnTo>
                  <a:pt x="57150" y="30956"/>
                </a:lnTo>
                <a:lnTo>
                  <a:pt x="90488" y="52387"/>
                </a:lnTo>
                <a:lnTo>
                  <a:pt x="135732" y="40481"/>
                </a:lnTo>
                <a:lnTo>
                  <a:pt x="140494" y="21431"/>
                </a:lnTo>
                <a:lnTo>
                  <a:pt x="200025" y="26193"/>
                </a:lnTo>
                <a:lnTo>
                  <a:pt x="233363" y="78581"/>
                </a:lnTo>
                <a:lnTo>
                  <a:pt x="276225" y="145256"/>
                </a:lnTo>
                <a:lnTo>
                  <a:pt x="321469" y="202406"/>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978469" y="2046480"/>
            <a:ext cx="154782" cy="233362"/>
          </a:xfrm>
          <a:custGeom>
            <a:avLst/>
            <a:gdLst>
              <a:gd name="connsiteX0" fmla="*/ 154782 w 154782"/>
              <a:gd name="connsiteY0" fmla="*/ 207169 h 233362"/>
              <a:gd name="connsiteX1" fmla="*/ 109538 w 154782"/>
              <a:gd name="connsiteY1" fmla="*/ 233362 h 233362"/>
              <a:gd name="connsiteX2" fmla="*/ 59532 w 154782"/>
              <a:gd name="connsiteY2" fmla="*/ 207169 h 233362"/>
              <a:gd name="connsiteX3" fmla="*/ 47625 w 154782"/>
              <a:gd name="connsiteY3" fmla="*/ 180975 h 233362"/>
              <a:gd name="connsiteX4" fmla="*/ 9525 w 154782"/>
              <a:gd name="connsiteY4" fmla="*/ 180975 h 233362"/>
              <a:gd name="connsiteX5" fmla="*/ 14288 w 154782"/>
              <a:gd name="connsiteY5" fmla="*/ 147637 h 233362"/>
              <a:gd name="connsiteX6" fmla="*/ 0 w 154782"/>
              <a:gd name="connsiteY6" fmla="*/ 128587 h 233362"/>
              <a:gd name="connsiteX7" fmla="*/ 28575 w 154782"/>
              <a:gd name="connsiteY7" fmla="*/ 88106 h 233362"/>
              <a:gd name="connsiteX8" fmla="*/ 16669 w 154782"/>
              <a:gd name="connsiteY8" fmla="*/ 52387 h 233362"/>
              <a:gd name="connsiteX9" fmla="*/ 16669 w 154782"/>
              <a:gd name="connsiteY9" fmla="*/ 23812 h 233362"/>
              <a:gd name="connsiteX10" fmla="*/ 50007 w 154782"/>
              <a:gd name="connsiteY10" fmla="*/ 0 h 233362"/>
              <a:gd name="connsiteX11" fmla="*/ 78582 w 154782"/>
              <a:gd name="connsiteY11" fmla="*/ 0 h 233362"/>
              <a:gd name="connsiteX12" fmla="*/ 111919 w 154782"/>
              <a:gd name="connsiteY12" fmla="*/ 0 h 233362"/>
              <a:gd name="connsiteX13" fmla="*/ 147638 w 154782"/>
              <a:gd name="connsiteY13" fmla="*/ 59531 h 233362"/>
              <a:gd name="connsiteX14" fmla="*/ 147638 w 154782"/>
              <a:gd name="connsiteY14" fmla="*/ 114300 h 233362"/>
              <a:gd name="connsiteX15" fmla="*/ 138113 w 154782"/>
              <a:gd name="connsiteY15" fmla="*/ 138112 h 233362"/>
              <a:gd name="connsiteX16" fmla="*/ 154782 w 154782"/>
              <a:gd name="connsiteY16" fmla="*/ 207169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782" h="233362">
                <a:moveTo>
                  <a:pt x="154782" y="207169"/>
                </a:moveTo>
                <a:lnTo>
                  <a:pt x="109538" y="233362"/>
                </a:lnTo>
                <a:lnTo>
                  <a:pt x="59532" y="207169"/>
                </a:lnTo>
                <a:lnTo>
                  <a:pt x="47625" y="180975"/>
                </a:lnTo>
                <a:lnTo>
                  <a:pt x="9525" y="180975"/>
                </a:lnTo>
                <a:lnTo>
                  <a:pt x="14288" y="147637"/>
                </a:lnTo>
                <a:lnTo>
                  <a:pt x="0" y="128587"/>
                </a:lnTo>
                <a:lnTo>
                  <a:pt x="28575" y="88106"/>
                </a:lnTo>
                <a:lnTo>
                  <a:pt x="16669" y="52387"/>
                </a:lnTo>
                <a:lnTo>
                  <a:pt x="16669" y="23812"/>
                </a:lnTo>
                <a:lnTo>
                  <a:pt x="50007" y="0"/>
                </a:lnTo>
                <a:lnTo>
                  <a:pt x="78582" y="0"/>
                </a:lnTo>
                <a:lnTo>
                  <a:pt x="111919" y="0"/>
                </a:lnTo>
                <a:lnTo>
                  <a:pt x="147638" y="59531"/>
                </a:lnTo>
                <a:lnTo>
                  <a:pt x="147638" y="114300"/>
                </a:lnTo>
                <a:lnTo>
                  <a:pt x="138113" y="138112"/>
                </a:lnTo>
                <a:lnTo>
                  <a:pt x="154782" y="207169"/>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476026" y="1946467"/>
            <a:ext cx="590550" cy="445294"/>
          </a:xfrm>
          <a:custGeom>
            <a:avLst/>
            <a:gdLst>
              <a:gd name="connsiteX0" fmla="*/ 426243 w 590550"/>
              <a:gd name="connsiteY0" fmla="*/ 428625 h 445294"/>
              <a:gd name="connsiteX1" fmla="*/ 466725 w 590550"/>
              <a:gd name="connsiteY1" fmla="*/ 445294 h 445294"/>
              <a:gd name="connsiteX2" fmla="*/ 535781 w 590550"/>
              <a:gd name="connsiteY2" fmla="*/ 421482 h 445294"/>
              <a:gd name="connsiteX3" fmla="*/ 550068 w 590550"/>
              <a:gd name="connsiteY3" fmla="*/ 383382 h 445294"/>
              <a:gd name="connsiteX4" fmla="*/ 590550 w 590550"/>
              <a:gd name="connsiteY4" fmla="*/ 369094 h 445294"/>
              <a:gd name="connsiteX5" fmla="*/ 523875 w 590550"/>
              <a:gd name="connsiteY5" fmla="*/ 309563 h 445294"/>
              <a:gd name="connsiteX6" fmla="*/ 511968 w 590550"/>
              <a:gd name="connsiteY6" fmla="*/ 273844 h 445294"/>
              <a:gd name="connsiteX7" fmla="*/ 521493 w 590550"/>
              <a:gd name="connsiteY7" fmla="*/ 250032 h 445294"/>
              <a:gd name="connsiteX8" fmla="*/ 507206 w 590550"/>
              <a:gd name="connsiteY8" fmla="*/ 228600 h 445294"/>
              <a:gd name="connsiteX9" fmla="*/ 466725 w 590550"/>
              <a:gd name="connsiteY9" fmla="*/ 192882 h 445294"/>
              <a:gd name="connsiteX10" fmla="*/ 397668 w 590550"/>
              <a:gd name="connsiteY10" fmla="*/ 190500 h 445294"/>
              <a:gd name="connsiteX11" fmla="*/ 378618 w 590550"/>
              <a:gd name="connsiteY11" fmla="*/ 197644 h 445294"/>
              <a:gd name="connsiteX12" fmla="*/ 330993 w 590550"/>
              <a:gd name="connsiteY12" fmla="*/ 152400 h 445294"/>
              <a:gd name="connsiteX13" fmla="*/ 352425 w 590550"/>
              <a:gd name="connsiteY13" fmla="*/ 88107 h 445294"/>
              <a:gd name="connsiteX14" fmla="*/ 330993 w 590550"/>
              <a:gd name="connsiteY14" fmla="*/ 88107 h 445294"/>
              <a:gd name="connsiteX15" fmla="*/ 290512 w 590550"/>
              <a:gd name="connsiteY15" fmla="*/ 104775 h 445294"/>
              <a:gd name="connsiteX16" fmla="*/ 221456 w 590550"/>
              <a:gd name="connsiteY16" fmla="*/ 88107 h 445294"/>
              <a:gd name="connsiteX17" fmla="*/ 180975 w 590550"/>
              <a:gd name="connsiteY17" fmla="*/ 73819 h 445294"/>
              <a:gd name="connsiteX18" fmla="*/ 116681 w 590550"/>
              <a:gd name="connsiteY18" fmla="*/ 0 h 445294"/>
              <a:gd name="connsiteX19" fmla="*/ 88106 w 590550"/>
              <a:gd name="connsiteY19" fmla="*/ 50007 h 445294"/>
              <a:gd name="connsiteX20" fmla="*/ 104775 w 590550"/>
              <a:gd name="connsiteY20" fmla="*/ 97632 h 445294"/>
              <a:gd name="connsiteX21" fmla="*/ 97631 w 590550"/>
              <a:gd name="connsiteY21" fmla="*/ 140494 h 445294"/>
              <a:gd name="connsiteX22" fmla="*/ 73818 w 590550"/>
              <a:gd name="connsiteY22" fmla="*/ 185738 h 445294"/>
              <a:gd name="connsiteX23" fmla="*/ 45243 w 590550"/>
              <a:gd name="connsiteY23" fmla="*/ 207169 h 445294"/>
              <a:gd name="connsiteX24" fmla="*/ 71437 w 590550"/>
              <a:gd name="connsiteY24" fmla="*/ 247650 h 445294"/>
              <a:gd name="connsiteX25" fmla="*/ 59531 w 590550"/>
              <a:gd name="connsiteY25" fmla="*/ 288132 h 445294"/>
              <a:gd name="connsiteX26" fmla="*/ 40481 w 590550"/>
              <a:gd name="connsiteY26" fmla="*/ 311944 h 445294"/>
              <a:gd name="connsiteX27" fmla="*/ 19050 w 590550"/>
              <a:gd name="connsiteY27" fmla="*/ 316707 h 445294"/>
              <a:gd name="connsiteX28" fmla="*/ 19050 w 590550"/>
              <a:gd name="connsiteY28" fmla="*/ 338138 h 445294"/>
              <a:gd name="connsiteX29" fmla="*/ 0 w 590550"/>
              <a:gd name="connsiteY29" fmla="*/ 354807 h 445294"/>
              <a:gd name="connsiteX30" fmla="*/ 7143 w 590550"/>
              <a:gd name="connsiteY30" fmla="*/ 376238 h 445294"/>
              <a:gd name="connsiteX31" fmla="*/ 40481 w 590550"/>
              <a:gd name="connsiteY31" fmla="*/ 378619 h 445294"/>
              <a:gd name="connsiteX32" fmla="*/ 54768 w 590550"/>
              <a:gd name="connsiteY32" fmla="*/ 400050 h 445294"/>
              <a:gd name="connsiteX33" fmla="*/ 80962 w 590550"/>
              <a:gd name="connsiteY33" fmla="*/ 378619 h 445294"/>
              <a:gd name="connsiteX34" fmla="*/ 145256 w 590550"/>
              <a:gd name="connsiteY34" fmla="*/ 423863 h 445294"/>
              <a:gd name="connsiteX35" fmla="*/ 176212 w 590550"/>
              <a:gd name="connsiteY35" fmla="*/ 383382 h 445294"/>
              <a:gd name="connsiteX36" fmla="*/ 180975 w 590550"/>
              <a:gd name="connsiteY36" fmla="*/ 361950 h 445294"/>
              <a:gd name="connsiteX37" fmla="*/ 245268 w 590550"/>
              <a:gd name="connsiteY37" fmla="*/ 347663 h 445294"/>
              <a:gd name="connsiteX38" fmla="*/ 269081 w 590550"/>
              <a:gd name="connsiteY38" fmla="*/ 326232 h 445294"/>
              <a:gd name="connsiteX39" fmla="*/ 333375 w 590550"/>
              <a:gd name="connsiteY39" fmla="*/ 345282 h 445294"/>
              <a:gd name="connsiteX40" fmla="*/ 426243 w 590550"/>
              <a:gd name="connsiteY40" fmla="*/ 428625 h 4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0550" h="445294">
                <a:moveTo>
                  <a:pt x="426243" y="428625"/>
                </a:moveTo>
                <a:lnTo>
                  <a:pt x="466725" y="445294"/>
                </a:lnTo>
                <a:lnTo>
                  <a:pt x="535781" y="421482"/>
                </a:lnTo>
                <a:lnTo>
                  <a:pt x="550068" y="383382"/>
                </a:lnTo>
                <a:lnTo>
                  <a:pt x="590550" y="369094"/>
                </a:lnTo>
                <a:lnTo>
                  <a:pt x="523875" y="309563"/>
                </a:lnTo>
                <a:lnTo>
                  <a:pt x="511968" y="273844"/>
                </a:lnTo>
                <a:lnTo>
                  <a:pt x="521493" y="250032"/>
                </a:lnTo>
                <a:lnTo>
                  <a:pt x="507206" y="228600"/>
                </a:lnTo>
                <a:lnTo>
                  <a:pt x="466725" y="192882"/>
                </a:lnTo>
                <a:lnTo>
                  <a:pt x="397668" y="190500"/>
                </a:lnTo>
                <a:lnTo>
                  <a:pt x="378618" y="197644"/>
                </a:lnTo>
                <a:lnTo>
                  <a:pt x="330993" y="152400"/>
                </a:lnTo>
                <a:lnTo>
                  <a:pt x="352425" y="88107"/>
                </a:lnTo>
                <a:lnTo>
                  <a:pt x="330993" y="88107"/>
                </a:lnTo>
                <a:lnTo>
                  <a:pt x="290512" y="104775"/>
                </a:lnTo>
                <a:lnTo>
                  <a:pt x="221456" y="88107"/>
                </a:lnTo>
                <a:lnTo>
                  <a:pt x="180975" y="73819"/>
                </a:lnTo>
                <a:lnTo>
                  <a:pt x="116681" y="0"/>
                </a:lnTo>
                <a:lnTo>
                  <a:pt x="88106" y="50007"/>
                </a:lnTo>
                <a:lnTo>
                  <a:pt x="104775" y="97632"/>
                </a:lnTo>
                <a:lnTo>
                  <a:pt x="97631" y="140494"/>
                </a:lnTo>
                <a:lnTo>
                  <a:pt x="73818" y="185738"/>
                </a:lnTo>
                <a:lnTo>
                  <a:pt x="45243" y="207169"/>
                </a:lnTo>
                <a:lnTo>
                  <a:pt x="71437" y="247650"/>
                </a:lnTo>
                <a:lnTo>
                  <a:pt x="59531" y="288132"/>
                </a:lnTo>
                <a:lnTo>
                  <a:pt x="40481" y="311944"/>
                </a:lnTo>
                <a:lnTo>
                  <a:pt x="19050" y="316707"/>
                </a:lnTo>
                <a:lnTo>
                  <a:pt x="19050" y="338138"/>
                </a:lnTo>
                <a:lnTo>
                  <a:pt x="0" y="354807"/>
                </a:lnTo>
                <a:lnTo>
                  <a:pt x="7143" y="376238"/>
                </a:lnTo>
                <a:lnTo>
                  <a:pt x="40481" y="378619"/>
                </a:lnTo>
                <a:lnTo>
                  <a:pt x="54768" y="400050"/>
                </a:lnTo>
                <a:lnTo>
                  <a:pt x="80962" y="378619"/>
                </a:lnTo>
                <a:lnTo>
                  <a:pt x="145256" y="423863"/>
                </a:lnTo>
                <a:lnTo>
                  <a:pt x="176212" y="383382"/>
                </a:lnTo>
                <a:lnTo>
                  <a:pt x="180975" y="361950"/>
                </a:lnTo>
                <a:lnTo>
                  <a:pt x="245268" y="347663"/>
                </a:lnTo>
                <a:lnTo>
                  <a:pt x="269081" y="326232"/>
                </a:lnTo>
                <a:lnTo>
                  <a:pt x="333375" y="345282"/>
                </a:lnTo>
                <a:lnTo>
                  <a:pt x="426243" y="42862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133126" y="1691674"/>
            <a:ext cx="514350" cy="607218"/>
          </a:xfrm>
          <a:custGeom>
            <a:avLst/>
            <a:gdLst>
              <a:gd name="connsiteX0" fmla="*/ 209550 w 514350"/>
              <a:gd name="connsiteY0" fmla="*/ 481012 h 607218"/>
              <a:gd name="connsiteX1" fmla="*/ 235743 w 514350"/>
              <a:gd name="connsiteY1" fmla="*/ 461962 h 607218"/>
              <a:gd name="connsiteX2" fmla="*/ 240506 w 514350"/>
              <a:gd name="connsiteY2" fmla="*/ 423862 h 607218"/>
              <a:gd name="connsiteX3" fmla="*/ 257175 w 514350"/>
              <a:gd name="connsiteY3" fmla="*/ 397668 h 607218"/>
              <a:gd name="connsiteX4" fmla="*/ 259556 w 514350"/>
              <a:gd name="connsiteY4" fmla="*/ 361950 h 607218"/>
              <a:gd name="connsiteX5" fmla="*/ 242887 w 514350"/>
              <a:gd name="connsiteY5" fmla="*/ 340518 h 607218"/>
              <a:gd name="connsiteX6" fmla="*/ 221456 w 514350"/>
              <a:gd name="connsiteY6" fmla="*/ 335756 h 607218"/>
              <a:gd name="connsiteX7" fmla="*/ 216693 w 514350"/>
              <a:gd name="connsiteY7" fmla="*/ 314325 h 607218"/>
              <a:gd name="connsiteX8" fmla="*/ 202406 w 514350"/>
              <a:gd name="connsiteY8" fmla="*/ 366712 h 607218"/>
              <a:gd name="connsiteX9" fmla="*/ 178593 w 514350"/>
              <a:gd name="connsiteY9" fmla="*/ 371475 h 607218"/>
              <a:gd name="connsiteX10" fmla="*/ 154781 w 514350"/>
              <a:gd name="connsiteY10" fmla="*/ 347662 h 607218"/>
              <a:gd name="connsiteX11" fmla="*/ 159543 w 514350"/>
              <a:gd name="connsiteY11" fmla="*/ 285750 h 607218"/>
              <a:gd name="connsiteX12" fmla="*/ 130968 w 514350"/>
              <a:gd name="connsiteY12" fmla="*/ 290512 h 607218"/>
              <a:gd name="connsiteX13" fmla="*/ 73818 w 514350"/>
              <a:gd name="connsiteY13" fmla="*/ 209550 h 607218"/>
              <a:gd name="connsiteX14" fmla="*/ 2381 w 514350"/>
              <a:gd name="connsiteY14" fmla="*/ 171450 h 607218"/>
              <a:gd name="connsiteX15" fmla="*/ 0 w 514350"/>
              <a:gd name="connsiteY15" fmla="*/ 114300 h 607218"/>
              <a:gd name="connsiteX16" fmla="*/ 21431 w 514350"/>
              <a:gd name="connsiteY16" fmla="*/ 109537 h 607218"/>
              <a:gd name="connsiteX17" fmla="*/ 88106 w 514350"/>
              <a:gd name="connsiteY17" fmla="*/ 52387 h 607218"/>
              <a:gd name="connsiteX18" fmla="*/ 95250 w 514350"/>
              <a:gd name="connsiteY18" fmla="*/ 16668 h 607218"/>
              <a:gd name="connsiteX19" fmla="*/ 121443 w 514350"/>
              <a:gd name="connsiteY19" fmla="*/ 0 h 607218"/>
              <a:gd name="connsiteX20" fmla="*/ 140493 w 514350"/>
              <a:gd name="connsiteY20" fmla="*/ 30956 h 607218"/>
              <a:gd name="connsiteX21" fmla="*/ 219075 w 514350"/>
              <a:gd name="connsiteY21" fmla="*/ 80962 h 607218"/>
              <a:gd name="connsiteX22" fmla="*/ 273843 w 514350"/>
              <a:gd name="connsiteY22" fmla="*/ 119062 h 607218"/>
              <a:gd name="connsiteX23" fmla="*/ 319087 w 514350"/>
              <a:gd name="connsiteY23" fmla="*/ 95250 h 607218"/>
              <a:gd name="connsiteX24" fmla="*/ 319087 w 514350"/>
              <a:gd name="connsiteY24" fmla="*/ 54768 h 607218"/>
              <a:gd name="connsiteX25" fmla="*/ 378618 w 514350"/>
              <a:gd name="connsiteY25" fmla="*/ 4762 h 607218"/>
              <a:gd name="connsiteX26" fmla="*/ 397668 w 514350"/>
              <a:gd name="connsiteY26" fmla="*/ 2381 h 607218"/>
              <a:gd name="connsiteX27" fmla="*/ 414337 w 514350"/>
              <a:gd name="connsiteY27" fmla="*/ 45243 h 607218"/>
              <a:gd name="connsiteX28" fmla="*/ 423862 w 514350"/>
              <a:gd name="connsiteY28" fmla="*/ 66675 h 607218"/>
              <a:gd name="connsiteX29" fmla="*/ 447675 w 514350"/>
              <a:gd name="connsiteY29" fmla="*/ 71437 h 607218"/>
              <a:gd name="connsiteX30" fmla="*/ 466725 w 514350"/>
              <a:gd name="connsiteY30" fmla="*/ 88106 h 607218"/>
              <a:gd name="connsiteX31" fmla="*/ 464343 w 514350"/>
              <a:gd name="connsiteY31" fmla="*/ 126206 h 607218"/>
              <a:gd name="connsiteX32" fmla="*/ 492918 w 514350"/>
              <a:gd name="connsiteY32" fmla="*/ 135731 h 607218"/>
              <a:gd name="connsiteX33" fmla="*/ 514350 w 514350"/>
              <a:gd name="connsiteY33" fmla="*/ 140493 h 607218"/>
              <a:gd name="connsiteX34" fmla="*/ 502443 w 514350"/>
              <a:gd name="connsiteY34" fmla="*/ 180975 h 607218"/>
              <a:gd name="connsiteX35" fmla="*/ 450056 w 514350"/>
              <a:gd name="connsiteY35" fmla="*/ 216693 h 607218"/>
              <a:gd name="connsiteX36" fmla="*/ 447675 w 514350"/>
              <a:gd name="connsiteY36" fmla="*/ 271462 h 607218"/>
              <a:gd name="connsiteX37" fmla="*/ 428625 w 514350"/>
              <a:gd name="connsiteY37" fmla="*/ 295275 h 607218"/>
              <a:gd name="connsiteX38" fmla="*/ 447675 w 514350"/>
              <a:gd name="connsiteY38" fmla="*/ 357187 h 607218"/>
              <a:gd name="connsiteX39" fmla="*/ 440531 w 514350"/>
              <a:gd name="connsiteY39" fmla="*/ 395287 h 607218"/>
              <a:gd name="connsiteX40" fmla="*/ 419100 w 514350"/>
              <a:gd name="connsiteY40" fmla="*/ 440531 h 607218"/>
              <a:gd name="connsiteX41" fmla="*/ 390525 w 514350"/>
              <a:gd name="connsiteY41" fmla="*/ 454818 h 607218"/>
              <a:gd name="connsiteX42" fmla="*/ 416718 w 514350"/>
              <a:gd name="connsiteY42" fmla="*/ 504825 h 607218"/>
              <a:gd name="connsiteX43" fmla="*/ 400050 w 514350"/>
              <a:gd name="connsiteY43" fmla="*/ 552450 h 607218"/>
              <a:gd name="connsiteX44" fmla="*/ 388143 w 514350"/>
              <a:gd name="connsiteY44" fmla="*/ 569118 h 607218"/>
              <a:gd name="connsiteX45" fmla="*/ 359568 w 514350"/>
              <a:gd name="connsiteY45" fmla="*/ 566737 h 607218"/>
              <a:gd name="connsiteX46" fmla="*/ 359568 w 514350"/>
              <a:gd name="connsiteY46" fmla="*/ 588168 h 607218"/>
              <a:gd name="connsiteX47" fmla="*/ 345281 w 514350"/>
              <a:gd name="connsiteY47" fmla="*/ 607218 h 607218"/>
              <a:gd name="connsiteX48" fmla="*/ 302418 w 514350"/>
              <a:gd name="connsiteY48" fmla="*/ 595312 h 607218"/>
              <a:gd name="connsiteX49" fmla="*/ 280987 w 514350"/>
              <a:gd name="connsiteY49" fmla="*/ 559593 h 607218"/>
              <a:gd name="connsiteX50" fmla="*/ 247650 w 514350"/>
              <a:gd name="connsiteY50" fmla="*/ 550068 h 607218"/>
              <a:gd name="connsiteX51" fmla="*/ 209550 w 514350"/>
              <a:gd name="connsiteY51" fmla="*/ 481012 h 60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14350" h="607218">
                <a:moveTo>
                  <a:pt x="209550" y="481012"/>
                </a:moveTo>
                <a:lnTo>
                  <a:pt x="235743" y="461962"/>
                </a:lnTo>
                <a:lnTo>
                  <a:pt x="240506" y="423862"/>
                </a:lnTo>
                <a:lnTo>
                  <a:pt x="257175" y="397668"/>
                </a:lnTo>
                <a:lnTo>
                  <a:pt x="259556" y="361950"/>
                </a:lnTo>
                <a:lnTo>
                  <a:pt x="242887" y="340518"/>
                </a:lnTo>
                <a:lnTo>
                  <a:pt x="221456" y="335756"/>
                </a:lnTo>
                <a:lnTo>
                  <a:pt x="216693" y="314325"/>
                </a:lnTo>
                <a:lnTo>
                  <a:pt x="202406" y="366712"/>
                </a:lnTo>
                <a:lnTo>
                  <a:pt x="178593" y="371475"/>
                </a:lnTo>
                <a:lnTo>
                  <a:pt x="154781" y="347662"/>
                </a:lnTo>
                <a:lnTo>
                  <a:pt x="159543" y="285750"/>
                </a:lnTo>
                <a:lnTo>
                  <a:pt x="130968" y="290512"/>
                </a:lnTo>
                <a:lnTo>
                  <a:pt x="73818" y="209550"/>
                </a:lnTo>
                <a:lnTo>
                  <a:pt x="2381" y="171450"/>
                </a:lnTo>
                <a:cubicBezTo>
                  <a:pt x="1587" y="152400"/>
                  <a:pt x="794" y="133350"/>
                  <a:pt x="0" y="114300"/>
                </a:cubicBezTo>
                <a:lnTo>
                  <a:pt x="21431" y="109537"/>
                </a:lnTo>
                <a:lnTo>
                  <a:pt x="88106" y="52387"/>
                </a:lnTo>
                <a:lnTo>
                  <a:pt x="95250" y="16668"/>
                </a:lnTo>
                <a:lnTo>
                  <a:pt x="121443" y="0"/>
                </a:lnTo>
                <a:lnTo>
                  <a:pt x="140493" y="30956"/>
                </a:lnTo>
                <a:lnTo>
                  <a:pt x="219075" y="80962"/>
                </a:lnTo>
                <a:lnTo>
                  <a:pt x="273843" y="119062"/>
                </a:lnTo>
                <a:lnTo>
                  <a:pt x="319087" y="95250"/>
                </a:lnTo>
                <a:lnTo>
                  <a:pt x="319087" y="54768"/>
                </a:lnTo>
                <a:lnTo>
                  <a:pt x="378618" y="4762"/>
                </a:lnTo>
                <a:lnTo>
                  <a:pt x="397668" y="2381"/>
                </a:lnTo>
                <a:lnTo>
                  <a:pt x="414337" y="45243"/>
                </a:lnTo>
                <a:lnTo>
                  <a:pt x="423862" y="66675"/>
                </a:lnTo>
                <a:lnTo>
                  <a:pt x="447675" y="71437"/>
                </a:lnTo>
                <a:lnTo>
                  <a:pt x="466725" y="88106"/>
                </a:lnTo>
                <a:lnTo>
                  <a:pt x="464343" y="126206"/>
                </a:lnTo>
                <a:lnTo>
                  <a:pt x="492918" y="135731"/>
                </a:lnTo>
                <a:lnTo>
                  <a:pt x="514350" y="140493"/>
                </a:lnTo>
                <a:lnTo>
                  <a:pt x="502443" y="180975"/>
                </a:lnTo>
                <a:lnTo>
                  <a:pt x="450056" y="216693"/>
                </a:lnTo>
                <a:cubicBezTo>
                  <a:pt x="449262" y="234949"/>
                  <a:pt x="448469" y="253206"/>
                  <a:pt x="447675" y="271462"/>
                </a:cubicBezTo>
                <a:lnTo>
                  <a:pt x="428625" y="295275"/>
                </a:lnTo>
                <a:lnTo>
                  <a:pt x="447675" y="357187"/>
                </a:lnTo>
                <a:lnTo>
                  <a:pt x="440531" y="395287"/>
                </a:lnTo>
                <a:lnTo>
                  <a:pt x="419100" y="440531"/>
                </a:lnTo>
                <a:lnTo>
                  <a:pt x="390525" y="454818"/>
                </a:lnTo>
                <a:lnTo>
                  <a:pt x="416718" y="504825"/>
                </a:lnTo>
                <a:lnTo>
                  <a:pt x="400050" y="552450"/>
                </a:lnTo>
                <a:lnTo>
                  <a:pt x="388143" y="569118"/>
                </a:lnTo>
                <a:lnTo>
                  <a:pt x="359568" y="566737"/>
                </a:lnTo>
                <a:lnTo>
                  <a:pt x="359568" y="588168"/>
                </a:lnTo>
                <a:lnTo>
                  <a:pt x="345281" y="607218"/>
                </a:lnTo>
                <a:lnTo>
                  <a:pt x="302418" y="595312"/>
                </a:lnTo>
                <a:lnTo>
                  <a:pt x="280987" y="559593"/>
                </a:lnTo>
                <a:lnTo>
                  <a:pt x="247650" y="550068"/>
                </a:lnTo>
                <a:lnTo>
                  <a:pt x="209550" y="48101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833213" y="1486886"/>
            <a:ext cx="366713" cy="411956"/>
          </a:xfrm>
          <a:custGeom>
            <a:avLst/>
            <a:gdLst>
              <a:gd name="connsiteX0" fmla="*/ 0 w 366713"/>
              <a:gd name="connsiteY0" fmla="*/ 228600 h 411956"/>
              <a:gd name="connsiteX1" fmla="*/ 35719 w 366713"/>
              <a:gd name="connsiteY1" fmla="*/ 183356 h 411956"/>
              <a:gd name="connsiteX2" fmla="*/ 78581 w 366713"/>
              <a:gd name="connsiteY2" fmla="*/ 185738 h 411956"/>
              <a:gd name="connsiteX3" fmla="*/ 104775 w 366713"/>
              <a:gd name="connsiteY3" fmla="*/ 154781 h 411956"/>
              <a:gd name="connsiteX4" fmla="*/ 133350 w 366713"/>
              <a:gd name="connsiteY4" fmla="*/ 154781 h 411956"/>
              <a:gd name="connsiteX5" fmla="*/ 107156 w 366713"/>
              <a:gd name="connsiteY5" fmla="*/ 100013 h 411956"/>
              <a:gd name="connsiteX6" fmla="*/ 161925 w 366713"/>
              <a:gd name="connsiteY6" fmla="*/ 66675 h 411956"/>
              <a:gd name="connsiteX7" fmla="*/ 200025 w 366713"/>
              <a:gd name="connsiteY7" fmla="*/ 42863 h 411956"/>
              <a:gd name="connsiteX8" fmla="*/ 238125 w 366713"/>
              <a:gd name="connsiteY8" fmla="*/ 38100 h 411956"/>
              <a:gd name="connsiteX9" fmla="*/ 276225 w 366713"/>
              <a:gd name="connsiteY9" fmla="*/ 0 h 411956"/>
              <a:gd name="connsiteX10" fmla="*/ 323850 w 366713"/>
              <a:gd name="connsiteY10" fmla="*/ 61913 h 411956"/>
              <a:gd name="connsiteX11" fmla="*/ 340519 w 366713"/>
              <a:gd name="connsiteY11" fmla="*/ 61913 h 411956"/>
              <a:gd name="connsiteX12" fmla="*/ 364331 w 366713"/>
              <a:gd name="connsiteY12" fmla="*/ 100013 h 411956"/>
              <a:gd name="connsiteX13" fmla="*/ 366713 w 366713"/>
              <a:gd name="connsiteY13" fmla="*/ 109538 h 411956"/>
              <a:gd name="connsiteX14" fmla="*/ 307181 w 366713"/>
              <a:gd name="connsiteY14" fmla="*/ 145256 h 411956"/>
              <a:gd name="connsiteX15" fmla="*/ 290513 w 366713"/>
              <a:gd name="connsiteY15" fmla="*/ 152400 h 411956"/>
              <a:gd name="connsiteX16" fmla="*/ 288131 w 366713"/>
              <a:gd name="connsiteY16" fmla="*/ 185738 h 411956"/>
              <a:gd name="connsiteX17" fmla="*/ 326231 w 366713"/>
              <a:gd name="connsiteY17" fmla="*/ 207169 h 411956"/>
              <a:gd name="connsiteX18" fmla="*/ 335756 w 366713"/>
              <a:gd name="connsiteY18" fmla="*/ 228600 h 411956"/>
              <a:gd name="connsiteX19" fmla="*/ 333375 w 366713"/>
              <a:gd name="connsiteY19" fmla="*/ 250031 h 411956"/>
              <a:gd name="connsiteX20" fmla="*/ 261938 w 366713"/>
              <a:gd name="connsiteY20" fmla="*/ 252413 h 411956"/>
              <a:gd name="connsiteX21" fmla="*/ 235744 w 366713"/>
              <a:gd name="connsiteY21" fmla="*/ 257175 h 411956"/>
              <a:gd name="connsiteX22" fmla="*/ 226219 w 366713"/>
              <a:gd name="connsiteY22" fmla="*/ 321469 h 411956"/>
              <a:gd name="connsiteX23" fmla="*/ 214313 w 366713"/>
              <a:gd name="connsiteY23" fmla="*/ 347663 h 411956"/>
              <a:gd name="connsiteX24" fmla="*/ 176213 w 366713"/>
              <a:gd name="connsiteY24" fmla="*/ 357188 h 411956"/>
              <a:gd name="connsiteX25" fmla="*/ 157163 w 366713"/>
              <a:gd name="connsiteY25" fmla="*/ 411956 h 411956"/>
              <a:gd name="connsiteX26" fmla="*/ 126206 w 366713"/>
              <a:gd name="connsiteY26" fmla="*/ 409575 h 411956"/>
              <a:gd name="connsiteX27" fmla="*/ 107156 w 366713"/>
              <a:gd name="connsiteY27" fmla="*/ 385763 h 411956"/>
              <a:gd name="connsiteX28" fmla="*/ 92869 w 366713"/>
              <a:gd name="connsiteY28" fmla="*/ 383381 h 411956"/>
              <a:gd name="connsiteX29" fmla="*/ 30956 w 366713"/>
              <a:gd name="connsiteY29" fmla="*/ 328613 h 411956"/>
              <a:gd name="connsiteX30" fmla="*/ 0 w 366713"/>
              <a:gd name="connsiteY30" fmla="*/ 228600 h 4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6713" h="411956">
                <a:moveTo>
                  <a:pt x="0" y="228600"/>
                </a:moveTo>
                <a:lnTo>
                  <a:pt x="35719" y="183356"/>
                </a:lnTo>
                <a:lnTo>
                  <a:pt x="78581" y="185738"/>
                </a:lnTo>
                <a:lnTo>
                  <a:pt x="104775" y="154781"/>
                </a:lnTo>
                <a:lnTo>
                  <a:pt x="133350" y="154781"/>
                </a:lnTo>
                <a:lnTo>
                  <a:pt x="107156" y="100013"/>
                </a:lnTo>
                <a:lnTo>
                  <a:pt x="161925" y="66675"/>
                </a:lnTo>
                <a:lnTo>
                  <a:pt x="200025" y="42863"/>
                </a:lnTo>
                <a:lnTo>
                  <a:pt x="238125" y="38100"/>
                </a:lnTo>
                <a:lnTo>
                  <a:pt x="276225" y="0"/>
                </a:lnTo>
                <a:lnTo>
                  <a:pt x="323850" y="61913"/>
                </a:lnTo>
                <a:lnTo>
                  <a:pt x="340519" y="61913"/>
                </a:lnTo>
                <a:lnTo>
                  <a:pt x="364331" y="100013"/>
                </a:lnTo>
                <a:lnTo>
                  <a:pt x="366713" y="109538"/>
                </a:lnTo>
                <a:lnTo>
                  <a:pt x="307181" y="145256"/>
                </a:lnTo>
                <a:lnTo>
                  <a:pt x="290513" y="152400"/>
                </a:lnTo>
                <a:lnTo>
                  <a:pt x="288131" y="185738"/>
                </a:lnTo>
                <a:lnTo>
                  <a:pt x="326231" y="207169"/>
                </a:lnTo>
                <a:lnTo>
                  <a:pt x="335756" y="228600"/>
                </a:lnTo>
                <a:lnTo>
                  <a:pt x="333375" y="250031"/>
                </a:lnTo>
                <a:lnTo>
                  <a:pt x="261938" y="252413"/>
                </a:lnTo>
                <a:lnTo>
                  <a:pt x="235744" y="257175"/>
                </a:lnTo>
                <a:lnTo>
                  <a:pt x="226219" y="321469"/>
                </a:lnTo>
                <a:lnTo>
                  <a:pt x="214313" y="347663"/>
                </a:lnTo>
                <a:lnTo>
                  <a:pt x="176213" y="357188"/>
                </a:lnTo>
                <a:lnTo>
                  <a:pt x="157163" y="411956"/>
                </a:lnTo>
                <a:lnTo>
                  <a:pt x="126206" y="409575"/>
                </a:lnTo>
                <a:lnTo>
                  <a:pt x="107156" y="385763"/>
                </a:lnTo>
                <a:lnTo>
                  <a:pt x="92869" y="383381"/>
                </a:lnTo>
                <a:lnTo>
                  <a:pt x="30956" y="328613"/>
                </a:lnTo>
                <a:lnTo>
                  <a:pt x="0" y="22860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699863" y="1870267"/>
            <a:ext cx="404813" cy="300038"/>
          </a:xfrm>
          <a:custGeom>
            <a:avLst/>
            <a:gdLst>
              <a:gd name="connsiteX0" fmla="*/ 73819 w 404813"/>
              <a:gd name="connsiteY0" fmla="*/ 180975 h 300038"/>
              <a:gd name="connsiteX1" fmla="*/ 133350 w 404813"/>
              <a:gd name="connsiteY1" fmla="*/ 166688 h 300038"/>
              <a:gd name="connsiteX2" fmla="*/ 104775 w 404813"/>
              <a:gd name="connsiteY2" fmla="*/ 230982 h 300038"/>
              <a:gd name="connsiteX3" fmla="*/ 154781 w 404813"/>
              <a:gd name="connsiteY3" fmla="*/ 280988 h 300038"/>
              <a:gd name="connsiteX4" fmla="*/ 176213 w 404813"/>
              <a:gd name="connsiteY4" fmla="*/ 269082 h 300038"/>
              <a:gd name="connsiteX5" fmla="*/ 240506 w 404813"/>
              <a:gd name="connsiteY5" fmla="*/ 269082 h 300038"/>
              <a:gd name="connsiteX6" fmla="*/ 285750 w 404813"/>
              <a:gd name="connsiteY6" fmla="*/ 300038 h 300038"/>
              <a:gd name="connsiteX7" fmla="*/ 304800 w 404813"/>
              <a:gd name="connsiteY7" fmla="*/ 261938 h 300038"/>
              <a:gd name="connsiteX8" fmla="*/ 290513 w 404813"/>
              <a:gd name="connsiteY8" fmla="*/ 211932 h 300038"/>
              <a:gd name="connsiteX9" fmla="*/ 330994 w 404813"/>
              <a:gd name="connsiteY9" fmla="*/ 185738 h 300038"/>
              <a:gd name="connsiteX10" fmla="*/ 404813 w 404813"/>
              <a:gd name="connsiteY10" fmla="*/ 176213 h 300038"/>
              <a:gd name="connsiteX11" fmla="*/ 290513 w 404813"/>
              <a:gd name="connsiteY11" fmla="*/ 28575 h 300038"/>
              <a:gd name="connsiteX12" fmla="*/ 254794 w 404813"/>
              <a:gd name="connsiteY12" fmla="*/ 23813 h 300038"/>
              <a:gd name="connsiteX13" fmla="*/ 230981 w 404813"/>
              <a:gd name="connsiteY13" fmla="*/ 0 h 300038"/>
              <a:gd name="connsiteX14" fmla="*/ 202406 w 404813"/>
              <a:gd name="connsiteY14" fmla="*/ 2382 h 300038"/>
              <a:gd name="connsiteX15" fmla="*/ 188119 w 404813"/>
              <a:gd name="connsiteY15" fmla="*/ 45244 h 300038"/>
              <a:gd name="connsiteX16" fmla="*/ 150019 w 404813"/>
              <a:gd name="connsiteY16" fmla="*/ 45244 h 300038"/>
              <a:gd name="connsiteX17" fmla="*/ 147638 w 404813"/>
              <a:gd name="connsiteY17" fmla="*/ 111919 h 300038"/>
              <a:gd name="connsiteX18" fmla="*/ 107156 w 404813"/>
              <a:gd name="connsiteY18" fmla="*/ 104775 h 300038"/>
              <a:gd name="connsiteX19" fmla="*/ 95250 w 404813"/>
              <a:gd name="connsiteY19" fmla="*/ 114300 h 300038"/>
              <a:gd name="connsiteX20" fmla="*/ 95250 w 404813"/>
              <a:gd name="connsiteY20" fmla="*/ 114300 h 300038"/>
              <a:gd name="connsiteX21" fmla="*/ 54769 w 404813"/>
              <a:gd name="connsiteY21" fmla="*/ 111919 h 300038"/>
              <a:gd name="connsiteX22" fmla="*/ 21431 w 404813"/>
              <a:gd name="connsiteY22" fmla="*/ 102394 h 300038"/>
              <a:gd name="connsiteX23" fmla="*/ 21431 w 404813"/>
              <a:gd name="connsiteY23" fmla="*/ 102394 h 300038"/>
              <a:gd name="connsiteX24" fmla="*/ 0 w 404813"/>
              <a:gd name="connsiteY24" fmla="*/ 121444 h 300038"/>
              <a:gd name="connsiteX25" fmla="*/ 2381 w 404813"/>
              <a:gd name="connsiteY25" fmla="*/ 150019 h 300038"/>
              <a:gd name="connsiteX26" fmla="*/ 7144 w 404813"/>
              <a:gd name="connsiteY26" fmla="*/ 169069 h 300038"/>
              <a:gd name="connsiteX27" fmla="*/ 73819 w 404813"/>
              <a:gd name="connsiteY27" fmla="*/ 180975 h 30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4813" h="300038">
                <a:moveTo>
                  <a:pt x="73819" y="180975"/>
                </a:moveTo>
                <a:lnTo>
                  <a:pt x="133350" y="166688"/>
                </a:lnTo>
                <a:lnTo>
                  <a:pt x="104775" y="230982"/>
                </a:lnTo>
                <a:lnTo>
                  <a:pt x="154781" y="280988"/>
                </a:lnTo>
                <a:lnTo>
                  <a:pt x="176213" y="269082"/>
                </a:lnTo>
                <a:lnTo>
                  <a:pt x="240506" y="269082"/>
                </a:lnTo>
                <a:lnTo>
                  <a:pt x="285750" y="300038"/>
                </a:lnTo>
                <a:lnTo>
                  <a:pt x="304800" y="261938"/>
                </a:lnTo>
                <a:lnTo>
                  <a:pt x="290513" y="211932"/>
                </a:lnTo>
                <a:lnTo>
                  <a:pt x="330994" y="185738"/>
                </a:lnTo>
                <a:lnTo>
                  <a:pt x="404813" y="176213"/>
                </a:lnTo>
                <a:lnTo>
                  <a:pt x="290513" y="28575"/>
                </a:lnTo>
                <a:lnTo>
                  <a:pt x="254794" y="23813"/>
                </a:lnTo>
                <a:lnTo>
                  <a:pt x="230981" y="0"/>
                </a:lnTo>
                <a:lnTo>
                  <a:pt x="202406" y="2382"/>
                </a:lnTo>
                <a:lnTo>
                  <a:pt x="188119" y="45244"/>
                </a:lnTo>
                <a:lnTo>
                  <a:pt x="150019" y="45244"/>
                </a:lnTo>
                <a:cubicBezTo>
                  <a:pt x="149225" y="67469"/>
                  <a:pt x="148432" y="89694"/>
                  <a:pt x="147638" y="111919"/>
                </a:cubicBezTo>
                <a:lnTo>
                  <a:pt x="107156" y="104775"/>
                </a:lnTo>
                <a:lnTo>
                  <a:pt x="95250" y="114300"/>
                </a:lnTo>
                <a:lnTo>
                  <a:pt x="95250" y="114300"/>
                </a:lnTo>
                <a:lnTo>
                  <a:pt x="54769" y="111919"/>
                </a:lnTo>
                <a:lnTo>
                  <a:pt x="21431" y="102394"/>
                </a:lnTo>
                <a:lnTo>
                  <a:pt x="21431" y="102394"/>
                </a:lnTo>
                <a:lnTo>
                  <a:pt x="0" y="121444"/>
                </a:lnTo>
                <a:lnTo>
                  <a:pt x="2381" y="150019"/>
                </a:lnTo>
                <a:lnTo>
                  <a:pt x="7144" y="169069"/>
                </a:lnTo>
                <a:lnTo>
                  <a:pt x="73819" y="18097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995138" y="1736917"/>
            <a:ext cx="204788" cy="357188"/>
          </a:xfrm>
          <a:custGeom>
            <a:avLst/>
            <a:gdLst>
              <a:gd name="connsiteX0" fmla="*/ 59531 w 204788"/>
              <a:gd name="connsiteY0" fmla="*/ 97632 h 357188"/>
              <a:gd name="connsiteX1" fmla="*/ 21431 w 204788"/>
              <a:gd name="connsiteY1" fmla="*/ 104775 h 357188"/>
              <a:gd name="connsiteX2" fmla="*/ 0 w 204788"/>
              <a:gd name="connsiteY2" fmla="*/ 159544 h 357188"/>
              <a:gd name="connsiteX3" fmla="*/ 107156 w 204788"/>
              <a:gd name="connsiteY3" fmla="*/ 304800 h 357188"/>
              <a:gd name="connsiteX4" fmla="*/ 107156 w 204788"/>
              <a:gd name="connsiteY4" fmla="*/ 319088 h 357188"/>
              <a:gd name="connsiteX5" fmla="*/ 126206 w 204788"/>
              <a:gd name="connsiteY5" fmla="*/ 357188 h 357188"/>
              <a:gd name="connsiteX6" fmla="*/ 188119 w 204788"/>
              <a:gd name="connsiteY6" fmla="*/ 342900 h 357188"/>
              <a:gd name="connsiteX7" fmla="*/ 188119 w 204788"/>
              <a:gd name="connsiteY7" fmla="*/ 216694 h 357188"/>
              <a:gd name="connsiteX8" fmla="*/ 161925 w 204788"/>
              <a:gd name="connsiteY8" fmla="*/ 142875 h 357188"/>
              <a:gd name="connsiteX9" fmla="*/ 178594 w 204788"/>
              <a:gd name="connsiteY9" fmla="*/ 83344 h 357188"/>
              <a:gd name="connsiteX10" fmla="*/ 204788 w 204788"/>
              <a:gd name="connsiteY10" fmla="*/ 38100 h 357188"/>
              <a:gd name="connsiteX11" fmla="*/ 183356 w 204788"/>
              <a:gd name="connsiteY11" fmla="*/ 0 h 357188"/>
              <a:gd name="connsiteX12" fmla="*/ 71438 w 204788"/>
              <a:gd name="connsiteY12" fmla="*/ 9525 h 357188"/>
              <a:gd name="connsiteX13" fmla="*/ 59531 w 204788"/>
              <a:gd name="connsiteY13" fmla="*/ 97632 h 3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788" h="357188">
                <a:moveTo>
                  <a:pt x="59531" y="97632"/>
                </a:moveTo>
                <a:lnTo>
                  <a:pt x="21431" y="104775"/>
                </a:lnTo>
                <a:lnTo>
                  <a:pt x="0" y="159544"/>
                </a:lnTo>
                <a:lnTo>
                  <a:pt x="107156" y="304800"/>
                </a:lnTo>
                <a:lnTo>
                  <a:pt x="107156" y="319088"/>
                </a:lnTo>
                <a:lnTo>
                  <a:pt x="126206" y="357188"/>
                </a:lnTo>
                <a:lnTo>
                  <a:pt x="188119" y="342900"/>
                </a:lnTo>
                <a:lnTo>
                  <a:pt x="188119" y="216694"/>
                </a:lnTo>
                <a:lnTo>
                  <a:pt x="161925" y="142875"/>
                </a:lnTo>
                <a:lnTo>
                  <a:pt x="178594" y="83344"/>
                </a:lnTo>
                <a:lnTo>
                  <a:pt x="204788" y="38100"/>
                </a:lnTo>
                <a:lnTo>
                  <a:pt x="183356" y="0"/>
                </a:lnTo>
                <a:lnTo>
                  <a:pt x="71438" y="9525"/>
                </a:lnTo>
                <a:lnTo>
                  <a:pt x="59531" y="97632"/>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4159444" y="1717867"/>
            <a:ext cx="247650" cy="257175"/>
          </a:xfrm>
          <a:custGeom>
            <a:avLst/>
            <a:gdLst>
              <a:gd name="connsiteX0" fmla="*/ 30957 w 247650"/>
              <a:gd name="connsiteY0" fmla="*/ 38100 h 257175"/>
              <a:gd name="connsiteX1" fmla="*/ 92869 w 247650"/>
              <a:gd name="connsiteY1" fmla="*/ 0 h 257175"/>
              <a:gd name="connsiteX2" fmla="*/ 100013 w 247650"/>
              <a:gd name="connsiteY2" fmla="*/ 57150 h 257175"/>
              <a:gd name="connsiteX3" fmla="*/ 128588 w 247650"/>
              <a:gd name="connsiteY3" fmla="*/ 69057 h 257175"/>
              <a:gd name="connsiteX4" fmla="*/ 157163 w 247650"/>
              <a:gd name="connsiteY4" fmla="*/ 54769 h 257175"/>
              <a:gd name="connsiteX5" fmla="*/ 171450 w 247650"/>
              <a:gd name="connsiteY5" fmla="*/ 42863 h 257175"/>
              <a:gd name="connsiteX6" fmla="*/ 195263 w 247650"/>
              <a:gd name="connsiteY6" fmla="*/ 61913 h 257175"/>
              <a:gd name="connsiteX7" fmla="*/ 195263 w 247650"/>
              <a:gd name="connsiteY7" fmla="*/ 83344 h 257175"/>
              <a:gd name="connsiteX8" fmla="*/ 233363 w 247650"/>
              <a:gd name="connsiteY8" fmla="*/ 73819 h 257175"/>
              <a:gd name="connsiteX9" fmla="*/ 247650 w 247650"/>
              <a:gd name="connsiteY9" fmla="*/ 90488 h 257175"/>
              <a:gd name="connsiteX10" fmla="*/ 240507 w 247650"/>
              <a:gd name="connsiteY10" fmla="*/ 173832 h 257175"/>
              <a:gd name="connsiteX11" fmla="*/ 209550 w 247650"/>
              <a:gd name="connsiteY11" fmla="*/ 202407 h 257175"/>
              <a:gd name="connsiteX12" fmla="*/ 209550 w 247650"/>
              <a:gd name="connsiteY12" fmla="*/ 257175 h 257175"/>
              <a:gd name="connsiteX13" fmla="*/ 135732 w 247650"/>
              <a:gd name="connsiteY13" fmla="*/ 230982 h 257175"/>
              <a:gd name="connsiteX14" fmla="*/ 90488 w 247650"/>
              <a:gd name="connsiteY14" fmla="*/ 221457 h 257175"/>
              <a:gd name="connsiteX15" fmla="*/ 21432 w 247650"/>
              <a:gd name="connsiteY15" fmla="*/ 252413 h 257175"/>
              <a:gd name="connsiteX16" fmla="*/ 0 w 247650"/>
              <a:gd name="connsiteY16" fmla="*/ 159544 h 257175"/>
              <a:gd name="connsiteX17" fmla="*/ 11907 w 247650"/>
              <a:gd name="connsiteY17" fmla="*/ 102394 h 257175"/>
              <a:gd name="connsiteX18" fmla="*/ 30957 w 247650"/>
              <a:gd name="connsiteY18" fmla="*/ 3810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650" h="257175">
                <a:moveTo>
                  <a:pt x="30957" y="38100"/>
                </a:moveTo>
                <a:lnTo>
                  <a:pt x="92869" y="0"/>
                </a:lnTo>
                <a:lnTo>
                  <a:pt x="100013" y="57150"/>
                </a:lnTo>
                <a:lnTo>
                  <a:pt x="128588" y="69057"/>
                </a:lnTo>
                <a:lnTo>
                  <a:pt x="157163" y="54769"/>
                </a:lnTo>
                <a:lnTo>
                  <a:pt x="171450" y="42863"/>
                </a:lnTo>
                <a:lnTo>
                  <a:pt x="195263" y="61913"/>
                </a:lnTo>
                <a:lnTo>
                  <a:pt x="195263" y="83344"/>
                </a:lnTo>
                <a:lnTo>
                  <a:pt x="233363" y="73819"/>
                </a:lnTo>
                <a:lnTo>
                  <a:pt x="247650" y="90488"/>
                </a:lnTo>
                <a:lnTo>
                  <a:pt x="240507" y="173832"/>
                </a:lnTo>
                <a:lnTo>
                  <a:pt x="209550" y="202407"/>
                </a:lnTo>
                <a:lnTo>
                  <a:pt x="209550" y="257175"/>
                </a:lnTo>
                <a:lnTo>
                  <a:pt x="135732" y="230982"/>
                </a:lnTo>
                <a:lnTo>
                  <a:pt x="90488" y="221457"/>
                </a:lnTo>
                <a:lnTo>
                  <a:pt x="21432" y="252413"/>
                </a:lnTo>
                <a:lnTo>
                  <a:pt x="0" y="159544"/>
                </a:lnTo>
                <a:lnTo>
                  <a:pt x="11907" y="102394"/>
                </a:lnTo>
                <a:lnTo>
                  <a:pt x="30957" y="3810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4118963" y="1601186"/>
            <a:ext cx="466725" cy="228600"/>
          </a:xfrm>
          <a:custGeom>
            <a:avLst/>
            <a:gdLst>
              <a:gd name="connsiteX0" fmla="*/ 2381 w 466725"/>
              <a:gd name="connsiteY0" fmla="*/ 35719 h 228600"/>
              <a:gd name="connsiteX1" fmla="*/ 0 w 466725"/>
              <a:gd name="connsiteY1" fmla="*/ 90488 h 228600"/>
              <a:gd name="connsiteX2" fmla="*/ 57150 w 466725"/>
              <a:gd name="connsiteY2" fmla="*/ 107156 h 228600"/>
              <a:gd name="connsiteX3" fmla="*/ 52388 w 466725"/>
              <a:gd name="connsiteY3" fmla="*/ 135731 h 228600"/>
              <a:gd name="connsiteX4" fmla="*/ 76200 w 466725"/>
              <a:gd name="connsiteY4" fmla="*/ 152400 h 228600"/>
              <a:gd name="connsiteX5" fmla="*/ 135731 w 466725"/>
              <a:gd name="connsiteY5" fmla="*/ 119063 h 228600"/>
              <a:gd name="connsiteX6" fmla="*/ 145256 w 466725"/>
              <a:gd name="connsiteY6" fmla="*/ 173831 h 228600"/>
              <a:gd name="connsiteX7" fmla="*/ 164306 w 466725"/>
              <a:gd name="connsiteY7" fmla="*/ 183356 h 228600"/>
              <a:gd name="connsiteX8" fmla="*/ 200025 w 466725"/>
              <a:gd name="connsiteY8" fmla="*/ 176213 h 228600"/>
              <a:gd name="connsiteX9" fmla="*/ 223838 w 466725"/>
              <a:gd name="connsiteY9" fmla="*/ 161925 h 228600"/>
              <a:gd name="connsiteX10" fmla="*/ 238125 w 466725"/>
              <a:gd name="connsiteY10" fmla="*/ 180975 h 228600"/>
              <a:gd name="connsiteX11" fmla="*/ 238125 w 466725"/>
              <a:gd name="connsiteY11" fmla="*/ 202406 h 228600"/>
              <a:gd name="connsiteX12" fmla="*/ 285750 w 466725"/>
              <a:gd name="connsiteY12" fmla="*/ 185738 h 228600"/>
              <a:gd name="connsiteX13" fmla="*/ 302419 w 466725"/>
              <a:gd name="connsiteY13" fmla="*/ 219075 h 228600"/>
              <a:gd name="connsiteX14" fmla="*/ 338138 w 466725"/>
              <a:gd name="connsiteY14" fmla="*/ 228600 h 228600"/>
              <a:gd name="connsiteX15" fmla="*/ 376238 w 466725"/>
              <a:gd name="connsiteY15" fmla="*/ 209550 h 228600"/>
              <a:gd name="connsiteX16" fmla="*/ 392906 w 466725"/>
              <a:gd name="connsiteY16" fmla="*/ 147638 h 228600"/>
              <a:gd name="connsiteX17" fmla="*/ 423863 w 466725"/>
              <a:gd name="connsiteY17" fmla="*/ 147638 h 228600"/>
              <a:gd name="connsiteX18" fmla="*/ 440531 w 466725"/>
              <a:gd name="connsiteY18" fmla="*/ 121444 h 228600"/>
              <a:gd name="connsiteX19" fmla="*/ 466725 w 466725"/>
              <a:gd name="connsiteY19" fmla="*/ 88106 h 228600"/>
              <a:gd name="connsiteX20" fmla="*/ 450056 w 466725"/>
              <a:gd name="connsiteY20" fmla="*/ 61913 h 228600"/>
              <a:gd name="connsiteX21" fmla="*/ 423863 w 466725"/>
              <a:gd name="connsiteY21" fmla="*/ 47625 h 228600"/>
              <a:gd name="connsiteX22" fmla="*/ 400050 w 466725"/>
              <a:gd name="connsiteY22" fmla="*/ 35719 h 228600"/>
              <a:gd name="connsiteX23" fmla="*/ 378619 w 466725"/>
              <a:gd name="connsiteY23" fmla="*/ 21431 h 228600"/>
              <a:gd name="connsiteX24" fmla="*/ 359569 w 466725"/>
              <a:gd name="connsiteY24" fmla="*/ 16669 h 228600"/>
              <a:gd name="connsiteX25" fmla="*/ 319088 w 466725"/>
              <a:gd name="connsiteY25" fmla="*/ 54769 h 228600"/>
              <a:gd name="connsiteX26" fmla="*/ 269081 w 466725"/>
              <a:gd name="connsiteY26" fmla="*/ 33338 h 228600"/>
              <a:gd name="connsiteX27" fmla="*/ 247650 w 466725"/>
              <a:gd name="connsiteY27" fmla="*/ 2381 h 228600"/>
              <a:gd name="connsiteX28" fmla="*/ 226219 w 466725"/>
              <a:gd name="connsiteY28" fmla="*/ 0 h 228600"/>
              <a:gd name="connsiteX29" fmla="*/ 202406 w 466725"/>
              <a:gd name="connsiteY29" fmla="*/ 14288 h 228600"/>
              <a:gd name="connsiteX30" fmla="*/ 180975 w 466725"/>
              <a:gd name="connsiteY30" fmla="*/ 30956 h 228600"/>
              <a:gd name="connsiteX31" fmla="*/ 150019 w 466725"/>
              <a:gd name="connsiteY31" fmla="*/ 30956 h 228600"/>
              <a:gd name="connsiteX32" fmla="*/ 90488 w 466725"/>
              <a:gd name="connsiteY32" fmla="*/ 0 h 228600"/>
              <a:gd name="connsiteX33" fmla="*/ 2381 w 466725"/>
              <a:gd name="connsiteY33" fmla="*/ 3571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725" h="228600">
                <a:moveTo>
                  <a:pt x="2381" y="35719"/>
                </a:moveTo>
                <a:cubicBezTo>
                  <a:pt x="1587" y="53975"/>
                  <a:pt x="794" y="72232"/>
                  <a:pt x="0" y="90488"/>
                </a:cubicBezTo>
                <a:lnTo>
                  <a:pt x="57150" y="107156"/>
                </a:lnTo>
                <a:lnTo>
                  <a:pt x="52388" y="135731"/>
                </a:lnTo>
                <a:lnTo>
                  <a:pt x="76200" y="152400"/>
                </a:lnTo>
                <a:lnTo>
                  <a:pt x="135731" y="119063"/>
                </a:lnTo>
                <a:lnTo>
                  <a:pt x="145256" y="173831"/>
                </a:lnTo>
                <a:lnTo>
                  <a:pt x="164306" y="183356"/>
                </a:lnTo>
                <a:lnTo>
                  <a:pt x="200025" y="176213"/>
                </a:lnTo>
                <a:lnTo>
                  <a:pt x="223838" y="161925"/>
                </a:lnTo>
                <a:lnTo>
                  <a:pt x="238125" y="180975"/>
                </a:lnTo>
                <a:lnTo>
                  <a:pt x="238125" y="202406"/>
                </a:lnTo>
                <a:lnTo>
                  <a:pt x="285750" y="185738"/>
                </a:lnTo>
                <a:lnTo>
                  <a:pt x="302419" y="219075"/>
                </a:lnTo>
                <a:lnTo>
                  <a:pt x="338138" y="228600"/>
                </a:lnTo>
                <a:lnTo>
                  <a:pt x="376238" y="209550"/>
                </a:lnTo>
                <a:lnTo>
                  <a:pt x="392906" y="147638"/>
                </a:lnTo>
                <a:lnTo>
                  <a:pt x="423863" y="147638"/>
                </a:lnTo>
                <a:lnTo>
                  <a:pt x="440531" y="121444"/>
                </a:lnTo>
                <a:lnTo>
                  <a:pt x="466725" y="88106"/>
                </a:lnTo>
                <a:lnTo>
                  <a:pt x="450056" y="61913"/>
                </a:lnTo>
                <a:lnTo>
                  <a:pt x="423863" y="47625"/>
                </a:lnTo>
                <a:lnTo>
                  <a:pt x="400050" y="35719"/>
                </a:lnTo>
                <a:lnTo>
                  <a:pt x="378619" y="21431"/>
                </a:lnTo>
                <a:lnTo>
                  <a:pt x="359569" y="16669"/>
                </a:lnTo>
                <a:lnTo>
                  <a:pt x="319088" y="54769"/>
                </a:lnTo>
                <a:lnTo>
                  <a:pt x="269081" y="33338"/>
                </a:lnTo>
                <a:lnTo>
                  <a:pt x="247650" y="2381"/>
                </a:lnTo>
                <a:lnTo>
                  <a:pt x="226219" y="0"/>
                </a:lnTo>
                <a:lnTo>
                  <a:pt x="202406" y="14288"/>
                </a:lnTo>
                <a:lnTo>
                  <a:pt x="180975" y="30956"/>
                </a:lnTo>
                <a:lnTo>
                  <a:pt x="150019" y="30956"/>
                </a:lnTo>
                <a:lnTo>
                  <a:pt x="90488" y="0"/>
                </a:lnTo>
                <a:lnTo>
                  <a:pt x="2381" y="35719"/>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4183257" y="1939324"/>
            <a:ext cx="226219" cy="197643"/>
          </a:xfrm>
          <a:custGeom>
            <a:avLst/>
            <a:gdLst>
              <a:gd name="connsiteX0" fmla="*/ 0 w 226219"/>
              <a:gd name="connsiteY0" fmla="*/ 33337 h 197643"/>
              <a:gd name="connsiteX1" fmla="*/ 2381 w 226219"/>
              <a:gd name="connsiteY1" fmla="*/ 130968 h 197643"/>
              <a:gd name="connsiteX2" fmla="*/ 71437 w 226219"/>
              <a:gd name="connsiteY2" fmla="*/ 180975 h 197643"/>
              <a:gd name="connsiteX3" fmla="*/ 128587 w 226219"/>
              <a:gd name="connsiteY3" fmla="*/ 197643 h 197643"/>
              <a:gd name="connsiteX4" fmla="*/ 171450 w 226219"/>
              <a:gd name="connsiteY4" fmla="*/ 154781 h 197643"/>
              <a:gd name="connsiteX5" fmla="*/ 161925 w 226219"/>
              <a:gd name="connsiteY5" fmla="*/ 126206 h 197643"/>
              <a:gd name="connsiteX6" fmla="*/ 197644 w 226219"/>
              <a:gd name="connsiteY6" fmla="*/ 126206 h 197643"/>
              <a:gd name="connsiteX7" fmla="*/ 226219 w 226219"/>
              <a:gd name="connsiteY7" fmla="*/ 102393 h 197643"/>
              <a:gd name="connsiteX8" fmla="*/ 180975 w 226219"/>
              <a:gd name="connsiteY8" fmla="*/ 30956 h 197643"/>
              <a:gd name="connsiteX9" fmla="*/ 69056 w 226219"/>
              <a:gd name="connsiteY9" fmla="*/ 0 h 197643"/>
              <a:gd name="connsiteX10" fmla="*/ 0 w 226219"/>
              <a:gd name="connsiteY10" fmla="*/ 33337 h 19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19" h="197643">
                <a:moveTo>
                  <a:pt x="0" y="33337"/>
                </a:moveTo>
                <a:cubicBezTo>
                  <a:pt x="794" y="65881"/>
                  <a:pt x="1587" y="98424"/>
                  <a:pt x="2381" y="130968"/>
                </a:cubicBezTo>
                <a:lnTo>
                  <a:pt x="71437" y="180975"/>
                </a:lnTo>
                <a:lnTo>
                  <a:pt x="128587" y="197643"/>
                </a:lnTo>
                <a:lnTo>
                  <a:pt x="171450" y="154781"/>
                </a:lnTo>
                <a:lnTo>
                  <a:pt x="161925" y="126206"/>
                </a:lnTo>
                <a:lnTo>
                  <a:pt x="197644" y="126206"/>
                </a:lnTo>
                <a:lnTo>
                  <a:pt x="226219" y="102393"/>
                </a:lnTo>
                <a:lnTo>
                  <a:pt x="180975" y="30956"/>
                </a:lnTo>
                <a:lnTo>
                  <a:pt x="69056" y="0"/>
                </a:lnTo>
                <a:lnTo>
                  <a:pt x="0" y="3333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4111819" y="2070292"/>
            <a:ext cx="269082" cy="254794"/>
          </a:xfrm>
          <a:custGeom>
            <a:avLst/>
            <a:gdLst>
              <a:gd name="connsiteX0" fmla="*/ 14288 w 269082"/>
              <a:gd name="connsiteY0" fmla="*/ 23813 h 254794"/>
              <a:gd name="connsiteX1" fmla="*/ 19050 w 269082"/>
              <a:gd name="connsiteY1" fmla="*/ 102394 h 254794"/>
              <a:gd name="connsiteX2" fmla="*/ 0 w 269082"/>
              <a:gd name="connsiteY2" fmla="*/ 116682 h 254794"/>
              <a:gd name="connsiteX3" fmla="*/ 19050 w 269082"/>
              <a:gd name="connsiteY3" fmla="*/ 180975 h 254794"/>
              <a:gd name="connsiteX4" fmla="*/ 71438 w 269082"/>
              <a:gd name="connsiteY4" fmla="*/ 185738 h 254794"/>
              <a:gd name="connsiteX5" fmla="*/ 116682 w 269082"/>
              <a:gd name="connsiteY5" fmla="*/ 242888 h 254794"/>
              <a:gd name="connsiteX6" fmla="*/ 219075 w 269082"/>
              <a:gd name="connsiteY6" fmla="*/ 235744 h 254794"/>
              <a:gd name="connsiteX7" fmla="*/ 230982 w 269082"/>
              <a:gd name="connsiteY7" fmla="*/ 254794 h 254794"/>
              <a:gd name="connsiteX8" fmla="*/ 269082 w 269082"/>
              <a:gd name="connsiteY8" fmla="*/ 171450 h 254794"/>
              <a:gd name="connsiteX9" fmla="*/ 266700 w 269082"/>
              <a:gd name="connsiteY9" fmla="*/ 138113 h 254794"/>
              <a:gd name="connsiteX10" fmla="*/ 192882 w 269082"/>
              <a:gd name="connsiteY10" fmla="*/ 104775 h 254794"/>
              <a:gd name="connsiteX11" fmla="*/ 195263 w 269082"/>
              <a:gd name="connsiteY11" fmla="*/ 59532 h 254794"/>
              <a:gd name="connsiteX12" fmla="*/ 147638 w 269082"/>
              <a:gd name="connsiteY12" fmla="*/ 52388 h 254794"/>
              <a:gd name="connsiteX13" fmla="*/ 76200 w 269082"/>
              <a:gd name="connsiteY13" fmla="*/ 0 h 254794"/>
              <a:gd name="connsiteX14" fmla="*/ 69057 w 269082"/>
              <a:gd name="connsiteY14" fmla="*/ 11907 h 254794"/>
              <a:gd name="connsiteX15" fmla="*/ 14288 w 269082"/>
              <a:gd name="connsiteY15" fmla="*/ 23813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082" h="254794">
                <a:moveTo>
                  <a:pt x="14288" y="23813"/>
                </a:moveTo>
                <a:lnTo>
                  <a:pt x="19050" y="102394"/>
                </a:lnTo>
                <a:lnTo>
                  <a:pt x="0" y="116682"/>
                </a:lnTo>
                <a:lnTo>
                  <a:pt x="19050" y="180975"/>
                </a:lnTo>
                <a:lnTo>
                  <a:pt x="71438" y="185738"/>
                </a:lnTo>
                <a:lnTo>
                  <a:pt x="116682" y="242888"/>
                </a:lnTo>
                <a:lnTo>
                  <a:pt x="219075" y="235744"/>
                </a:lnTo>
                <a:lnTo>
                  <a:pt x="230982" y="254794"/>
                </a:lnTo>
                <a:lnTo>
                  <a:pt x="269082" y="171450"/>
                </a:lnTo>
                <a:lnTo>
                  <a:pt x="266700" y="138113"/>
                </a:lnTo>
                <a:lnTo>
                  <a:pt x="192882" y="104775"/>
                </a:lnTo>
                <a:lnTo>
                  <a:pt x="195263" y="59532"/>
                </a:lnTo>
                <a:lnTo>
                  <a:pt x="147638" y="52388"/>
                </a:lnTo>
                <a:lnTo>
                  <a:pt x="76200" y="0"/>
                </a:lnTo>
                <a:lnTo>
                  <a:pt x="69057" y="11907"/>
                </a:lnTo>
                <a:lnTo>
                  <a:pt x="14288" y="238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4230882" y="2306036"/>
            <a:ext cx="176212" cy="126206"/>
          </a:xfrm>
          <a:custGeom>
            <a:avLst/>
            <a:gdLst>
              <a:gd name="connsiteX0" fmla="*/ 0 w 176212"/>
              <a:gd name="connsiteY0" fmla="*/ 7144 h 126206"/>
              <a:gd name="connsiteX1" fmla="*/ 83344 w 176212"/>
              <a:gd name="connsiteY1" fmla="*/ 126206 h 126206"/>
              <a:gd name="connsiteX2" fmla="*/ 176212 w 176212"/>
              <a:gd name="connsiteY2" fmla="*/ 111919 h 126206"/>
              <a:gd name="connsiteX3" fmla="*/ 97631 w 176212"/>
              <a:gd name="connsiteY3" fmla="*/ 0 h 126206"/>
              <a:gd name="connsiteX4" fmla="*/ 0 w 176212"/>
              <a:gd name="connsiteY4" fmla="*/ 7144 h 126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 h="126206">
                <a:moveTo>
                  <a:pt x="0" y="7144"/>
                </a:moveTo>
                <a:lnTo>
                  <a:pt x="83344" y="126206"/>
                </a:lnTo>
                <a:lnTo>
                  <a:pt x="176212" y="111919"/>
                </a:lnTo>
                <a:lnTo>
                  <a:pt x="97631" y="0"/>
                </a:lnTo>
                <a:lnTo>
                  <a:pt x="0" y="71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4359469" y="1803592"/>
            <a:ext cx="390525" cy="319088"/>
          </a:xfrm>
          <a:custGeom>
            <a:avLst/>
            <a:gdLst>
              <a:gd name="connsiteX0" fmla="*/ 45244 w 390525"/>
              <a:gd name="connsiteY0" fmla="*/ 4763 h 319088"/>
              <a:gd name="connsiteX1" fmla="*/ 35719 w 390525"/>
              <a:gd name="connsiteY1" fmla="*/ 90488 h 319088"/>
              <a:gd name="connsiteX2" fmla="*/ 0 w 390525"/>
              <a:gd name="connsiteY2" fmla="*/ 116682 h 319088"/>
              <a:gd name="connsiteX3" fmla="*/ 11907 w 390525"/>
              <a:gd name="connsiteY3" fmla="*/ 169069 h 319088"/>
              <a:gd name="connsiteX4" fmla="*/ 52388 w 390525"/>
              <a:gd name="connsiteY4" fmla="*/ 245269 h 319088"/>
              <a:gd name="connsiteX5" fmla="*/ 28575 w 390525"/>
              <a:gd name="connsiteY5" fmla="*/ 266700 h 319088"/>
              <a:gd name="connsiteX6" fmla="*/ 80963 w 390525"/>
              <a:gd name="connsiteY6" fmla="*/ 297657 h 319088"/>
              <a:gd name="connsiteX7" fmla="*/ 102394 w 390525"/>
              <a:gd name="connsiteY7" fmla="*/ 297657 h 319088"/>
              <a:gd name="connsiteX8" fmla="*/ 140494 w 390525"/>
              <a:gd name="connsiteY8" fmla="*/ 261938 h 319088"/>
              <a:gd name="connsiteX9" fmla="*/ 195263 w 390525"/>
              <a:gd name="connsiteY9" fmla="*/ 242888 h 319088"/>
              <a:gd name="connsiteX10" fmla="*/ 223838 w 390525"/>
              <a:gd name="connsiteY10" fmla="*/ 257175 h 319088"/>
              <a:gd name="connsiteX11" fmla="*/ 233363 w 390525"/>
              <a:gd name="connsiteY11" fmla="*/ 276225 h 319088"/>
              <a:gd name="connsiteX12" fmla="*/ 269082 w 390525"/>
              <a:gd name="connsiteY12" fmla="*/ 292894 h 319088"/>
              <a:gd name="connsiteX13" fmla="*/ 295275 w 390525"/>
              <a:gd name="connsiteY13" fmla="*/ 319088 h 319088"/>
              <a:gd name="connsiteX14" fmla="*/ 335757 w 390525"/>
              <a:gd name="connsiteY14" fmla="*/ 319088 h 319088"/>
              <a:gd name="connsiteX15" fmla="*/ 357188 w 390525"/>
              <a:gd name="connsiteY15" fmla="*/ 319088 h 319088"/>
              <a:gd name="connsiteX16" fmla="*/ 340519 w 390525"/>
              <a:gd name="connsiteY16" fmla="*/ 259557 h 319088"/>
              <a:gd name="connsiteX17" fmla="*/ 350044 w 390525"/>
              <a:gd name="connsiteY17" fmla="*/ 240507 h 319088"/>
              <a:gd name="connsiteX18" fmla="*/ 373857 w 390525"/>
              <a:gd name="connsiteY18" fmla="*/ 245269 h 319088"/>
              <a:gd name="connsiteX19" fmla="*/ 390525 w 390525"/>
              <a:gd name="connsiteY19" fmla="*/ 233363 h 319088"/>
              <a:gd name="connsiteX20" fmla="*/ 378619 w 390525"/>
              <a:gd name="connsiteY20" fmla="*/ 200025 h 319088"/>
              <a:gd name="connsiteX21" fmla="*/ 340519 w 390525"/>
              <a:gd name="connsiteY21" fmla="*/ 200025 h 319088"/>
              <a:gd name="connsiteX22" fmla="*/ 323850 w 390525"/>
              <a:gd name="connsiteY22" fmla="*/ 188119 h 319088"/>
              <a:gd name="connsiteX23" fmla="*/ 292894 w 390525"/>
              <a:gd name="connsiteY23" fmla="*/ 183357 h 319088"/>
              <a:gd name="connsiteX24" fmla="*/ 300038 w 390525"/>
              <a:gd name="connsiteY24" fmla="*/ 140494 h 319088"/>
              <a:gd name="connsiteX25" fmla="*/ 266700 w 390525"/>
              <a:gd name="connsiteY25" fmla="*/ 123825 h 319088"/>
              <a:gd name="connsiteX26" fmla="*/ 228600 w 390525"/>
              <a:gd name="connsiteY26" fmla="*/ 133350 h 319088"/>
              <a:gd name="connsiteX27" fmla="*/ 180975 w 390525"/>
              <a:gd name="connsiteY27" fmla="*/ 116682 h 319088"/>
              <a:gd name="connsiteX28" fmla="*/ 176213 w 390525"/>
              <a:gd name="connsiteY28" fmla="*/ 26194 h 319088"/>
              <a:gd name="connsiteX29" fmla="*/ 150019 w 390525"/>
              <a:gd name="connsiteY29" fmla="*/ 26194 h 319088"/>
              <a:gd name="connsiteX30" fmla="*/ 142875 w 390525"/>
              <a:gd name="connsiteY30" fmla="*/ 0 h 319088"/>
              <a:gd name="connsiteX31" fmla="*/ 95250 w 390525"/>
              <a:gd name="connsiteY31" fmla="*/ 28575 h 319088"/>
              <a:gd name="connsiteX32" fmla="*/ 45244 w 390525"/>
              <a:gd name="connsiteY32" fmla="*/ 4763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0525" h="319088">
                <a:moveTo>
                  <a:pt x="45244" y="4763"/>
                </a:moveTo>
                <a:lnTo>
                  <a:pt x="35719" y="90488"/>
                </a:lnTo>
                <a:lnTo>
                  <a:pt x="0" y="116682"/>
                </a:lnTo>
                <a:lnTo>
                  <a:pt x="11907" y="169069"/>
                </a:lnTo>
                <a:lnTo>
                  <a:pt x="52388" y="245269"/>
                </a:lnTo>
                <a:lnTo>
                  <a:pt x="28575" y="266700"/>
                </a:lnTo>
                <a:lnTo>
                  <a:pt x="80963" y="297657"/>
                </a:lnTo>
                <a:lnTo>
                  <a:pt x="102394" y="297657"/>
                </a:lnTo>
                <a:lnTo>
                  <a:pt x="140494" y="261938"/>
                </a:lnTo>
                <a:lnTo>
                  <a:pt x="195263" y="242888"/>
                </a:lnTo>
                <a:lnTo>
                  <a:pt x="223838" y="257175"/>
                </a:lnTo>
                <a:lnTo>
                  <a:pt x="233363" y="276225"/>
                </a:lnTo>
                <a:lnTo>
                  <a:pt x="269082" y="292894"/>
                </a:lnTo>
                <a:lnTo>
                  <a:pt x="295275" y="319088"/>
                </a:lnTo>
                <a:lnTo>
                  <a:pt x="335757" y="319088"/>
                </a:lnTo>
                <a:lnTo>
                  <a:pt x="357188" y="319088"/>
                </a:lnTo>
                <a:lnTo>
                  <a:pt x="340519" y="259557"/>
                </a:lnTo>
                <a:lnTo>
                  <a:pt x="350044" y="240507"/>
                </a:lnTo>
                <a:lnTo>
                  <a:pt x="373857" y="245269"/>
                </a:lnTo>
                <a:lnTo>
                  <a:pt x="390525" y="233363"/>
                </a:lnTo>
                <a:lnTo>
                  <a:pt x="378619" y="200025"/>
                </a:lnTo>
                <a:lnTo>
                  <a:pt x="340519" y="200025"/>
                </a:lnTo>
                <a:lnTo>
                  <a:pt x="323850" y="188119"/>
                </a:lnTo>
                <a:lnTo>
                  <a:pt x="292894" y="183357"/>
                </a:lnTo>
                <a:lnTo>
                  <a:pt x="300038" y="140494"/>
                </a:lnTo>
                <a:lnTo>
                  <a:pt x="266700" y="123825"/>
                </a:lnTo>
                <a:lnTo>
                  <a:pt x="228600" y="133350"/>
                </a:lnTo>
                <a:lnTo>
                  <a:pt x="180975" y="116682"/>
                </a:lnTo>
                <a:lnTo>
                  <a:pt x="176213" y="26194"/>
                </a:lnTo>
                <a:lnTo>
                  <a:pt x="150019" y="26194"/>
                </a:lnTo>
                <a:lnTo>
                  <a:pt x="142875" y="0"/>
                </a:lnTo>
                <a:lnTo>
                  <a:pt x="95250" y="28575"/>
                </a:lnTo>
                <a:lnTo>
                  <a:pt x="45244" y="4763"/>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4318988" y="2422717"/>
            <a:ext cx="221456" cy="92869"/>
          </a:xfrm>
          <a:custGeom>
            <a:avLst/>
            <a:gdLst>
              <a:gd name="connsiteX0" fmla="*/ 95250 w 221456"/>
              <a:gd name="connsiteY0" fmla="*/ 0 h 92869"/>
              <a:gd name="connsiteX1" fmla="*/ 0 w 221456"/>
              <a:gd name="connsiteY1" fmla="*/ 7144 h 92869"/>
              <a:gd name="connsiteX2" fmla="*/ 28575 w 221456"/>
              <a:gd name="connsiteY2" fmla="*/ 61913 h 92869"/>
              <a:gd name="connsiteX3" fmla="*/ 133350 w 221456"/>
              <a:gd name="connsiteY3" fmla="*/ 92869 h 92869"/>
              <a:gd name="connsiteX4" fmla="*/ 161925 w 221456"/>
              <a:gd name="connsiteY4" fmla="*/ 76200 h 92869"/>
              <a:gd name="connsiteX5" fmla="*/ 200025 w 221456"/>
              <a:gd name="connsiteY5" fmla="*/ 83344 h 92869"/>
              <a:gd name="connsiteX6" fmla="*/ 221456 w 221456"/>
              <a:gd name="connsiteY6" fmla="*/ 66675 h 92869"/>
              <a:gd name="connsiteX7" fmla="*/ 219075 w 221456"/>
              <a:gd name="connsiteY7" fmla="*/ 23813 h 92869"/>
              <a:gd name="connsiteX8" fmla="*/ 95250 w 221456"/>
              <a:gd name="connsiteY8" fmla="*/ 0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456" h="92869">
                <a:moveTo>
                  <a:pt x="95250" y="0"/>
                </a:moveTo>
                <a:lnTo>
                  <a:pt x="0" y="7144"/>
                </a:lnTo>
                <a:lnTo>
                  <a:pt x="28575" y="61913"/>
                </a:lnTo>
                <a:lnTo>
                  <a:pt x="133350" y="92869"/>
                </a:lnTo>
                <a:lnTo>
                  <a:pt x="161925" y="76200"/>
                </a:lnTo>
                <a:lnTo>
                  <a:pt x="200025" y="83344"/>
                </a:lnTo>
                <a:lnTo>
                  <a:pt x="221456" y="66675"/>
                </a:lnTo>
                <a:lnTo>
                  <a:pt x="219075" y="23813"/>
                </a:lnTo>
                <a:lnTo>
                  <a:pt x="95250" y="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4345182" y="2191736"/>
            <a:ext cx="271462" cy="188119"/>
          </a:xfrm>
          <a:custGeom>
            <a:avLst/>
            <a:gdLst>
              <a:gd name="connsiteX0" fmla="*/ 33337 w 271462"/>
              <a:gd name="connsiteY0" fmla="*/ 45244 h 188119"/>
              <a:gd name="connsiteX1" fmla="*/ 0 w 271462"/>
              <a:gd name="connsiteY1" fmla="*/ 121444 h 188119"/>
              <a:gd name="connsiteX2" fmla="*/ 23812 w 271462"/>
              <a:gd name="connsiteY2" fmla="*/ 188119 h 188119"/>
              <a:gd name="connsiteX3" fmla="*/ 73819 w 271462"/>
              <a:gd name="connsiteY3" fmla="*/ 164306 h 188119"/>
              <a:gd name="connsiteX4" fmla="*/ 142875 w 271462"/>
              <a:gd name="connsiteY4" fmla="*/ 185738 h 188119"/>
              <a:gd name="connsiteX5" fmla="*/ 204787 w 271462"/>
              <a:gd name="connsiteY5" fmla="*/ 185738 h 188119"/>
              <a:gd name="connsiteX6" fmla="*/ 226219 w 271462"/>
              <a:gd name="connsiteY6" fmla="*/ 157163 h 188119"/>
              <a:gd name="connsiteX7" fmla="*/ 271462 w 271462"/>
              <a:gd name="connsiteY7" fmla="*/ 138113 h 188119"/>
              <a:gd name="connsiteX8" fmla="*/ 254794 w 271462"/>
              <a:gd name="connsiteY8" fmla="*/ 90488 h 188119"/>
              <a:gd name="connsiteX9" fmla="*/ 242887 w 271462"/>
              <a:gd name="connsiteY9" fmla="*/ 57150 h 188119"/>
              <a:gd name="connsiteX10" fmla="*/ 197644 w 271462"/>
              <a:gd name="connsiteY10" fmla="*/ 52388 h 188119"/>
              <a:gd name="connsiteX11" fmla="*/ 173831 w 271462"/>
              <a:gd name="connsiteY11" fmla="*/ 30956 h 188119"/>
              <a:gd name="connsiteX12" fmla="*/ 154781 w 271462"/>
              <a:gd name="connsiteY12" fmla="*/ 54769 h 188119"/>
              <a:gd name="connsiteX13" fmla="*/ 130969 w 271462"/>
              <a:gd name="connsiteY13" fmla="*/ 0 h 188119"/>
              <a:gd name="connsiteX14" fmla="*/ 33337 w 271462"/>
              <a:gd name="connsiteY14" fmla="*/ 45244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462" h="188119">
                <a:moveTo>
                  <a:pt x="33337" y="45244"/>
                </a:moveTo>
                <a:lnTo>
                  <a:pt x="0" y="121444"/>
                </a:lnTo>
                <a:lnTo>
                  <a:pt x="23812" y="188119"/>
                </a:lnTo>
                <a:lnTo>
                  <a:pt x="73819" y="164306"/>
                </a:lnTo>
                <a:lnTo>
                  <a:pt x="142875" y="185738"/>
                </a:lnTo>
                <a:lnTo>
                  <a:pt x="204787" y="185738"/>
                </a:lnTo>
                <a:lnTo>
                  <a:pt x="226219" y="157163"/>
                </a:lnTo>
                <a:lnTo>
                  <a:pt x="271462" y="138113"/>
                </a:lnTo>
                <a:lnTo>
                  <a:pt x="254794" y="90488"/>
                </a:lnTo>
                <a:lnTo>
                  <a:pt x="242887" y="57150"/>
                </a:lnTo>
                <a:lnTo>
                  <a:pt x="197644" y="52388"/>
                </a:lnTo>
                <a:lnTo>
                  <a:pt x="173831" y="30956"/>
                </a:lnTo>
                <a:lnTo>
                  <a:pt x="154781" y="54769"/>
                </a:lnTo>
                <a:lnTo>
                  <a:pt x="130969" y="0"/>
                </a:lnTo>
                <a:lnTo>
                  <a:pt x="33337" y="452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4309463" y="2044099"/>
            <a:ext cx="345281" cy="192881"/>
          </a:xfrm>
          <a:custGeom>
            <a:avLst/>
            <a:gdLst>
              <a:gd name="connsiteX0" fmla="*/ 0 w 345281"/>
              <a:gd name="connsiteY0" fmla="*/ 88106 h 192881"/>
              <a:gd name="connsiteX1" fmla="*/ 2381 w 345281"/>
              <a:gd name="connsiteY1" fmla="*/ 138112 h 192881"/>
              <a:gd name="connsiteX2" fmla="*/ 71438 w 345281"/>
              <a:gd name="connsiteY2" fmla="*/ 169068 h 192881"/>
              <a:gd name="connsiteX3" fmla="*/ 71438 w 345281"/>
              <a:gd name="connsiteY3" fmla="*/ 192881 h 192881"/>
              <a:gd name="connsiteX4" fmla="*/ 171450 w 345281"/>
              <a:gd name="connsiteY4" fmla="*/ 150018 h 192881"/>
              <a:gd name="connsiteX5" fmla="*/ 219075 w 345281"/>
              <a:gd name="connsiteY5" fmla="*/ 145256 h 192881"/>
              <a:gd name="connsiteX6" fmla="*/ 302419 w 345281"/>
              <a:gd name="connsiteY6" fmla="*/ 145256 h 192881"/>
              <a:gd name="connsiteX7" fmla="*/ 316706 w 345281"/>
              <a:gd name="connsiteY7" fmla="*/ 114300 h 192881"/>
              <a:gd name="connsiteX8" fmla="*/ 345281 w 345281"/>
              <a:gd name="connsiteY8" fmla="*/ 80962 h 192881"/>
              <a:gd name="connsiteX9" fmla="*/ 309563 w 345281"/>
              <a:gd name="connsiteY9" fmla="*/ 42862 h 192881"/>
              <a:gd name="connsiteX10" fmla="*/ 288131 w 345281"/>
              <a:gd name="connsiteY10" fmla="*/ 42862 h 192881"/>
              <a:gd name="connsiteX11" fmla="*/ 271463 w 345281"/>
              <a:gd name="connsiteY11" fmla="*/ 9525 h 192881"/>
              <a:gd name="connsiteX12" fmla="*/ 250031 w 345281"/>
              <a:gd name="connsiteY12" fmla="*/ 0 h 192881"/>
              <a:gd name="connsiteX13" fmla="*/ 185738 w 345281"/>
              <a:gd name="connsiteY13" fmla="*/ 16668 h 192881"/>
              <a:gd name="connsiteX14" fmla="*/ 154781 w 345281"/>
              <a:gd name="connsiteY14" fmla="*/ 59531 h 192881"/>
              <a:gd name="connsiteX15" fmla="*/ 121444 w 345281"/>
              <a:gd name="connsiteY15" fmla="*/ 61912 h 192881"/>
              <a:gd name="connsiteX16" fmla="*/ 80963 w 345281"/>
              <a:gd name="connsiteY16" fmla="*/ 26193 h 192881"/>
              <a:gd name="connsiteX17" fmla="*/ 35719 w 345281"/>
              <a:gd name="connsiteY17" fmla="*/ 23812 h 192881"/>
              <a:gd name="connsiteX18" fmla="*/ 42863 w 345281"/>
              <a:gd name="connsiteY18" fmla="*/ 59531 h 192881"/>
              <a:gd name="connsiteX19" fmla="*/ 0 w 345281"/>
              <a:gd name="connsiteY19" fmla="*/ 88106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81" h="192881">
                <a:moveTo>
                  <a:pt x="0" y="88106"/>
                </a:moveTo>
                <a:lnTo>
                  <a:pt x="2381" y="138112"/>
                </a:lnTo>
                <a:lnTo>
                  <a:pt x="71438" y="169068"/>
                </a:lnTo>
                <a:lnTo>
                  <a:pt x="71438" y="192881"/>
                </a:lnTo>
                <a:lnTo>
                  <a:pt x="171450" y="150018"/>
                </a:lnTo>
                <a:lnTo>
                  <a:pt x="219075" y="145256"/>
                </a:lnTo>
                <a:lnTo>
                  <a:pt x="302419" y="145256"/>
                </a:lnTo>
                <a:lnTo>
                  <a:pt x="316706" y="114300"/>
                </a:lnTo>
                <a:lnTo>
                  <a:pt x="345281" y="80962"/>
                </a:lnTo>
                <a:lnTo>
                  <a:pt x="309563" y="42862"/>
                </a:lnTo>
                <a:lnTo>
                  <a:pt x="288131" y="42862"/>
                </a:lnTo>
                <a:lnTo>
                  <a:pt x="271463" y="9525"/>
                </a:lnTo>
                <a:lnTo>
                  <a:pt x="250031" y="0"/>
                </a:lnTo>
                <a:lnTo>
                  <a:pt x="185738" y="16668"/>
                </a:lnTo>
                <a:lnTo>
                  <a:pt x="154781" y="59531"/>
                </a:lnTo>
                <a:lnTo>
                  <a:pt x="121444" y="61912"/>
                </a:lnTo>
                <a:lnTo>
                  <a:pt x="80963" y="26193"/>
                </a:lnTo>
                <a:lnTo>
                  <a:pt x="35719" y="23812"/>
                </a:lnTo>
                <a:lnTo>
                  <a:pt x="42863" y="59531"/>
                </a:lnTo>
                <a:lnTo>
                  <a:pt x="0" y="88106"/>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4488057" y="2015524"/>
            <a:ext cx="478631" cy="280987"/>
          </a:xfrm>
          <a:custGeom>
            <a:avLst/>
            <a:gdLst>
              <a:gd name="connsiteX0" fmla="*/ 233362 w 478631"/>
              <a:gd name="connsiteY0" fmla="*/ 109537 h 280987"/>
              <a:gd name="connsiteX1" fmla="*/ 207169 w 478631"/>
              <a:gd name="connsiteY1" fmla="*/ 50006 h 280987"/>
              <a:gd name="connsiteX2" fmla="*/ 223837 w 478631"/>
              <a:gd name="connsiteY2" fmla="*/ 33337 h 280987"/>
              <a:gd name="connsiteX3" fmla="*/ 242887 w 478631"/>
              <a:gd name="connsiteY3" fmla="*/ 33337 h 280987"/>
              <a:gd name="connsiteX4" fmla="*/ 261937 w 478631"/>
              <a:gd name="connsiteY4" fmla="*/ 23812 h 280987"/>
              <a:gd name="connsiteX5" fmla="*/ 261937 w 478631"/>
              <a:gd name="connsiteY5" fmla="*/ 11906 h 280987"/>
              <a:gd name="connsiteX6" fmla="*/ 297656 w 478631"/>
              <a:gd name="connsiteY6" fmla="*/ 9525 h 280987"/>
              <a:gd name="connsiteX7" fmla="*/ 314325 w 478631"/>
              <a:gd name="connsiteY7" fmla="*/ 33337 h 280987"/>
              <a:gd name="connsiteX8" fmla="*/ 333375 w 478631"/>
              <a:gd name="connsiteY8" fmla="*/ 16668 h 280987"/>
              <a:gd name="connsiteX9" fmla="*/ 366712 w 478631"/>
              <a:gd name="connsiteY9" fmla="*/ 23812 h 280987"/>
              <a:gd name="connsiteX10" fmla="*/ 388144 w 478631"/>
              <a:gd name="connsiteY10" fmla="*/ 0 h 280987"/>
              <a:gd name="connsiteX11" fmla="*/ 407194 w 478631"/>
              <a:gd name="connsiteY11" fmla="*/ 0 h 280987"/>
              <a:gd name="connsiteX12" fmla="*/ 478631 w 478631"/>
              <a:gd name="connsiteY12" fmla="*/ 47625 h 280987"/>
              <a:gd name="connsiteX13" fmla="*/ 471487 w 478631"/>
              <a:gd name="connsiteY13" fmla="*/ 76200 h 280987"/>
              <a:gd name="connsiteX14" fmla="*/ 442912 w 478631"/>
              <a:gd name="connsiteY14" fmla="*/ 83343 h 280987"/>
              <a:gd name="connsiteX15" fmla="*/ 426244 w 478631"/>
              <a:gd name="connsiteY15" fmla="*/ 66675 h 280987"/>
              <a:gd name="connsiteX16" fmla="*/ 407194 w 478631"/>
              <a:gd name="connsiteY16" fmla="*/ 61912 h 280987"/>
              <a:gd name="connsiteX17" fmla="*/ 385762 w 478631"/>
              <a:gd name="connsiteY17" fmla="*/ 90487 h 280987"/>
              <a:gd name="connsiteX18" fmla="*/ 340519 w 478631"/>
              <a:gd name="connsiteY18" fmla="*/ 130968 h 280987"/>
              <a:gd name="connsiteX19" fmla="*/ 292894 w 478631"/>
              <a:gd name="connsiteY19" fmla="*/ 126206 h 280987"/>
              <a:gd name="connsiteX20" fmla="*/ 273844 w 478631"/>
              <a:gd name="connsiteY20" fmla="*/ 159543 h 280987"/>
              <a:gd name="connsiteX21" fmla="*/ 259556 w 478631"/>
              <a:gd name="connsiteY21" fmla="*/ 190500 h 280987"/>
              <a:gd name="connsiteX22" fmla="*/ 257175 w 478631"/>
              <a:gd name="connsiteY22" fmla="*/ 221456 h 280987"/>
              <a:gd name="connsiteX23" fmla="*/ 219075 w 478631"/>
              <a:gd name="connsiteY23" fmla="*/ 252412 h 280987"/>
              <a:gd name="connsiteX24" fmla="*/ 180975 w 478631"/>
              <a:gd name="connsiteY24" fmla="*/ 235743 h 280987"/>
              <a:gd name="connsiteX25" fmla="*/ 123825 w 478631"/>
              <a:gd name="connsiteY25" fmla="*/ 280987 h 280987"/>
              <a:gd name="connsiteX26" fmla="*/ 100012 w 478631"/>
              <a:gd name="connsiteY26" fmla="*/ 240506 h 280987"/>
              <a:gd name="connsiteX27" fmla="*/ 59531 w 478631"/>
              <a:gd name="connsiteY27" fmla="*/ 230981 h 280987"/>
              <a:gd name="connsiteX28" fmla="*/ 26194 w 478631"/>
              <a:gd name="connsiteY28" fmla="*/ 207168 h 280987"/>
              <a:gd name="connsiteX29" fmla="*/ 11906 w 478631"/>
              <a:gd name="connsiteY29" fmla="*/ 230981 h 280987"/>
              <a:gd name="connsiteX30" fmla="*/ 0 w 478631"/>
              <a:gd name="connsiteY30" fmla="*/ 180975 h 280987"/>
              <a:gd name="connsiteX31" fmla="*/ 123825 w 478631"/>
              <a:gd name="connsiteY31" fmla="*/ 173831 h 280987"/>
              <a:gd name="connsiteX32" fmla="*/ 161925 w 478631"/>
              <a:gd name="connsiteY32" fmla="*/ 109537 h 280987"/>
              <a:gd name="connsiteX33" fmla="*/ 233362 w 478631"/>
              <a:gd name="connsiteY33" fmla="*/ 109537 h 28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8631" h="280987">
                <a:moveTo>
                  <a:pt x="233362" y="109537"/>
                </a:moveTo>
                <a:lnTo>
                  <a:pt x="207169" y="50006"/>
                </a:lnTo>
                <a:lnTo>
                  <a:pt x="223837" y="33337"/>
                </a:lnTo>
                <a:lnTo>
                  <a:pt x="242887" y="33337"/>
                </a:lnTo>
                <a:lnTo>
                  <a:pt x="261937" y="23812"/>
                </a:lnTo>
                <a:lnTo>
                  <a:pt x="261937" y="11906"/>
                </a:lnTo>
                <a:lnTo>
                  <a:pt x="297656" y="9525"/>
                </a:lnTo>
                <a:lnTo>
                  <a:pt x="314325" y="33337"/>
                </a:lnTo>
                <a:lnTo>
                  <a:pt x="333375" y="16668"/>
                </a:lnTo>
                <a:lnTo>
                  <a:pt x="366712" y="23812"/>
                </a:lnTo>
                <a:lnTo>
                  <a:pt x="388144" y="0"/>
                </a:lnTo>
                <a:lnTo>
                  <a:pt x="407194" y="0"/>
                </a:lnTo>
                <a:lnTo>
                  <a:pt x="478631" y="47625"/>
                </a:lnTo>
                <a:lnTo>
                  <a:pt x="471487" y="76200"/>
                </a:lnTo>
                <a:lnTo>
                  <a:pt x="442912" y="83343"/>
                </a:lnTo>
                <a:lnTo>
                  <a:pt x="426244" y="66675"/>
                </a:lnTo>
                <a:lnTo>
                  <a:pt x="407194" y="61912"/>
                </a:lnTo>
                <a:lnTo>
                  <a:pt x="385762" y="90487"/>
                </a:lnTo>
                <a:lnTo>
                  <a:pt x="340519" y="130968"/>
                </a:lnTo>
                <a:lnTo>
                  <a:pt x="292894" y="126206"/>
                </a:lnTo>
                <a:lnTo>
                  <a:pt x="273844" y="159543"/>
                </a:lnTo>
                <a:lnTo>
                  <a:pt x="259556" y="190500"/>
                </a:lnTo>
                <a:lnTo>
                  <a:pt x="257175" y="221456"/>
                </a:lnTo>
                <a:lnTo>
                  <a:pt x="219075" y="252412"/>
                </a:lnTo>
                <a:lnTo>
                  <a:pt x="180975" y="235743"/>
                </a:lnTo>
                <a:lnTo>
                  <a:pt x="123825" y="280987"/>
                </a:lnTo>
                <a:lnTo>
                  <a:pt x="100012" y="240506"/>
                </a:lnTo>
                <a:lnTo>
                  <a:pt x="59531" y="230981"/>
                </a:lnTo>
                <a:lnTo>
                  <a:pt x="26194" y="207168"/>
                </a:lnTo>
                <a:lnTo>
                  <a:pt x="11906" y="230981"/>
                </a:lnTo>
                <a:lnTo>
                  <a:pt x="0" y="180975"/>
                </a:lnTo>
                <a:lnTo>
                  <a:pt x="123825" y="173831"/>
                </a:lnTo>
                <a:lnTo>
                  <a:pt x="161925" y="109537"/>
                </a:lnTo>
                <a:lnTo>
                  <a:pt x="233362" y="109537"/>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4376138" y="2353661"/>
            <a:ext cx="166688" cy="90488"/>
          </a:xfrm>
          <a:custGeom>
            <a:avLst/>
            <a:gdLst>
              <a:gd name="connsiteX0" fmla="*/ 159544 w 166688"/>
              <a:gd name="connsiteY0" fmla="*/ 21431 h 90488"/>
              <a:gd name="connsiteX1" fmla="*/ 166688 w 166688"/>
              <a:gd name="connsiteY1" fmla="*/ 90488 h 90488"/>
              <a:gd name="connsiteX2" fmla="*/ 30956 w 166688"/>
              <a:gd name="connsiteY2" fmla="*/ 73819 h 90488"/>
              <a:gd name="connsiteX3" fmla="*/ 0 w 166688"/>
              <a:gd name="connsiteY3" fmla="*/ 21431 h 90488"/>
              <a:gd name="connsiteX4" fmla="*/ 47625 w 166688"/>
              <a:gd name="connsiteY4" fmla="*/ 0 h 90488"/>
              <a:gd name="connsiteX5" fmla="*/ 102394 w 166688"/>
              <a:gd name="connsiteY5" fmla="*/ 23813 h 90488"/>
              <a:gd name="connsiteX6" fmla="*/ 159544 w 166688"/>
              <a:gd name="connsiteY6" fmla="*/ 21431 h 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688" h="90488">
                <a:moveTo>
                  <a:pt x="159544" y="21431"/>
                </a:moveTo>
                <a:lnTo>
                  <a:pt x="166688" y="90488"/>
                </a:lnTo>
                <a:lnTo>
                  <a:pt x="30956" y="73819"/>
                </a:lnTo>
                <a:lnTo>
                  <a:pt x="0" y="21431"/>
                </a:lnTo>
                <a:lnTo>
                  <a:pt x="47625" y="0"/>
                </a:lnTo>
                <a:lnTo>
                  <a:pt x="102394" y="23813"/>
                </a:lnTo>
                <a:lnTo>
                  <a:pt x="159544" y="21431"/>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576038" y="1679767"/>
            <a:ext cx="342900" cy="350044"/>
          </a:xfrm>
          <a:custGeom>
            <a:avLst/>
            <a:gdLst>
              <a:gd name="connsiteX0" fmla="*/ 0 w 342900"/>
              <a:gd name="connsiteY0" fmla="*/ 78582 h 350044"/>
              <a:gd name="connsiteX1" fmla="*/ 7144 w 342900"/>
              <a:gd name="connsiteY1" fmla="*/ 28575 h 350044"/>
              <a:gd name="connsiteX2" fmla="*/ 38100 w 342900"/>
              <a:gd name="connsiteY2" fmla="*/ 16669 h 350044"/>
              <a:gd name="connsiteX3" fmla="*/ 54769 w 342900"/>
              <a:gd name="connsiteY3" fmla="*/ 59532 h 350044"/>
              <a:gd name="connsiteX4" fmla="*/ 80963 w 342900"/>
              <a:gd name="connsiteY4" fmla="*/ 66675 h 350044"/>
              <a:gd name="connsiteX5" fmla="*/ 109538 w 342900"/>
              <a:gd name="connsiteY5" fmla="*/ 109538 h 350044"/>
              <a:gd name="connsiteX6" fmla="*/ 133350 w 342900"/>
              <a:gd name="connsiteY6" fmla="*/ 92869 h 350044"/>
              <a:gd name="connsiteX7" fmla="*/ 142875 w 342900"/>
              <a:gd name="connsiteY7" fmla="*/ 19050 h 350044"/>
              <a:gd name="connsiteX8" fmla="*/ 211931 w 342900"/>
              <a:gd name="connsiteY8" fmla="*/ 0 h 350044"/>
              <a:gd name="connsiteX9" fmla="*/ 221456 w 342900"/>
              <a:gd name="connsiteY9" fmla="*/ 40482 h 350044"/>
              <a:gd name="connsiteX10" fmla="*/ 259556 w 342900"/>
              <a:gd name="connsiteY10" fmla="*/ 38100 h 350044"/>
              <a:gd name="connsiteX11" fmla="*/ 285750 w 342900"/>
              <a:gd name="connsiteY11" fmla="*/ 145257 h 350044"/>
              <a:gd name="connsiteX12" fmla="*/ 342900 w 342900"/>
              <a:gd name="connsiteY12" fmla="*/ 188119 h 350044"/>
              <a:gd name="connsiteX13" fmla="*/ 323850 w 342900"/>
              <a:gd name="connsiteY13" fmla="*/ 195263 h 350044"/>
              <a:gd name="connsiteX14" fmla="*/ 309563 w 342900"/>
              <a:gd name="connsiteY14" fmla="*/ 233363 h 350044"/>
              <a:gd name="connsiteX15" fmla="*/ 278606 w 342900"/>
              <a:gd name="connsiteY15" fmla="*/ 233363 h 350044"/>
              <a:gd name="connsiteX16" fmla="*/ 271463 w 342900"/>
              <a:gd name="connsiteY16" fmla="*/ 295275 h 350044"/>
              <a:gd name="connsiteX17" fmla="*/ 226219 w 342900"/>
              <a:gd name="connsiteY17" fmla="*/ 292894 h 350044"/>
              <a:gd name="connsiteX18" fmla="*/ 214313 w 342900"/>
              <a:gd name="connsiteY18" fmla="*/ 302419 h 350044"/>
              <a:gd name="connsiteX19" fmla="*/ 150019 w 342900"/>
              <a:gd name="connsiteY19" fmla="*/ 295275 h 350044"/>
              <a:gd name="connsiteX20" fmla="*/ 121444 w 342900"/>
              <a:gd name="connsiteY20" fmla="*/ 307182 h 350044"/>
              <a:gd name="connsiteX21" fmla="*/ 128588 w 342900"/>
              <a:gd name="connsiteY21" fmla="*/ 350044 h 350044"/>
              <a:gd name="connsiteX22" fmla="*/ 83344 w 342900"/>
              <a:gd name="connsiteY22" fmla="*/ 340519 h 350044"/>
              <a:gd name="connsiteX23" fmla="*/ 19050 w 342900"/>
              <a:gd name="connsiteY23" fmla="*/ 264319 h 350044"/>
              <a:gd name="connsiteX24" fmla="*/ 9525 w 342900"/>
              <a:gd name="connsiteY24" fmla="*/ 269082 h 350044"/>
              <a:gd name="connsiteX25" fmla="*/ 16669 w 342900"/>
              <a:gd name="connsiteY25" fmla="*/ 228600 h 350044"/>
              <a:gd name="connsiteX26" fmla="*/ 66675 w 342900"/>
              <a:gd name="connsiteY26" fmla="*/ 197644 h 350044"/>
              <a:gd name="connsiteX27" fmla="*/ 76200 w 342900"/>
              <a:gd name="connsiteY27" fmla="*/ 154782 h 350044"/>
              <a:gd name="connsiteX28" fmla="*/ 26194 w 342900"/>
              <a:gd name="connsiteY28" fmla="*/ 135732 h 350044"/>
              <a:gd name="connsiteX29" fmla="*/ 0 w 342900"/>
              <a:gd name="connsiteY29" fmla="*/ 78582 h 3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2900" h="350044">
                <a:moveTo>
                  <a:pt x="0" y="78582"/>
                </a:moveTo>
                <a:lnTo>
                  <a:pt x="7144" y="28575"/>
                </a:lnTo>
                <a:lnTo>
                  <a:pt x="38100" y="16669"/>
                </a:lnTo>
                <a:lnTo>
                  <a:pt x="54769" y="59532"/>
                </a:lnTo>
                <a:lnTo>
                  <a:pt x="80963" y="66675"/>
                </a:lnTo>
                <a:lnTo>
                  <a:pt x="109538" y="109538"/>
                </a:lnTo>
                <a:lnTo>
                  <a:pt x="133350" y="92869"/>
                </a:lnTo>
                <a:lnTo>
                  <a:pt x="142875" y="19050"/>
                </a:lnTo>
                <a:lnTo>
                  <a:pt x="211931" y="0"/>
                </a:lnTo>
                <a:lnTo>
                  <a:pt x="221456" y="40482"/>
                </a:lnTo>
                <a:lnTo>
                  <a:pt x="259556" y="38100"/>
                </a:lnTo>
                <a:lnTo>
                  <a:pt x="285750" y="145257"/>
                </a:lnTo>
                <a:lnTo>
                  <a:pt x="342900" y="188119"/>
                </a:lnTo>
                <a:lnTo>
                  <a:pt x="323850" y="195263"/>
                </a:lnTo>
                <a:lnTo>
                  <a:pt x="309563" y="233363"/>
                </a:lnTo>
                <a:lnTo>
                  <a:pt x="278606" y="233363"/>
                </a:lnTo>
                <a:lnTo>
                  <a:pt x="271463" y="295275"/>
                </a:lnTo>
                <a:lnTo>
                  <a:pt x="226219" y="292894"/>
                </a:lnTo>
                <a:lnTo>
                  <a:pt x="214313" y="302419"/>
                </a:lnTo>
                <a:lnTo>
                  <a:pt x="150019" y="295275"/>
                </a:lnTo>
                <a:lnTo>
                  <a:pt x="121444" y="307182"/>
                </a:lnTo>
                <a:lnTo>
                  <a:pt x="128588" y="350044"/>
                </a:lnTo>
                <a:lnTo>
                  <a:pt x="83344" y="340519"/>
                </a:lnTo>
                <a:lnTo>
                  <a:pt x="19050" y="264319"/>
                </a:lnTo>
                <a:lnTo>
                  <a:pt x="9525" y="269082"/>
                </a:lnTo>
                <a:lnTo>
                  <a:pt x="16669" y="228600"/>
                </a:lnTo>
                <a:lnTo>
                  <a:pt x="66675" y="197644"/>
                </a:lnTo>
                <a:lnTo>
                  <a:pt x="76200" y="154782"/>
                </a:lnTo>
                <a:lnTo>
                  <a:pt x="26194" y="135732"/>
                </a:lnTo>
                <a:lnTo>
                  <a:pt x="0" y="78582"/>
                </a:lnTo>
                <a:close/>
              </a:path>
            </a:pathLst>
          </a:custGeom>
          <a:solidFill>
            <a:srgbClr val="C00000"/>
          </a:solidFill>
          <a:ln w="9525">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2" name="Freeform 91"/>
          <p:cNvSpPr/>
          <p:nvPr/>
        </p:nvSpPr>
        <p:spPr>
          <a:xfrm>
            <a:off x="3249126" y="4288357"/>
            <a:ext cx="1687286" cy="1333500"/>
          </a:xfrm>
          <a:custGeom>
            <a:avLst/>
            <a:gdLst>
              <a:gd name="connsiteX0" fmla="*/ 1646464 w 1687286"/>
              <a:gd name="connsiteY0" fmla="*/ 669471 h 1333500"/>
              <a:gd name="connsiteX1" fmla="*/ 1673679 w 1687286"/>
              <a:gd name="connsiteY1" fmla="*/ 634093 h 1333500"/>
              <a:gd name="connsiteX2" fmla="*/ 1676400 w 1687286"/>
              <a:gd name="connsiteY2" fmla="*/ 536121 h 1333500"/>
              <a:gd name="connsiteX3" fmla="*/ 1632857 w 1687286"/>
              <a:gd name="connsiteY3" fmla="*/ 495300 h 1333500"/>
              <a:gd name="connsiteX4" fmla="*/ 1641022 w 1687286"/>
              <a:gd name="connsiteY4" fmla="*/ 405493 h 1333500"/>
              <a:gd name="connsiteX5" fmla="*/ 1679122 w 1687286"/>
              <a:gd name="connsiteY5" fmla="*/ 370114 h 1333500"/>
              <a:gd name="connsiteX6" fmla="*/ 1687286 w 1687286"/>
              <a:gd name="connsiteY6" fmla="*/ 315686 h 1333500"/>
              <a:gd name="connsiteX7" fmla="*/ 1643743 w 1687286"/>
              <a:gd name="connsiteY7" fmla="*/ 234043 h 1333500"/>
              <a:gd name="connsiteX8" fmla="*/ 1619250 w 1687286"/>
              <a:gd name="connsiteY8" fmla="*/ 228600 h 1333500"/>
              <a:gd name="connsiteX9" fmla="*/ 1619250 w 1687286"/>
              <a:gd name="connsiteY9" fmla="*/ 168729 h 1333500"/>
              <a:gd name="connsiteX10" fmla="*/ 1592036 w 1687286"/>
              <a:gd name="connsiteY10" fmla="*/ 136071 h 1333500"/>
              <a:gd name="connsiteX11" fmla="*/ 1611086 w 1687286"/>
              <a:gd name="connsiteY11" fmla="*/ 13607 h 1333500"/>
              <a:gd name="connsiteX12" fmla="*/ 1638300 w 1687286"/>
              <a:gd name="connsiteY12" fmla="*/ 5443 h 1333500"/>
              <a:gd name="connsiteX13" fmla="*/ 1589314 w 1687286"/>
              <a:gd name="connsiteY13" fmla="*/ 0 h 1333500"/>
              <a:gd name="connsiteX14" fmla="*/ 1431472 w 1687286"/>
              <a:gd name="connsiteY14" fmla="*/ 111579 h 1333500"/>
              <a:gd name="connsiteX15" fmla="*/ 1398814 w 1687286"/>
              <a:gd name="connsiteY15" fmla="*/ 103414 h 1333500"/>
              <a:gd name="connsiteX16" fmla="*/ 1352550 w 1687286"/>
              <a:gd name="connsiteY16" fmla="*/ 0 h 1333500"/>
              <a:gd name="connsiteX17" fmla="*/ 1317172 w 1687286"/>
              <a:gd name="connsiteY17" fmla="*/ 2721 h 1333500"/>
              <a:gd name="connsiteX18" fmla="*/ 1300843 w 1687286"/>
              <a:gd name="connsiteY18" fmla="*/ 43543 h 1333500"/>
              <a:gd name="connsiteX19" fmla="*/ 1260022 w 1687286"/>
              <a:gd name="connsiteY19" fmla="*/ 43543 h 1333500"/>
              <a:gd name="connsiteX20" fmla="*/ 1200150 w 1687286"/>
              <a:gd name="connsiteY20" fmla="*/ 106136 h 1333500"/>
              <a:gd name="connsiteX21" fmla="*/ 1205593 w 1687286"/>
              <a:gd name="connsiteY21" fmla="*/ 174171 h 1333500"/>
              <a:gd name="connsiteX22" fmla="*/ 1186543 w 1687286"/>
              <a:gd name="connsiteY22" fmla="*/ 214993 h 1333500"/>
              <a:gd name="connsiteX23" fmla="*/ 1140279 w 1687286"/>
              <a:gd name="connsiteY23" fmla="*/ 217714 h 1333500"/>
              <a:gd name="connsiteX24" fmla="*/ 1066800 w 1687286"/>
              <a:gd name="connsiteY24" fmla="*/ 157843 h 1333500"/>
              <a:gd name="connsiteX25" fmla="*/ 976993 w 1687286"/>
              <a:gd name="connsiteY25" fmla="*/ 176893 h 1333500"/>
              <a:gd name="connsiteX26" fmla="*/ 906236 w 1687286"/>
              <a:gd name="connsiteY26" fmla="*/ 119743 h 1333500"/>
              <a:gd name="connsiteX27" fmla="*/ 862693 w 1687286"/>
              <a:gd name="connsiteY27" fmla="*/ 125186 h 1333500"/>
              <a:gd name="connsiteX28" fmla="*/ 827314 w 1687286"/>
              <a:gd name="connsiteY28" fmla="*/ 59871 h 1333500"/>
              <a:gd name="connsiteX29" fmla="*/ 767443 w 1687286"/>
              <a:gd name="connsiteY29" fmla="*/ 48986 h 1333500"/>
              <a:gd name="connsiteX30" fmla="*/ 707572 w 1687286"/>
              <a:gd name="connsiteY30" fmla="*/ 76200 h 1333500"/>
              <a:gd name="connsiteX31" fmla="*/ 386443 w 1687286"/>
              <a:gd name="connsiteY31" fmla="*/ 68036 h 1333500"/>
              <a:gd name="connsiteX32" fmla="*/ 223157 w 1687286"/>
              <a:gd name="connsiteY32" fmla="*/ 119743 h 1333500"/>
              <a:gd name="connsiteX33" fmla="*/ 155122 w 1687286"/>
              <a:gd name="connsiteY33" fmla="*/ 228600 h 1333500"/>
              <a:gd name="connsiteX34" fmla="*/ 81643 w 1687286"/>
              <a:gd name="connsiteY34" fmla="*/ 283029 h 1333500"/>
              <a:gd name="connsiteX35" fmla="*/ 57150 w 1687286"/>
              <a:gd name="connsiteY35" fmla="*/ 348343 h 1333500"/>
              <a:gd name="connsiteX36" fmla="*/ 13607 w 1687286"/>
              <a:gd name="connsiteY36" fmla="*/ 348343 h 1333500"/>
              <a:gd name="connsiteX37" fmla="*/ 0 w 1687286"/>
              <a:gd name="connsiteY37" fmla="*/ 386443 h 1333500"/>
              <a:gd name="connsiteX38" fmla="*/ 65314 w 1687286"/>
              <a:gd name="connsiteY38" fmla="*/ 549729 h 1333500"/>
              <a:gd name="connsiteX39" fmla="*/ 68036 w 1687286"/>
              <a:gd name="connsiteY39" fmla="*/ 623207 h 1333500"/>
              <a:gd name="connsiteX40" fmla="*/ 166007 w 1687286"/>
              <a:gd name="connsiteY40" fmla="*/ 674914 h 1333500"/>
              <a:gd name="connsiteX41" fmla="*/ 179614 w 1687286"/>
              <a:gd name="connsiteY41" fmla="*/ 696686 h 1333500"/>
              <a:gd name="connsiteX42" fmla="*/ 130629 w 1687286"/>
              <a:gd name="connsiteY42" fmla="*/ 732064 h 1333500"/>
              <a:gd name="connsiteX43" fmla="*/ 144236 w 1687286"/>
              <a:gd name="connsiteY43" fmla="*/ 802821 h 1333500"/>
              <a:gd name="connsiteX44" fmla="*/ 247650 w 1687286"/>
              <a:gd name="connsiteY44" fmla="*/ 1009650 h 1333500"/>
              <a:gd name="connsiteX45" fmla="*/ 239486 w 1687286"/>
              <a:gd name="connsiteY45" fmla="*/ 1099457 h 1333500"/>
              <a:gd name="connsiteX46" fmla="*/ 269422 w 1687286"/>
              <a:gd name="connsiteY46" fmla="*/ 1197429 h 1333500"/>
              <a:gd name="connsiteX47" fmla="*/ 364672 w 1687286"/>
              <a:gd name="connsiteY47" fmla="*/ 1175657 h 1333500"/>
              <a:gd name="connsiteX48" fmla="*/ 367393 w 1687286"/>
              <a:gd name="connsiteY48" fmla="*/ 1123950 h 1333500"/>
              <a:gd name="connsiteX49" fmla="*/ 391886 w 1687286"/>
              <a:gd name="connsiteY49" fmla="*/ 1123950 h 1333500"/>
              <a:gd name="connsiteX50" fmla="*/ 427264 w 1687286"/>
              <a:gd name="connsiteY50" fmla="*/ 1118507 h 1333500"/>
              <a:gd name="connsiteX51" fmla="*/ 457200 w 1687286"/>
              <a:gd name="connsiteY51" fmla="*/ 1189264 h 1333500"/>
              <a:gd name="connsiteX52" fmla="*/ 421822 w 1687286"/>
              <a:gd name="connsiteY52" fmla="*/ 1333500 h 1333500"/>
              <a:gd name="connsiteX53" fmla="*/ 533400 w 1687286"/>
              <a:gd name="connsiteY53" fmla="*/ 1279071 h 1333500"/>
              <a:gd name="connsiteX54" fmla="*/ 563336 w 1687286"/>
              <a:gd name="connsiteY54" fmla="*/ 1303564 h 1333500"/>
              <a:gd name="connsiteX55" fmla="*/ 623207 w 1687286"/>
              <a:gd name="connsiteY55" fmla="*/ 1289957 h 1333500"/>
              <a:gd name="connsiteX56" fmla="*/ 658586 w 1687286"/>
              <a:gd name="connsiteY56" fmla="*/ 1328057 h 1333500"/>
              <a:gd name="connsiteX57" fmla="*/ 685800 w 1687286"/>
              <a:gd name="connsiteY57" fmla="*/ 1328057 h 1333500"/>
              <a:gd name="connsiteX58" fmla="*/ 693964 w 1687286"/>
              <a:gd name="connsiteY58" fmla="*/ 1292679 h 1333500"/>
              <a:gd name="connsiteX59" fmla="*/ 723900 w 1687286"/>
              <a:gd name="connsiteY59" fmla="*/ 1284514 h 1333500"/>
              <a:gd name="connsiteX60" fmla="*/ 742950 w 1687286"/>
              <a:gd name="connsiteY60" fmla="*/ 1260021 h 1333500"/>
              <a:gd name="connsiteX61" fmla="*/ 810986 w 1687286"/>
              <a:gd name="connsiteY61" fmla="*/ 1260021 h 1333500"/>
              <a:gd name="connsiteX62" fmla="*/ 898072 w 1687286"/>
              <a:gd name="connsiteY62" fmla="*/ 1194707 h 1333500"/>
              <a:gd name="connsiteX63" fmla="*/ 868136 w 1687286"/>
              <a:gd name="connsiteY63" fmla="*/ 1143000 h 1333500"/>
              <a:gd name="connsiteX64" fmla="*/ 1004207 w 1687286"/>
              <a:gd name="connsiteY64" fmla="*/ 1126671 h 1333500"/>
              <a:gd name="connsiteX65" fmla="*/ 1017814 w 1687286"/>
              <a:gd name="connsiteY65" fmla="*/ 1110343 h 1333500"/>
              <a:gd name="connsiteX66" fmla="*/ 1151164 w 1687286"/>
              <a:gd name="connsiteY66" fmla="*/ 1107621 h 1333500"/>
              <a:gd name="connsiteX67" fmla="*/ 1151164 w 1687286"/>
              <a:gd name="connsiteY67" fmla="*/ 1145721 h 1333500"/>
              <a:gd name="connsiteX68" fmla="*/ 1189264 w 1687286"/>
              <a:gd name="connsiteY68" fmla="*/ 1137557 h 1333500"/>
              <a:gd name="connsiteX69" fmla="*/ 1251857 w 1687286"/>
              <a:gd name="connsiteY69" fmla="*/ 1170214 h 1333500"/>
              <a:gd name="connsiteX70" fmla="*/ 1235529 w 1687286"/>
              <a:gd name="connsiteY70" fmla="*/ 1129393 h 1333500"/>
              <a:gd name="connsiteX71" fmla="*/ 1262743 w 1687286"/>
              <a:gd name="connsiteY71" fmla="*/ 1096736 h 1333500"/>
              <a:gd name="connsiteX72" fmla="*/ 1181100 w 1687286"/>
              <a:gd name="connsiteY72" fmla="*/ 1053193 h 1333500"/>
              <a:gd name="connsiteX73" fmla="*/ 1118507 w 1687286"/>
              <a:gd name="connsiteY73" fmla="*/ 963386 h 1333500"/>
              <a:gd name="connsiteX74" fmla="*/ 1134836 w 1687286"/>
              <a:gd name="connsiteY74" fmla="*/ 936171 h 1333500"/>
              <a:gd name="connsiteX75" fmla="*/ 1123950 w 1687286"/>
              <a:gd name="connsiteY75" fmla="*/ 892629 h 1333500"/>
              <a:gd name="connsiteX76" fmla="*/ 1167493 w 1687286"/>
              <a:gd name="connsiteY76" fmla="*/ 876300 h 1333500"/>
              <a:gd name="connsiteX77" fmla="*/ 1181100 w 1687286"/>
              <a:gd name="connsiteY77" fmla="*/ 884464 h 1333500"/>
              <a:gd name="connsiteX78" fmla="*/ 1183822 w 1687286"/>
              <a:gd name="connsiteY78" fmla="*/ 857250 h 1333500"/>
              <a:gd name="connsiteX79" fmla="*/ 1265464 w 1687286"/>
              <a:gd name="connsiteY79" fmla="*/ 862693 h 1333500"/>
              <a:gd name="connsiteX80" fmla="*/ 1292679 w 1687286"/>
              <a:gd name="connsiteY80" fmla="*/ 895350 h 1333500"/>
              <a:gd name="connsiteX81" fmla="*/ 1338943 w 1687286"/>
              <a:gd name="connsiteY81" fmla="*/ 892629 h 1333500"/>
              <a:gd name="connsiteX82" fmla="*/ 1317172 w 1687286"/>
              <a:gd name="connsiteY82" fmla="*/ 789214 h 1333500"/>
              <a:gd name="connsiteX83" fmla="*/ 1374322 w 1687286"/>
              <a:gd name="connsiteY83" fmla="*/ 797379 h 1333500"/>
              <a:gd name="connsiteX84" fmla="*/ 1393372 w 1687286"/>
              <a:gd name="connsiteY84" fmla="*/ 786493 h 1333500"/>
              <a:gd name="connsiteX85" fmla="*/ 1406979 w 1687286"/>
              <a:gd name="connsiteY85" fmla="*/ 797379 h 1333500"/>
              <a:gd name="connsiteX86" fmla="*/ 1445079 w 1687286"/>
              <a:gd name="connsiteY86" fmla="*/ 742950 h 1333500"/>
              <a:gd name="connsiteX87" fmla="*/ 1480457 w 1687286"/>
              <a:gd name="connsiteY87" fmla="*/ 772886 h 1333500"/>
              <a:gd name="connsiteX88" fmla="*/ 1570264 w 1687286"/>
              <a:gd name="connsiteY88" fmla="*/ 696686 h 1333500"/>
              <a:gd name="connsiteX89" fmla="*/ 1570264 w 1687286"/>
              <a:gd name="connsiteY89" fmla="*/ 658586 h 1333500"/>
              <a:gd name="connsiteX90" fmla="*/ 1646464 w 1687286"/>
              <a:gd name="connsiteY90" fmla="*/ 669471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687286" h="1333500">
                <a:moveTo>
                  <a:pt x="1646464" y="669471"/>
                </a:moveTo>
                <a:lnTo>
                  <a:pt x="1673679" y="634093"/>
                </a:lnTo>
                <a:lnTo>
                  <a:pt x="1676400" y="536121"/>
                </a:lnTo>
                <a:lnTo>
                  <a:pt x="1632857" y="495300"/>
                </a:lnTo>
                <a:lnTo>
                  <a:pt x="1641022" y="405493"/>
                </a:lnTo>
                <a:lnTo>
                  <a:pt x="1679122" y="370114"/>
                </a:lnTo>
                <a:lnTo>
                  <a:pt x="1687286" y="315686"/>
                </a:lnTo>
                <a:lnTo>
                  <a:pt x="1643743" y="234043"/>
                </a:lnTo>
                <a:lnTo>
                  <a:pt x="1619250" y="228600"/>
                </a:lnTo>
                <a:lnTo>
                  <a:pt x="1619250" y="168729"/>
                </a:lnTo>
                <a:lnTo>
                  <a:pt x="1592036" y="136071"/>
                </a:lnTo>
                <a:lnTo>
                  <a:pt x="1611086" y="13607"/>
                </a:lnTo>
                <a:lnTo>
                  <a:pt x="1638300" y="5443"/>
                </a:lnTo>
                <a:lnTo>
                  <a:pt x="1589314" y="0"/>
                </a:lnTo>
                <a:lnTo>
                  <a:pt x="1431472" y="111579"/>
                </a:lnTo>
                <a:lnTo>
                  <a:pt x="1398814" y="103414"/>
                </a:lnTo>
                <a:lnTo>
                  <a:pt x="1352550" y="0"/>
                </a:lnTo>
                <a:lnTo>
                  <a:pt x="1317172" y="2721"/>
                </a:lnTo>
                <a:lnTo>
                  <a:pt x="1300843" y="43543"/>
                </a:lnTo>
                <a:lnTo>
                  <a:pt x="1260022" y="43543"/>
                </a:lnTo>
                <a:lnTo>
                  <a:pt x="1200150" y="106136"/>
                </a:lnTo>
                <a:lnTo>
                  <a:pt x="1205593" y="174171"/>
                </a:lnTo>
                <a:lnTo>
                  <a:pt x="1186543" y="214993"/>
                </a:lnTo>
                <a:lnTo>
                  <a:pt x="1140279" y="217714"/>
                </a:lnTo>
                <a:lnTo>
                  <a:pt x="1066800" y="157843"/>
                </a:lnTo>
                <a:lnTo>
                  <a:pt x="976993" y="176893"/>
                </a:lnTo>
                <a:lnTo>
                  <a:pt x="906236" y="119743"/>
                </a:lnTo>
                <a:lnTo>
                  <a:pt x="862693" y="125186"/>
                </a:lnTo>
                <a:lnTo>
                  <a:pt x="827314" y="59871"/>
                </a:lnTo>
                <a:lnTo>
                  <a:pt x="767443" y="48986"/>
                </a:lnTo>
                <a:lnTo>
                  <a:pt x="707572" y="76200"/>
                </a:lnTo>
                <a:lnTo>
                  <a:pt x="386443" y="68036"/>
                </a:lnTo>
                <a:lnTo>
                  <a:pt x="223157" y="119743"/>
                </a:lnTo>
                <a:lnTo>
                  <a:pt x="155122" y="228600"/>
                </a:lnTo>
                <a:lnTo>
                  <a:pt x="81643" y="283029"/>
                </a:lnTo>
                <a:lnTo>
                  <a:pt x="57150" y="348343"/>
                </a:lnTo>
                <a:lnTo>
                  <a:pt x="13607" y="348343"/>
                </a:lnTo>
                <a:lnTo>
                  <a:pt x="0" y="386443"/>
                </a:lnTo>
                <a:lnTo>
                  <a:pt x="65314" y="549729"/>
                </a:lnTo>
                <a:cubicBezTo>
                  <a:pt x="66221" y="574222"/>
                  <a:pt x="67129" y="598714"/>
                  <a:pt x="68036" y="623207"/>
                </a:cubicBezTo>
                <a:lnTo>
                  <a:pt x="166007" y="674914"/>
                </a:lnTo>
                <a:lnTo>
                  <a:pt x="179614" y="696686"/>
                </a:lnTo>
                <a:lnTo>
                  <a:pt x="130629" y="732064"/>
                </a:lnTo>
                <a:lnTo>
                  <a:pt x="144236" y="802821"/>
                </a:lnTo>
                <a:lnTo>
                  <a:pt x="247650" y="1009650"/>
                </a:lnTo>
                <a:lnTo>
                  <a:pt x="239486" y="1099457"/>
                </a:lnTo>
                <a:lnTo>
                  <a:pt x="269422" y="1197429"/>
                </a:lnTo>
                <a:lnTo>
                  <a:pt x="364672" y="1175657"/>
                </a:lnTo>
                <a:lnTo>
                  <a:pt x="367393" y="1123950"/>
                </a:lnTo>
                <a:lnTo>
                  <a:pt x="391886" y="1123950"/>
                </a:lnTo>
                <a:lnTo>
                  <a:pt x="427264" y="1118507"/>
                </a:lnTo>
                <a:lnTo>
                  <a:pt x="457200" y="1189264"/>
                </a:lnTo>
                <a:lnTo>
                  <a:pt x="421822" y="1333500"/>
                </a:lnTo>
                <a:lnTo>
                  <a:pt x="533400" y="1279071"/>
                </a:lnTo>
                <a:lnTo>
                  <a:pt x="563336" y="1303564"/>
                </a:lnTo>
                <a:lnTo>
                  <a:pt x="623207" y="1289957"/>
                </a:lnTo>
                <a:lnTo>
                  <a:pt x="658586" y="1328057"/>
                </a:lnTo>
                <a:lnTo>
                  <a:pt x="685800" y="1328057"/>
                </a:lnTo>
                <a:lnTo>
                  <a:pt x="693964" y="1292679"/>
                </a:lnTo>
                <a:lnTo>
                  <a:pt x="723900" y="1284514"/>
                </a:lnTo>
                <a:lnTo>
                  <a:pt x="742950" y="1260021"/>
                </a:lnTo>
                <a:lnTo>
                  <a:pt x="810986" y="1260021"/>
                </a:lnTo>
                <a:lnTo>
                  <a:pt x="898072" y="1194707"/>
                </a:lnTo>
                <a:lnTo>
                  <a:pt x="868136" y="1143000"/>
                </a:lnTo>
                <a:lnTo>
                  <a:pt x="1004207" y="1126671"/>
                </a:lnTo>
                <a:lnTo>
                  <a:pt x="1017814" y="1110343"/>
                </a:lnTo>
                <a:lnTo>
                  <a:pt x="1151164" y="1107621"/>
                </a:lnTo>
                <a:lnTo>
                  <a:pt x="1151164" y="1145721"/>
                </a:lnTo>
                <a:lnTo>
                  <a:pt x="1189264" y="1137557"/>
                </a:lnTo>
                <a:lnTo>
                  <a:pt x="1251857" y="1170214"/>
                </a:lnTo>
                <a:lnTo>
                  <a:pt x="1235529" y="1129393"/>
                </a:lnTo>
                <a:lnTo>
                  <a:pt x="1262743" y="1096736"/>
                </a:lnTo>
                <a:lnTo>
                  <a:pt x="1181100" y="1053193"/>
                </a:lnTo>
                <a:lnTo>
                  <a:pt x="1118507" y="963386"/>
                </a:lnTo>
                <a:lnTo>
                  <a:pt x="1134836" y="936171"/>
                </a:lnTo>
                <a:lnTo>
                  <a:pt x="1123950" y="892629"/>
                </a:lnTo>
                <a:lnTo>
                  <a:pt x="1167493" y="876300"/>
                </a:lnTo>
                <a:lnTo>
                  <a:pt x="1181100" y="884464"/>
                </a:lnTo>
                <a:lnTo>
                  <a:pt x="1183822" y="857250"/>
                </a:lnTo>
                <a:lnTo>
                  <a:pt x="1265464" y="862693"/>
                </a:lnTo>
                <a:lnTo>
                  <a:pt x="1292679" y="895350"/>
                </a:lnTo>
                <a:lnTo>
                  <a:pt x="1338943" y="892629"/>
                </a:lnTo>
                <a:lnTo>
                  <a:pt x="1317172" y="789214"/>
                </a:lnTo>
                <a:lnTo>
                  <a:pt x="1374322" y="797379"/>
                </a:lnTo>
                <a:lnTo>
                  <a:pt x="1393372" y="786493"/>
                </a:lnTo>
                <a:lnTo>
                  <a:pt x="1406979" y="797379"/>
                </a:lnTo>
                <a:lnTo>
                  <a:pt x="1445079" y="742950"/>
                </a:lnTo>
                <a:lnTo>
                  <a:pt x="1480457" y="772886"/>
                </a:lnTo>
                <a:lnTo>
                  <a:pt x="1570264" y="696686"/>
                </a:lnTo>
                <a:lnTo>
                  <a:pt x="1570264" y="658586"/>
                </a:lnTo>
                <a:lnTo>
                  <a:pt x="1646464" y="669471"/>
                </a:lnTo>
                <a:close/>
              </a:path>
            </a:pathLst>
          </a:custGeom>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3" name="Rounded Rectangle 92"/>
          <p:cNvSpPr/>
          <p:nvPr/>
        </p:nvSpPr>
        <p:spPr>
          <a:xfrm>
            <a:off x="2976306" y="1376208"/>
            <a:ext cx="2937095" cy="4943106"/>
          </a:xfrm>
          <a:prstGeom prst="roundRect">
            <a:avLst>
              <a:gd name="adj"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flipV="1">
            <a:off x="2971800" y="3808605"/>
            <a:ext cx="1844869" cy="35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159386" y="3810356"/>
            <a:ext cx="749069" cy="11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95238" y="3808605"/>
            <a:ext cx="3641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983393" y="3811763"/>
            <a:ext cx="2930008" cy="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971800" y="3812107"/>
            <a:ext cx="2930008" cy="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Rectangular Callout 125"/>
          <p:cNvSpPr/>
          <p:nvPr/>
        </p:nvSpPr>
        <p:spPr>
          <a:xfrm>
            <a:off x="3474244" y="1249747"/>
            <a:ext cx="1326356" cy="731453"/>
          </a:xfrm>
          <a:prstGeom prst="wedgeRectCallout">
            <a:avLst>
              <a:gd name="adj1" fmla="val -16661"/>
              <a:gd name="adj2" fmla="val 109192"/>
            </a:avLst>
          </a:prstGeom>
          <a:solidFill>
            <a:srgbClr val="002060"/>
          </a:solidFill>
          <a:ln w="9525">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500" b="1" dirty="0" err="1" smtClean="0">
                <a:solidFill>
                  <a:schemeClr val="bg1"/>
                </a:solidFill>
                <a:latin typeface="Cambria" pitchFamily="18" charset="0"/>
              </a:rPr>
              <a:t>Lạnh</a:t>
            </a:r>
            <a:endParaRPr lang="en-US" sz="2500" b="1" dirty="0">
              <a:solidFill>
                <a:schemeClr val="bg1"/>
              </a:solidFill>
              <a:latin typeface="Cambria" pitchFamily="18" charset="0"/>
            </a:endParaRPr>
          </a:p>
        </p:txBody>
      </p:sp>
      <p:sp>
        <p:nvSpPr>
          <p:cNvPr id="134" name="Rectangular Callout 133"/>
          <p:cNvSpPr/>
          <p:nvPr/>
        </p:nvSpPr>
        <p:spPr>
          <a:xfrm>
            <a:off x="4267200" y="3810000"/>
            <a:ext cx="1193007" cy="652874"/>
          </a:xfrm>
          <a:prstGeom prst="wedgeRectCallout">
            <a:avLst>
              <a:gd name="adj1" fmla="val 7400"/>
              <a:gd name="adj2" fmla="val 162502"/>
            </a:avLst>
          </a:prstGeom>
          <a:solidFill>
            <a:schemeClr val="accent3">
              <a:lumMod val="50000"/>
            </a:schemeClr>
          </a:solidFill>
          <a:ln w="9525">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err="1" smtClean="0">
                <a:solidFill>
                  <a:schemeClr val="bg1"/>
                </a:solidFill>
                <a:latin typeface="Cambria" pitchFamily="18" charset="0"/>
              </a:rPr>
              <a:t>Không</a:t>
            </a:r>
            <a:r>
              <a:rPr lang="en-US" sz="2200" b="1" dirty="0" smtClean="0">
                <a:solidFill>
                  <a:schemeClr val="bg1"/>
                </a:solidFill>
                <a:latin typeface="Cambria" pitchFamily="18" charset="0"/>
              </a:rPr>
              <a:t> </a:t>
            </a:r>
            <a:r>
              <a:rPr lang="en-US" sz="2200" b="1" dirty="0" err="1" smtClean="0">
                <a:solidFill>
                  <a:schemeClr val="bg1"/>
                </a:solidFill>
                <a:latin typeface="Cambria" pitchFamily="18" charset="0"/>
              </a:rPr>
              <a:t>lạnh</a:t>
            </a:r>
            <a:endParaRPr lang="en-US" sz="2200" b="1" dirty="0">
              <a:solidFill>
                <a:schemeClr val="bg1"/>
              </a:solidFill>
              <a:latin typeface="Cambria" pitchFamily="18" charset="0"/>
            </a:endParaRPr>
          </a:p>
        </p:txBody>
      </p:sp>
      <p:sp>
        <p:nvSpPr>
          <p:cNvPr id="98" name="Title 1"/>
          <p:cNvSpPr txBox="1">
            <a:spLocks/>
          </p:cNvSpPr>
          <p:nvPr/>
        </p:nvSpPr>
        <p:spPr>
          <a:xfrm>
            <a:off x="24518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effectLst>
                  <a:outerShdw blurRad="38100" dist="38100" dir="2700000" algn="tl">
                    <a:srgbClr val="000000">
                      <a:alpha val="43137"/>
                    </a:srgbClr>
                  </a:outerShdw>
                </a:effectLst>
                <a:latin typeface="Cambria" pitchFamily="18" charset="0"/>
              </a:rPr>
              <a:t>Thời</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tiết</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và</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khí</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hậu</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962592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6"/>
                                        </p:tgtEl>
                                        <p:attrNameLst>
                                          <p:attrName>r</p:attrName>
                                        </p:attrNameLst>
                                      </p:cBhvr>
                                    </p:animRot>
                                    <p:animRot by="-240000">
                                      <p:cBhvr>
                                        <p:cTn id="7" dur="200" fill="hold">
                                          <p:stCondLst>
                                            <p:cond delay="200"/>
                                          </p:stCondLst>
                                        </p:cTn>
                                        <p:tgtEl>
                                          <p:spTgt spid="1036"/>
                                        </p:tgtEl>
                                        <p:attrNameLst>
                                          <p:attrName>r</p:attrName>
                                        </p:attrNameLst>
                                      </p:cBhvr>
                                    </p:animRot>
                                    <p:animRot by="240000">
                                      <p:cBhvr>
                                        <p:cTn id="8" dur="200" fill="hold">
                                          <p:stCondLst>
                                            <p:cond delay="400"/>
                                          </p:stCondLst>
                                        </p:cTn>
                                        <p:tgtEl>
                                          <p:spTgt spid="1036"/>
                                        </p:tgtEl>
                                        <p:attrNameLst>
                                          <p:attrName>r</p:attrName>
                                        </p:attrNameLst>
                                      </p:cBhvr>
                                    </p:animRot>
                                    <p:animRot by="-240000">
                                      <p:cBhvr>
                                        <p:cTn id="9" dur="200" fill="hold">
                                          <p:stCondLst>
                                            <p:cond delay="600"/>
                                          </p:stCondLst>
                                        </p:cTn>
                                        <p:tgtEl>
                                          <p:spTgt spid="1036"/>
                                        </p:tgtEl>
                                        <p:attrNameLst>
                                          <p:attrName>r</p:attrName>
                                        </p:attrNameLst>
                                      </p:cBhvr>
                                    </p:animRot>
                                    <p:animRot by="120000">
                                      <p:cBhvr>
                                        <p:cTn id="10" dur="200" fill="hold">
                                          <p:stCondLst>
                                            <p:cond delay="800"/>
                                          </p:stCondLst>
                                        </p:cTn>
                                        <p:tgtEl>
                                          <p:spTgt spid="10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13</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sp>
        <p:nvSpPr>
          <p:cNvPr id="15"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000" b="1" dirty="0" err="1" smtClean="0">
                <a:solidFill>
                  <a:srgbClr val="0D30DD"/>
                </a:solidFill>
                <a:effectLst>
                  <a:outerShdw blurRad="38100" dist="38100" dir="2700000" algn="tl">
                    <a:srgbClr val="000000">
                      <a:alpha val="43137"/>
                    </a:srgbClr>
                  </a:outerShdw>
                </a:effectLst>
                <a:latin typeface="Cambria" pitchFamily="18" charset="0"/>
              </a:rPr>
              <a:t>Thời</a:t>
            </a:r>
            <a:r>
              <a:rPr lang="en-US" sz="3000" b="1" dirty="0" smtClean="0">
                <a:solidFill>
                  <a:srgbClr val="0D30DD"/>
                </a:solidFill>
                <a:effectLst>
                  <a:outerShdw blurRad="38100" dist="38100" dir="2700000" algn="tl">
                    <a:srgbClr val="000000">
                      <a:alpha val="43137"/>
                    </a:srgbClr>
                  </a:outerShdw>
                </a:effectLst>
                <a:latin typeface="Cambria" pitchFamily="18" charset="0"/>
              </a:rPr>
              <a:t> </a:t>
            </a:r>
            <a:r>
              <a:rPr lang="en-US" sz="3000" b="1" dirty="0" err="1" smtClean="0">
                <a:solidFill>
                  <a:srgbClr val="0D30DD"/>
                </a:solidFill>
                <a:effectLst>
                  <a:outerShdw blurRad="38100" dist="38100" dir="2700000" algn="tl">
                    <a:srgbClr val="000000">
                      <a:alpha val="43137"/>
                    </a:srgbClr>
                  </a:outerShdw>
                </a:effectLst>
                <a:latin typeface="Cambria" pitchFamily="18" charset="0"/>
              </a:rPr>
              <a:t>tiết</a:t>
            </a:r>
            <a:r>
              <a:rPr lang="en-US" sz="3000" b="1" dirty="0" smtClean="0">
                <a:solidFill>
                  <a:srgbClr val="0D30DD"/>
                </a:solidFill>
                <a:effectLst>
                  <a:outerShdw blurRad="38100" dist="38100" dir="2700000" algn="tl">
                    <a:srgbClr val="000000">
                      <a:alpha val="43137"/>
                    </a:srgbClr>
                  </a:outerShdw>
                </a:effectLst>
                <a:latin typeface="Cambria" pitchFamily="18" charset="0"/>
              </a:rPr>
              <a:t> </a:t>
            </a:r>
            <a:r>
              <a:rPr lang="en-US" sz="3000" b="1" dirty="0" err="1" smtClean="0">
                <a:solidFill>
                  <a:srgbClr val="0D30DD"/>
                </a:solidFill>
                <a:effectLst>
                  <a:outerShdw blurRad="38100" dist="38100" dir="2700000" algn="tl">
                    <a:srgbClr val="000000">
                      <a:alpha val="43137"/>
                    </a:srgbClr>
                  </a:outerShdw>
                </a:effectLst>
                <a:latin typeface="Cambria" pitchFamily="18" charset="0"/>
              </a:rPr>
              <a:t>và</a:t>
            </a:r>
            <a:r>
              <a:rPr lang="en-US" sz="3000" b="1" dirty="0" smtClean="0">
                <a:solidFill>
                  <a:srgbClr val="0D30DD"/>
                </a:solidFill>
                <a:effectLst>
                  <a:outerShdw blurRad="38100" dist="38100" dir="2700000" algn="tl">
                    <a:srgbClr val="000000">
                      <a:alpha val="43137"/>
                    </a:srgbClr>
                  </a:outerShdw>
                </a:effectLst>
                <a:latin typeface="Cambria" pitchFamily="18" charset="0"/>
              </a:rPr>
              <a:t> </a:t>
            </a:r>
            <a:r>
              <a:rPr lang="en-US" sz="3000" b="1" dirty="0" err="1" smtClean="0">
                <a:solidFill>
                  <a:srgbClr val="0D30DD"/>
                </a:solidFill>
                <a:effectLst>
                  <a:outerShdw blurRad="38100" dist="38100" dir="2700000" algn="tl">
                    <a:srgbClr val="000000">
                      <a:alpha val="43137"/>
                    </a:srgbClr>
                  </a:outerShdw>
                </a:effectLst>
                <a:latin typeface="Cambria" pitchFamily="18" charset="0"/>
              </a:rPr>
              <a:t>khí</a:t>
            </a:r>
            <a:r>
              <a:rPr lang="en-US" sz="3000" b="1" dirty="0" smtClean="0">
                <a:solidFill>
                  <a:srgbClr val="0D30DD"/>
                </a:solidFill>
                <a:effectLst>
                  <a:outerShdw blurRad="38100" dist="38100" dir="2700000" algn="tl">
                    <a:srgbClr val="000000">
                      <a:alpha val="43137"/>
                    </a:srgbClr>
                  </a:outerShdw>
                </a:effectLst>
                <a:latin typeface="Cambria" pitchFamily="18" charset="0"/>
              </a:rPr>
              <a:t> </a:t>
            </a:r>
            <a:r>
              <a:rPr lang="en-US" sz="3000" b="1" dirty="0" err="1" smtClean="0">
                <a:solidFill>
                  <a:srgbClr val="0D30DD"/>
                </a:solidFill>
                <a:effectLst>
                  <a:outerShdw blurRad="38100" dist="38100" dir="2700000" algn="tl">
                    <a:srgbClr val="000000">
                      <a:alpha val="43137"/>
                    </a:srgbClr>
                  </a:outerShdw>
                </a:effectLst>
                <a:latin typeface="Cambria" pitchFamily="18" charset="0"/>
              </a:rPr>
              <a:t>hậu</a:t>
            </a:r>
            <a:endParaRPr lang="en-US" sz="3000" b="1" dirty="0">
              <a:solidFill>
                <a:srgbClr val="0D30DD"/>
              </a:solidFill>
              <a:effectLst>
                <a:outerShdw blurRad="38100" dist="38100" dir="2700000" algn="tl">
                  <a:srgbClr val="000000">
                    <a:alpha val="43137"/>
                  </a:srgbClr>
                </a:outerShdw>
              </a:effectLst>
              <a:latin typeface="Cambria" pitchFamily="18" charset="0"/>
            </a:endParaRPr>
          </a:p>
        </p:txBody>
      </p:sp>
      <p:sp>
        <p:nvSpPr>
          <p:cNvPr id="2" name="Rounded Rectangular Callout 1"/>
          <p:cNvSpPr/>
          <p:nvPr/>
        </p:nvSpPr>
        <p:spPr>
          <a:xfrm>
            <a:off x="228600" y="1219200"/>
            <a:ext cx="4038599" cy="1447800"/>
          </a:xfrm>
          <a:prstGeom prst="wedgeRoundRectCallout">
            <a:avLst>
              <a:gd name="adj1" fmla="val -32123"/>
              <a:gd name="adj2" fmla="val 15415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itle 1"/>
          <p:cNvSpPr txBox="1">
            <a:spLocks/>
          </p:cNvSpPr>
          <p:nvPr/>
        </p:nvSpPr>
        <p:spPr>
          <a:xfrm>
            <a:off x="381000" y="1447800"/>
            <a:ext cx="3630695"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i="1" dirty="0" err="1" smtClean="0">
                <a:solidFill>
                  <a:srgbClr val="C00000"/>
                </a:solidFill>
                <a:latin typeface="Cambria" pitchFamily="18" charset="0"/>
              </a:rPr>
              <a:t>Vậy</a:t>
            </a:r>
            <a:r>
              <a:rPr lang="en-US" sz="2400" i="1" dirty="0" smtClean="0">
                <a:solidFill>
                  <a:srgbClr val="C00000"/>
                </a:solidFill>
                <a:latin typeface="Cambria" pitchFamily="18" charset="0"/>
              </a:rPr>
              <a:t> </a:t>
            </a:r>
            <a:r>
              <a:rPr lang="en-US" sz="2400" i="1" dirty="0" err="1">
                <a:solidFill>
                  <a:srgbClr val="C00000"/>
                </a:solidFill>
                <a:latin typeface="Cambria" pitchFamily="18" charset="0"/>
              </a:rPr>
              <a:t>k</a:t>
            </a:r>
            <a:r>
              <a:rPr lang="en-US" sz="2400" i="1" dirty="0" err="1" smtClean="0">
                <a:solidFill>
                  <a:srgbClr val="C00000"/>
                </a:solidFill>
                <a:latin typeface="Cambria" pitchFamily="18" charset="0"/>
              </a:rPr>
              <a:t>hí</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hậu</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là</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gì</a:t>
            </a:r>
            <a:r>
              <a:rPr lang="en-US" sz="2400" i="1" dirty="0" smtClean="0">
                <a:solidFill>
                  <a:srgbClr val="C00000"/>
                </a:solidFill>
                <a:latin typeface="Cambria" pitchFamily="18" charset="0"/>
              </a:rPr>
              <a:t>?</a:t>
            </a:r>
            <a:endParaRPr lang="en-US" sz="2400" i="1" dirty="0">
              <a:solidFill>
                <a:srgbClr val="C00000"/>
              </a:solidFill>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9867" y="3352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419600" y="1219200"/>
            <a:ext cx="4474760" cy="2286000"/>
          </a:xfrm>
          <a:prstGeom prst="wedgeRoundRectCallout">
            <a:avLst>
              <a:gd name="adj1" fmla="val 28217"/>
              <a:gd name="adj2" fmla="val 7966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6" name="Title 1"/>
          <p:cNvSpPr txBox="1">
            <a:spLocks/>
          </p:cNvSpPr>
          <p:nvPr/>
        </p:nvSpPr>
        <p:spPr>
          <a:xfrm>
            <a:off x="4554538" y="1447800"/>
            <a:ext cx="4208462" cy="1676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smtClean="0">
                <a:latin typeface="Cambria" pitchFamily="18" charset="0"/>
              </a:rPr>
              <a:t>- </a:t>
            </a:r>
            <a:r>
              <a:rPr lang="en-US" sz="2400" dirty="0" err="1" smtClean="0">
                <a:latin typeface="Cambria" pitchFamily="18" charset="0"/>
              </a:rPr>
              <a:t>Khí</a:t>
            </a:r>
            <a:r>
              <a:rPr lang="en-US" sz="2400" dirty="0" smtClean="0">
                <a:latin typeface="Cambria" pitchFamily="18" charset="0"/>
              </a:rPr>
              <a:t> </a:t>
            </a:r>
            <a:r>
              <a:rPr lang="en-US" sz="2400" dirty="0" err="1" smtClean="0">
                <a:latin typeface="Cambria" pitchFamily="18" charset="0"/>
              </a:rPr>
              <a:t>hậu</a:t>
            </a:r>
            <a:r>
              <a:rPr lang="en-US" sz="2400" dirty="0" smtClean="0">
                <a:latin typeface="Cambria" pitchFamily="18" charset="0"/>
              </a:rPr>
              <a:t> </a:t>
            </a:r>
            <a:r>
              <a:rPr lang="en-US" sz="2400" dirty="0" err="1" smtClean="0">
                <a:latin typeface="Cambria" pitchFamily="18" charset="0"/>
              </a:rPr>
              <a:t>là</a:t>
            </a:r>
            <a:r>
              <a:rPr lang="en-US" sz="2400" dirty="0" smtClean="0">
                <a:latin typeface="Cambria" pitchFamily="18" charset="0"/>
              </a:rPr>
              <a:t> </a:t>
            </a:r>
            <a:r>
              <a:rPr lang="en-US" sz="2400" dirty="0" err="1" smtClean="0">
                <a:latin typeface="Cambria" pitchFamily="18" charset="0"/>
              </a:rPr>
              <a:t>sự</a:t>
            </a:r>
            <a:r>
              <a:rPr lang="en-US" sz="2400" dirty="0" smtClean="0">
                <a:latin typeface="Cambria" pitchFamily="18" charset="0"/>
              </a:rPr>
              <a:t> </a:t>
            </a:r>
            <a:r>
              <a:rPr lang="en-US" sz="2400" dirty="0" err="1" smtClean="0">
                <a:latin typeface="Cambria" pitchFamily="18" charset="0"/>
              </a:rPr>
              <a:t>lặp</a:t>
            </a:r>
            <a:r>
              <a:rPr lang="en-US" sz="2400" dirty="0" smtClean="0">
                <a:latin typeface="Cambria" pitchFamily="18" charset="0"/>
              </a:rPr>
              <a:t> </a:t>
            </a:r>
            <a:r>
              <a:rPr lang="en-US" sz="2400" dirty="0" err="1" smtClean="0">
                <a:latin typeface="Cambria" pitchFamily="18" charset="0"/>
              </a:rPr>
              <a:t>đi</a:t>
            </a:r>
            <a:r>
              <a:rPr lang="en-US" sz="2400" dirty="0" smtClean="0">
                <a:latin typeface="Cambria" pitchFamily="18" charset="0"/>
              </a:rPr>
              <a:t> </a:t>
            </a:r>
            <a:r>
              <a:rPr lang="en-US" sz="2400" dirty="0" err="1" smtClean="0">
                <a:latin typeface="Cambria" pitchFamily="18" charset="0"/>
              </a:rPr>
              <a:t>lặp</a:t>
            </a:r>
            <a:r>
              <a:rPr lang="en-US" sz="2400" dirty="0" smtClean="0">
                <a:latin typeface="Cambria" pitchFamily="18" charset="0"/>
              </a:rPr>
              <a:t> </a:t>
            </a:r>
            <a:r>
              <a:rPr lang="en-US" sz="2400" dirty="0" err="1" smtClean="0">
                <a:latin typeface="Cambria" pitchFamily="18" charset="0"/>
              </a:rPr>
              <a:t>lại</a:t>
            </a:r>
            <a:r>
              <a:rPr lang="en-US" sz="2400" dirty="0" smtClean="0">
                <a:latin typeface="Cambria" pitchFamily="18" charset="0"/>
              </a:rPr>
              <a:t> </a:t>
            </a:r>
            <a:r>
              <a:rPr lang="en-US" sz="2400" dirty="0" err="1" smtClean="0">
                <a:latin typeface="Cambria" pitchFamily="18" charset="0"/>
              </a:rPr>
              <a:t>của</a:t>
            </a:r>
            <a:r>
              <a:rPr lang="en-US" sz="2400" dirty="0" smtClean="0">
                <a:latin typeface="Cambria" pitchFamily="18" charset="0"/>
              </a:rPr>
              <a:t> </a:t>
            </a:r>
            <a:r>
              <a:rPr lang="en-US" sz="2400" dirty="0" err="1" smtClean="0">
                <a:latin typeface="Cambria" pitchFamily="18" charset="0"/>
              </a:rPr>
              <a:t>tình</a:t>
            </a:r>
            <a:r>
              <a:rPr lang="en-US" sz="2400" dirty="0" smtClean="0">
                <a:latin typeface="Cambria" pitchFamily="18" charset="0"/>
              </a:rPr>
              <a:t> </a:t>
            </a:r>
            <a:r>
              <a:rPr lang="en-US" sz="2400" dirty="0" err="1" smtClean="0">
                <a:latin typeface="Cambria" pitchFamily="18" charset="0"/>
              </a:rPr>
              <a:t>hình</a:t>
            </a:r>
            <a:r>
              <a:rPr lang="en-US" sz="2400" dirty="0" smtClean="0">
                <a:latin typeface="Cambria" pitchFamily="18" charset="0"/>
              </a:rPr>
              <a:t> </a:t>
            </a:r>
            <a:r>
              <a:rPr lang="en-US" sz="2400" dirty="0" err="1" smtClean="0">
                <a:latin typeface="Cambria" pitchFamily="18" charset="0"/>
              </a:rPr>
              <a:t>thời</a:t>
            </a:r>
            <a:r>
              <a:rPr lang="en-US" sz="2400" dirty="0" smtClean="0">
                <a:latin typeface="Cambria" pitchFamily="18" charset="0"/>
              </a:rPr>
              <a:t> </a:t>
            </a:r>
            <a:r>
              <a:rPr lang="en-US" sz="2400" dirty="0" err="1" smtClean="0">
                <a:latin typeface="Cambria" pitchFamily="18" charset="0"/>
              </a:rPr>
              <a:t>tiết</a:t>
            </a:r>
            <a:r>
              <a:rPr lang="en-US" sz="2400" dirty="0" smtClean="0">
                <a:latin typeface="Cambria" pitchFamily="18" charset="0"/>
              </a:rPr>
              <a:t> ở </a:t>
            </a:r>
            <a:r>
              <a:rPr lang="en-US" sz="2400" dirty="0" err="1" smtClean="0">
                <a:latin typeface="Cambria" pitchFamily="18" charset="0"/>
              </a:rPr>
              <a:t>một</a:t>
            </a:r>
            <a:r>
              <a:rPr lang="en-US" sz="2400" dirty="0" smtClean="0">
                <a:latin typeface="Cambria" pitchFamily="18" charset="0"/>
              </a:rPr>
              <a:t> </a:t>
            </a:r>
            <a:r>
              <a:rPr lang="en-US" sz="2400" dirty="0" err="1" smtClean="0">
                <a:latin typeface="Cambria" pitchFamily="18" charset="0"/>
              </a:rPr>
              <a:t>địa</a:t>
            </a:r>
            <a:r>
              <a:rPr lang="en-US" sz="2400" dirty="0" smtClean="0">
                <a:latin typeface="Cambria" pitchFamily="18" charset="0"/>
              </a:rPr>
              <a:t> </a:t>
            </a:r>
            <a:r>
              <a:rPr lang="en-US" sz="2400" dirty="0" err="1" smtClean="0">
                <a:latin typeface="Cambria" pitchFamily="18" charset="0"/>
              </a:rPr>
              <a:t>phương</a:t>
            </a:r>
            <a:r>
              <a:rPr lang="en-US" sz="2400" dirty="0" smtClean="0">
                <a:latin typeface="Cambria" pitchFamily="18" charset="0"/>
              </a:rPr>
              <a:t>, </a:t>
            </a:r>
            <a:r>
              <a:rPr lang="en-US" sz="2400" dirty="0" err="1" smtClean="0">
                <a:latin typeface="Cambria" pitchFamily="18" charset="0"/>
              </a:rPr>
              <a:t>trong</a:t>
            </a:r>
            <a:r>
              <a:rPr lang="en-US" sz="2400" dirty="0" smtClean="0">
                <a:latin typeface="Cambria" pitchFamily="18" charset="0"/>
              </a:rPr>
              <a:t> </a:t>
            </a:r>
            <a:r>
              <a:rPr lang="en-US" sz="2400" dirty="0" err="1" smtClean="0">
                <a:latin typeface="Cambria" pitchFamily="18" charset="0"/>
              </a:rPr>
              <a:t>nhiều</a:t>
            </a:r>
            <a:r>
              <a:rPr lang="en-US" sz="2400" dirty="0" smtClean="0">
                <a:latin typeface="Cambria" pitchFamily="18" charset="0"/>
              </a:rPr>
              <a:t> </a:t>
            </a:r>
            <a:r>
              <a:rPr lang="en-US" sz="2400" dirty="0" err="1" smtClean="0">
                <a:latin typeface="Cambria" pitchFamily="18" charset="0"/>
              </a:rPr>
              <a:t>năm</a:t>
            </a:r>
            <a:r>
              <a:rPr lang="en-US" sz="2400" dirty="0" smtClean="0">
                <a:latin typeface="Cambria" pitchFamily="18" charset="0"/>
              </a:rPr>
              <a:t>.</a:t>
            </a:r>
          </a:p>
          <a:p>
            <a:pPr algn="just"/>
            <a:r>
              <a:rPr lang="en-US" sz="2400" dirty="0" smtClean="0">
                <a:latin typeface="Cambria" pitchFamily="18" charset="0"/>
              </a:rPr>
              <a:t>- </a:t>
            </a:r>
            <a:r>
              <a:rPr lang="en-US" sz="2400" dirty="0" err="1" smtClean="0">
                <a:latin typeface="Cambria" pitchFamily="18" charset="0"/>
              </a:rPr>
              <a:t>Khí</a:t>
            </a:r>
            <a:r>
              <a:rPr lang="en-US" sz="2400" dirty="0" smtClean="0">
                <a:latin typeface="Cambria" pitchFamily="18" charset="0"/>
              </a:rPr>
              <a:t> </a:t>
            </a:r>
            <a:r>
              <a:rPr lang="en-US" sz="2400" dirty="0" err="1" smtClean="0">
                <a:latin typeface="Cambria" pitchFamily="18" charset="0"/>
              </a:rPr>
              <a:t>hậu</a:t>
            </a:r>
            <a:r>
              <a:rPr lang="en-US" sz="2400" dirty="0" smtClean="0">
                <a:latin typeface="Cambria" pitchFamily="18" charset="0"/>
              </a:rPr>
              <a:t> </a:t>
            </a:r>
            <a:r>
              <a:rPr lang="en-US" sz="2400" dirty="0" err="1" smtClean="0">
                <a:latin typeface="Cambria" pitchFamily="18" charset="0"/>
              </a:rPr>
              <a:t>có</a:t>
            </a:r>
            <a:r>
              <a:rPr lang="en-US" sz="2400" dirty="0" smtClean="0">
                <a:latin typeface="Cambria" pitchFamily="18" charset="0"/>
              </a:rPr>
              <a:t> </a:t>
            </a:r>
            <a:r>
              <a:rPr lang="en-US" sz="2400" dirty="0" err="1" smtClean="0">
                <a:latin typeface="Cambria" pitchFamily="18" charset="0"/>
              </a:rPr>
              <a:t>tính</a:t>
            </a:r>
            <a:r>
              <a:rPr lang="en-US" sz="2400" dirty="0" smtClean="0">
                <a:latin typeface="Cambria" pitchFamily="18" charset="0"/>
              </a:rPr>
              <a:t> </a:t>
            </a:r>
            <a:r>
              <a:rPr lang="en-US" sz="2400" dirty="0" err="1" smtClean="0">
                <a:latin typeface="Cambria" pitchFamily="18" charset="0"/>
              </a:rPr>
              <a:t>quy</a:t>
            </a:r>
            <a:r>
              <a:rPr lang="en-US" sz="2400" dirty="0" smtClean="0">
                <a:latin typeface="Cambria" pitchFamily="18" charset="0"/>
              </a:rPr>
              <a:t> </a:t>
            </a:r>
            <a:r>
              <a:rPr lang="en-US" sz="2400" dirty="0" err="1" smtClean="0">
                <a:latin typeface="Cambria" pitchFamily="18" charset="0"/>
              </a:rPr>
              <a:t>luật</a:t>
            </a:r>
            <a:r>
              <a:rPr lang="en-US" sz="2400" dirty="0" smtClean="0">
                <a:latin typeface="Cambria" pitchFamily="18" charset="0"/>
              </a:rPr>
              <a:t>.</a:t>
            </a:r>
            <a:endParaRPr lang="en-US" sz="2400" dirty="0">
              <a:latin typeface="Cambria" pitchFamily="18" charset="0"/>
            </a:endParaRPr>
          </a:p>
        </p:txBody>
      </p:sp>
    </p:spTree>
    <p:extLst>
      <p:ext uri="{BB962C8B-B14F-4D97-AF65-F5344CB8AC3E}">
        <p14:creationId xmlns:p14="http://schemas.microsoft.com/office/powerpoint/2010/main" val="2882251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6"/>
                                        </p:tgtEl>
                                        <p:attrNameLst>
                                          <p:attrName>r</p:attrName>
                                        </p:attrNameLst>
                                      </p:cBhvr>
                                    </p:animRot>
                                    <p:animRot by="-240000">
                                      <p:cBhvr>
                                        <p:cTn id="7" dur="200" fill="hold">
                                          <p:stCondLst>
                                            <p:cond delay="200"/>
                                          </p:stCondLst>
                                        </p:cTn>
                                        <p:tgtEl>
                                          <p:spTgt spid="1036"/>
                                        </p:tgtEl>
                                        <p:attrNameLst>
                                          <p:attrName>r</p:attrName>
                                        </p:attrNameLst>
                                      </p:cBhvr>
                                    </p:animRot>
                                    <p:animRot by="240000">
                                      <p:cBhvr>
                                        <p:cTn id="8" dur="200" fill="hold">
                                          <p:stCondLst>
                                            <p:cond delay="400"/>
                                          </p:stCondLst>
                                        </p:cTn>
                                        <p:tgtEl>
                                          <p:spTgt spid="1036"/>
                                        </p:tgtEl>
                                        <p:attrNameLst>
                                          <p:attrName>r</p:attrName>
                                        </p:attrNameLst>
                                      </p:cBhvr>
                                    </p:animRot>
                                    <p:animRot by="-240000">
                                      <p:cBhvr>
                                        <p:cTn id="9" dur="200" fill="hold">
                                          <p:stCondLst>
                                            <p:cond delay="600"/>
                                          </p:stCondLst>
                                        </p:cTn>
                                        <p:tgtEl>
                                          <p:spTgt spid="1036"/>
                                        </p:tgtEl>
                                        <p:attrNameLst>
                                          <p:attrName>r</p:attrName>
                                        </p:attrNameLst>
                                      </p:cBhvr>
                                    </p:animRot>
                                    <p:animRot by="120000">
                                      <p:cBhvr>
                                        <p:cTn id="10" dur="200" fill="hold">
                                          <p:stCondLst>
                                            <p:cond delay="800"/>
                                          </p:stCondLst>
                                        </p:cTn>
                                        <p:tgtEl>
                                          <p:spTgt spid="10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4"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2779129"/>
          </a:xfrm>
          <a:prstGeom prst="wedgeRoundRectCallout">
            <a:avLst>
              <a:gd name="adj1" fmla="val 47307"/>
              <a:gd name="adj2" fmla="val 9781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882676"/>
            <a:ext cx="6629398" cy="2308324"/>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Thời tiết là sự biểu hiện các hiện tượng khí tượng ở một địa phương trong một thời gian ngắn nhất định.</a:t>
            </a:r>
          </a:p>
          <a:p>
            <a:pPr algn="just"/>
            <a:r>
              <a:rPr lang="vi-VN" sz="2400" dirty="0">
                <a:latin typeface="Cambria" panose="02040503050406030204" pitchFamily="18" charset="0"/>
                <a:ea typeface="Cambria" panose="02040503050406030204" pitchFamily="18" charset="0"/>
              </a:rPr>
              <a:t> - Khí hậu là sự lặp đi lặp lại của tình hình thời tiết ở một địa phương trong thời gian dài và trở thành quy luật.</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sp>
        <p:nvSpPr>
          <p:cNvPr id="23" name="Title 1"/>
          <p:cNvSpPr txBox="1">
            <a:spLocks/>
          </p:cNvSpPr>
          <p:nvPr/>
        </p:nvSpPr>
        <p:spPr>
          <a:xfrm>
            <a:off x="2514600"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Thời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tiết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hậu</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2302750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TRÒ CHƠI Ô CHỮ</a:t>
            </a:r>
            <a:endParaRPr lang="en-US" sz="35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76200" y="2550616"/>
            <a:ext cx="9144000" cy="4247317"/>
          </a:xfrm>
          <a:prstGeom prst="rect">
            <a:avLst/>
          </a:prstGeom>
        </p:spPr>
        <p:txBody>
          <a:bodyPr wrap="square">
            <a:spAutoFit/>
          </a:bodyPr>
          <a:lstStyle/>
          <a:p>
            <a:r>
              <a:rPr lang="en-US" b="1" dirty="0" err="1">
                <a:solidFill>
                  <a:srgbClr val="FF0000"/>
                </a:solidFill>
                <a:latin typeface="Cambria" panose="02040503050406030204" pitchFamily="18" charset="0"/>
                <a:ea typeface="Cambria" panose="02040503050406030204" pitchFamily="18" charset="0"/>
              </a:rPr>
              <a:t>Câu</a:t>
            </a:r>
            <a:r>
              <a:rPr lang="en-US" b="1" dirty="0">
                <a:solidFill>
                  <a:srgbClr val="FF0000"/>
                </a:solidFill>
                <a:latin typeface="Cambria" panose="02040503050406030204" pitchFamily="18" charset="0"/>
                <a:ea typeface="Cambria" panose="02040503050406030204" pitchFamily="18" charset="0"/>
              </a:rPr>
              <a:t> 1.</a:t>
            </a:r>
            <a:r>
              <a:rPr lang="en-US" b="1"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Về</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mùa</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đông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khối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khí</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ôn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đới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lục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địa</a:t>
            </a:r>
            <a:r>
              <a:rPr lang="en-US" i="1" dirty="0">
                <a:solidFill>
                  <a:srgbClr val="FF0000"/>
                </a:solidFill>
                <a:latin typeface="Cambria" panose="02040503050406030204" pitchFamily="18" charset="0"/>
                <a:ea typeface="Cambria" panose="02040503050406030204" pitchFamily="18" charset="0"/>
              </a:rPr>
              <a:t> (Pc) </a:t>
            </a:r>
            <a:r>
              <a:rPr lang="en-US" i="1" dirty="0" err="1">
                <a:solidFill>
                  <a:srgbClr val="FF0000"/>
                </a:solidFill>
                <a:latin typeface="Cambria" panose="02040503050406030204" pitchFamily="18" charset="0"/>
                <a:ea typeface="Cambria" panose="02040503050406030204" pitchFamily="18" charset="0"/>
              </a:rPr>
              <a:t>phương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Bắc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tràn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xuống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miền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Bắc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nước</a:t>
            </a:r>
            <a:r>
              <a:rPr lang="en-US" i="1" dirty="0">
                <a:solidFill>
                  <a:srgbClr val="FF0000"/>
                </a:solidFill>
                <a:latin typeface="Cambria" panose="02040503050406030204" pitchFamily="18" charset="0"/>
                <a:ea typeface="Cambria" panose="02040503050406030204" pitchFamily="18" charset="0"/>
              </a:rPr>
              <a:t> ta </a:t>
            </a:r>
            <a:r>
              <a:rPr lang="en-US" i="1" dirty="0" err="1">
                <a:solidFill>
                  <a:srgbClr val="FF0000"/>
                </a:solidFill>
                <a:latin typeface="Cambria" panose="02040503050406030204" pitchFamily="18" charset="0"/>
                <a:ea typeface="Cambria" panose="02040503050406030204" pitchFamily="18" charset="0"/>
              </a:rPr>
              <a:t>làm</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cho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thời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tiết</a:t>
            </a:r>
            <a:r>
              <a:rPr lang="en-US" i="1" dirty="0">
                <a:solidFill>
                  <a:srgbClr val="FF0000"/>
                </a:solidFill>
                <a:latin typeface="Cambria" panose="02040503050406030204" pitchFamily="18" charset="0"/>
                <a:ea typeface="Cambria" panose="02040503050406030204" pitchFamily="18" charset="0"/>
              </a:rPr>
              <a:t>:</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a:t>
            </a:r>
            <a:r>
              <a:rPr lang="en-US" dirty="0" err="1">
                <a:latin typeface="Cambria" panose="02040503050406030204" pitchFamily="18" charset="0"/>
                <a:ea typeface="Cambria" panose="02040503050406030204" pitchFamily="18" charset="0"/>
              </a:rPr>
              <a:t>Mát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mẻ</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ôn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hòa</a:t>
            </a:r>
            <a:r>
              <a:rPr lang="en-US" dirty="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  B</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Nóng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ẩm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nhiều</a:t>
            </a:r>
            <a:r>
              <a:rPr lang="en-US" dirty="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mưa</a:t>
            </a:r>
            <a:r>
              <a:rPr lang="en-US" dirty="0" smtClean="0">
                <a:latin typeface="Cambria" panose="02040503050406030204" pitchFamily="18" charset="0"/>
                <a:ea typeface="Cambria" panose="02040503050406030204" pitchFamily="18" charset="0"/>
              </a:rPr>
              <a:t>      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lạnh</a:t>
            </a:r>
            <a:r>
              <a:rPr lang="en-US" dirty="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     D</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nóng</a:t>
            </a:r>
            <a:r>
              <a:rPr lang="en-US" b="1" dirty="0">
                <a:latin typeface="Cambria" panose="02040503050406030204" pitchFamily="18" charset="0"/>
                <a:ea typeface="Cambria" panose="02040503050406030204" pitchFamily="18" charset="0"/>
              </a:rPr>
              <a:t>	</a:t>
            </a:r>
            <a:endParaRPr lang="en-US" dirty="0">
              <a:latin typeface="Cambria" panose="02040503050406030204" pitchFamily="18" charset="0"/>
              <a:ea typeface="Cambria" panose="02040503050406030204" pitchFamily="18" charset="0"/>
            </a:endParaRPr>
          </a:p>
          <a:p>
            <a:r>
              <a:rPr lang="en-US" b="1" dirty="0" err="1">
                <a:solidFill>
                  <a:srgbClr val="FF0000"/>
                </a:solidFill>
                <a:latin typeface="Cambria" panose="02040503050406030204" pitchFamily="18" charset="0"/>
                <a:ea typeface="Cambria" panose="02040503050406030204" pitchFamily="18" charset="0"/>
              </a:rPr>
              <a:t>Câu</a:t>
            </a:r>
            <a:r>
              <a:rPr lang="en-US" b="1" dirty="0">
                <a:solidFill>
                  <a:srgbClr val="FF0000"/>
                </a:solidFill>
                <a:latin typeface="Cambria" panose="02040503050406030204" pitchFamily="18" charset="0"/>
                <a:ea typeface="Cambria" panose="02040503050406030204" pitchFamily="18" charset="0"/>
              </a:rPr>
              <a:t> 2. </a:t>
            </a:r>
            <a:r>
              <a:rPr lang="en-US" i="1" dirty="0" err="1">
                <a:solidFill>
                  <a:srgbClr val="FF0000"/>
                </a:solidFill>
                <a:latin typeface="Cambria" panose="02040503050406030204" pitchFamily="18" charset="0"/>
                <a:ea typeface="Cambria" panose="02040503050406030204" pitchFamily="18" charset="0"/>
              </a:rPr>
              <a:t>Việc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đặt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tên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cho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các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khối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khí</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dựa</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vào</a:t>
            </a:r>
            <a:r>
              <a:rPr lang="en-US" i="1" dirty="0">
                <a:solidFill>
                  <a:srgbClr val="FF0000"/>
                </a:solidFill>
                <a:latin typeface="Cambria" panose="02040503050406030204" pitchFamily="18" charset="0"/>
                <a:ea typeface="Cambria" panose="02040503050406030204" pitchFamily="18" charset="0"/>
              </a:rPr>
              <a:t>:</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a:t>
            </a:r>
            <a:r>
              <a:rPr lang="en-US" dirty="0" err="1">
                <a:latin typeface="Cambria" panose="02040503050406030204" pitchFamily="18" charset="0"/>
                <a:ea typeface="Cambria" panose="02040503050406030204" pitchFamily="18" charset="0"/>
              </a:rPr>
              <a:t>Nhiệt</a:t>
            </a:r>
            <a:r>
              <a:rPr lang="en-US" dirty="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độ</a:t>
            </a:r>
            <a:r>
              <a:rPr lang="en-US" dirty="0" smtClean="0">
                <a:latin typeface="Cambria" panose="02040503050406030204" pitchFamily="18" charset="0"/>
                <a:ea typeface="Cambria" panose="02040503050406030204" pitchFamily="18" charset="0"/>
              </a:rPr>
              <a:t>                                                                                                    B</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Khí</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áp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độ</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ẩm</a:t>
            </a: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C. </a:t>
            </a:r>
            <a:r>
              <a:rPr lang="en-US" dirty="0" err="1">
                <a:latin typeface="Cambria" panose="02040503050406030204" pitchFamily="18" charset="0"/>
                <a:ea typeface="Cambria" panose="02040503050406030204" pitchFamily="18" charset="0"/>
              </a:rPr>
              <a:t>Vị</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trí</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nơi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chúng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được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hình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thành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bề</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mặt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tiếp</a:t>
            </a:r>
            <a:r>
              <a:rPr lang="en-US" dirty="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xúc</a:t>
            </a:r>
            <a:r>
              <a:rPr lang="en-US" dirty="0" smtClean="0">
                <a:latin typeface="Cambria" panose="02040503050406030204" pitchFamily="18" charset="0"/>
                <a:ea typeface="Cambria" panose="02040503050406030204" pitchFamily="18" charset="0"/>
              </a:rPr>
              <a:t>                  D</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Độ</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cao</a:t>
            </a:r>
            <a:endParaRPr lang="en-US" dirty="0">
              <a:latin typeface="Cambria" panose="02040503050406030204" pitchFamily="18" charset="0"/>
              <a:ea typeface="Cambria" panose="02040503050406030204" pitchFamily="18" charset="0"/>
            </a:endParaRPr>
          </a:p>
          <a:p>
            <a:r>
              <a:rPr lang="en-US" b="1" dirty="0" err="1">
                <a:solidFill>
                  <a:srgbClr val="FF0000"/>
                </a:solidFill>
                <a:latin typeface="Cambria" panose="02040503050406030204" pitchFamily="18" charset="0"/>
                <a:ea typeface="Cambria" panose="02040503050406030204" pitchFamily="18" charset="0"/>
              </a:rPr>
              <a:t>Câu</a:t>
            </a:r>
            <a:r>
              <a:rPr lang="en-US" b="1" dirty="0">
                <a:solidFill>
                  <a:srgbClr val="FF0000"/>
                </a:solidFill>
                <a:latin typeface="Cambria" panose="02040503050406030204" pitchFamily="18" charset="0"/>
                <a:ea typeface="Cambria" panose="02040503050406030204" pitchFamily="18" charset="0"/>
              </a:rPr>
              <a:t> 3. </a:t>
            </a:r>
            <a:r>
              <a:rPr lang="en-US" i="1" dirty="0" err="1" smtClean="0">
                <a:solidFill>
                  <a:srgbClr val="FF0000"/>
                </a:solidFill>
                <a:latin typeface="Cambria" panose="02040503050406030204" pitchFamily="18" charset="0"/>
                <a:ea typeface="Cambria" panose="02040503050406030204" pitchFamily="18" charset="0"/>
              </a:rPr>
              <a:t>Dụng</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cụ</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đo</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khí</a:t>
            </a:r>
            <a:r>
              <a:rPr lang="en-US" i="1" dirty="0" smtClean="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áp</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là</a:t>
            </a:r>
            <a:r>
              <a:rPr lang="en-US" i="1" dirty="0">
                <a:solidFill>
                  <a:srgbClr val="FF0000"/>
                </a:solidFill>
                <a:latin typeface="Cambria" panose="02040503050406030204" pitchFamily="18" charset="0"/>
                <a:ea typeface="Cambria" panose="02040503050406030204" pitchFamily="18" charset="0"/>
              </a:rPr>
              <a:t>:</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a:t>
            </a:r>
            <a:r>
              <a:rPr lang="en-US" dirty="0" err="1" smtClean="0">
                <a:latin typeface="Cambria" panose="02040503050406030204" pitchFamily="18" charset="0"/>
                <a:ea typeface="Cambria" panose="02040503050406030204" pitchFamily="18" charset="0"/>
              </a:rPr>
              <a:t>Khí</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áp</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kế</a:t>
            </a:r>
            <a:r>
              <a:rPr lang="en-US" dirty="0" smtClean="0">
                <a:latin typeface="Cambria" panose="02040503050406030204" pitchFamily="18" charset="0"/>
                <a:ea typeface="Cambria" panose="02040503050406030204" pitchFamily="18" charset="0"/>
              </a:rPr>
              <a:t>                                      B</a:t>
            </a:r>
            <a:r>
              <a:rPr lang="en-US" dirty="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Ẩm</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kế</a:t>
            </a: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C. </a:t>
            </a:r>
            <a:r>
              <a:rPr lang="en-US" dirty="0" err="1" smtClean="0">
                <a:latin typeface="Cambria" panose="02040503050406030204" pitchFamily="18" charset="0"/>
                <a:ea typeface="Cambria" panose="02040503050406030204" pitchFamily="18" charset="0"/>
              </a:rPr>
              <a:t>Nhiệt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kế</a:t>
            </a:r>
            <a:r>
              <a:rPr lang="en-US" dirty="0" smtClean="0">
                <a:latin typeface="Cambria" panose="02040503050406030204" pitchFamily="18" charset="0"/>
                <a:ea typeface="Cambria" panose="02040503050406030204" pitchFamily="18" charset="0"/>
              </a:rPr>
              <a:t>                                        D</a:t>
            </a:r>
            <a:r>
              <a:rPr lang="en-US" dirty="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Vũ</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kế</a:t>
            </a:r>
            <a:endParaRPr lang="en-US" dirty="0" smtClean="0">
              <a:latin typeface="Cambria" panose="02040503050406030204" pitchFamily="18" charset="0"/>
              <a:ea typeface="Cambria" panose="02040503050406030204" pitchFamily="18" charset="0"/>
            </a:endParaRPr>
          </a:p>
          <a:p>
            <a:r>
              <a:rPr lang="en-US" b="1" dirty="0" err="1" smtClean="0">
                <a:solidFill>
                  <a:srgbClr val="FF0000"/>
                </a:solidFill>
                <a:latin typeface="Cambria" panose="02040503050406030204" pitchFamily="18" charset="0"/>
                <a:ea typeface="Cambria" panose="02040503050406030204" pitchFamily="18" charset="0"/>
              </a:rPr>
              <a:t>Câu</a:t>
            </a:r>
            <a:r>
              <a:rPr lang="en-US" b="1" dirty="0" smtClean="0">
                <a:solidFill>
                  <a:srgbClr val="FF0000"/>
                </a:solidFill>
                <a:latin typeface="Cambria" panose="02040503050406030204" pitchFamily="18" charset="0"/>
                <a:ea typeface="Cambria" panose="02040503050406030204" pitchFamily="18" charset="0"/>
              </a:rPr>
              <a:t> </a:t>
            </a:r>
            <a:r>
              <a:rPr lang="en-US" b="1" dirty="0">
                <a:solidFill>
                  <a:srgbClr val="FF0000"/>
                </a:solidFill>
                <a:latin typeface="Cambria" panose="02040503050406030204" pitchFamily="18" charset="0"/>
                <a:ea typeface="Cambria" panose="02040503050406030204" pitchFamily="18" charset="0"/>
              </a:rPr>
              <a:t>4. </a:t>
            </a:r>
            <a:r>
              <a:rPr lang="en-US" i="1" dirty="0" err="1">
                <a:solidFill>
                  <a:srgbClr val="FF0000"/>
                </a:solidFill>
                <a:latin typeface="Cambria" panose="02040503050406030204" pitchFamily="18" charset="0"/>
                <a:ea typeface="Cambria" panose="02040503050406030204" pitchFamily="18" charset="0"/>
              </a:rPr>
              <a:t>Hướng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gió</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Tín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phong</a:t>
            </a:r>
            <a:r>
              <a:rPr lang="en-US" i="1" dirty="0">
                <a:solidFill>
                  <a:srgbClr val="FF0000"/>
                </a:solidFill>
                <a:latin typeface="Cambria" panose="02040503050406030204" pitchFamily="18" charset="0"/>
                <a:ea typeface="Cambria" panose="02040503050406030204" pitchFamily="18" charset="0"/>
              </a:rPr>
              <a:t> ở </a:t>
            </a:r>
            <a:r>
              <a:rPr lang="en-US" i="1" dirty="0" err="1">
                <a:solidFill>
                  <a:srgbClr val="FF0000"/>
                </a:solidFill>
                <a:latin typeface="Cambria" panose="02040503050406030204" pitchFamily="18" charset="0"/>
                <a:ea typeface="Cambria" panose="02040503050406030204" pitchFamily="18" charset="0"/>
              </a:rPr>
              <a:t>bán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cầu</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nam</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là</a:t>
            </a:r>
            <a:r>
              <a:rPr lang="en-US" i="1" dirty="0">
                <a:solidFill>
                  <a:srgbClr val="FF0000"/>
                </a:solidFill>
                <a:latin typeface="Cambria" panose="02040503050406030204" pitchFamily="18" charset="0"/>
                <a:ea typeface="Cambria" panose="02040503050406030204" pitchFamily="18" charset="0"/>
              </a:rPr>
              <a:t>:</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a:t>
            </a:r>
            <a:r>
              <a:rPr lang="en-US" dirty="0" err="1">
                <a:latin typeface="Cambria" panose="02040503050406030204" pitchFamily="18" charset="0"/>
                <a:ea typeface="Cambria" panose="02040503050406030204" pitchFamily="18" charset="0"/>
              </a:rPr>
              <a:t>đông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bắc</a:t>
            </a:r>
            <a:r>
              <a:rPr lang="en-US" dirty="0">
                <a:latin typeface="Cambria" panose="02040503050406030204" pitchFamily="18" charset="0"/>
                <a:ea typeface="Cambria" panose="02040503050406030204" pitchFamily="18" charset="0"/>
              </a:rPr>
              <a:t>	                  B. </a:t>
            </a:r>
            <a:r>
              <a:rPr lang="en-US" dirty="0" err="1">
                <a:latin typeface="Cambria" panose="02040503050406030204" pitchFamily="18" charset="0"/>
                <a:ea typeface="Cambria" panose="02040503050406030204" pitchFamily="18" charset="0"/>
              </a:rPr>
              <a:t>đông</a:t>
            </a:r>
            <a:r>
              <a:rPr lang="en-US" dirty="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nam</a:t>
            </a:r>
            <a:r>
              <a:rPr lang="en-US" dirty="0" smtClean="0">
                <a:latin typeface="Cambria" panose="02040503050406030204" pitchFamily="18" charset="0"/>
                <a:ea typeface="Cambria" panose="02040503050406030204" pitchFamily="18" charset="0"/>
              </a:rPr>
              <a:t>              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tây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bắc</a:t>
            </a:r>
            <a:r>
              <a:rPr lang="en-US" dirty="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D. </a:t>
            </a:r>
            <a:r>
              <a:rPr lang="en-US" dirty="0" err="1">
                <a:latin typeface="Cambria" panose="02040503050406030204" pitchFamily="18" charset="0"/>
                <a:ea typeface="Cambria" panose="02040503050406030204" pitchFamily="18" charset="0"/>
              </a:rPr>
              <a:t>tây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nam</a:t>
            </a:r>
            <a:r>
              <a:rPr lang="en-US" dirty="0">
                <a:latin typeface="Cambria" panose="02040503050406030204" pitchFamily="18" charset="0"/>
                <a:ea typeface="Cambria" panose="02040503050406030204" pitchFamily="18" charset="0"/>
              </a:rPr>
              <a:t> </a:t>
            </a:r>
            <a:endParaRPr lang="en-US" dirty="0">
              <a:latin typeface="Cambria" panose="02040503050406030204" pitchFamily="18" charset="0"/>
              <a:ea typeface="Cambria" panose="02040503050406030204" pitchFamily="18" charset="0"/>
            </a:endParaRPr>
          </a:p>
          <a:p>
            <a:r>
              <a:rPr lang="it-IT" b="1" dirty="0">
                <a:solidFill>
                  <a:srgbClr val="FF0000"/>
                </a:solidFill>
                <a:latin typeface="Cambria" panose="02040503050406030204" pitchFamily="18" charset="0"/>
                <a:ea typeface="Cambria" panose="02040503050406030204" pitchFamily="18" charset="0"/>
              </a:rPr>
              <a:t>Câu 5. </a:t>
            </a:r>
            <a:r>
              <a:rPr lang="en-US" i="1" dirty="0" err="1">
                <a:solidFill>
                  <a:srgbClr val="FF0000"/>
                </a:solidFill>
                <a:latin typeface="Cambria" panose="02040503050406030204" pitchFamily="18" charset="0"/>
                <a:ea typeface="Cambria" panose="02040503050406030204" pitchFamily="18" charset="0"/>
              </a:rPr>
              <a:t>Hướng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gió</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Tây</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ôn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đới</a:t>
            </a:r>
            <a:r>
              <a:rPr lang="en-US" i="1" dirty="0">
                <a:solidFill>
                  <a:srgbClr val="FF0000"/>
                </a:solidFill>
                <a:latin typeface="Cambria" panose="02040503050406030204" pitchFamily="18" charset="0"/>
                <a:ea typeface="Cambria" panose="02040503050406030204" pitchFamily="18" charset="0"/>
              </a:rPr>
              <a:t> ở </a:t>
            </a:r>
            <a:r>
              <a:rPr lang="en-US" i="1" dirty="0" err="1">
                <a:solidFill>
                  <a:srgbClr val="FF0000"/>
                </a:solidFill>
                <a:latin typeface="Cambria" panose="02040503050406030204" pitchFamily="18" charset="0"/>
                <a:ea typeface="Cambria" panose="02040503050406030204" pitchFamily="18" charset="0"/>
              </a:rPr>
              <a:t>bán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cầu</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bắc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là</a:t>
            </a:r>
            <a:r>
              <a:rPr lang="en-US" i="1" dirty="0">
                <a:solidFill>
                  <a:srgbClr val="FF0000"/>
                </a:solidFill>
                <a:latin typeface="Cambria" panose="02040503050406030204" pitchFamily="18" charset="0"/>
                <a:ea typeface="Cambria" panose="02040503050406030204" pitchFamily="18" charset="0"/>
              </a:rPr>
              <a:t>:</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a:t>
            </a:r>
            <a:r>
              <a:rPr lang="en-US" dirty="0" err="1">
                <a:latin typeface="Cambria" panose="02040503050406030204" pitchFamily="18" charset="0"/>
                <a:ea typeface="Cambria" panose="02040503050406030204" pitchFamily="18" charset="0"/>
              </a:rPr>
              <a:t>đông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bắc</a:t>
            </a:r>
            <a:r>
              <a:rPr lang="en-US" dirty="0">
                <a:latin typeface="Cambria" panose="02040503050406030204" pitchFamily="18" charset="0"/>
                <a:ea typeface="Cambria" panose="02040503050406030204" pitchFamily="18" charset="0"/>
              </a:rPr>
              <a:t>	                  B. </a:t>
            </a:r>
            <a:r>
              <a:rPr lang="en-US" dirty="0" err="1">
                <a:latin typeface="Cambria" panose="02040503050406030204" pitchFamily="18" charset="0"/>
                <a:ea typeface="Cambria" panose="02040503050406030204" pitchFamily="18" charset="0"/>
              </a:rPr>
              <a:t>đông</a:t>
            </a:r>
            <a:r>
              <a:rPr lang="en-US" dirty="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nam</a:t>
            </a:r>
            <a:r>
              <a:rPr lang="en-US" dirty="0" smtClean="0">
                <a:latin typeface="Cambria" panose="02040503050406030204" pitchFamily="18" charset="0"/>
                <a:ea typeface="Cambria" panose="02040503050406030204" pitchFamily="18" charset="0"/>
              </a:rPr>
              <a:t>              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tây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bắc</a:t>
            </a:r>
            <a:r>
              <a:rPr lang="en-US" dirty="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D. </a:t>
            </a:r>
            <a:r>
              <a:rPr lang="en-US" dirty="0" err="1">
                <a:latin typeface="Cambria" panose="02040503050406030204" pitchFamily="18" charset="0"/>
                <a:ea typeface="Cambria" panose="02040503050406030204" pitchFamily="18" charset="0"/>
              </a:rPr>
              <a:t>tây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nam</a:t>
            </a:r>
            <a:r>
              <a:rPr lang="en-US" dirty="0">
                <a:latin typeface="Cambria" panose="02040503050406030204" pitchFamily="18" charset="0"/>
                <a:ea typeface="Cambria" panose="02040503050406030204" pitchFamily="18" charset="0"/>
              </a:rPr>
              <a:t> </a:t>
            </a:r>
            <a:endParaRPr lang="en-US" dirty="0">
              <a:latin typeface="Cambria" panose="02040503050406030204" pitchFamily="18" charset="0"/>
              <a:ea typeface="Cambria" panose="02040503050406030204" pitchFamily="18" charset="0"/>
            </a:endParaRPr>
          </a:p>
          <a:p>
            <a:r>
              <a:rPr lang="it-IT" b="1" dirty="0">
                <a:solidFill>
                  <a:srgbClr val="FF0000"/>
                </a:solidFill>
                <a:latin typeface="Cambria" panose="02040503050406030204" pitchFamily="18" charset="0"/>
                <a:ea typeface="Cambria" panose="02040503050406030204" pitchFamily="18" charset="0"/>
              </a:rPr>
              <a:t>Câu 6. </a:t>
            </a:r>
            <a:r>
              <a:rPr lang="en-US" i="1" dirty="0" err="1">
                <a:solidFill>
                  <a:srgbClr val="FF0000"/>
                </a:solidFill>
                <a:latin typeface="Cambria" panose="02040503050406030204" pitchFamily="18" charset="0"/>
                <a:ea typeface="Cambria" panose="02040503050406030204" pitchFamily="18" charset="0"/>
              </a:rPr>
              <a:t>Trung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bình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cứ</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lên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cao</a:t>
            </a:r>
            <a:r>
              <a:rPr lang="en-US" i="1" dirty="0">
                <a:solidFill>
                  <a:srgbClr val="FF0000"/>
                </a:solidFill>
                <a:latin typeface="Cambria" panose="02040503050406030204" pitchFamily="18" charset="0"/>
                <a:ea typeface="Cambria" panose="02040503050406030204" pitchFamily="18" charset="0"/>
              </a:rPr>
              <a:t> 100m </a:t>
            </a:r>
            <a:r>
              <a:rPr lang="en-US" i="1" dirty="0" err="1">
                <a:solidFill>
                  <a:srgbClr val="FF0000"/>
                </a:solidFill>
                <a:latin typeface="Cambria" panose="02040503050406030204" pitchFamily="18" charset="0"/>
                <a:ea typeface="Cambria" panose="02040503050406030204" pitchFamily="18" charset="0"/>
              </a:rPr>
              <a:t>thì</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nhiệt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độ</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sẽ</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giảm</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bao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nhiêu</a:t>
            </a:r>
            <a:r>
              <a:rPr lang="en-US" i="1" dirty="0">
                <a:solidFill>
                  <a:srgbClr val="FF0000"/>
                </a:solidFill>
                <a:latin typeface="Cambria" panose="02040503050406030204" pitchFamily="18" charset="0"/>
                <a:ea typeface="Cambria" panose="02040503050406030204" pitchFamily="18" charset="0"/>
              </a:rPr>
              <a:t> </a:t>
            </a:r>
            <a:r>
              <a:rPr lang="en-US" i="1" baseline="30000" dirty="0">
                <a:solidFill>
                  <a:srgbClr val="FF0000"/>
                </a:solidFill>
                <a:latin typeface="Cambria" panose="02040503050406030204" pitchFamily="18" charset="0"/>
                <a:ea typeface="Cambria" panose="02040503050406030204" pitchFamily="18" charset="0"/>
              </a:rPr>
              <a:t>0</a:t>
            </a:r>
            <a:r>
              <a:rPr lang="en-US" i="1" dirty="0">
                <a:solidFill>
                  <a:srgbClr val="FF0000"/>
                </a:solidFill>
                <a:latin typeface="Cambria" panose="02040503050406030204" pitchFamily="18" charset="0"/>
                <a:ea typeface="Cambria" panose="02040503050406030204" pitchFamily="18" charset="0"/>
              </a:rPr>
              <a:t>C:</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1</a:t>
            </a:r>
            <a:r>
              <a:rPr lang="en-US" baseline="30000" dirty="0">
                <a:latin typeface="Cambria" panose="02040503050406030204" pitchFamily="18" charset="0"/>
                <a:ea typeface="Cambria" panose="02040503050406030204" pitchFamily="18" charset="0"/>
              </a:rPr>
              <a:t>0</a:t>
            </a:r>
            <a:r>
              <a:rPr lang="en-US" dirty="0">
                <a:latin typeface="Cambria" panose="02040503050406030204" pitchFamily="18" charset="0"/>
                <a:ea typeface="Cambria" panose="02040503050406030204" pitchFamily="18" charset="0"/>
              </a:rPr>
              <a:t>C	                           B. </a:t>
            </a:r>
            <a:r>
              <a:rPr lang="en-US" dirty="0" smtClean="0">
                <a:latin typeface="Cambria" panose="02040503050406030204" pitchFamily="18" charset="0"/>
                <a:ea typeface="Cambria" panose="02040503050406030204" pitchFamily="18" charset="0"/>
              </a:rPr>
              <a:t>10</a:t>
            </a:r>
            <a:r>
              <a:rPr lang="en-US" baseline="30000" dirty="0" smtClean="0">
                <a:latin typeface="Cambria" panose="02040503050406030204" pitchFamily="18" charset="0"/>
                <a:ea typeface="Cambria" panose="02040503050406030204" pitchFamily="18" charset="0"/>
              </a:rPr>
              <a:t>0</a:t>
            </a:r>
            <a:r>
              <a:rPr lang="en-US" dirty="0" smtClean="0">
                <a:latin typeface="Cambria" panose="02040503050406030204" pitchFamily="18" charset="0"/>
                <a:ea typeface="Cambria" panose="02040503050406030204" pitchFamily="18" charset="0"/>
              </a:rPr>
              <a:t>C                                  C</a:t>
            </a:r>
            <a:r>
              <a:rPr lang="en-US" dirty="0">
                <a:latin typeface="Cambria" panose="02040503050406030204" pitchFamily="18" charset="0"/>
                <a:ea typeface="Cambria" panose="02040503050406030204" pitchFamily="18" charset="0"/>
              </a:rPr>
              <a:t>. 0,6</a:t>
            </a:r>
            <a:r>
              <a:rPr lang="en-US" baseline="30000" dirty="0">
                <a:latin typeface="Cambria" panose="02040503050406030204" pitchFamily="18" charset="0"/>
                <a:ea typeface="Cambria" panose="02040503050406030204" pitchFamily="18" charset="0"/>
              </a:rPr>
              <a:t>0</a:t>
            </a:r>
            <a:r>
              <a:rPr lang="en-US" dirty="0">
                <a:latin typeface="Cambria" panose="02040503050406030204" pitchFamily="18" charset="0"/>
                <a:ea typeface="Cambria" panose="02040503050406030204" pitchFamily="18" charset="0"/>
              </a:rPr>
              <a:t>C                       </a:t>
            </a:r>
            <a:r>
              <a:rPr lang="en-US" dirty="0" smtClean="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D. 6</a:t>
            </a:r>
            <a:r>
              <a:rPr lang="en-US" baseline="30000" dirty="0">
                <a:latin typeface="Cambria" panose="02040503050406030204" pitchFamily="18" charset="0"/>
                <a:ea typeface="Cambria" panose="02040503050406030204" pitchFamily="18" charset="0"/>
              </a:rPr>
              <a:t>0</a:t>
            </a:r>
            <a:r>
              <a:rPr lang="en-US" dirty="0">
                <a:latin typeface="Cambria" panose="02040503050406030204" pitchFamily="18" charset="0"/>
                <a:ea typeface="Cambria" panose="02040503050406030204" pitchFamily="18" charset="0"/>
              </a:rPr>
              <a:t>C</a:t>
            </a:r>
            <a:endParaRPr lang="en-US" dirty="0">
              <a:effectLst/>
              <a:latin typeface="Cambria" panose="02040503050406030204" pitchFamily="18" charset="0"/>
              <a:ea typeface="Cambria" panose="02040503050406030204" pitchFamily="18" charset="0"/>
            </a:endParaRPr>
          </a:p>
        </p:txBody>
      </p:sp>
      <p:sp>
        <p:nvSpPr>
          <p:cNvPr id="13" name="Rectangle 12"/>
          <p:cNvSpPr/>
          <p:nvPr/>
        </p:nvSpPr>
        <p:spPr>
          <a:xfrm>
            <a:off x="15240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25908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36576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47244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57912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53" name="TextBox 52"/>
          <p:cNvSpPr txBox="1"/>
          <p:nvPr/>
        </p:nvSpPr>
        <p:spPr>
          <a:xfrm>
            <a:off x="1745673"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1</a:t>
            </a:r>
            <a:endParaRPr lang="en-US" sz="2800" b="1" dirty="0">
              <a:solidFill>
                <a:srgbClr val="FF0000"/>
              </a:solidFill>
              <a:latin typeface="Cambria" panose="02040503050406030204" pitchFamily="18" charset="0"/>
              <a:ea typeface="Cambria" panose="02040503050406030204" pitchFamily="18" charset="0"/>
            </a:endParaRPr>
          </a:p>
        </p:txBody>
      </p:sp>
      <p:sp>
        <p:nvSpPr>
          <p:cNvPr id="38" name="TextBox 37"/>
          <p:cNvSpPr txBox="1"/>
          <p:nvPr/>
        </p:nvSpPr>
        <p:spPr>
          <a:xfrm>
            <a:off x="2770909"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p:sp>
        <p:nvSpPr>
          <p:cNvPr id="39" name="TextBox 38"/>
          <p:cNvSpPr txBox="1"/>
          <p:nvPr/>
        </p:nvSpPr>
        <p:spPr>
          <a:xfrm>
            <a:off x="3810000"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3</a:t>
            </a:r>
            <a:endParaRPr lang="en-US" sz="2800" b="1" dirty="0">
              <a:solidFill>
                <a:srgbClr val="FF0000"/>
              </a:solidFill>
              <a:latin typeface="Cambria" panose="02040503050406030204" pitchFamily="18" charset="0"/>
              <a:ea typeface="Cambria" panose="02040503050406030204" pitchFamily="18" charset="0"/>
            </a:endParaRPr>
          </a:p>
        </p:txBody>
      </p:sp>
      <p:sp>
        <p:nvSpPr>
          <p:cNvPr id="40" name="TextBox 39"/>
          <p:cNvSpPr txBox="1"/>
          <p:nvPr/>
        </p:nvSpPr>
        <p:spPr>
          <a:xfrm>
            <a:off x="4918364"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4</a:t>
            </a:r>
            <a:endParaRPr lang="en-US" sz="2800" b="1" dirty="0">
              <a:solidFill>
                <a:srgbClr val="FF0000"/>
              </a:solidFill>
              <a:latin typeface="Cambria" panose="02040503050406030204" pitchFamily="18" charset="0"/>
              <a:ea typeface="Cambria" panose="02040503050406030204" pitchFamily="18" charset="0"/>
            </a:endParaRPr>
          </a:p>
        </p:txBody>
      </p:sp>
      <p:sp>
        <p:nvSpPr>
          <p:cNvPr id="41" name="TextBox 40"/>
          <p:cNvSpPr txBox="1"/>
          <p:nvPr/>
        </p:nvSpPr>
        <p:spPr>
          <a:xfrm>
            <a:off x="5957455" y="675590"/>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5</a:t>
            </a:r>
            <a:endParaRPr lang="en-US" sz="2800" b="1" dirty="0">
              <a:solidFill>
                <a:srgbClr val="FF0000"/>
              </a:solidFill>
              <a:latin typeface="Cambria" panose="02040503050406030204" pitchFamily="18" charset="0"/>
              <a:ea typeface="Cambria" panose="02040503050406030204" pitchFamily="18" charset="0"/>
            </a:endParaRPr>
          </a:p>
        </p:txBody>
      </p:sp>
      <p:sp>
        <p:nvSpPr>
          <p:cNvPr id="37" name="TextBox 36"/>
          <p:cNvSpPr txBox="1"/>
          <p:nvPr/>
        </p:nvSpPr>
        <p:spPr>
          <a:xfrm>
            <a:off x="1828800" y="1383476"/>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K</a:t>
            </a:r>
            <a:endParaRPr lang="en-US" sz="4800" b="1" dirty="0">
              <a:solidFill>
                <a:srgbClr val="FFFF00"/>
              </a:solidFill>
              <a:latin typeface="Cambria" panose="02040503050406030204" pitchFamily="18" charset="0"/>
              <a:ea typeface="Cambria" panose="02040503050406030204" pitchFamily="18" charset="0"/>
            </a:endParaRPr>
          </a:p>
        </p:txBody>
      </p:sp>
      <p:sp>
        <p:nvSpPr>
          <p:cNvPr id="43" name="Oval 42"/>
          <p:cNvSpPr/>
          <p:nvPr/>
        </p:nvSpPr>
        <p:spPr>
          <a:xfrm>
            <a:off x="131619" y="3941618"/>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2895600" y="1371600"/>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H</a:t>
            </a:r>
            <a:endParaRPr lang="en-US" sz="4800" b="1" dirty="0">
              <a:solidFill>
                <a:srgbClr val="FFFF00"/>
              </a:solidFill>
              <a:latin typeface="Cambria" panose="02040503050406030204" pitchFamily="18" charset="0"/>
              <a:ea typeface="Cambria" panose="02040503050406030204" pitchFamily="18" charset="0"/>
            </a:endParaRPr>
          </a:p>
        </p:txBody>
      </p:sp>
      <p:sp>
        <p:nvSpPr>
          <p:cNvPr id="45" name="Oval 44"/>
          <p:cNvSpPr/>
          <p:nvPr/>
        </p:nvSpPr>
        <p:spPr>
          <a:xfrm>
            <a:off x="4627419" y="30861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83128" y="4483774"/>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4010891" y="1371600"/>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I</a:t>
            </a:r>
            <a:endParaRPr lang="en-US" sz="4800" b="1" dirty="0">
              <a:solidFill>
                <a:srgbClr val="FFFF00"/>
              </a:solidFill>
              <a:latin typeface="Cambria" panose="02040503050406030204" pitchFamily="18" charset="0"/>
              <a:ea typeface="Cambria" panose="02040503050406030204" pitchFamily="18" charset="0"/>
            </a:endParaRPr>
          </a:p>
        </p:txBody>
      </p:sp>
      <p:sp>
        <p:nvSpPr>
          <p:cNvPr id="48" name="Oval 47"/>
          <p:cNvSpPr/>
          <p:nvPr/>
        </p:nvSpPr>
        <p:spPr>
          <a:xfrm>
            <a:off x="2840182" y="52578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5001491"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H</a:t>
            </a:r>
            <a:endParaRPr lang="en-US" sz="4800" b="1" dirty="0">
              <a:solidFill>
                <a:srgbClr val="FFFF00"/>
              </a:solidFill>
              <a:latin typeface="Cambria" panose="02040503050406030204" pitchFamily="18" charset="0"/>
              <a:ea typeface="Cambria" panose="02040503050406030204" pitchFamily="18" charset="0"/>
            </a:endParaRPr>
          </a:p>
        </p:txBody>
      </p:sp>
      <p:sp>
        <p:nvSpPr>
          <p:cNvPr id="50" name="Oval 49"/>
          <p:cNvSpPr/>
          <p:nvPr/>
        </p:nvSpPr>
        <p:spPr>
          <a:xfrm>
            <a:off x="7245927" y="58293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6096000" y="1378803"/>
            <a:ext cx="942109" cy="830997"/>
          </a:xfrm>
          <a:prstGeom prst="rect">
            <a:avLst/>
          </a:prstGeom>
          <a:noFill/>
        </p:spPr>
        <p:txBody>
          <a:bodyPr wrap="square" rtlCol="0">
            <a:spAutoFit/>
          </a:bodyPr>
          <a:lstStyle/>
          <a:p>
            <a:r>
              <a:rPr lang="en-US" sz="4800" b="1" dirty="0" smtClean="0">
                <a:solidFill>
                  <a:srgbClr val="FFFF00"/>
                </a:solidFill>
                <a:latin typeface="Cambria" panose="02040503050406030204" pitchFamily="18" charset="0"/>
                <a:ea typeface="Cambria" panose="02040503050406030204" pitchFamily="18" charset="0"/>
              </a:rPr>
              <a:t>Â</a:t>
            </a:r>
            <a:endParaRPr lang="en-US" sz="4800" b="1" dirty="0">
              <a:solidFill>
                <a:srgbClr val="FFFF00"/>
              </a:solidFill>
              <a:latin typeface="Cambria" panose="02040503050406030204" pitchFamily="18" charset="0"/>
              <a:ea typeface="Cambria" panose="02040503050406030204" pitchFamily="18" charset="0"/>
            </a:endParaRPr>
          </a:p>
        </p:txBody>
      </p:sp>
      <p:sp>
        <p:nvSpPr>
          <p:cNvPr id="28" name="Rectangle 27"/>
          <p:cNvSpPr/>
          <p:nvPr/>
        </p:nvSpPr>
        <p:spPr>
          <a:xfrm>
            <a:off x="68580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29" name="TextBox 28"/>
          <p:cNvSpPr txBox="1"/>
          <p:nvPr/>
        </p:nvSpPr>
        <p:spPr>
          <a:xfrm>
            <a:off x="7072745" y="663714"/>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6</a:t>
            </a:r>
          </a:p>
        </p:txBody>
      </p:sp>
      <p:sp>
        <p:nvSpPr>
          <p:cNvPr id="30" name="Oval 29"/>
          <p:cNvSpPr/>
          <p:nvPr/>
        </p:nvSpPr>
        <p:spPr>
          <a:xfrm>
            <a:off x="4807527" y="6411191"/>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135091"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U</a:t>
            </a:r>
            <a:endParaRPr lang="en-US" sz="4800" b="1" dirty="0">
              <a:solidFill>
                <a:srgbClr val="FFFF00"/>
              </a:solidFill>
              <a:latin typeface="Cambria" panose="02040503050406030204" pitchFamily="18" charset="0"/>
              <a:ea typeface="Cambria" panose="02040503050406030204" pitchFamily="18" charset="0"/>
            </a:endParaRPr>
          </a:p>
        </p:txBody>
      </p:sp>
      <p:sp>
        <p:nvSpPr>
          <p:cNvPr id="32" name="TextBox 31"/>
          <p:cNvSpPr txBox="1"/>
          <p:nvPr/>
        </p:nvSpPr>
        <p:spPr>
          <a:xfrm>
            <a:off x="4010891" y="1378803"/>
            <a:ext cx="942109" cy="830997"/>
          </a:xfrm>
          <a:prstGeom prst="rect">
            <a:avLst/>
          </a:prstGeom>
          <a:noFill/>
        </p:spPr>
        <p:txBody>
          <a:bodyPr wrap="square" rtlCol="0">
            <a:spAutoFit/>
          </a:bodyPr>
          <a:lstStyle/>
          <a:p>
            <a:r>
              <a:rPr lang="en-US" sz="4800" b="1" dirty="0" smtClean="0">
                <a:solidFill>
                  <a:srgbClr val="FFFF00"/>
                </a:solidFill>
                <a:latin typeface="Cambria" panose="02040503050406030204" pitchFamily="18" charset="0"/>
                <a:ea typeface="Cambria" panose="02040503050406030204" pitchFamily="18" charset="0"/>
              </a:rPr>
              <a:t>Í</a:t>
            </a:r>
            <a:endParaRPr lang="en-US" sz="4800" b="1" dirty="0">
              <a:solidFill>
                <a:srgbClr val="FFFF00"/>
              </a:solidFill>
              <a:latin typeface="Cambria" panose="02040503050406030204" pitchFamily="18" charset="0"/>
              <a:ea typeface="Cambria" panose="02040503050406030204" pitchFamily="18" charset="0"/>
            </a:endParaRPr>
          </a:p>
        </p:txBody>
      </p:sp>
      <p:sp>
        <p:nvSpPr>
          <p:cNvPr id="33" name="TextBox 32"/>
          <p:cNvSpPr txBox="1"/>
          <p:nvPr/>
        </p:nvSpPr>
        <p:spPr>
          <a:xfrm>
            <a:off x="6096000"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Ậ</a:t>
            </a:r>
            <a:endParaRPr lang="en-US" sz="48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34538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randombar(horizont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randombar(horizont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27" dur="500"/>
                                        <p:tgtEl>
                                          <p:spTgt spid="3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32" dur="500"/>
                                        <p:tgtEl>
                                          <p:spTgt spid="3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37" dur="500"/>
                                        <p:tgtEl>
                                          <p:spTgt spid="3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randombar(horizont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randombar(horizontal)">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6">
                                            <p:txEl>
                                              <p:pRg st="5" end="5"/>
                                            </p:txEl>
                                          </p:spTgt>
                                        </p:tgtEl>
                                        <p:attrNameLst>
                                          <p:attrName>style.visibility</p:attrName>
                                        </p:attrNameLst>
                                      </p:cBhvr>
                                      <p:to>
                                        <p:strVal val="visible"/>
                                      </p:to>
                                    </p:set>
                                    <p:animEffect transition="in" filter="randombar(horizontal)">
                                      <p:cBhvr>
                                        <p:cTn id="52" dur="500"/>
                                        <p:tgtEl>
                                          <p:spTgt spid="3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6">
                                            <p:txEl>
                                              <p:pRg st="6" end="6"/>
                                            </p:txEl>
                                          </p:spTgt>
                                        </p:tgtEl>
                                        <p:attrNameLst>
                                          <p:attrName>style.visibility</p:attrName>
                                        </p:attrNameLst>
                                      </p:cBhvr>
                                      <p:to>
                                        <p:strVal val="visible"/>
                                      </p:to>
                                    </p:set>
                                    <p:animEffect transition="in" filter="randombar(horizontal)">
                                      <p:cBhvr>
                                        <p:cTn id="57" dur="500"/>
                                        <p:tgtEl>
                                          <p:spTgt spid="3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36">
                                            <p:txEl>
                                              <p:pRg st="7" end="7"/>
                                            </p:txEl>
                                          </p:spTgt>
                                        </p:tgtEl>
                                        <p:attrNameLst>
                                          <p:attrName>style.visibility</p:attrName>
                                        </p:attrNameLst>
                                      </p:cBhvr>
                                      <p:to>
                                        <p:strVal val="visible"/>
                                      </p:to>
                                    </p:set>
                                    <p:animEffect transition="in" filter="randombar(horizontal)">
                                      <p:cBhvr>
                                        <p:cTn id="62" dur="500"/>
                                        <p:tgtEl>
                                          <p:spTgt spid="3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randombar(horizontal)">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randombar(horizontal)">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36">
                                            <p:txEl>
                                              <p:pRg st="8" end="8"/>
                                            </p:txEl>
                                          </p:spTgt>
                                        </p:tgtEl>
                                        <p:attrNameLst>
                                          <p:attrName>style.visibility</p:attrName>
                                        </p:attrNameLst>
                                      </p:cBhvr>
                                      <p:to>
                                        <p:strVal val="visible"/>
                                      </p:to>
                                    </p:set>
                                    <p:animEffect transition="in" filter="randombar(horizontal)">
                                      <p:cBhvr>
                                        <p:cTn id="77" dur="500"/>
                                        <p:tgtEl>
                                          <p:spTgt spid="36">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36">
                                            <p:txEl>
                                              <p:pRg st="9" end="9"/>
                                            </p:txEl>
                                          </p:spTgt>
                                        </p:tgtEl>
                                        <p:attrNameLst>
                                          <p:attrName>style.visibility</p:attrName>
                                        </p:attrNameLst>
                                      </p:cBhvr>
                                      <p:to>
                                        <p:strVal val="visible"/>
                                      </p:to>
                                    </p:set>
                                    <p:animEffect transition="in" filter="randombar(horizontal)">
                                      <p:cBhvr>
                                        <p:cTn id="82" dur="500"/>
                                        <p:tgtEl>
                                          <p:spTgt spid="36">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randombar(horizontal)">
                                      <p:cBhvr>
                                        <p:cTn id="87" dur="500"/>
                                        <p:tgtEl>
                                          <p:spTgt spid="48"/>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randombar(horizontal)">
                                      <p:cBhvr>
                                        <p:cTn id="92" dur="5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nodeType="clickEffect">
                                  <p:stCondLst>
                                    <p:cond delay="0"/>
                                  </p:stCondLst>
                                  <p:childTnLst>
                                    <p:set>
                                      <p:cBhvr>
                                        <p:cTn id="96" dur="1" fill="hold">
                                          <p:stCondLst>
                                            <p:cond delay="0"/>
                                          </p:stCondLst>
                                        </p:cTn>
                                        <p:tgtEl>
                                          <p:spTgt spid="36">
                                            <p:txEl>
                                              <p:pRg st="10" end="10"/>
                                            </p:txEl>
                                          </p:spTgt>
                                        </p:tgtEl>
                                        <p:attrNameLst>
                                          <p:attrName>style.visibility</p:attrName>
                                        </p:attrNameLst>
                                      </p:cBhvr>
                                      <p:to>
                                        <p:strVal val="visible"/>
                                      </p:to>
                                    </p:set>
                                    <p:animEffect transition="in" filter="randombar(horizontal)">
                                      <p:cBhvr>
                                        <p:cTn id="97" dur="500"/>
                                        <p:tgtEl>
                                          <p:spTgt spid="36">
                                            <p:txEl>
                                              <p:pRg st="10" end="1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nodeType="clickEffect">
                                  <p:stCondLst>
                                    <p:cond delay="0"/>
                                  </p:stCondLst>
                                  <p:childTnLst>
                                    <p:set>
                                      <p:cBhvr>
                                        <p:cTn id="101" dur="1" fill="hold">
                                          <p:stCondLst>
                                            <p:cond delay="0"/>
                                          </p:stCondLst>
                                        </p:cTn>
                                        <p:tgtEl>
                                          <p:spTgt spid="36">
                                            <p:txEl>
                                              <p:pRg st="11" end="11"/>
                                            </p:txEl>
                                          </p:spTgt>
                                        </p:tgtEl>
                                        <p:attrNameLst>
                                          <p:attrName>style.visibility</p:attrName>
                                        </p:attrNameLst>
                                      </p:cBhvr>
                                      <p:to>
                                        <p:strVal val="visible"/>
                                      </p:to>
                                    </p:set>
                                    <p:animEffect transition="in" filter="randombar(horizontal)">
                                      <p:cBhvr>
                                        <p:cTn id="102" dur="500"/>
                                        <p:tgtEl>
                                          <p:spTgt spid="36">
                                            <p:txEl>
                                              <p:pRg st="11" end="1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randombar(horizontal)">
                                      <p:cBhvr>
                                        <p:cTn id="107" dur="500"/>
                                        <p:tgtEl>
                                          <p:spTgt spid="50"/>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randombar(horizontal)">
                                      <p:cBhvr>
                                        <p:cTn id="112" dur="500"/>
                                        <p:tgtEl>
                                          <p:spTgt spid="51"/>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nodeType="clickEffect">
                                  <p:stCondLst>
                                    <p:cond delay="0"/>
                                  </p:stCondLst>
                                  <p:childTnLst>
                                    <p:set>
                                      <p:cBhvr>
                                        <p:cTn id="116" dur="1" fill="hold">
                                          <p:stCondLst>
                                            <p:cond delay="0"/>
                                          </p:stCondLst>
                                        </p:cTn>
                                        <p:tgtEl>
                                          <p:spTgt spid="36">
                                            <p:txEl>
                                              <p:pRg st="12" end="12"/>
                                            </p:txEl>
                                          </p:spTgt>
                                        </p:tgtEl>
                                        <p:attrNameLst>
                                          <p:attrName>style.visibility</p:attrName>
                                        </p:attrNameLst>
                                      </p:cBhvr>
                                      <p:to>
                                        <p:strVal val="visible"/>
                                      </p:to>
                                    </p:set>
                                    <p:animEffect transition="in" filter="randombar(horizontal)">
                                      <p:cBhvr>
                                        <p:cTn id="117" dur="500"/>
                                        <p:tgtEl>
                                          <p:spTgt spid="36">
                                            <p:txEl>
                                              <p:pRg st="12" end="1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nodeType="clickEffect">
                                  <p:stCondLst>
                                    <p:cond delay="0"/>
                                  </p:stCondLst>
                                  <p:childTnLst>
                                    <p:set>
                                      <p:cBhvr>
                                        <p:cTn id="121" dur="1" fill="hold">
                                          <p:stCondLst>
                                            <p:cond delay="0"/>
                                          </p:stCondLst>
                                        </p:cTn>
                                        <p:tgtEl>
                                          <p:spTgt spid="36">
                                            <p:txEl>
                                              <p:pRg st="13" end="13"/>
                                            </p:txEl>
                                          </p:spTgt>
                                        </p:tgtEl>
                                        <p:attrNameLst>
                                          <p:attrName>style.visibility</p:attrName>
                                        </p:attrNameLst>
                                      </p:cBhvr>
                                      <p:to>
                                        <p:strVal val="visible"/>
                                      </p:to>
                                    </p:set>
                                    <p:animEffect transition="in" filter="randombar(horizontal)">
                                      <p:cBhvr>
                                        <p:cTn id="122" dur="500"/>
                                        <p:tgtEl>
                                          <p:spTgt spid="36">
                                            <p:txEl>
                                              <p:pRg st="13" end="1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randombar(horizontal)">
                                      <p:cBhvr>
                                        <p:cTn id="127" dur="500"/>
                                        <p:tgtEl>
                                          <p:spTgt spid="30"/>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grpId="0" nodeType="click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randombar(horizontal)">
                                      <p:cBhvr>
                                        <p:cTn id="132" dur="500"/>
                                        <p:tgtEl>
                                          <p:spTgt spid="31"/>
                                        </p:tgtEl>
                                      </p:cBhvr>
                                    </p:animEffect>
                                  </p:childTnLst>
                                </p:cTn>
                              </p:par>
                            </p:childTnLst>
                          </p:cTn>
                        </p:par>
                      </p:childTnLst>
                    </p:cTn>
                  </p:par>
                  <p:par>
                    <p:cTn id="133" fill="hold">
                      <p:stCondLst>
                        <p:cond delay="indefinite"/>
                      </p:stCondLst>
                      <p:childTnLst>
                        <p:par>
                          <p:cTn id="134" fill="hold">
                            <p:stCondLst>
                              <p:cond delay="0"/>
                            </p:stCondLst>
                            <p:childTnLst>
                              <p:par>
                                <p:cTn id="135" presetID="14" presetClass="entr" presetSubtype="10" fill="hold" grpId="0" nodeType="click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randombar(horizontal)">
                                      <p:cBhvr>
                                        <p:cTn id="137" dur="500"/>
                                        <p:tgtEl>
                                          <p:spTgt spid="33"/>
                                        </p:tgtEl>
                                      </p:cBhvr>
                                    </p:animEffect>
                                  </p:childTnLst>
                                </p:cTn>
                              </p:par>
                              <p:par>
                                <p:cTn id="138" presetID="14" presetClass="entr" presetSubtype="10" fill="hold" grpId="0" nodeType="with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randombar(horizontal)">
                                      <p:cBhvr>
                                        <p:cTn id="1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animBg="1"/>
      <p:bldP spid="44" grpId="0"/>
      <p:bldP spid="45" grpId="0" animBg="1"/>
      <p:bldP spid="46" grpId="0" animBg="1"/>
      <p:bldP spid="47" grpId="0"/>
      <p:bldP spid="48" grpId="0" animBg="1"/>
      <p:bldP spid="49" grpId="0"/>
      <p:bldP spid="50" grpId="0" animBg="1"/>
      <p:bldP spid="51" grpId="0"/>
      <p:bldP spid="30"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hậu</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graphicFrame>
        <p:nvGraphicFramePr>
          <p:cNvPr id="3" name="Diagram 2"/>
          <p:cNvGraphicFramePr/>
          <p:nvPr>
            <p:extLst>
              <p:ext uri="{D42A27DB-BD31-4B8C-83A1-F6EECF244321}">
                <p14:modId xmlns:p14="http://schemas.microsoft.com/office/powerpoint/2010/main" val="887541382"/>
              </p:ext>
            </p:extLst>
          </p:nvPr>
        </p:nvGraphicFramePr>
        <p:xfrm>
          <a:off x="228600" y="635000"/>
          <a:ext cx="8447967" cy="4851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4" name="Picture 23"/>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27828" y="4953000"/>
            <a:ext cx="1982172" cy="1600200"/>
          </a:xfrm>
          <a:prstGeom prst="rect">
            <a:avLst/>
          </a:prstGeom>
          <a:noFill/>
          <a:ln>
            <a:solidFill>
              <a:srgbClr val="00FF00"/>
            </a:solidFill>
          </a:ln>
        </p:spPr>
      </p:pic>
      <p:pic>
        <p:nvPicPr>
          <p:cNvPr id="25" name="Picture 24"/>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43467" y="4966856"/>
            <a:ext cx="3371733" cy="1600200"/>
          </a:xfrm>
          <a:prstGeom prst="rect">
            <a:avLst/>
          </a:prstGeom>
          <a:noFill/>
          <a:ln>
            <a:solidFill>
              <a:srgbClr val="00FF00"/>
            </a:solidFill>
          </a:ln>
        </p:spPr>
      </p:pic>
    </p:spTree>
    <p:extLst>
      <p:ext uri="{BB962C8B-B14F-4D97-AF65-F5344CB8AC3E}">
        <p14:creationId xmlns:p14="http://schemas.microsoft.com/office/powerpoint/2010/main" val="3546026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4" presetClass="entr" presetSubtype="1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hậu</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2281954381"/>
              </p:ext>
            </p:extLst>
          </p:nvPr>
        </p:nvGraphicFramePr>
        <p:xfrm>
          <a:off x="446490" y="1345869"/>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Picture 14"/>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18171" y="4800600"/>
            <a:ext cx="1982172" cy="1600200"/>
          </a:xfrm>
          <a:prstGeom prst="rect">
            <a:avLst/>
          </a:prstGeom>
          <a:noFill/>
          <a:ln>
            <a:solidFill>
              <a:srgbClr val="00FF00"/>
            </a:solidFill>
          </a:ln>
        </p:spPr>
      </p:pic>
    </p:spTree>
    <p:extLst>
      <p:ext uri="{BB962C8B-B14F-4D97-AF65-F5344CB8AC3E}">
        <p14:creationId xmlns:p14="http://schemas.microsoft.com/office/powerpoint/2010/main" val="3085712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hậu</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90349034"/>
              </p:ext>
            </p:extLst>
          </p:nvPr>
        </p:nvGraphicFramePr>
        <p:xfrm>
          <a:off x="533400" y="2159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Picture 14"/>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1371600"/>
            <a:ext cx="3371733" cy="1600200"/>
          </a:xfrm>
          <a:prstGeom prst="rect">
            <a:avLst/>
          </a:prstGeom>
          <a:noFill/>
          <a:ln>
            <a:solidFill>
              <a:srgbClr val="00FF00"/>
            </a:solidFill>
          </a:ln>
        </p:spPr>
      </p:pic>
    </p:spTree>
    <p:extLst>
      <p:ext uri="{BB962C8B-B14F-4D97-AF65-F5344CB8AC3E}">
        <p14:creationId xmlns:p14="http://schemas.microsoft.com/office/powerpoint/2010/main" val="2260448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3014764"/>
          </a:xfrm>
          <a:prstGeom prst="wedgeRoundRectCallout">
            <a:avLst>
              <a:gd name="adj1" fmla="val 47307"/>
              <a:gd name="adj2" fmla="val 8584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818144"/>
            <a:ext cx="6629398" cy="2677656"/>
          </a:xfrm>
          <a:prstGeom prst="rect">
            <a:avLst/>
          </a:prstGeom>
        </p:spPr>
        <p:txBody>
          <a:bodyPr wrap="square">
            <a:spAutoFit/>
          </a:bodyPr>
          <a:lstStyle/>
          <a:p>
            <a:pPr algn="just"/>
            <a:r>
              <a:rPr lang="en-US" sz="2100" b="1" dirty="0" smtClean="0">
                <a:solidFill>
                  <a:srgbClr val="FF0000"/>
                </a:solidFill>
                <a:latin typeface="Cambria" panose="02040503050406030204" pitchFamily="18" charset="0"/>
                <a:ea typeface="Cambria" panose="02040503050406030204" pitchFamily="18" charset="0"/>
              </a:rPr>
              <a:t> </a:t>
            </a:r>
            <a:r>
              <a:rPr lang="vi-VN" sz="2100" b="1" dirty="0">
                <a:solidFill>
                  <a:srgbClr val="FF0000"/>
                </a:solidFill>
                <a:latin typeface="Cambria" panose="02040503050406030204" pitchFamily="18" charset="0"/>
                <a:ea typeface="Cambria" panose="02040503050406030204" pitchFamily="18" charset="0"/>
              </a:rPr>
              <a:t>a. Nhiệt đới</a:t>
            </a:r>
          </a:p>
          <a:p>
            <a:pPr algn="just"/>
            <a:r>
              <a:rPr lang="vi-VN" sz="2100" dirty="0">
                <a:latin typeface="Cambria" panose="02040503050406030204" pitchFamily="18" charset="0"/>
                <a:ea typeface="Cambria" panose="02040503050406030204" pitchFamily="18" charset="0"/>
              </a:rPr>
              <a:t>- Giới hạn từ khoảng chí tuyến Bắc đến chí tuyến Nam.</a:t>
            </a:r>
          </a:p>
          <a:p>
            <a:pPr algn="just"/>
            <a:r>
              <a:rPr lang="vi-VN" sz="2100" dirty="0">
                <a:latin typeface="Cambria" panose="02040503050406030204" pitchFamily="18" charset="0"/>
                <a:ea typeface="Cambria" panose="02040503050406030204" pitchFamily="18" charset="0"/>
              </a:rPr>
              <a:t>- Đặc điểm:</a:t>
            </a:r>
          </a:p>
          <a:p>
            <a:pPr algn="just"/>
            <a:r>
              <a:rPr lang="vi-VN" sz="2100" dirty="0">
                <a:latin typeface="Cambria" panose="02040503050406030204" pitchFamily="18" charset="0"/>
                <a:ea typeface="Cambria" panose="02040503050406030204" pitchFamily="18" charset="0"/>
              </a:rPr>
              <a:t>+ Lượng nhiệt hấp thụ được tương đối nhiều nên nóng quanh năm.</a:t>
            </a:r>
          </a:p>
          <a:p>
            <a:pPr algn="just"/>
            <a:r>
              <a:rPr lang="vi-VN" sz="2100" dirty="0">
                <a:latin typeface="Cambria" panose="02040503050406030204" pitchFamily="18" charset="0"/>
                <a:ea typeface="Cambria" panose="02040503050406030204" pitchFamily="18" charset="0"/>
              </a:rPr>
              <a:t>+ Gió thường xuyên thổi </a:t>
            </a:r>
            <a:r>
              <a:rPr lang="vi-VN" sz="2100" dirty="0" smtClean="0">
                <a:latin typeface="Cambria" panose="02040503050406030204" pitchFamily="18" charset="0"/>
                <a:ea typeface="Cambria" panose="02040503050406030204" pitchFamily="18" charset="0"/>
              </a:rPr>
              <a:t>là </a:t>
            </a:r>
            <a:r>
              <a:rPr lang="vi-VN" sz="2100" dirty="0">
                <a:latin typeface="Cambria" panose="02040503050406030204" pitchFamily="18" charset="0"/>
                <a:ea typeface="Cambria" panose="02040503050406030204" pitchFamily="18" charset="0"/>
              </a:rPr>
              <a:t>Tín phong.</a:t>
            </a:r>
          </a:p>
          <a:p>
            <a:pPr algn="just"/>
            <a:r>
              <a:rPr lang="vi-VN" sz="2100" dirty="0">
                <a:latin typeface="Cambria" panose="02040503050406030204" pitchFamily="18" charset="0"/>
                <a:ea typeface="Cambria" panose="02040503050406030204" pitchFamily="18" charset="0"/>
              </a:rPr>
              <a:t>+ Lượng mưa trung bình năm từ 1000 mm đến trên 2000 mm.</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hậu</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1474574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9" dur="500"/>
                                        <p:tgtEl>
                                          <p:spTgt spid="3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54"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hậu</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106864962"/>
              </p:ext>
            </p:extLst>
          </p:nvPr>
        </p:nvGraphicFramePr>
        <p:xfrm>
          <a:off x="533400" y="2159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Picture 14"/>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1371600"/>
            <a:ext cx="3371733" cy="1600200"/>
          </a:xfrm>
          <a:prstGeom prst="rect">
            <a:avLst/>
          </a:prstGeom>
          <a:noFill/>
          <a:ln>
            <a:solidFill>
              <a:srgbClr val="00FF00"/>
            </a:solidFill>
          </a:ln>
        </p:spPr>
      </p:pic>
    </p:spTree>
    <p:extLst>
      <p:ext uri="{BB962C8B-B14F-4D97-AF65-F5344CB8AC3E}">
        <p14:creationId xmlns:p14="http://schemas.microsoft.com/office/powerpoint/2010/main" val="2906142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3014764"/>
          </a:xfrm>
          <a:prstGeom prst="wedgeRoundRectCallout">
            <a:avLst>
              <a:gd name="adj1" fmla="val 47307"/>
              <a:gd name="adj2" fmla="val 8584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647379"/>
            <a:ext cx="6629398" cy="3000821"/>
          </a:xfrm>
          <a:prstGeom prst="rect">
            <a:avLst/>
          </a:prstGeom>
        </p:spPr>
        <p:txBody>
          <a:bodyPr wrap="square">
            <a:spAutoFit/>
          </a:bodyPr>
          <a:lstStyle/>
          <a:p>
            <a:pPr algn="just"/>
            <a:r>
              <a:rPr lang="en-US" sz="2100" b="1" dirty="0" smtClean="0">
                <a:solidFill>
                  <a:srgbClr val="FF0000"/>
                </a:solidFill>
                <a:latin typeface="Cambria" panose="02040503050406030204" pitchFamily="18" charset="0"/>
                <a:ea typeface="Cambria" panose="02040503050406030204" pitchFamily="18" charset="0"/>
              </a:rPr>
              <a:t> b</a:t>
            </a:r>
            <a:r>
              <a:rPr lang="vi-VN" sz="2100" b="1" dirty="0" smtClean="0">
                <a:solidFill>
                  <a:srgbClr val="FF0000"/>
                </a:solidFill>
                <a:latin typeface="Cambria" panose="02040503050406030204" pitchFamily="18" charset="0"/>
                <a:ea typeface="Cambria" panose="02040503050406030204" pitchFamily="18" charset="0"/>
              </a:rPr>
              <a:t>. </a:t>
            </a:r>
            <a:r>
              <a:rPr lang="en-US" sz="2100" b="1" dirty="0" err="1" smtClean="0">
                <a:solidFill>
                  <a:srgbClr val="FF0000"/>
                </a:solidFill>
                <a:latin typeface="Cambria" panose="02040503050406030204" pitchFamily="18" charset="0"/>
                <a:ea typeface="Cambria" panose="02040503050406030204" pitchFamily="18" charset="0"/>
              </a:rPr>
              <a:t>Ôn</a:t>
            </a:r>
            <a:r>
              <a:rPr lang="vi-VN" sz="2100" b="1" dirty="0" smtClean="0">
                <a:solidFill>
                  <a:srgbClr val="FF0000"/>
                </a:solidFill>
                <a:latin typeface="Cambria" panose="02040503050406030204" pitchFamily="18" charset="0"/>
                <a:ea typeface="Cambria" panose="02040503050406030204" pitchFamily="18" charset="0"/>
              </a:rPr>
              <a:t> </a:t>
            </a:r>
            <a:r>
              <a:rPr lang="vi-VN" sz="2100" b="1" dirty="0">
                <a:solidFill>
                  <a:srgbClr val="FF0000"/>
                </a:solidFill>
                <a:latin typeface="Cambria" panose="02040503050406030204" pitchFamily="18" charset="0"/>
                <a:ea typeface="Cambria" panose="02040503050406030204" pitchFamily="18" charset="0"/>
              </a:rPr>
              <a:t>đới</a:t>
            </a:r>
          </a:p>
          <a:p>
            <a:pPr algn="just"/>
            <a:r>
              <a:rPr lang="vi-VN" sz="2100" dirty="0">
                <a:latin typeface="Cambria" panose="02040503050406030204" pitchFamily="18" charset="0"/>
                <a:ea typeface="Cambria" panose="02040503050406030204" pitchFamily="18" charset="0"/>
              </a:rPr>
              <a:t>- Giới hạn: khoảng từ chí tuyến Bắc đến vòng cực Bắc và từ chí tuyến Nam đến vòng cực Nam.</a:t>
            </a:r>
          </a:p>
          <a:p>
            <a:pPr algn="just"/>
            <a:r>
              <a:rPr lang="vi-VN" sz="2100" dirty="0">
                <a:latin typeface="Cambria" panose="02040503050406030204" pitchFamily="18" charset="0"/>
                <a:ea typeface="Cambria" panose="02040503050406030204" pitchFamily="18" charset="0"/>
              </a:rPr>
              <a:t>- Đặc điểm:</a:t>
            </a:r>
          </a:p>
          <a:p>
            <a:pPr algn="just"/>
            <a:r>
              <a:rPr lang="vi-VN" sz="2100" dirty="0">
                <a:latin typeface="Cambria" panose="02040503050406030204" pitchFamily="18" charset="0"/>
                <a:ea typeface="Cambria" panose="02040503050406030204" pitchFamily="18" charset="0"/>
              </a:rPr>
              <a:t>+ Lượng nhiệt nhận được trung bình, bốn mùa thể hiện rất rõ trong năm. </a:t>
            </a:r>
          </a:p>
          <a:p>
            <a:pPr algn="just"/>
            <a:r>
              <a:rPr lang="vi-VN" sz="2100" dirty="0">
                <a:latin typeface="Cambria" panose="02040503050406030204" pitchFamily="18" charset="0"/>
                <a:ea typeface="Cambria" panose="02040503050406030204" pitchFamily="18" charset="0"/>
              </a:rPr>
              <a:t>+ Gió thường xuyên thổi </a:t>
            </a:r>
            <a:r>
              <a:rPr lang="vi-VN" sz="2100" dirty="0" smtClean="0">
                <a:latin typeface="Cambria" panose="02040503050406030204" pitchFamily="18" charset="0"/>
                <a:ea typeface="Cambria" panose="02040503050406030204" pitchFamily="18" charset="0"/>
              </a:rPr>
              <a:t>là </a:t>
            </a:r>
            <a:r>
              <a:rPr lang="vi-VN" sz="2100" dirty="0">
                <a:latin typeface="Cambria" panose="02040503050406030204" pitchFamily="18" charset="0"/>
                <a:ea typeface="Cambria" panose="02040503050406030204" pitchFamily="18" charset="0"/>
              </a:rPr>
              <a:t>gió Tây ôn đới.</a:t>
            </a:r>
          </a:p>
          <a:p>
            <a:pPr algn="just"/>
            <a:r>
              <a:rPr lang="vi-VN" sz="2100" dirty="0">
                <a:latin typeface="Cambria" panose="02040503050406030204" pitchFamily="18" charset="0"/>
                <a:ea typeface="Cambria" panose="02040503050406030204" pitchFamily="18" charset="0"/>
              </a:rPr>
              <a:t>+ Lượng mưa trung bình năm từ  500 mm đến trên 1.500 mm. </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hậu</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14692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2" dur="500"/>
                                        <p:tgtEl>
                                          <p:spTgt spid="3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7" dur="500"/>
                                        <p:tgtEl>
                                          <p:spTgt spid="3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52"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hậu</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911985374"/>
              </p:ext>
            </p:extLst>
          </p:nvPr>
        </p:nvGraphicFramePr>
        <p:xfrm>
          <a:off x="533400" y="2159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Picture 14"/>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1371600"/>
            <a:ext cx="3371733" cy="1600200"/>
          </a:xfrm>
          <a:prstGeom prst="rect">
            <a:avLst/>
          </a:prstGeom>
          <a:noFill/>
          <a:ln>
            <a:solidFill>
              <a:srgbClr val="00FF00"/>
            </a:solidFill>
          </a:ln>
        </p:spPr>
      </p:pic>
    </p:spTree>
    <p:extLst>
      <p:ext uri="{BB962C8B-B14F-4D97-AF65-F5344CB8AC3E}">
        <p14:creationId xmlns:p14="http://schemas.microsoft.com/office/powerpoint/2010/main" val="2872277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2700486"/>
          </a:xfrm>
          <a:prstGeom prst="wedgeRoundRectCallout">
            <a:avLst>
              <a:gd name="adj1" fmla="val 48531"/>
              <a:gd name="adj2" fmla="val 10534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760309"/>
            <a:ext cx="6629398" cy="2354491"/>
          </a:xfrm>
          <a:prstGeom prst="rect">
            <a:avLst/>
          </a:prstGeom>
        </p:spPr>
        <p:txBody>
          <a:bodyPr wrap="square">
            <a:spAutoFit/>
          </a:bodyPr>
          <a:lstStyle/>
          <a:p>
            <a:pPr algn="just"/>
            <a:r>
              <a:rPr lang="en-US" sz="2100" b="1" dirty="0" smtClean="0">
                <a:solidFill>
                  <a:srgbClr val="FF0000"/>
                </a:solidFill>
                <a:latin typeface="Cambria" panose="02040503050406030204" pitchFamily="18" charset="0"/>
                <a:ea typeface="Cambria" panose="02040503050406030204" pitchFamily="18" charset="0"/>
              </a:rPr>
              <a:t> </a:t>
            </a:r>
            <a:r>
              <a:rPr lang="en-US" sz="2100" b="1" dirty="0">
                <a:solidFill>
                  <a:srgbClr val="FF0000"/>
                </a:solidFill>
                <a:latin typeface="Cambria" panose="02040503050406030204" pitchFamily="18" charset="0"/>
                <a:ea typeface="Cambria" panose="02040503050406030204" pitchFamily="18" charset="0"/>
              </a:rPr>
              <a:t>c</a:t>
            </a:r>
            <a:r>
              <a:rPr lang="vi-VN" sz="2100" b="1" dirty="0" smtClean="0">
                <a:solidFill>
                  <a:srgbClr val="FF0000"/>
                </a:solidFill>
                <a:latin typeface="Cambria" panose="02040503050406030204" pitchFamily="18" charset="0"/>
                <a:ea typeface="Cambria" panose="02040503050406030204" pitchFamily="18" charset="0"/>
              </a:rPr>
              <a:t>. </a:t>
            </a:r>
            <a:r>
              <a:rPr lang="en-US" sz="2100" b="1" dirty="0" err="1" smtClean="0">
                <a:solidFill>
                  <a:srgbClr val="FF0000"/>
                </a:solidFill>
                <a:latin typeface="Cambria" panose="02040503050406030204" pitchFamily="18" charset="0"/>
                <a:ea typeface="Cambria" panose="02040503050406030204" pitchFamily="18" charset="0"/>
              </a:rPr>
              <a:t>Hàn</a:t>
            </a:r>
            <a:r>
              <a:rPr lang="vi-VN" sz="2100" b="1" dirty="0" smtClean="0">
                <a:solidFill>
                  <a:srgbClr val="FF0000"/>
                </a:solidFill>
                <a:latin typeface="Cambria" panose="02040503050406030204" pitchFamily="18" charset="0"/>
                <a:ea typeface="Cambria" panose="02040503050406030204" pitchFamily="18" charset="0"/>
              </a:rPr>
              <a:t> </a:t>
            </a:r>
            <a:r>
              <a:rPr lang="vi-VN" sz="2100" b="1" dirty="0">
                <a:solidFill>
                  <a:srgbClr val="FF0000"/>
                </a:solidFill>
                <a:latin typeface="Cambria" panose="02040503050406030204" pitchFamily="18" charset="0"/>
                <a:ea typeface="Cambria" panose="02040503050406030204" pitchFamily="18" charset="0"/>
              </a:rPr>
              <a:t>đới</a:t>
            </a:r>
          </a:p>
          <a:p>
            <a:pPr algn="just"/>
            <a:r>
              <a:rPr lang="vi-VN" sz="2100" dirty="0">
                <a:latin typeface="Cambria" panose="02040503050406030204" pitchFamily="18" charset="0"/>
                <a:ea typeface="Cambria" panose="02040503050406030204" pitchFamily="18" charset="0"/>
              </a:rPr>
              <a:t>- Giới hạn: từ vòng cực Bắc đến cực Bắc và từ vòng cực Nam đến cực Nam.</a:t>
            </a:r>
          </a:p>
          <a:p>
            <a:pPr algn="just"/>
            <a:r>
              <a:rPr lang="vi-VN" sz="2100" dirty="0">
                <a:latin typeface="Cambria" panose="02040503050406030204" pitchFamily="18" charset="0"/>
                <a:ea typeface="Cambria" panose="02040503050406030204" pitchFamily="18" charset="0"/>
              </a:rPr>
              <a:t>- Đặc điểm:</a:t>
            </a:r>
          </a:p>
          <a:p>
            <a:pPr algn="just"/>
            <a:r>
              <a:rPr lang="vi-VN" sz="2100" dirty="0">
                <a:latin typeface="Cambria" panose="02040503050406030204" pitchFamily="18" charset="0"/>
                <a:ea typeface="Cambria" panose="02040503050406030204" pitchFamily="18" charset="0"/>
              </a:rPr>
              <a:t>+ Lượng nhiệt nhận được rất thấp, lạnh giá quanh năm. </a:t>
            </a:r>
          </a:p>
          <a:p>
            <a:pPr algn="just"/>
            <a:r>
              <a:rPr lang="vi-VN" sz="2100" dirty="0">
                <a:latin typeface="Cambria" panose="02040503050406030204" pitchFamily="18" charset="0"/>
                <a:ea typeface="Cambria" panose="02040503050406030204" pitchFamily="18" charset="0"/>
              </a:rPr>
              <a:t>+ Gió thường xuyên thổi </a:t>
            </a:r>
            <a:r>
              <a:rPr lang="vi-VN" sz="2100" dirty="0" smtClean="0">
                <a:latin typeface="Cambria" panose="02040503050406030204" pitchFamily="18" charset="0"/>
                <a:ea typeface="Cambria" panose="02040503050406030204" pitchFamily="18" charset="0"/>
              </a:rPr>
              <a:t>là </a:t>
            </a:r>
            <a:r>
              <a:rPr lang="vi-VN" sz="2100" dirty="0">
                <a:latin typeface="Cambria" panose="02040503050406030204" pitchFamily="18" charset="0"/>
                <a:ea typeface="Cambria" panose="02040503050406030204" pitchFamily="18" charset="0"/>
              </a:rPr>
              <a:t>gió Đông cực.</a:t>
            </a:r>
          </a:p>
          <a:p>
            <a:pPr algn="just"/>
            <a:r>
              <a:rPr lang="vi-VN" sz="2100" dirty="0">
                <a:latin typeface="Cambria" panose="02040503050406030204" pitchFamily="18" charset="0"/>
                <a:ea typeface="Cambria" panose="02040503050406030204" pitchFamily="18" charset="0"/>
              </a:rPr>
              <a:t>+ Lượng mưa trung bình năm thường dưới 500 mm. </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hậu</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3895178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2" dur="500"/>
                                        <p:tgtEl>
                                          <p:spTgt spid="3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7" dur="500"/>
                                        <p:tgtEl>
                                          <p:spTgt spid="3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52"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080815"/>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613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FF0000"/>
                </a:solidFill>
                <a:latin typeface="Cambria" pitchFamily="18" charset="0"/>
              </a:rPr>
              <a:t> EM CÓ BIẾT?</a:t>
            </a:r>
            <a:endParaRPr lang="en-US" sz="2400" b="1" dirty="0">
              <a:solidFill>
                <a:srgbClr val="FF0000"/>
              </a:solidFill>
              <a:latin typeface="Cambria" pitchFamily="18" charset="0"/>
            </a:endParaRPr>
          </a:p>
        </p:txBody>
      </p:sp>
      <p:sp>
        <p:nvSpPr>
          <p:cNvPr id="2" name="Rectangle 1"/>
          <p:cNvSpPr/>
          <p:nvPr/>
        </p:nvSpPr>
        <p:spPr>
          <a:xfrm>
            <a:off x="190298" y="228600"/>
            <a:ext cx="1295804" cy="523220"/>
          </a:xfrm>
          <a:prstGeom prst="rect">
            <a:avLst/>
          </a:prstGeom>
        </p:spPr>
        <p:txBody>
          <a:bodyPr wrap="none">
            <a:spAutoFit/>
          </a:bodyP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 </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3" name="Rectangle 2"/>
          <p:cNvSpPr/>
          <p:nvPr/>
        </p:nvSpPr>
        <p:spPr>
          <a:xfrm>
            <a:off x="362185" y="1600200"/>
            <a:ext cx="3371615" cy="4893647"/>
          </a:xfrm>
          <a:prstGeom prst="rect">
            <a:avLst/>
          </a:prstGeom>
        </p:spPr>
        <p:txBody>
          <a:bodyPr wrap="square">
            <a:spAutoFit/>
          </a:bodyPr>
          <a:lstStyle/>
          <a:p>
            <a:pPr algn="just"/>
            <a:r>
              <a:rPr lang="vi-VN" sz="2400" dirty="0">
                <a:solidFill>
                  <a:srgbClr val="0D30DD"/>
                </a:solidFill>
                <a:latin typeface="Cambria" panose="02040503050406030204" pitchFamily="18" charset="0"/>
                <a:ea typeface="Cambria" panose="02040503050406030204" pitchFamily="18" charset="0"/>
              </a:rPr>
              <a:t>Về mùa hạ Mặt Trời chiếu sáng nhiều hơn, đất đá trên đất liền nhanh nóng hơn còn nước biển nóng chậm hơn vì thế nhiệt độ ở vùng gần biển mát hơn so với trong đất liền. Ngược lại, về mùa đông nước biển lạnh chậm hơn so với đất liền nên vùng ven biển ấm hơn so với trong đất liền.</a:t>
            </a:r>
            <a:endParaRPr lang="vi-VN" sz="2400" dirty="0">
              <a:solidFill>
                <a:srgbClr val="0D30DD"/>
              </a:solidFill>
              <a:latin typeface="Cambria" panose="02040503050406030204" pitchFamily="18" charset="0"/>
              <a:ea typeface="Cambria" panose="02040503050406030204" pitchFamily="18" charset="0"/>
            </a:endParaRPr>
          </a:p>
        </p:txBody>
      </p:sp>
      <p:pic>
        <p:nvPicPr>
          <p:cNvPr id="22" name="Picture 12" descr="Downlo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5809" y="1752600"/>
            <a:ext cx="3078391" cy="4572000"/>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870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600199"/>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16001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2028617"/>
            <a:ext cx="3352800" cy="1323439"/>
          </a:xfrm>
          <a:prstGeom prst="rect">
            <a:avLst/>
          </a:prstGeom>
        </p:spPr>
        <p:txBody>
          <a:bodyPr wrap="square">
            <a:spAutoFit/>
          </a:bodyPr>
          <a:lstStyle/>
          <a:p>
            <a:pPr algn="ctr"/>
            <a:r>
              <a:rPr lang="vi-VN" sz="1600" i="1" dirty="0">
                <a:solidFill>
                  <a:srgbClr val="FF0000"/>
                </a:solidFill>
                <a:latin typeface="Cambria" panose="02040503050406030204" pitchFamily="18" charset="0"/>
                <a:ea typeface="Cambria" panose="02040503050406030204" pitchFamily="18" charset="0"/>
              </a:rPr>
              <a:t>Dựa vào </a:t>
            </a:r>
            <a:r>
              <a:rPr lang="en-US" sz="1600" i="1" dirty="0" err="1" smtClean="0">
                <a:solidFill>
                  <a:srgbClr val="FF0000"/>
                </a:solidFill>
                <a:latin typeface="Cambria" panose="02040503050406030204" pitchFamily="18" charset="0"/>
                <a:ea typeface="Cambria" panose="02040503050406030204" pitchFamily="18" charset="0"/>
              </a:rPr>
              <a:t>bảng</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số</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liệu</a:t>
            </a:r>
            <a:r>
              <a:rPr lang="en-US" sz="1600" i="1" dirty="0" smtClean="0">
                <a:solidFill>
                  <a:srgbClr val="FF0000"/>
                </a:solidFill>
                <a:latin typeface="Cambria" panose="02040503050406030204" pitchFamily="18" charset="0"/>
                <a:ea typeface="Cambria" panose="02040503050406030204" pitchFamily="18" charset="0"/>
              </a:rPr>
              <a:t>,</a:t>
            </a:r>
            <a:r>
              <a:rPr lang="vi-VN" sz="1600" i="1" dirty="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em</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hãy</a:t>
            </a:r>
            <a:r>
              <a:rPr lang="en-US" sz="1600" i="1" dirty="0" smtClean="0">
                <a:solidFill>
                  <a:srgbClr val="FF0000"/>
                </a:solidFill>
                <a:latin typeface="Cambria" panose="02040503050406030204" pitchFamily="18" charset="0"/>
                <a:ea typeface="Cambria" panose="02040503050406030204" pitchFamily="18" charset="0"/>
              </a:rPr>
              <a:t> t</a:t>
            </a:r>
            <a:r>
              <a:rPr lang="vi-VN" sz="1600" i="1" dirty="0" smtClean="0">
                <a:solidFill>
                  <a:srgbClr val="FF0000"/>
                </a:solidFill>
                <a:latin typeface="Cambria" panose="02040503050406030204" pitchFamily="18" charset="0"/>
                <a:ea typeface="Cambria" panose="02040503050406030204" pitchFamily="18" charset="0"/>
              </a:rPr>
              <a:t>ính </a:t>
            </a:r>
            <a:r>
              <a:rPr lang="vi-VN" sz="1600" i="1" dirty="0">
                <a:solidFill>
                  <a:srgbClr val="FF0000"/>
                </a:solidFill>
                <a:latin typeface="Cambria" panose="02040503050406030204" pitchFamily="18" charset="0"/>
                <a:ea typeface="Cambria" panose="02040503050406030204" pitchFamily="18" charset="0"/>
              </a:rPr>
              <a:t>nhiệt độ trung bình ngày trong tháng 11 ở Hà Nội</a:t>
            </a:r>
            <a:r>
              <a:rPr lang="vi-VN" sz="1600" i="1" dirty="0" smtClean="0">
                <a:solidFill>
                  <a:srgbClr val="FF0000"/>
                </a:solidFill>
                <a:latin typeface="Cambria" panose="02040503050406030204" pitchFamily="18" charset="0"/>
                <a:ea typeface="Cambria" panose="02040503050406030204" pitchFamily="18" charset="0"/>
              </a:rPr>
              <a:t>. </a:t>
            </a:r>
            <a:r>
              <a:rPr lang="vi-VN" sz="1600" i="1" dirty="0">
                <a:solidFill>
                  <a:srgbClr val="FF0000"/>
                </a:solidFill>
                <a:latin typeface="Cambria" panose="02040503050406030204" pitchFamily="18" charset="0"/>
                <a:ea typeface="Cambria" panose="02040503050406030204" pitchFamily="18" charset="0"/>
              </a:rPr>
              <a:t>Nhiệt độ cao nhất, thấp nhất trong ngày là bao nhiêu? Chênh lệch bao nhiêu?</a:t>
            </a:r>
            <a:r>
              <a:rPr lang="en-US" sz="1600" i="1" dirty="0" smtClean="0">
                <a:solidFill>
                  <a:srgbClr val="FF0000"/>
                </a:solidFill>
                <a:latin typeface="Cambria" panose="02040503050406030204" pitchFamily="18" charset="0"/>
                <a:ea typeface="Cambria" panose="02040503050406030204" pitchFamily="18" charset="0"/>
              </a:rPr>
              <a:t> </a:t>
            </a:r>
            <a:endParaRPr lang="vi-VN" sz="16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981200"/>
            <a:ext cx="4474760" cy="1461939"/>
          </a:xfrm>
          <a:prstGeom prst="rect">
            <a:avLst/>
          </a:prstGeom>
        </p:spPr>
        <p:txBody>
          <a:bodyPr wrap="square">
            <a:spAutoFit/>
          </a:bodyPr>
          <a:lstStyle/>
          <a:p>
            <a:pPr indent="215900">
              <a:spcBef>
                <a:spcPts val="600"/>
              </a:spcBef>
              <a:spcAft>
                <a:spcPts val="0"/>
              </a:spcAft>
            </a:pP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Nhiệt</a:t>
            </a: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độ</a:t>
            </a: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trung</a:t>
            </a: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bình</a:t>
            </a: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ngày</a:t>
            </a:r>
            <a:r>
              <a:rPr lang="en-US" sz="2100" dirty="0" smtClean="0">
                <a:latin typeface="Cambria" panose="02040503050406030204" pitchFamily="18" charset="0"/>
                <a:ea typeface="Cambria" panose="02040503050406030204" pitchFamily="18" charset="0"/>
              </a:rPr>
              <a:t> = </a:t>
            </a:r>
            <a:r>
              <a:rPr lang="en-US" sz="2100" dirty="0">
                <a:latin typeface="Cambria" panose="02040503050406030204" pitchFamily="18" charset="0"/>
                <a:ea typeface="Cambria" panose="02040503050406030204" pitchFamily="18" charset="0"/>
              </a:rPr>
              <a:t>(19+19+27+23) : 4 = </a:t>
            </a:r>
            <a:r>
              <a:rPr lang="en-US" sz="2100" dirty="0" smtClean="0">
                <a:latin typeface="Cambria" panose="02040503050406030204" pitchFamily="18" charset="0"/>
                <a:ea typeface="Cambria" panose="02040503050406030204" pitchFamily="18" charset="0"/>
              </a:rPr>
              <a:t>22</a:t>
            </a:r>
            <a:r>
              <a:rPr lang="en-US" sz="2100" baseline="30000" dirty="0" smtClean="0">
                <a:latin typeface="Cambria" panose="02040503050406030204" pitchFamily="18" charset="0"/>
                <a:ea typeface="Cambria" panose="02040503050406030204" pitchFamily="18" charset="0"/>
              </a:rPr>
              <a:t>0</a:t>
            </a:r>
            <a:r>
              <a:rPr lang="en-US" sz="2100" dirty="0" smtClean="0">
                <a:latin typeface="Cambria" panose="02040503050406030204" pitchFamily="18" charset="0"/>
                <a:ea typeface="Cambria" panose="02040503050406030204" pitchFamily="18" charset="0"/>
              </a:rPr>
              <a:t>C.</a:t>
            </a:r>
          </a:p>
          <a:p>
            <a:pPr indent="215900">
              <a:spcBef>
                <a:spcPts val="600"/>
              </a:spcBef>
              <a:spcAft>
                <a:spcPts val="0"/>
              </a:spcAft>
            </a:pP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Nhiệt</a:t>
            </a: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độ</a:t>
            </a: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cao</a:t>
            </a:r>
            <a:r>
              <a:rPr lang="en-US" sz="2100" dirty="0" smtClean="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nhất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là</a:t>
            </a:r>
            <a:r>
              <a:rPr lang="en-US" sz="2100" dirty="0">
                <a:latin typeface="Cambria" panose="02040503050406030204" pitchFamily="18" charset="0"/>
                <a:ea typeface="Cambria" panose="02040503050406030204" pitchFamily="18" charset="0"/>
              </a:rPr>
              <a:t> 27</a:t>
            </a:r>
            <a:r>
              <a:rPr lang="en-US" sz="2100" baseline="30000" dirty="0">
                <a:latin typeface="Cambria" panose="02040503050406030204" pitchFamily="18" charset="0"/>
                <a:ea typeface="Cambria" panose="02040503050406030204" pitchFamily="18" charset="0"/>
              </a:rPr>
              <a:t>0</a:t>
            </a:r>
            <a:r>
              <a:rPr lang="en-US" sz="2100" dirty="0">
                <a:latin typeface="Cambria" panose="02040503050406030204" pitchFamily="18" charset="0"/>
                <a:ea typeface="Cambria" panose="02040503050406030204" pitchFamily="18" charset="0"/>
              </a:rPr>
              <a:t>C, </a:t>
            </a:r>
            <a:r>
              <a:rPr lang="en-US" sz="2100" dirty="0" err="1">
                <a:latin typeface="Cambria" panose="02040503050406030204" pitchFamily="18" charset="0"/>
                <a:ea typeface="Cambria" panose="02040503050406030204" pitchFamily="18" charset="0"/>
              </a:rPr>
              <a:t>thấp</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nhất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là</a:t>
            </a:r>
            <a:r>
              <a:rPr lang="en-US" sz="2100" dirty="0">
                <a:latin typeface="Cambria" panose="02040503050406030204" pitchFamily="18" charset="0"/>
                <a:ea typeface="Cambria" panose="02040503050406030204" pitchFamily="18" charset="0"/>
              </a:rPr>
              <a:t> 19</a:t>
            </a:r>
            <a:r>
              <a:rPr lang="en-US" sz="2100" baseline="30000" dirty="0">
                <a:latin typeface="Cambria" panose="02040503050406030204" pitchFamily="18" charset="0"/>
                <a:ea typeface="Cambria" panose="02040503050406030204" pitchFamily="18" charset="0"/>
              </a:rPr>
              <a:t>0</a:t>
            </a:r>
            <a:r>
              <a:rPr lang="en-US" sz="2100" dirty="0">
                <a:latin typeface="Cambria" panose="02040503050406030204" pitchFamily="18" charset="0"/>
                <a:ea typeface="Cambria" panose="02040503050406030204" pitchFamily="18" charset="0"/>
              </a:rPr>
              <a:t>C, </a:t>
            </a:r>
            <a:r>
              <a:rPr lang="en-US" sz="2100" dirty="0" err="1">
                <a:latin typeface="Cambria" panose="02040503050406030204" pitchFamily="18" charset="0"/>
                <a:ea typeface="Cambria" panose="02040503050406030204" pitchFamily="18" charset="0"/>
              </a:rPr>
              <a:t>chênh</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lệch</a:t>
            </a:r>
            <a:r>
              <a:rPr lang="en-US" sz="2100" dirty="0">
                <a:latin typeface="Cambria" panose="02040503050406030204" pitchFamily="18" charset="0"/>
                <a:ea typeface="Cambria" panose="02040503050406030204" pitchFamily="18" charset="0"/>
              </a:rPr>
              <a:t> 8</a:t>
            </a:r>
            <a:r>
              <a:rPr lang="en-US" sz="2100" baseline="30000" dirty="0">
                <a:latin typeface="Cambria" panose="02040503050406030204" pitchFamily="18" charset="0"/>
                <a:ea typeface="Cambria" panose="02040503050406030204" pitchFamily="18" charset="0"/>
              </a:rPr>
              <a:t>0</a:t>
            </a:r>
            <a:r>
              <a:rPr lang="en-US" sz="2100" dirty="0">
                <a:latin typeface="Cambria" panose="02040503050406030204" pitchFamily="18" charset="0"/>
                <a:ea typeface="Cambria" panose="02040503050406030204" pitchFamily="18" charset="0"/>
              </a:rPr>
              <a:t>C.</a:t>
            </a:r>
            <a:endParaRPr lang="en-US" sz="2100" dirty="0">
              <a:effectLst/>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4267200"/>
            <a:ext cx="4727109" cy="180975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randombar(horizontal)">
                                      <p:cBhvr>
                                        <p:cTn id="23" dur="5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en-US" sz="3000" b="1" dirty="0">
                <a:ln w="10541" cmpd="sng">
                  <a:solidFill>
                    <a:schemeClr val="accent1">
                      <a:shade val="88000"/>
                      <a:satMod val="110000"/>
                    </a:schemeClr>
                  </a:solidFill>
                  <a:prstDash val="solid"/>
                </a:ln>
                <a:solidFill>
                  <a:srgbClr val="FF0000"/>
                </a:solidFill>
                <a:latin typeface="Cambria" pitchFamily="18" charset="0"/>
              </a:rPr>
              <a:t>THỜI TIẾT VÀ KHÍ HẬU.</a:t>
            </a:r>
            <a:br>
              <a:rPr lang="en-US" sz="3000" b="1" dirty="0">
                <a:ln w="10541" cmpd="sng">
                  <a:solidFill>
                    <a:schemeClr val="accent1">
                      <a:shade val="88000"/>
                      <a:satMod val="110000"/>
                    </a:schemeClr>
                  </a:solidFill>
                  <a:prstDash val="solid"/>
                </a:ln>
                <a:solidFill>
                  <a:srgbClr val="FF0000"/>
                </a:solidFill>
                <a:latin typeface="Cambria" pitchFamily="18" charset="0"/>
              </a:rPr>
            </a:br>
            <a:r>
              <a:rPr lang="en-US" sz="3000" b="1" dirty="0">
                <a:ln w="10541" cmpd="sng">
                  <a:solidFill>
                    <a:schemeClr val="accent1">
                      <a:shade val="88000"/>
                      <a:satMod val="110000"/>
                    </a:schemeClr>
                  </a:solidFill>
                  <a:prstDash val="solid"/>
                </a:ln>
                <a:solidFill>
                  <a:srgbClr val="FF0000"/>
                </a:solidFill>
                <a:latin typeface="Cambria" pitchFamily="18" charset="0"/>
              </a:rPr>
              <a:t>CÁC ĐỚI KHÍ HẬU </a:t>
            </a:r>
            <a:r>
              <a:rPr lang="en-US" sz="3000" b="1" dirty="0" smtClean="0">
                <a:ln w="10541" cmpd="sng">
                  <a:solidFill>
                    <a:schemeClr val="accent1">
                      <a:shade val="88000"/>
                      <a:satMod val="110000"/>
                    </a:schemeClr>
                  </a:solidFill>
                  <a:prstDash val="solid"/>
                </a:ln>
                <a:solidFill>
                  <a:srgbClr val="FF0000"/>
                </a:solidFill>
                <a:latin typeface="Cambria" pitchFamily="18" charset="0"/>
              </a:rPr>
              <a:t/>
            </a:r>
            <a:br>
              <a:rPr lang="en-US" sz="3000" b="1" dirty="0" smtClean="0">
                <a:ln w="10541" cmpd="sng">
                  <a:solidFill>
                    <a:schemeClr val="accent1">
                      <a:shade val="88000"/>
                      <a:satMod val="110000"/>
                    </a:schemeClr>
                  </a:solidFill>
                  <a:prstDash val="solid"/>
                </a:ln>
                <a:solidFill>
                  <a:srgbClr val="FF0000"/>
                </a:solidFill>
                <a:latin typeface="Cambria" pitchFamily="18" charset="0"/>
              </a:rPr>
            </a:br>
            <a:r>
              <a:rPr lang="en-US" sz="3000" b="1" dirty="0" smtClean="0">
                <a:ln w="10541" cmpd="sng">
                  <a:solidFill>
                    <a:schemeClr val="accent1">
                      <a:shade val="88000"/>
                      <a:satMod val="110000"/>
                    </a:schemeClr>
                  </a:solidFill>
                  <a:prstDash val="solid"/>
                </a:ln>
                <a:solidFill>
                  <a:srgbClr val="FF0000"/>
                </a:solidFill>
                <a:latin typeface="Cambria" pitchFamily="18" charset="0"/>
              </a:rPr>
              <a:t>TRÊN </a:t>
            </a:r>
            <a:r>
              <a:rPr lang="en-US" sz="3000" b="1" dirty="0">
                <a:ln w="10541" cmpd="sng">
                  <a:solidFill>
                    <a:schemeClr val="accent1">
                      <a:shade val="88000"/>
                      <a:satMod val="110000"/>
                    </a:schemeClr>
                  </a:solidFill>
                  <a:prstDash val="solid"/>
                </a:ln>
                <a:solidFill>
                  <a:srgbClr val="FF0000"/>
                </a:solidFill>
                <a:latin typeface="Cambria" pitchFamily="18" charset="0"/>
              </a:rPr>
              <a:t>TRÁI ĐẤT</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effectLst>
                  <a:outerShdw blurRad="38100" dist="38100" dir="2700000" algn="tl">
                    <a:srgbClr val="000000">
                      <a:alpha val="43137"/>
                    </a:srgbClr>
                  </a:outerShdw>
                </a:effectLst>
                <a:latin typeface="Cambria" pitchFamily="18" charset="0"/>
              </a:rPr>
              <a:t>Bài</a:t>
            </a:r>
            <a:r>
              <a:rPr lang="en-US" sz="3000" b="1" dirty="0" smtClean="0">
                <a:effectLst>
                  <a:outerShdw blurRad="38100" dist="38100" dir="2700000" algn="tl">
                    <a:srgbClr val="000000">
                      <a:alpha val="43137"/>
                    </a:srgbClr>
                  </a:outerShdw>
                </a:effectLst>
                <a:latin typeface="Cambria" pitchFamily="18" charset="0"/>
              </a:rPr>
              <a:t> 13:</a:t>
            </a:r>
            <a:endParaRPr lang="en-US" sz="30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828800"/>
            <a:ext cx="4474760" cy="2080390"/>
          </a:xfrm>
          <a:prstGeom prst="wedgeRoundRectCallout">
            <a:avLst>
              <a:gd name="adj1" fmla="val 21820"/>
              <a:gd name="adj2" fmla="val 7866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just"/>
            <a:r>
              <a:rPr lang="vi-VN" dirty="0">
                <a:latin typeface="Cambria" panose="02040503050406030204" pitchFamily="18" charset="0"/>
                <a:ea typeface="Cambria" panose="02040503050406030204" pitchFamily="18" charset="0"/>
              </a:rPr>
              <a:t>- Cần làm: tránh xa cửa sổ, cửa ra vào, các thiết bị điện, chổ ẩm ướt, rút phích cấm thiết bị điện, tránh xa các vật bằng kim loại, tìm nhữn chổ thấp hơn xung quanh…</a:t>
            </a:r>
          </a:p>
          <a:p>
            <a:pPr algn="just"/>
            <a:r>
              <a:rPr lang="vi-VN" dirty="0">
                <a:latin typeface="Cambria" panose="02040503050406030204" pitchFamily="18" charset="0"/>
                <a:ea typeface="Cambria" panose="02040503050406030204" pitchFamily="18" charset="0"/>
              </a:rPr>
              <a:t>- Không được làm: sử dụng điện thoại, trú mưa dưới gốc cây cao, tụ tập thành nhóm…</a:t>
            </a: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19050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104072"/>
            <a:ext cx="3352800" cy="1477328"/>
          </a:xfrm>
          <a:prstGeom prst="rect">
            <a:avLst/>
          </a:prstGeom>
        </p:spPr>
        <p:txBody>
          <a:bodyPr wrap="square">
            <a:spAutoFit/>
          </a:bodyPr>
          <a:lstStyle/>
          <a:p>
            <a:pPr algn="ctr"/>
            <a:r>
              <a:rPr lang="vi-VN" i="1" dirty="0" smtClean="0">
                <a:solidFill>
                  <a:srgbClr val="FF0000"/>
                </a:solidFill>
                <a:latin typeface="Cambria" panose="02040503050406030204" pitchFamily="18" charset="0"/>
                <a:ea typeface="Cambria" panose="02040503050406030204" pitchFamily="18" charset="0"/>
              </a:rPr>
              <a:t>Quan </a:t>
            </a:r>
            <a:r>
              <a:rPr lang="vi-VN" i="1" dirty="0">
                <a:solidFill>
                  <a:srgbClr val="FF0000"/>
                </a:solidFill>
                <a:latin typeface="Cambria" panose="02040503050406030204" pitchFamily="18" charset="0"/>
                <a:ea typeface="Cambria" panose="02040503050406030204" pitchFamily="18" charset="0"/>
              </a:rPr>
              <a:t>sát </a:t>
            </a:r>
            <a:r>
              <a:rPr lang="vi-VN" i="1" dirty="0" smtClean="0">
                <a:solidFill>
                  <a:srgbClr val="FF0000"/>
                </a:solidFill>
                <a:latin typeface="Cambria" panose="02040503050406030204" pitchFamily="18" charset="0"/>
                <a:ea typeface="Cambria" panose="02040503050406030204" pitchFamily="18" charset="0"/>
              </a:rPr>
              <a:t>hình</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ảnh</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sau</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và</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hiểu</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biết</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của</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bản</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thân</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hãy</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cho</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biết</a:t>
            </a:r>
            <a:r>
              <a:rPr lang="en-US" i="1" dirty="0" smtClean="0">
                <a:solidFill>
                  <a:srgbClr val="FF0000"/>
                </a:solidFill>
                <a:latin typeface="Cambria" panose="02040503050406030204" pitchFamily="18" charset="0"/>
                <a:ea typeface="Cambria" panose="02040503050406030204" pitchFamily="18" charset="0"/>
              </a:rPr>
              <a:t> </a:t>
            </a:r>
            <a:r>
              <a:rPr lang="vi-VN" i="1" dirty="0" smtClean="0">
                <a:solidFill>
                  <a:srgbClr val="FF0000"/>
                </a:solidFill>
                <a:latin typeface="Cambria" panose="02040503050406030204" pitchFamily="18" charset="0"/>
                <a:ea typeface="Cambria" panose="02040503050406030204" pitchFamily="18" charset="0"/>
              </a:rPr>
              <a:t>khi </a:t>
            </a:r>
            <a:r>
              <a:rPr lang="vi-VN" i="1" dirty="0">
                <a:solidFill>
                  <a:srgbClr val="FF0000"/>
                </a:solidFill>
                <a:latin typeface="Cambria" panose="02040503050406030204" pitchFamily="18" charset="0"/>
                <a:ea typeface="Cambria" panose="02040503050406030204" pitchFamily="18" charset="0"/>
              </a:rPr>
              <a:t>gặp cơn dông em cần làm gì và không được làm gì để phòng tai nạn sấm sét?</a:t>
            </a:r>
            <a:endParaRPr lang="en-US"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4038600"/>
            <a:ext cx="3442653" cy="2483372"/>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74099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randombar(horizontal)">
                                      <p:cBhvr>
                                        <p:cTn id="42" dur="500"/>
                                        <p:tgtEl>
                                          <p:spTgt spid="307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47" dur="500"/>
                                        <p:tgtEl>
                                          <p:spTgt spid="2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52"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4859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FF0000"/>
                </a:solidFill>
                <a:effectLst>
                  <a:outerShdw blurRad="38100" dist="38100" dir="2700000" algn="tl">
                    <a:srgbClr val="000000">
                      <a:alpha val="43137"/>
                    </a:srgbClr>
                  </a:outerShdw>
                </a:effectLst>
                <a:latin typeface="Cambria" pitchFamily="18" charset="0"/>
              </a:rPr>
              <a:t>BÀI </a:t>
            </a:r>
            <a:r>
              <a:rPr lang="en-US" sz="2400" b="1" dirty="0">
                <a:solidFill>
                  <a:srgbClr val="FF0000"/>
                </a:solidFill>
                <a:effectLst>
                  <a:outerShdw blurRad="38100" dist="38100" dir="2700000" algn="tl">
                    <a:srgbClr val="000000">
                      <a:alpha val="43137"/>
                    </a:srgbClr>
                  </a:outerShdw>
                </a:effectLst>
                <a:latin typeface="Cambria" pitchFamily="18" charset="0"/>
              </a:rPr>
              <a:t>13. THỜI TIẾT VÀ KHÍ HẬU.</a:t>
            </a:r>
          </a:p>
          <a:p>
            <a:r>
              <a:rPr lang="en-US" sz="2400" b="1" dirty="0">
                <a:solidFill>
                  <a:srgbClr val="FF0000"/>
                </a:solidFill>
                <a:effectLst>
                  <a:outerShdw blurRad="38100" dist="38100" dir="2700000" algn="tl">
                    <a:srgbClr val="000000">
                      <a:alpha val="43137"/>
                    </a:srgbClr>
                  </a:outerShdw>
                </a:effectLst>
                <a:latin typeface="Cambria" pitchFamily="18" charset="0"/>
              </a:rPr>
              <a:t>CÁC ĐỚI KHÍ HẬU TRÊN TRÁI ĐẤT</a:t>
            </a:r>
          </a:p>
          <a:p>
            <a:endParaRPr lang="vi-VN" sz="2400" b="1" dirty="0">
              <a:solidFill>
                <a:srgbClr val="FF0000"/>
              </a:solidFill>
              <a:effectLst>
                <a:outerShdw blurRad="38100" dist="38100" dir="2700000" algn="tl">
                  <a:srgbClr val="000000">
                    <a:alpha val="43137"/>
                  </a:srgbClr>
                </a:outerShdw>
              </a:effectLst>
              <a:latin typeface="Cambria" pitchFamily="18" charset="0"/>
            </a:endParaRPr>
          </a:p>
        </p:txBody>
      </p:sp>
      <p:graphicFrame>
        <p:nvGraphicFramePr>
          <p:cNvPr id="2" name="Diagram 1"/>
          <p:cNvGraphicFramePr/>
          <p:nvPr>
            <p:extLst>
              <p:ext uri="{D42A27DB-BD31-4B8C-83A1-F6EECF244321}">
                <p14:modId xmlns:p14="http://schemas.microsoft.com/office/powerpoint/2010/main" val="2111231386"/>
              </p:ext>
            </p:extLst>
          </p:nvPr>
        </p:nvGraphicFramePr>
        <p:xfrm>
          <a:off x="914400" y="2200274"/>
          <a:ext cx="7315200" cy="458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524000" y="2297668"/>
            <a:ext cx="2193229" cy="369332"/>
          </a:xfrm>
          <a:prstGeom prst="rect">
            <a:avLst/>
          </a:prstGeom>
        </p:spPr>
        <p:txBody>
          <a:bodyPr wrap="none">
            <a:spAutoFit/>
          </a:bodyPr>
          <a:lstStyle/>
          <a:p>
            <a:r>
              <a:rPr lang="en-US" b="1" dirty="0" err="1" smtClean="0">
                <a:solidFill>
                  <a:srgbClr val="0D30DD"/>
                </a:solidFill>
                <a:latin typeface="Cambria" panose="02040503050406030204" pitchFamily="18" charset="0"/>
                <a:ea typeface="Cambria" panose="02040503050406030204" pitchFamily="18" charset="0"/>
              </a:rPr>
              <a:t>Nhiệt</a:t>
            </a:r>
            <a:r>
              <a:rPr lang="en-US" b="1" dirty="0" smtClean="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độ</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không</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khí</a:t>
            </a:r>
            <a:endParaRPr lang="en-US" dirty="0">
              <a:solidFill>
                <a:srgbClr val="0D30DD"/>
              </a:solidFill>
              <a:effectLst/>
              <a:latin typeface="Cambria" panose="02040503050406030204" pitchFamily="18" charset="0"/>
              <a:ea typeface="Cambria" panose="02040503050406030204" pitchFamily="18" charset="0"/>
            </a:endParaRPr>
          </a:p>
        </p:txBody>
      </p:sp>
      <p:sp>
        <p:nvSpPr>
          <p:cNvPr id="5" name="Rectangle 4"/>
          <p:cNvSpPr/>
          <p:nvPr/>
        </p:nvSpPr>
        <p:spPr>
          <a:xfrm>
            <a:off x="1524000" y="3048000"/>
            <a:ext cx="6705600" cy="369332"/>
          </a:xfrm>
          <a:prstGeom prst="rect">
            <a:avLst/>
          </a:prstGeom>
        </p:spPr>
        <p:txBody>
          <a:bodyPr wrap="square">
            <a:spAutoFit/>
          </a:bodyPr>
          <a:lstStyle/>
          <a:p>
            <a:r>
              <a:rPr lang="en-US" b="1" dirty="0" err="1">
                <a:solidFill>
                  <a:srgbClr val="0D30DD"/>
                </a:solidFill>
                <a:latin typeface="Cambria" panose="02040503050406030204" pitchFamily="18" charset="0"/>
                <a:ea typeface="Cambria" panose="02040503050406030204" pitchFamily="18" charset="0"/>
              </a:rPr>
              <a:t>Sự</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thay</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đổi</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nhiệt</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độ</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không</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khí</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trên</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bề</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mặt</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Trái</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Đất</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theo</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vĩ</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độ</a:t>
            </a:r>
            <a:endParaRPr lang="en-US" dirty="0">
              <a:solidFill>
                <a:srgbClr val="0D30DD"/>
              </a:solidFill>
              <a:effectLst/>
              <a:latin typeface="Cambria" panose="02040503050406030204" pitchFamily="18" charset="0"/>
              <a:ea typeface="Cambria" panose="02040503050406030204" pitchFamily="18" charset="0"/>
            </a:endParaRPr>
          </a:p>
        </p:txBody>
      </p:sp>
      <p:sp>
        <p:nvSpPr>
          <p:cNvPr id="7" name="Rectangle 6"/>
          <p:cNvSpPr/>
          <p:nvPr/>
        </p:nvSpPr>
        <p:spPr>
          <a:xfrm>
            <a:off x="1524000" y="3810000"/>
            <a:ext cx="3407279" cy="369332"/>
          </a:xfrm>
          <a:prstGeom prst="rect">
            <a:avLst/>
          </a:prstGeom>
        </p:spPr>
        <p:txBody>
          <a:bodyPr wrap="none">
            <a:spAutoFit/>
          </a:bodyPr>
          <a:lstStyle/>
          <a:p>
            <a:r>
              <a:rPr lang="nl-NL" b="1" dirty="0">
                <a:solidFill>
                  <a:srgbClr val="0D30DD"/>
                </a:solidFill>
                <a:latin typeface="Cambria" panose="02040503050406030204" pitchFamily="18" charset="0"/>
                <a:ea typeface="Cambria" panose="02040503050406030204" pitchFamily="18" charset="0"/>
              </a:rPr>
              <a:t>Độ ẩm không khí, mây và mưa.</a:t>
            </a:r>
            <a:endParaRPr lang="en-US" dirty="0">
              <a:solidFill>
                <a:srgbClr val="0D30DD"/>
              </a:solidFill>
              <a:latin typeface="Cambria" panose="02040503050406030204" pitchFamily="18" charset="0"/>
              <a:ea typeface="Cambria" panose="02040503050406030204" pitchFamily="18" charset="0"/>
            </a:endParaRPr>
          </a:p>
        </p:txBody>
      </p:sp>
      <p:sp>
        <p:nvSpPr>
          <p:cNvPr id="8" name="Rectangle 7"/>
          <p:cNvSpPr/>
          <p:nvPr/>
        </p:nvSpPr>
        <p:spPr>
          <a:xfrm>
            <a:off x="1428489" y="4495800"/>
            <a:ext cx="2305311" cy="369332"/>
          </a:xfrm>
          <a:prstGeom prst="rect">
            <a:avLst/>
          </a:prstGeom>
        </p:spPr>
        <p:txBody>
          <a:bodyPr wrap="none">
            <a:spAutoFit/>
          </a:bodyPr>
          <a:lstStyle/>
          <a:p>
            <a:r>
              <a:rPr lang="nl-NL" b="1" dirty="0">
                <a:solidFill>
                  <a:srgbClr val="0D30DD"/>
                </a:solidFill>
                <a:latin typeface="Cambria" panose="02040503050406030204" pitchFamily="18" charset="0"/>
                <a:ea typeface="Cambria" panose="02040503050406030204" pitchFamily="18" charset="0"/>
              </a:rPr>
              <a:t> Thời tiết và khí hậu</a:t>
            </a:r>
            <a:endParaRPr lang="en-US" dirty="0">
              <a:solidFill>
                <a:srgbClr val="0D30DD"/>
              </a:solidFill>
              <a:latin typeface="Cambria" panose="02040503050406030204" pitchFamily="18" charset="0"/>
              <a:ea typeface="Cambria" panose="02040503050406030204" pitchFamily="18" charset="0"/>
            </a:endParaRPr>
          </a:p>
        </p:txBody>
      </p:sp>
      <p:sp>
        <p:nvSpPr>
          <p:cNvPr id="9" name="Rectangle 8"/>
          <p:cNvSpPr/>
          <p:nvPr/>
        </p:nvSpPr>
        <p:spPr>
          <a:xfrm>
            <a:off x="1496465" y="5257800"/>
            <a:ext cx="3227935" cy="369332"/>
          </a:xfrm>
          <a:prstGeom prst="rect">
            <a:avLst/>
          </a:prstGeom>
        </p:spPr>
        <p:txBody>
          <a:bodyPr wrap="none">
            <a:spAutoFit/>
          </a:bodyPr>
          <a:lstStyle/>
          <a:p>
            <a:r>
              <a:rPr lang="nl-NL" b="1" dirty="0">
                <a:solidFill>
                  <a:srgbClr val="0D30DD"/>
                </a:solidFill>
                <a:latin typeface="Cambria" panose="02040503050406030204" pitchFamily="18" charset="0"/>
                <a:ea typeface="Cambria" panose="02040503050406030204" pitchFamily="18" charset="0"/>
              </a:rPr>
              <a:t>Các đới khí hậu trên Trái Đất</a:t>
            </a:r>
            <a:endParaRPr lang="en-US" dirty="0">
              <a:solidFill>
                <a:srgbClr val="0D30DD"/>
              </a:solidFill>
              <a:latin typeface="Cambria" panose="02040503050406030204" pitchFamily="18" charset="0"/>
              <a:ea typeface="Cambria" panose="02040503050406030204" pitchFamily="18" charset="0"/>
            </a:endParaRPr>
          </a:p>
        </p:txBody>
      </p:sp>
      <p:sp>
        <p:nvSpPr>
          <p:cNvPr id="28" name="Rectangle 27"/>
          <p:cNvSpPr/>
          <p:nvPr/>
        </p:nvSpPr>
        <p:spPr>
          <a:xfrm>
            <a:off x="1524000" y="6031468"/>
            <a:ext cx="2526589" cy="369332"/>
          </a:xfrm>
          <a:prstGeom prst="rect">
            <a:avLst/>
          </a:prstGeom>
        </p:spPr>
        <p:txBody>
          <a:bodyPr wrap="none">
            <a:spAutoFit/>
          </a:bodyPr>
          <a:lstStyle/>
          <a:p>
            <a:r>
              <a:rPr lang="nl-NL" b="1" dirty="0" smtClean="0">
                <a:solidFill>
                  <a:srgbClr val="0D30DD"/>
                </a:solidFill>
                <a:latin typeface="Cambria" panose="02040503050406030204" pitchFamily="18" charset="0"/>
                <a:ea typeface="Cambria" panose="02040503050406030204" pitchFamily="18" charset="0"/>
              </a:rPr>
              <a:t>Luyện tập và vận dụng</a:t>
            </a:r>
            <a:endParaRPr lang="en-US" dirty="0">
              <a:solidFill>
                <a:srgbClr val="0D30DD"/>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94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randombar(horizontal)">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Graphic spid="2" grpId="0">
        <p:bldAsOne/>
      </p:bldGraphic>
      <p:bldP spid="3" grpId="0"/>
      <p:bldP spid="5" grpId="0"/>
      <p:bldP spid="7" grpId="0"/>
      <p:bldP spid="8" grpId="0"/>
      <p:bldP spid="9"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49331"/>
            <a:ext cx="3439710" cy="2246769"/>
          </a:xfrm>
          <a:prstGeom prst="rect">
            <a:avLst/>
          </a:prstGeom>
        </p:spPr>
        <p:txBody>
          <a:bodyPr wrap="square">
            <a:spAutoFit/>
          </a:bodyPr>
          <a:lstStyle/>
          <a:p>
            <a:pPr algn="ct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a:t>
            </a:r>
            <a:r>
              <a:rPr lang="en-US" sz="1900" i="1" dirty="0" smtClean="0">
                <a:solidFill>
                  <a:srgbClr val="FF0000"/>
                </a:solidFill>
                <a:latin typeface="Cambria" panose="02040503050406030204" pitchFamily="18" charset="0"/>
                <a:ea typeface="Cambria" panose="02040503050406030204" pitchFamily="18" charset="0"/>
              </a:rPr>
              <a:t>13.1, 13.2, </a:t>
            </a: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cho</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biết</a:t>
            </a:r>
            <a:r>
              <a:rPr lang="en-US" sz="1900" i="1" dirty="0" smtClean="0">
                <a:solidFill>
                  <a:srgbClr val="FF0000"/>
                </a:solidFill>
                <a:latin typeface="Cambria" panose="02040503050406030204" pitchFamily="18" charset="0"/>
                <a:ea typeface="Cambria" panose="02040503050406030204" pitchFamily="18" charset="0"/>
              </a:rPr>
              <a:t> </a:t>
            </a:r>
            <a:r>
              <a:rPr lang="vi-VN" sz="1900" i="1" dirty="0">
                <a:solidFill>
                  <a:srgbClr val="FF0000"/>
                </a:solidFill>
                <a:latin typeface="Cambria" panose="02040503050406030204" pitchFamily="18" charset="0"/>
                <a:ea typeface="Cambria" panose="02040503050406030204" pitchFamily="18" charset="0"/>
              </a:rPr>
              <a:t>Nhiệt kế ở hình 13.2 chỉ bao nhiêu </a:t>
            </a:r>
            <a:r>
              <a:rPr lang="vi-VN" sz="1900" i="1" dirty="0" smtClean="0">
                <a:solidFill>
                  <a:srgbClr val="FF0000"/>
                </a:solidFill>
                <a:latin typeface="Cambria" panose="02040503050406030204" pitchFamily="18" charset="0"/>
                <a:ea typeface="Cambria" panose="02040503050406030204" pitchFamily="18" charset="0"/>
              </a:rPr>
              <a:t>độ?</a:t>
            </a:r>
            <a:r>
              <a:rPr lang="en-US" sz="1900" i="1" dirty="0" smtClean="0">
                <a:solidFill>
                  <a:srgbClr val="FF0000"/>
                </a:solidFill>
                <a:latin typeface="Cambria" panose="02040503050406030204" pitchFamily="18" charset="0"/>
                <a:ea typeface="Cambria" panose="02040503050406030204" pitchFamily="18" charset="0"/>
              </a:rPr>
              <a:t> </a:t>
            </a:r>
            <a:r>
              <a:rPr lang="vi-VN" sz="1900" i="1" dirty="0" smtClean="0">
                <a:solidFill>
                  <a:srgbClr val="FF0000"/>
                </a:solidFill>
                <a:latin typeface="Cambria" panose="02040503050406030204" pitchFamily="18" charset="0"/>
                <a:ea typeface="Cambria" panose="02040503050406030204" pitchFamily="18" charset="0"/>
              </a:rPr>
              <a:t>Nhiệt </a:t>
            </a:r>
            <a:r>
              <a:rPr lang="vi-VN" sz="1900" i="1" dirty="0">
                <a:solidFill>
                  <a:srgbClr val="FF0000"/>
                </a:solidFill>
                <a:latin typeface="Cambria" panose="02040503050406030204" pitchFamily="18" charset="0"/>
                <a:ea typeface="Cambria" panose="02040503050406030204" pitchFamily="18" charset="0"/>
              </a:rPr>
              <a:t>độ không khí là gì? Nêu cách tính nhiệt độ trung bình ngày. </a:t>
            </a:r>
          </a:p>
          <a:p>
            <a:pPr algn="ctr"/>
            <a:endParaRPr lang="vi-VN" sz="2000" i="1" dirty="0">
              <a:solidFill>
                <a:srgbClr val="FF0000"/>
              </a:solidFill>
              <a:latin typeface="Cambria" panose="02040503050406030204" pitchFamily="18" charset="0"/>
              <a:ea typeface="Cambria" panose="02040503050406030204" pitchFamily="18" charset="0"/>
            </a:endParaRPr>
          </a:p>
          <a:p>
            <a:pPr algn="ctr"/>
            <a:r>
              <a:rPr lang="en-US" sz="2000" i="1" dirty="0" smtClean="0">
                <a:solidFill>
                  <a:srgbClr val="FF0000"/>
                </a:solidFill>
                <a:latin typeface="Cambria" panose="02040503050406030204" pitchFamily="18" charset="0"/>
                <a:ea typeface="Cambria" panose="02040503050406030204" pitchFamily="18" charset="0"/>
              </a:rPr>
              <a:t> </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295400"/>
            <a:ext cx="4495800" cy="2031325"/>
          </a:xfrm>
          <a:prstGeom prst="rect">
            <a:avLst/>
          </a:prstGeom>
        </p:spPr>
        <p:txBody>
          <a:bodyPr wrap="square">
            <a:spAutoFit/>
          </a:bodyPr>
          <a:lstStyle/>
          <a:p>
            <a:pPr algn="just"/>
            <a:r>
              <a:rPr lang="vi-VN"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Nhiệt</a:t>
            </a: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kế</a:t>
            </a: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chỉ</a:t>
            </a:r>
            <a:r>
              <a:rPr lang="en-US" sz="2100" dirty="0" smtClean="0">
                <a:latin typeface="Cambria" panose="02040503050406030204" pitchFamily="18" charset="0"/>
                <a:ea typeface="Cambria" panose="02040503050406030204" pitchFamily="18" charset="0"/>
              </a:rPr>
              <a:t> n</a:t>
            </a:r>
            <a:r>
              <a:rPr lang="vi-VN" sz="2100" dirty="0" smtClean="0">
                <a:latin typeface="Cambria" panose="02040503050406030204" pitchFamily="18" charset="0"/>
                <a:ea typeface="Cambria" panose="02040503050406030204" pitchFamily="18" charset="0"/>
              </a:rPr>
              <a:t>hiệt </a:t>
            </a:r>
            <a:r>
              <a:rPr lang="vi-VN" sz="2100" dirty="0">
                <a:latin typeface="Cambria" panose="02040503050406030204" pitchFamily="18" charset="0"/>
                <a:ea typeface="Cambria" panose="02040503050406030204" pitchFamily="18" charset="0"/>
              </a:rPr>
              <a:t>độ là 25</a:t>
            </a:r>
            <a:r>
              <a:rPr lang="vi-VN" sz="2100" baseline="30000" dirty="0">
                <a:latin typeface="Cambria" panose="02040503050406030204" pitchFamily="18" charset="0"/>
                <a:ea typeface="Cambria" panose="02040503050406030204" pitchFamily="18" charset="0"/>
              </a:rPr>
              <a:t>0</a:t>
            </a:r>
            <a:r>
              <a:rPr lang="vi-VN" sz="2100" dirty="0">
                <a:latin typeface="Cambria" panose="02040503050406030204" pitchFamily="18" charset="0"/>
                <a:ea typeface="Cambria" panose="02040503050406030204" pitchFamily="18" charset="0"/>
              </a:rPr>
              <a:t>C.</a:t>
            </a:r>
          </a:p>
          <a:p>
            <a:pPr algn="just"/>
            <a:r>
              <a:rPr lang="vi-VN" sz="2100" dirty="0">
                <a:latin typeface="Cambria" panose="02040503050406030204" pitchFamily="18" charset="0"/>
                <a:ea typeface="Cambria" panose="02040503050406030204" pitchFamily="18" charset="0"/>
              </a:rPr>
              <a:t>- </a:t>
            </a:r>
            <a:r>
              <a:rPr lang="vi-VN" sz="2100" dirty="0" smtClean="0">
                <a:latin typeface="Cambria" panose="02040503050406030204" pitchFamily="18" charset="0"/>
                <a:ea typeface="Cambria" panose="02040503050406030204" pitchFamily="18" charset="0"/>
              </a:rPr>
              <a:t>Khi </a:t>
            </a:r>
            <a:r>
              <a:rPr lang="vi-VN" sz="2100" dirty="0">
                <a:latin typeface="Cambria" panose="02040503050406030204" pitchFamily="18" charset="0"/>
                <a:ea typeface="Cambria" panose="02040503050406030204" pitchFamily="18" charset="0"/>
              </a:rPr>
              <a:t>ánh sáng mặt trời chiếu xuống Trái Đất, mặt đất hấp thụ rồi bức xạ vào không khí làm cho không khí nóng lên. Độ nóng lạnh đó gọi là nhiệt độ của không khí</a:t>
            </a:r>
            <a:r>
              <a:rPr lang="vi-VN" sz="2100" dirty="0" smtClean="0">
                <a:latin typeface="Cambria" panose="02040503050406030204" pitchFamily="18" charset="0"/>
                <a:ea typeface="Cambria" panose="02040503050406030204" pitchFamily="18" charset="0"/>
              </a:rPr>
              <a:t>.</a:t>
            </a:r>
            <a:endParaRPr lang="vi-VN" sz="21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Nhiệt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độ</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không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02155" y="3810000"/>
            <a:ext cx="2627630" cy="2644010"/>
          </a:xfrm>
          <a:prstGeom prst="rect">
            <a:avLst/>
          </a:prstGeom>
          <a:noFill/>
          <a:ln>
            <a:solidFill>
              <a:srgbClr val="00FF00"/>
            </a:solidFill>
          </a:ln>
        </p:spPr>
      </p:pic>
      <p:pic>
        <p:nvPicPr>
          <p:cNvPr id="26" name="Picture 25"/>
          <p:cNvPicPr/>
          <p:nvPr/>
        </p:nvPicPr>
        <p:blipFill>
          <a:blip r:embed="rId11">
            <a:extLst>
              <a:ext uri="{28A0092B-C50C-407E-A947-70E740481C1C}">
                <a14:useLocalDpi xmlns:a14="http://schemas.microsoft.com/office/drawing/2010/main" val="0"/>
              </a:ext>
            </a:extLst>
          </a:blip>
          <a:srcRect/>
          <a:stretch>
            <a:fillRect/>
          </a:stretch>
        </p:blipFill>
        <p:spPr bwMode="auto">
          <a:xfrm>
            <a:off x="4629785" y="3810000"/>
            <a:ext cx="2228215" cy="2644010"/>
          </a:xfrm>
          <a:prstGeom prst="rect">
            <a:avLst/>
          </a:prstGeom>
          <a:noFill/>
          <a:ln>
            <a:solidFill>
              <a:srgbClr val="00FF00"/>
            </a:solidFill>
          </a:ln>
        </p:spPr>
      </p:pic>
    </p:spTree>
    <p:extLst>
      <p:ext uri="{BB962C8B-B14F-4D97-AF65-F5344CB8AC3E}">
        <p14:creationId xmlns:p14="http://schemas.microsoft.com/office/powerpoint/2010/main" val="699775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par>
                                <p:cTn id="24" presetID="14" presetClass="entr" presetSubtype="1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randombar(horizontal)">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3" dur="500"/>
                                        <p:tgtEl>
                                          <p:spTgt spid="1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8"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endParaRPr lang="en-US" sz="3000" b="1" dirty="0">
              <a:effectLst>
                <a:outerShdw blurRad="38100" dist="38100" dir="2700000" algn="tl">
                  <a:srgbClr val="000000">
                    <a:alpha val="43137"/>
                  </a:srgbClr>
                </a:outerShdw>
              </a:effectLst>
              <a:latin typeface="Cambria" pitchFamily="18" charset="0"/>
            </a:endParaRPr>
          </a:p>
        </p:txBody>
      </p:sp>
      <p:sp>
        <p:nvSpPr>
          <p:cNvPr id="15" name="Title 1"/>
          <p:cNvSpPr txBox="1">
            <a:spLocks/>
          </p:cNvSpPr>
          <p:nvPr/>
        </p:nvSpPr>
        <p:spPr>
          <a:xfrm>
            <a:off x="22994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500" b="1" dirty="0" err="1" smtClean="0">
                <a:solidFill>
                  <a:srgbClr val="0D30DD"/>
                </a:solidFill>
                <a:effectLst>
                  <a:outerShdw blurRad="38100" dist="38100" dir="2700000" algn="tl">
                    <a:srgbClr val="000000">
                      <a:alpha val="43137"/>
                    </a:srgbClr>
                  </a:outerShdw>
                </a:effectLst>
                <a:latin typeface="Cambria" pitchFamily="18" charset="0"/>
              </a:rPr>
              <a:t>Nhiệt</a:t>
            </a:r>
            <a:r>
              <a:rPr lang="en-US" sz="2500" b="1" dirty="0" smtClean="0">
                <a:solidFill>
                  <a:srgbClr val="0D30DD"/>
                </a:solidFill>
                <a:effectLst>
                  <a:outerShdw blurRad="38100" dist="38100" dir="2700000" algn="tl">
                    <a:srgbClr val="000000">
                      <a:alpha val="43137"/>
                    </a:srgbClr>
                  </a:outerShdw>
                </a:effectLst>
                <a:latin typeface="Cambria" pitchFamily="18" charset="0"/>
              </a:rPr>
              <a:t> </a:t>
            </a:r>
            <a:r>
              <a:rPr lang="en-US" sz="2500" b="1" dirty="0" err="1" smtClean="0">
                <a:solidFill>
                  <a:srgbClr val="0D30DD"/>
                </a:solidFill>
                <a:effectLst>
                  <a:outerShdw blurRad="38100" dist="38100" dir="2700000" algn="tl">
                    <a:srgbClr val="000000">
                      <a:alpha val="43137"/>
                    </a:srgbClr>
                  </a:outerShdw>
                </a:effectLst>
                <a:latin typeface="Cambria" pitchFamily="18" charset="0"/>
              </a:rPr>
              <a:t>độ</a:t>
            </a:r>
            <a:r>
              <a:rPr lang="en-US" sz="2500" b="1" dirty="0" smtClean="0">
                <a:solidFill>
                  <a:srgbClr val="0D30DD"/>
                </a:solidFill>
                <a:effectLst>
                  <a:outerShdw blurRad="38100" dist="38100" dir="2700000" algn="tl">
                    <a:srgbClr val="000000">
                      <a:alpha val="43137"/>
                    </a:srgbClr>
                  </a:outerShdw>
                </a:effectLst>
                <a:latin typeface="Cambria" pitchFamily="18" charset="0"/>
              </a:rPr>
              <a:t> </a:t>
            </a:r>
            <a:r>
              <a:rPr lang="en-US" sz="2500" b="1" dirty="0" err="1" smtClean="0">
                <a:solidFill>
                  <a:srgbClr val="0D30DD"/>
                </a:solidFill>
                <a:effectLst>
                  <a:outerShdw blurRad="38100" dist="38100" dir="2700000" algn="tl">
                    <a:srgbClr val="000000">
                      <a:alpha val="43137"/>
                    </a:srgbClr>
                  </a:outerShdw>
                </a:effectLst>
                <a:latin typeface="Cambria" pitchFamily="18" charset="0"/>
              </a:rPr>
              <a:t>không</a:t>
            </a:r>
            <a:r>
              <a:rPr lang="en-US" sz="2500" b="1" dirty="0" smtClean="0">
                <a:solidFill>
                  <a:srgbClr val="0D30DD"/>
                </a:solidFill>
                <a:effectLst>
                  <a:outerShdw blurRad="38100" dist="38100" dir="2700000" algn="tl">
                    <a:srgbClr val="000000">
                      <a:alpha val="43137"/>
                    </a:srgbClr>
                  </a:outerShdw>
                </a:effectLst>
                <a:latin typeface="Cambria" pitchFamily="18" charset="0"/>
              </a:rPr>
              <a:t> </a:t>
            </a:r>
            <a:r>
              <a:rPr lang="en-US" sz="2500" b="1" dirty="0" err="1" smtClean="0">
                <a:solidFill>
                  <a:srgbClr val="0D30DD"/>
                </a:solidFill>
                <a:effectLst>
                  <a:outerShdw blurRad="38100" dist="38100" dir="2700000" algn="tl">
                    <a:srgbClr val="000000">
                      <a:alpha val="43137"/>
                    </a:srgbClr>
                  </a:outerShdw>
                </a:effectLst>
                <a:latin typeface="Cambria" pitchFamily="18" charset="0"/>
              </a:rPr>
              <a:t>khí</a:t>
            </a:r>
            <a:r>
              <a:rPr lang="en-US" sz="2500" b="1" dirty="0" smtClean="0">
                <a:solidFill>
                  <a:srgbClr val="0D30DD"/>
                </a:solidFill>
                <a:effectLst>
                  <a:outerShdw blurRad="38100" dist="38100" dir="2700000" algn="tl">
                    <a:srgbClr val="000000">
                      <a:alpha val="43137"/>
                    </a:srgbClr>
                  </a:outerShdw>
                </a:effectLst>
                <a:latin typeface="Cambria" pitchFamily="18" charset="0"/>
              </a:rPr>
              <a:t> </a:t>
            </a:r>
            <a:endParaRPr lang="en-US" sz="2500" b="1" dirty="0" smtClean="0">
              <a:solidFill>
                <a:srgbClr val="0D30DD"/>
              </a:solidFill>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3"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9867" y="3352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389119" y="1784500"/>
            <a:ext cx="4474760" cy="2346808"/>
          </a:xfrm>
          <a:prstGeom prst="wedgeRoundRectCallout">
            <a:avLst>
              <a:gd name="adj1" fmla="val 33402"/>
              <a:gd name="adj2" fmla="val 717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p:cNvSpPr txBox="1">
            <a:spLocks/>
          </p:cNvSpPr>
          <p:nvPr/>
        </p:nvSpPr>
        <p:spPr>
          <a:xfrm>
            <a:off x="4494487" y="2209800"/>
            <a:ext cx="4192313" cy="13273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02060"/>
                </a:solidFill>
                <a:latin typeface="Cambria" pitchFamily="18" charset="0"/>
              </a:rPr>
              <a:t>Giả</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sử</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có</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một</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ngày</a:t>
            </a:r>
            <a:r>
              <a:rPr lang="en-US" sz="2400" b="1" dirty="0" smtClean="0">
                <a:solidFill>
                  <a:srgbClr val="002060"/>
                </a:solidFill>
                <a:latin typeface="Cambria" pitchFamily="18" charset="0"/>
              </a:rPr>
              <a:t> ở </a:t>
            </a:r>
            <a:r>
              <a:rPr lang="en-US" sz="2400" b="1" dirty="0" err="1" smtClean="0">
                <a:solidFill>
                  <a:srgbClr val="002060"/>
                </a:solidFill>
                <a:latin typeface="Cambria" pitchFamily="18" charset="0"/>
              </a:rPr>
              <a:t>Hà</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Nội</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người</a:t>
            </a:r>
            <a:r>
              <a:rPr lang="en-US" sz="2400" b="1" dirty="0" smtClean="0">
                <a:solidFill>
                  <a:srgbClr val="002060"/>
                </a:solidFill>
                <a:latin typeface="Cambria" pitchFamily="18" charset="0"/>
              </a:rPr>
              <a:t> ta </a:t>
            </a:r>
            <a:r>
              <a:rPr lang="en-US" sz="2400" b="1" dirty="0" err="1" smtClean="0">
                <a:solidFill>
                  <a:srgbClr val="002060"/>
                </a:solidFill>
                <a:latin typeface="Cambria" pitchFamily="18" charset="0"/>
              </a:rPr>
              <a:t>đo</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nhiệt</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độ</a:t>
            </a:r>
            <a:r>
              <a:rPr lang="en-US" sz="2400" b="1" dirty="0" smtClean="0">
                <a:solidFill>
                  <a:srgbClr val="002060"/>
                </a:solidFill>
                <a:latin typeface="Cambria" pitchFamily="18" charset="0"/>
              </a:rPr>
              <a:t> 5h: 20</a:t>
            </a:r>
            <a:r>
              <a:rPr lang="en-US" sz="2400" b="1" baseline="30000" dirty="0" smtClean="0">
                <a:solidFill>
                  <a:srgbClr val="002060"/>
                </a:solidFill>
                <a:latin typeface="Cambria" pitchFamily="18" charset="0"/>
              </a:rPr>
              <a:t>0</a:t>
            </a:r>
            <a:r>
              <a:rPr lang="en-US" sz="2400" b="1" dirty="0" smtClean="0">
                <a:solidFill>
                  <a:srgbClr val="002060"/>
                </a:solidFill>
                <a:latin typeface="Cambria" pitchFamily="18" charset="0"/>
              </a:rPr>
              <a:t>C, 13h: 24</a:t>
            </a:r>
            <a:r>
              <a:rPr lang="en-US" sz="2400" b="1" baseline="30000" dirty="0" smtClean="0">
                <a:solidFill>
                  <a:srgbClr val="002060"/>
                </a:solidFill>
                <a:latin typeface="Cambria" pitchFamily="18" charset="0"/>
              </a:rPr>
              <a:t>0</a:t>
            </a:r>
            <a:r>
              <a:rPr lang="en-US" sz="2400" b="1" dirty="0" smtClean="0">
                <a:solidFill>
                  <a:srgbClr val="002060"/>
                </a:solidFill>
                <a:latin typeface="Cambria" pitchFamily="18" charset="0"/>
              </a:rPr>
              <a:t>C, 21h: 22</a:t>
            </a:r>
            <a:r>
              <a:rPr lang="en-US" sz="2400" b="1" baseline="30000" dirty="0" smtClean="0">
                <a:solidFill>
                  <a:srgbClr val="002060"/>
                </a:solidFill>
                <a:latin typeface="Cambria" pitchFamily="18" charset="0"/>
              </a:rPr>
              <a:t>0</a:t>
            </a:r>
            <a:r>
              <a:rPr lang="en-US" sz="2400" b="1" dirty="0" smtClean="0">
                <a:solidFill>
                  <a:srgbClr val="002060"/>
                </a:solidFill>
                <a:latin typeface="Cambria" pitchFamily="18" charset="0"/>
              </a:rPr>
              <a:t>C. </a:t>
            </a:r>
            <a:r>
              <a:rPr lang="en-US" sz="2400" b="1" dirty="0" err="1" smtClean="0">
                <a:solidFill>
                  <a:srgbClr val="002060"/>
                </a:solidFill>
                <a:latin typeface="Cambria" pitchFamily="18" charset="0"/>
              </a:rPr>
              <a:t>Nhiệt</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đồ</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trung</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bình</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ngày</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hôm</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đó</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là</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bao</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nhiêu</a:t>
            </a:r>
            <a:r>
              <a:rPr lang="en-US" sz="2400" b="1" dirty="0" smtClean="0">
                <a:solidFill>
                  <a:srgbClr val="002060"/>
                </a:solidFill>
                <a:latin typeface="Cambria" pitchFamily="18" charset="0"/>
              </a:rPr>
              <a:t>?</a:t>
            </a:r>
            <a:endParaRPr lang="en-US" sz="2400" b="1" dirty="0">
              <a:solidFill>
                <a:srgbClr val="000066"/>
              </a:solidFill>
              <a:latin typeface="Cambria" pitchFamily="18" charset="0"/>
            </a:endParaRPr>
          </a:p>
        </p:txBody>
      </p:sp>
      <p:pic>
        <p:nvPicPr>
          <p:cNvPr id="25" name="Picture 10" descr="http://thumbs.dreamstime.com/z/%E6%9C%89%E7%99%BD%E8%89%B2%E6%B3%A1%E5%BD%B1%E7%9A%84thinking%E6%95%99%E6%8E%88-36777654.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22"/>
          <p:cNvGrpSpPr>
            <a:grpSpLocks/>
          </p:cNvGrpSpPr>
          <p:nvPr/>
        </p:nvGrpSpPr>
        <p:grpSpPr bwMode="auto">
          <a:xfrm>
            <a:off x="2044414" y="4728315"/>
            <a:ext cx="4903514" cy="1325487"/>
            <a:chOff x="521" y="3077"/>
            <a:chExt cx="4379" cy="677"/>
          </a:xfrm>
        </p:grpSpPr>
        <p:sp>
          <p:nvSpPr>
            <p:cNvPr id="35" name="Rectangle 23"/>
            <p:cNvSpPr>
              <a:spLocks noChangeArrowheads="1"/>
            </p:cNvSpPr>
            <p:nvPr/>
          </p:nvSpPr>
          <p:spPr bwMode="auto">
            <a:xfrm>
              <a:off x="521" y="3168"/>
              <a:ext cx="2285"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sz="2400" b="1" dirty="0" err="1">
                  <a:solidFill>
                    <a:srgbClr val="C00000"/>
                  </a:solidFill>
                  <a:latin typeface="Times New Roman" pitchFamily="18" charset="0"/>
                </a:rPr>
                <a:t>Nhiệt</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độ</a:t>
              </a:r>
              <a:r>
                <a:rPr lang="en-US" sz="2400" b="1" dirty="0">
                  <a:solidFill>
                    <a:srgbClr val="C00000"/>
                  </a:solidFill>
                  <a:latin typeface="Times New Roman" pitchFamily="18" charset="0"/>
                </a:rPr>
                <a:t> </a:t>
              </a:r>
              <a:endParaRPr lang="en-US" sz="2400" b="1" dirty="0" smtClean="0">
                <a:solidFill>
                  <a:srgbClr val="C00000"/>
                </a:solidFill>
                <a:latin typeface="Times New Roman" pitchFamily="18" charset="0"/>
              </a:endParaRPr>
            </a:p>
            <a:p>
              <a:pPr algn="ctr" eaLnBrk="1" hangingPunct="1"/>
              <a:r>
                <a:rPr lang="en-US" sz="2400" b="1" dirty="0" err="1" smtClean="0">
                  <a:solidFill>
                    <a:srgbClr val="C00000"/>
                  </a:solidFill>
                  <a:latin typeface="Times New Roman" pitchFamily="18" charset="0"/>
                </a:rPr>
                <a:t>trung</a:t>
              </a:r>
              <a:r>
                <a:rPr lang="en-US" sz="2400" b="1" dirty="0" smtClean="0">
                  <a:solidFill>
                    <a:srgbClr val="C00000"/>
                  </a:solidFill>
                  <a:latin typeface="Times New Roman" pitchFamily="18" charset="0"/>
                </a:rPr>
                <a:t> </a:t>
              </a:r>
              <a:r>
                <a:rPr lang="en-US" sz="2400" b="1" dirty="0" err="1">
                  <a:solidFill>
                    <a:srgbClr val="C00000"/>
                  </a:solidFill>
                  <a:latin typeface="Times New Roman" pitchFamily="18" charset="0"/>
                </a:rPr>
                <a:t>bình</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ngày</a:t>
              </a:r>
              <a:r>
                <a:rPr lang="en-US" sz="2400" b="1" dirty="0">
                  <a:solidFill>
                    <a:srgbClr val="C00000"/>
                  </a:solidFill>
                  <a:latin typeface="Times New Roman" pitchFamily="18" charset="0"/>
                </a:rPr>
                <a:t> =</a:t>
              </a:r>
            </a:p>
          </p:txBody>
        </p:sp>
        <p:sp>
          <p:nvSpPr>
            <p:cNvPr id="36" name="Text Box 24"/>
            <p:cNvSpPr txBox="1">
              <a:spLocks noChangeArrowheads="1"/>
            </p:cNvSpPr>
            <p:nvPr/>
          </p:nvSpPr>
          <p:spPr bwMode="auto">
            <a:xfrm>
              <a:off x="2589" y="3077"/>
              <a:ext cx="2256"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400" b="1" dirty="0" err="1">
                  <a:solidFill>
                    <a:srgbClr val="C00000"/>
                  </a:solidFill>
                  <a:latin typeface="Times New Roman" pitchFamily="18" charset="0"/>
                </a:rPr>
                <a:t>Tổng</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nhiệt</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các</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lần</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đo</a:t>
              </a:r>
              <a:endParaRPr lang="en-US" sz="2400" b="1" dirty="0">
                <a:solidFill>
                  <a:srgbClr val="C00000"/>
                </a:solidFill>
                <a:latin typeface="Times New Roman" pitchFamily="18" charset="0"/>
              </a:endParaRPr>
            </a:p>
          </p:txBody>
        </p:sp>
        <p:sp>
          <p:nvSpPr>
            <p:cNvPr id="37" name="Line 25"/>
            <p:cNvSpPr>
              <a:spLocks noChangeShapeType="1"/>
            </p:cNvSpPr>
            <p:nvPr/>
          </p:nvSpPr>
          <p:spPr bwMode="auto">
            <a:xfrm>
              <a:off x="2836" y="3490"/>
              <a:ext cx="206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C00000"/>
                </a:solidFill>
              </a:endParaRPr>
            </a:p>
          </p:txBody>
        </p:sp>
        <p:sp>
          <p:nvSpPr>
            <p:cNvPr id="38" name="Text Box 26"/>
            <p:cNvSpPr txBox="1">
              <a:spLocks noChangeArrowheads="1"/>
            </p:cNvSpPr>
            <p:nvPr/>
          </p:nvSpPr>
          <p:spPr bwMode="auto">
            <a:xfrm>
              <a:off x="2774" y="3518"/>
              <a:ext cx="1773"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sz="2400" b="1" dirty="0" err="1">
                  <a:solidFill>
                    <a:srgbClr val="C00000"/>
                  </a:solidFill>
                  <a:latin typeface="Times New Roman" pitchFamily="18" charset="0"/>
                </a:rPr>
                <a:t>Số</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lần</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đo</a:t>
              </a:r>
              <a:endParaRPr lang="en-US" sz="2400" b="1" dirty="0">
                <a:solidFill>
                  <a:srgbClr val="C00000"/>
                </a:solidFill>
                <a:latin typeface="Times New Roman" pitchFamily="18" charset="0"/>
              </a:endParaRPr>
            </a:p>
          </p:txBody>
        </p:sp>
      </p:grpSp>
      <p:sp>
        <p:nvSpPr>
          <p:cNvPr id="21" name="Rounded Rectangular Callout 20"/>
          <p:cNvSpPr/>
          <p:nvPr/>
        </p:nvSpPr>
        <p:spPr>
          <a:xfrm>
            <a:off x="212142" y="1866899"/>
            <a:ext cx="4038599" cy="2438401"/>
          </a:xfrm>
          <a:prstGeom prst="wedgeRoundRectCallout">
            <a:avLst>
              <a:gd name="adj1" fmla="val -33475"/>
              <a:gd name="adj2" fmla="val 7013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Title 1"/>
          <p:cNvSpPr txBox="1">
            <a:spLocks/>
          </p:cNvSpPr>
          <p:nvPr/>
        </p:nvSpPr>
        <p:spPr>
          <a:xfrm>
            <a:off x="381000" y="2783680"/>
            <a:ext cx="3630695"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spcBef>
                <a:spcPct val="20000"/>
              </a:spcBef>
            </a:pPr>
            <a:endParaRPr lang="en-US" sz="2400" dirty="0">
              <a:solidFill>
                <a:srgbClr val="C00000"/>
              </a:solidFill>
              <a:latin typeface="Cambria" pitchFamily="18" charset="0"/>
              <a:cs typeface="Times New Roman" pitchFamily="18" charset="0"/>
            </a:endParaRPr>
          </a:p>
        </p:txBody>
      </p:sp>
      <p:sp>
        <p:nvSpPr>
          <p:cNvPr id="39" name="Text Box 29"/>
          <p:cNvSpPr txBox="1">
            <a:spLocks noChangeArrowheads="1"/>
          </p:cNvSpPr>
          <p:nvPr/>
        </p:nvSpPr>
        <p:spPr bwMode="auto">
          <a:xfrm>
            <a:off x="362185" y="2819400"/>
            <a:ext cx="315169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00000"/>
                </a:solidFill>
                <a:latin typeface="Cambria" pitchFamily="18" charset="0"/>
              </a:rPr>
              <a:t>20</a:t>
            </a:r>
            <a:r>
              <a:rPr lang="en-US" sz="2400" b="1" baseline="30000" dirty="0">
                <a:solidFill>
                  <a:srgbClr val="C00000"/>
                </a:solidFill>
                <a:latin typeface="Cambria" pitchFamily="18" charset="0"/>
              </a:rPr>
              <a:t>0</a:t>
            </a:r>
            <a:r>
              <a:rPr lang="en-US" sz="2400" b="1" dirty="0">
                <a:solidFill>
                  <a:srgbClr val="C00000"/>
                </a:solidFill>
                <a:latin typeface="Cambria" pitchFamily="18" charset="0"/>
              </a:rPr>
              <a:t>C + 24</a:t>
            </a:r>
            <a:r>
              <a:rPr lang="en-US" sz="2400" b="1" baseline="30000" dirty="0">
                <a:solidFill>
                  <a:srgbClr val="C00000"/>
                </a:solidFill>
                <a:latin typeface="Cambria" pitchFamily="18" charset="0"/>
              </a:rPr>
              <a:t>0</a:t>
            </a:r>
            <a:r>
              <a:rPr lang="en-US" sz="2400" b="1" dirty="0">
                <a:solidFill>
                  <a:srgbClr val="C00000"/>
                </a:solidFill>
                <a:latin typeface="Cambria" pitchFamily="18" charset="0"/>
              </a:rPr>
              <a:t>C + 22</a:t>
            </a:r>
            <a:r>
              <a:rPr lang="en-US" sz="2400" b="1" baseline="30000" dirty="0">
                <a:solidFill>
                  <a:srgbClr val="C00000"/>
                </a:solidFill>
                <a:latin typeface="Cambria" pitchFamily="18" charset="0"/>
              </a:rPr>
              <a:t>0</a:t>
            </a:r>
            <a:r>
              <a:rPr lang="en-US" sz="2400" b="1" dirty="0">
                <a:solidFill>
                  <a:srgbClr val="C00000"/>
                </a:solidFill>
                <a:latin typeface="Cambria" pitchFamily="18" charset="0"/>
              </a:rPr>
              <a:t>C</a:t>
            </a:r>
          </a:p>
        </p:txBody>
      </p:sp>
      <p:sp>
        <p:nvSpPr>
          <p:cNvPr id="40" name="Text Box 30"/>
          <p:cNvSpPr txBox="1">
            <a:spLocks noChangeArrowheads="1"/>
          </p:cNvSpPr>
          <p:nvPr/>
        </p:nvSpPr>
        <p:spPr bwMode="auto">
          <a:xfrm>
            <a:off x="1505185" y="3352800"/>
            <a:ext cx="55618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a:solidFill>
                  <a:srgbClr val="C00000"/>
                </a:solidFill>
                <a:latin typeface="Cambria" pitchFamily="18" charset="0"/>
              </a:rPr>
              <a:t>3</a:t>
            </a:r>
          </a:p>
        </p:txBody>
      </p:sp>
      <p:sp>
        <p:nvSpPr>
          <p:cNvPr id="41" name="Line 31"/>
          <p:cNvSpPr>
            <a:spLocks noChangeShapeType="1"/>
          </p:cNvSpPr>
          <p:nvPr/>
        </p:nvSpPr>
        <p:spPr bwMode="auto">
          <a:xfrm>
            <a:off x="285985" y="3368675"/>
            <a:ext cx="245721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C00000"/>
              </a:solidFill>
              <a:latin typeface="Cambria" pitchFamily="18" charset="0"/>
            </a:endParaRPr>
          </a:p>
        </p:txBody>
      </p:sp>
      <p:sp>
        <p:nvSpPr>
          <p:cNvPr id="42" name="Text Box 32"/>
          <p:cNvSpPr txBox="1">
            <a:spLocks noChangeArrowheads="1"/>
          </p:cNvSpPr>
          <p:nvPr/>
        </p:nvSpPr>
        <p:spPr bwMode="auto">
          <a:xfrm>
            <a:off x="2743200" y="3048000"/>
            <a:ext cx="189350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3000" b="1" dirty="0">
                <a:solidFill>
                  <a:srgbClr val="C00000"/>
                </a:solidFill>
                <a:latin typeface="Cambria" pitchFamily="18" charset="0"/>
              </a:rPr>
              <a:t>= 22</a:t>
            </a:r>
            <a:r>
              <a:rPr lang="en-US" sz="3000" b="1" baseline="30000" dirty="0">
                <a:solidFill>
                  <a:srgbClr val="C00000"/>
                </a:solidFill>
                <a:latin typeface="Cambria" pitchFamily="18" charset="0"/>
              </a:rPr>
              <a:t>0</a:t>
            </a:r>
            <a:r>
              <a:rPr lang="en-US" sz="3000" b="1" dirty="0">
                <a:solidFill>
                  <a:srgbClr val="C00000"/>
                </a:solidFill>
                <a:latin typeface="Cambria" pitchFamily="18" charset="0"/>
              </a:rPr>
              <a:t>C</a:t>
            </a:r>
          </a:p>
        </p:txBody>
      </p:sp>
      <p:sp>
        <p:nvSpPr>
          <p:cNvPr id="43" name="Title 1"/>
          <p:cNvSpPr txBox="1">
            <a:spLocks/>
          </p:cNvSpPr>
          <p:nvPr/>
        </p:nvSpPr>
        <p:spPr>
          <a:xfrm>
            <a:off x="228600" y="1676400"/>
            <a:ext cx="4192313" cy="13273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C00000"/>
                </a:solidFill>
                <a:latin typeface="Cambria" pitchFamily="18" charset="0"/>
              </a:rPr>
              <a:t>Nhiệt</a:t>
            </a:r>
            <a:r>
              <a:rPr lang="en-US" sz="2400" b="1" dirty="0" smtClean="0">
                <a:solidFill>
                  <a:srgbClr val="C00000"/>
                </a:solidFill>
                <a:latin typeface="Cambria" pitchFamily="18" charset="0"/>
              </a:rPr>
              <a:t> </a:t>
            </a:r>
            <a:r>
              <a:rPr lang="en-US" sz="2400" b="1" dirty="0" err="1" smtClean="0">
                <a:solidFill>
                  <a:srgbClr val="C00000"/>
                </a:solidFill>
                <a:latin typeface="Cambria" pitchFamily="18" charset="0"/>
              </a:rPr>
              <a:t>độ</a:t>
            </a:r>
            <a:r>
              <a:rPr lang="en-US" sz="2400" b="1" dirty="0" smtClean="0">
                <a:solidFill>
                  <a:srgbClr val="C00000"/>
                </a:solidFill>
                <a:latin typeface="Cambria" pitchFamily="18" charset="0"/>
              </a:rPr>
              <a:t> </a:t>
            </a:r>
            <a:r>
              <a:rPr lang="en-US" sz="2400" b="1" dirty="0" err="1" smtClean="0">
                <a:solidFill>
                  <a:srgbClr val="C00000"/>
                </a:solidFill>
                <a:latin typeface="Cambria" pitchFamily="18" charset="0"/>
              </a:rPr>
              <a:t>trung</a:t>
            </a:r>
            <a:r>
              <a:rPr lang="en-US" sz="2400" b="1" dirty="0" smtClean="0">
                <a:solidFill>
                  <a:srgbClr val="C00000"/>
                </a:solidFill>
                <a:latin typeface="Cambria" pitchFamily="18" charset="0"/>
              </a:rPr>
              <a:t> </a:t>
            </a:r>
            <a:r>
              <a:rPr lang="en-US" sz="2400" b="1" dirty="0" err="1" smtClean="0">
                <a:solidFill>
                  <a:srgbClr val="C00000"/>
                </a:solidFill>
                <a:latin typeface="Cambria" pitchFamily="18" charset="0"/>
              </a:rPr>
              <a:t>bình</a:t>
            </a:r>
            <a:r>
              <a:rPr lang="en-US" sz="2400" b="1" dirty="0" smtClean="0">
                <a:solidFill>
                  <a:srgbClr val="C00000"/>
                </a:solidFill>
                <a:latin typeface="Cambria" pitchFamily="18" charset="0"/>
              </a:rPr>
              <a:t> </a:t>
            </a:r>
            <a:r>
              <a:rPr lang="en-US" sz="2400" b="1" dirty="0" err="1" smtClean="0">
                <a:solidFill>
                  <a:srgbClr val="C00000"/>
                </a:solidFill>
                <a:latin typeface="Cambria" pitchFamily="18" charset="0"/>
              </a:rPr>
              <a:t>Hà</a:t>
            </a:r>
            <a:r>
              <a:rPr lang="en-US" sz="2400" b="1" dirty="0" smtClean="0">
                <a:solidFill>
                  <a:srgbClr val="C00000"/>
                </a:solidFill>
                <a:latin typeface="Cambria" pitchFamily="18" charset="0"/>
              </a:rPr>
              <a:t> </a:t>
            </a:r>
            <a:r>
              <a:rPr lang="en-US" sz="2400" b="1" dirty="0" err="1" smtClean="0">
                <a:solidFill>
                  <a:srgbClr val="C00000"/>
                </a:solidFill>
                <a:latin typeface="Cambria" pitchFamily="18" charset="0"/>
              </a:rPr>
              <a:t>Nội</a:t>
            </a:r>
            <a:r>
              <a:rPr lang="en-US" sz="2400" b="1" dirty="0" smtClean="0">
                <a:solidFill>
                  <a:srgbClr val="C00000"/>
                </a:solidFill>
                <a:latin typeface="Cambria" pitchFamily="18" charset="0"/>
              </a:rPr>
              <a:t>:</a:t>
            </a:r>
            <a:endParaRPr lang="en-US" sz="2400" b="1" dirty="0">
              <a:solidFill>
                <a:srgbClr val="C00000"/>
              </a:solidFill>
              <a:latin typeface="Cambria" pitchFamily="18" charset="0"/>
            </a:endParaRPr>
          </a:p>
        </p:txBody>
      </p:sp>
      <p:pic>
        <p:nvPicPr>
          <p:cNvPr id="44" name="Picture 7" descr="question"/>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705913" y="2730078"/>
            <a:ext cx="1187078" cy="118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362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down)">
                                      <p:cBhvr>
                                        <p:cTn id="31" dur="500"/>
                                        <p:tgtEl>
                                          <p:spTgt spid="43"/>
                                        </p:tgtEl>
                                      </p:cBhvr>
                                    </p:animEffect>
                                  </p:childTnLst>
                                </p:cTn>
                              </p:par>
                              <p:par>
                                <p:cTn id="32" presetID="10"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22" presetClass="entr" presetSubtype="4" fill="hold" grpId="0" nodeType="withEffect" nodePh="1">
                                  <p:stCondLst>
                                    <p:cond delay="0"/>
                                  </p:stCondLst>
                                  <p:endCondLst>
                                    <p:cond evt="begin" delay="0">
                                      <p:tn val="35"/>
                                    </p:cond>
                                  </p:end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4"/>
                                        </p:tgtEl>
                                      </p:cBhvr>
                                    </p:animEffect>
                                    <p:set>
                                      <p:cBhvr>
                                        <p:cTn id="42" dur="1" fill="hold">
                                          <p:stCondLst>
                                            <p:cond delay="499"/>
                                          </p:stCondLst>
                                        </p:cTn>
                                        <p:tgtEl>
                                          <p:spTgt spid="44"/>
                                        </p:tgtEl>
                                        <p:attrNameLst>
                                          <p:attrName>style.visibility</p:attrName>
                                        </p:attrNameLst>
                                      </p:cBhvr>
                                      <p:to>
                                        <p:strVal val="hidden"/>
                                      </p:to>
                                    </p:set>
                                  </p:childTnLst>
                                </p:cTn>
                              </p:par>
                              <p:par>
                                <p:cTn id="43" presetID="8" presetClass="entr" presetSubtype="16"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diamond(in)">
                                      <p:cBhvr>
                                        <p:cTn id="45" dur="500"/>
                                        <p:tgtEl>
                                          <p:spTgt spid="39"/>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diamond(in)">
                                      <p:cBhvr>
                                        <p:cTn id="48" dur="500"/>
                                        <p:tgtEl>
                                          <p:spTgt spid="41"/>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diamond(in)">
                                      <p:cBhvr>
                                        <p:cTn id="51" dur="500"/>
                                        <p:tgtEl>
                                          <p:spTgt spid="40"/>
                                        </p:tgtEl>
                                      </p:cBhvr>
                                    </p:animEffect>
                                  </p:childTnLst>
                                </p:cTn>
                              </p:par>
                              <p:par>
                                <p:cTn id="52" presetID="8"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diamond(in)">
                                      <p:cBhvr>
                                        <p:cTn id="5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p:bldP spid="21" grpId="0" animBg="1"/>
      <p:bldP spid="22" grpId="0"/>
      <p:bldP spid="39" grpId="0"/>
      <p:bldP spid="40" grpId="0"/>
      <p:bldP spid="41" grpId="0" animBg="1"/>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2779129"/>
          </a:xfrm>
          <a:prstGeom prst="wedgeRoundRectCallout">
            <a:avLst>
              <a:gd name="adj1" fmla="val 47307"/>
              <a:gd name="adj2" fmla="val 9781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728787"/>
            <a:ext cx="6629398" cy="2462213"/>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 Khi ánh sáng mặt trời chiếu xuống Trái Đất, mặt đất hấp thụ rồi bức xạ vào không khí làm cho không khí nóng lên. Độ nóng lạnh đó gọi là nhiệt độ của không khí.</a:t>
            </a:r>
          </a:p>
          <a:p>
            <a:pPr algn="just"/>
            <a:r>
              <a:rPr lang="vi-VN" sz="2200" dirty="0">
                <a:latin typeface="Cambria" panose="02040503050406030204" pitchFamily="18" charset="0"/>
                <a:ea typeface="Cambria" panose="02040503050406030204" pitchFamily="18" charset="0"/>
              </a:rPr>
              <a:t>- Dụng cụ đo nhiệt độ: nhiệt kế</a:t>
            </a:r>
          </a:p>
          <a:p>
            <a:pPr algn="just"/>
            <a:r>
              <a:rPr lang="vi-VN" sz="2200" dirty="0">
                <a:latin typeface="Cambria" panose="02040503050406030204" pitchFamily="18" charset="0"/>
                <a:ea typeface="Cambria" panose="02040503050406030204" pitchFamily="18" charset="0"/>
              </a:rPr>
              <a:t>- Nhiệt độ không khí trung bình ngày được tính bằng </a:t>
            </a:r>
            <a:r>
              <a:rPr lang="en-US" sz="2200" dirty="0" err="1" smtClean="0">
                <a:latin typeface="Cambria" panose="02040503050406030204" pitchFamily="18" charset="0"/>
                <a:ea typeface="Cambria" panose="02040503050406030204" pitchFamily="18" charset="0"/>
              </a:rPr>
              <a:t>tổng</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các</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lần</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đo</a:t>
            </a:r>
            <a:r>
              <a:rPr lang="en-US" sz="2200" dirty="0" smtClean="0">
                <a:latin typeface="Cambria" panose="02040503050406030204" pitchFamily="18" charset="0"/>
                <a:ea typeface="Cambria" panose="02040503050406030204" pitchFamily="18" charset="0"/>
              </a:rPr>
              <a:t> chia </a:t>
            </a:r>
            <a:r>
              <a:rPr lang="en-US" sz="2200" dirty="0" err="1" smtClean="0">
                <a:latin typeface="Cambria" panose="02040503050406030204" pitchFamily="18" charset="0"/>
                <a:ea typeface="Cambria" panose="02040503050406030204" pitchFamily="18" charset="0"/>
              </a:rPr>
              <a:t>cho</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số</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lần</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đo</a:t>
            </a:r>
            <a:r>
              <a:rPr lang="en-US" sz="2200" dirty="0" smtClean="0">
                <a:latin typeface="Cambria" panose="02040503050406030204" pitchFamily="18" charset="0"/>
                <a:ea typeface="Cambria" panose="02040503050406030204" pitchFamily="18" charset="0"/>
              </a:rPr>
              <a:t>.</a:t>
            </a:r>
            <a:endParaRPr lang="vi-VN" sz="22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Nhiệt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độ</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không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410906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49331"/>
            <a:ext cx="3439710" cy="2169825"/>
          </a:xfrm>
          <a:prstGeom prst="rect">
            <a:avLst/>
          </a:prstGeom>
        </p:spPr>
        <p:txBody>
          <a:bodyPr wrap="square">
            <a:spAutoFit/>
          </a:bodyPr>
          <a:lstStyle/>
          <a:p>
            <a:pPr algn="ct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sát</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bảng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smtClean="0">
                <a:solidFill>
                  <a:srgbClr val="FF0000"/>
                </a:solidFill>
                <a:latin typeface="Cambria" panose="02040503050406030204" pitchFamily="18" charset="0"/>
                <a:ea typeface="Cambria" panose="02040503050406030204" pitchFamily="18" charset="0"/>
              </a:rPr>
              <a:t>13.1, </a:t>
            </a:r>
            <a:r>
              <a:rPr lang="en-US" sz="1900" i="1" dirty="0" err="1" smtClean="0">
                <a:solidFill>
                  <a:srgbClr val="FF0000"/>
                </a:solidFill>
                <a:latin typeface="Cambria" panose="02040503050406030204" pitchFamily="18" charset="0"/>
                <a:ea typeface="Cambria" panose="02040503050406030204" pitchFamily="18" charset="0"/>
              </a:rPr>
              <a:t>em</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 so </a:t>
            </a:r>
            <a:r>
              <a:rPr lang="en-US" sz="1900" i="1" dirty="0" err="1" smtClean="0">
                <a:solidFill>
                  <a:srgbClr val="FF0000"/>
                </a:solidFill>
                <a:latin typeface="Cambria" panose="02040503050406030204" pitchFamily="18" charset="0"/>
                <a:ea typeface="Cambria" panose="02040503050406030204" pitchFamily="18" charset="0"/>
              </a:rPr>
              <a:t>sánh</a:t>
            </a:r>
            <a:r>
              <a:rPr lang="en-US" sz="1900" i="1" dirty="0">
                <a:solidFill>
                  <a:srgbClr val="FF0000"/>
                </a:solidFill>
                <a:latin typeface="Cambria" panose="02040503050406030204" pitchFamily="18" charset="0"/>
                <a:ea typeface="Cambria" panose="02040503050406030204" pitchFamily="18" charset="0"/>
              </a:rPr>
              <a:t> </a:t>
            </a:r>
            <a:r>
              <a:rPr lang="vi-VN" sz="1900" i="1" dirty="0" smtClean="0">
                <a:solidFill>
                  <a:srgbClr val="FF0000"/>
                </a:solidFill>
                <a:latin typeface="Cambria" panose="02040503050406030204" pitchFamily="18" charset="0"/>
                <a:ea typeface="Cambria" panose="02040503050406030204" pitchFamily="18" charset="0"/>
              </a:rPr>
              <a:t>nhiệt </a:t>
            </a:r>
            <a:r>
              <a:rPr lang="vi-VN" sz="1900" i="1" dirty="0">
                <a:solidFill>
                  <a:srgbClr val="FF0000"/>
                </a:solidFill>
                <a:latin typeface="Cambria" panose="02040503050406030204" pitchFamily="18" charset="0"/>
                <a:ea typeface="Cambria" panose="02040503050406030204" pitchFamily="18" charset="0"/>
              </a:rPr>
              <a:t>độ trung bình năm ở một số địa điểm trên thế giới. </a:t>
            </a:r>
            <a:r>
              <a:rPr lang="vi-VN" sz="1900" i="1" dirty="0" smtClean="0">
                <a:solidFill>
                  <a:srgbClr val="FF0000"/>
                </a:solidFill>
                <a:latin typeface="Cambria" panose="02040503050406030204" pitchFamily="18" charset="0"/>
                <a:ea typeface="Cambria" panose="02040503050406030204" pitchFamily="18" charset="0"/>
              </a:rPr>
              <a:t>Giải </a:t>
            </a:r>
            <a:r>
              <a:rPr lang="vi-VN" sz="1900" i="1" dirty="0">
                <a:solidFill>
                  <a:srgbClr val="FF0000"/>
                </a:solidFill>
                <a:latin typeface="Cambria" panose="02040503050406030204" pitchFamily="18" charset="0"/>
                <a:ea typeface="Cambria" panose="02040503050406030204" pitchFamily="18" charset="0"/>
              </a:rPr>
              <a:t>thích sự thay đổi nhiệt độ không khí theo vĩ độ.</a:t>
            </a:r>
          </a:p>
          <a:p>
            <a:pPr algn="ctr"/>
            <a:endParaRPr lang="vi-VN" sz="2000" i="1" dirty="0">
              <a:solidFill>
                <a:srgbClr val="FF0000"/>
              </a:solidFill>
              <a:latin typeface="Cambria" panose="02040503050406030204" pitchFamily="18" charset="0"/>
              <a:ea typeface="Cambria" panose="02040503050406030204" pitchFamily="18" charset="0"/>
            </a:endParaRPr>
          </a:p>
          <a:p>
            <a:pPr algn="ctr"/>
            <a:r>
              <a:rPr lang="en-US" sz="2000" i="1" dirty="0" smtClean="0">
                <a:solidFill>
                  <a:srgbClr val="FF0000"/>
                </a:solidFill>
                <a:latin typeface="Cambria" panose="02040503050406030204" pitchFamily="18" charset="0"/>
                <a:ea typeface="Cambria" panose="02040503050406030204" pitchFamily="18" charset="0"/>
              </a:rPr>
              <a:t> </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352996"/>
            <a:ext cx="4495800" cy="1846659"/>
          </a:xfrm>
          <a:prstGeom prst="rect">
            <a:avLst/>
          </a:prstGeom>
        </p:spPr>
        <p:txBody>
          <a:bodyPr wrap="square">
            <a:spAutoFit/>
          </a:bodyPr>
          <a:lstStyle/>
          <a:p>
            <a:pPr algn="just"/>
            <a:r>
              <a:rPr lang="en-US" sz="1900" dirty="0" smtClean="0">
                <a:latin typeface="Cambria" panose="02040503050406030204" pitchFamily="18" charset="0"/>
                <a:ea typeface="Cambria" panose="02040503050406030204" pitchFamily="18" charset="0"/>
              </a:rPr>
              <a:t>- N</a:t>
            </a:r>
            <a:r>
              <a:rPr lang="vi-VN" sz="1900" dirty="0" smtClean="0">
                <a:latin typeface="Cambria" panose="02040503050406030204" pitchFamily="18" charset="0"/>
                <a:ea typeface="Cambria" panose="02040503050406030204" pitchFamily="18" charset="0"/>
              </a:rPr>
              <a:t>hiệt </a:t>
            </a:r>
            <a:r>
              <a:rPr lang="vi-VN" sz="1900" dirty="0">
                <a:latin typeface="Cambria" panose="02040503050406030204" pitchFamily="18" charset="0"/>
                <a:ea typeface="Cambria" panose="02040503050406030204" pitchFamily="18" charset="0"/>
              </a:rPr>
              <a:t>độ trung bình năm của các điểm tăng dần từ vĩ độ cao xuống vĩ độ thấp, chênh lệch 28,3-2,5 = 25,8</a:t>
            </a:r>
            <a:r>
              <a:rPr lang="vi-VN" sz="1900" baseline="30000" dirty="0">
                <a:latin typeface="Cambria" panose="02040503050406030204" pitchFamily="18" charset="0"/>
                <a:ea typeface="Cambria" panose="02040503050406030204" pitchFamily="18" charset="0"/>
              </a:rPr>
              <a:t>0</a:t>
            </a:r>
            <a:r>
              <a:rPr lang="vi-VN" sz="1900" dirty="0">
                <a:latin typeface="Cambria" panose="02040503050406030204" pitchFamily="18" charset="0"/>
                <a:ea typeface="Cambria" panose="02040503050406030204" pitchFamily="18" charset="0"/>
              </a:rPr>
              <a:t>C</a:t>
            </a:r>
          </a:p>
          <a:p>
            <a:pPr algn="just"/>
            <a:r>
              <a:rPr lang="vi-VN" sz="1900" dirty="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Nguyên</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nhân</a:t>
            </a:r>
            <a:r>
              <a:rPr lang="vi-VN" sz="1900" dirty="0" smtClean="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Do Trái Đất hình cầu nên góc chiếu của tia sáng mặt trời giảm dần từ Xích đạo về phía 2 cực.</a:t>
            </a:r>
          </a:p>
        </p:txBody>
      </p:sp>
      <p:sp>
        <p:nvSpPr>
          <p:cNvPr id="31" name="Title 1"/>
          <p:cNvSpPr txBox="1">
            <a:spLocks/>
          </p:cNvSpPr>
          <p:nvPr/>
        </p:nvSpPr>
        <p:spPr>
          <a:xfrm>
            <a:off x="22994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thay đổi nhiệt độ không khí trên bề </a:t>
            </a:r>
            <a:r>
              <a:rPr lang="vi-VN" sz="2400" b="1" dirty="0" smtClean="0">
                <a:solidFill>
                  <a:srgbClr val="0D30DD"/>
                </a:solidFill>
                <a:latin typeface="Cambria" pitchFamily="18" charset="0"/>
              </a:rPr>
              <a:t>mặt</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 </a:t>
            </a:r>
            <a:r>
              <a:rPr lang="vi-VN" sz="2400" b="1" dirty="0">
                <a:solidFill>
                  <a:srgbClr val="0D30DD"/>
                </a:solidFill>
                <a:latin typeface="Cambria" pitchFamily="18" charset="0"/>
              </a:rPr>
              <a:t>Trái Đất theo vĩ độ</a:t>
            </a:r>
            <a:endParaRPr lang="en-US" sz="2400" b="1" dirty="0">
              <a:solidFill>
                <a:srgbClr val="0D30DD"/>
              </a:solidFill>
              <a:latin typeface="Cambria" pitchFamily="18" charset="0"/>
            </a:endParaRPr>
          </a:p>
        </p:txBody>
      </p:sp>
      <p:pic>
        <p:nvPicPr>
          <p:cNvPr id="2" name="Picture 2"/>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57400" y="3886200"/>
            <a:ext cx="4783282" cy="2419344"/>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31644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418545"/>
            <a:ext cx="6792509" cy="2003497"/>
          </a:xfrm>
          <a:prstGeom prst="wedgeRoundRectCallout">
            <a:avLst>
              <a:gd name="adj1" fmla="val 47715"/>
              <a:gd name="adj2" fmla="val 11889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85800" y="2932093"/>
            <a:ext cx="6362699" cy="954107"/>
          </a:xfrm>
          <a:prstGeom prst="rect">
            <a:avLst/>
          </a:prstGeom>
        </p:spPr>
        <p:txBody>
          <a:bodyPr wrap="square">
            <a:spAutoFit/>
          </a:bodyPr>
          <a:lstStyle/>
          <a:p>
            <a:pPr algn="just"/>
            <a:r>
              <a:rPr lang="vi-VN" sz="2800" dirty="0">
                <a:latin typeface="Cambria" panose="02040503050406030204" pitchFamily="18" charset="0"/>
                <a:ea typeface="Cambria" panose="02040503050406030204" pitchFamily="18" charset="0"/>
              </a:rPr>
              <a:t>Không khí ở vùng vĩ độ thấp nóng hơn không khí ở vùng vĩ độ cao.</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4" name="Title 1"/>
          <p:cNvSpPr txBox="1">
            <a:spLocks/>
          </p:cNvSpPr>
          <p:nvPr/>
        </p:nvSpPr>
        <p:spPr>
          <a:xfrm>
            <a:off x="22994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thay đổi nhiệt độ không khí trên bề </a:t>
            </a:r>
            <a:r>
              <a:rPr lang="vi-VN" sz="2400" b="1" dirty="0" smtClean="0">
                <a:solidFill>
                  <a:srgbClr val="0D30DD"/>
                </a:solidFill>
                <a:latin typeface="Cambria" pitchFamily="18" charset="0"/>
              </a:rPr>
              <a:t>mặt</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 </a:t>
            </a:r>
            <a:r>
              <a:rPr lang="vi-VN" sz="2400" b="1" dirty="0">
                <a:solidFill>
                  <a:srgbClr val="0D30DD"/>
                </a:solidFill>
                <a:latin typeface="Cambria" pitchFamily="18" charset="0"/>
              </a:rPr>
              <a:t>Trái Đất theo vĩ độ</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2831149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1069</TotalTime>
  <Words>2339</Words>
  <Application>Microsoft Office PowerPoint</Application>
  <PresentationFormat>On-screen Show (4:3)</PresentationFormat>
  <Paragraphs>274</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THỜI TIẾT VÀ KHÍ HẬU. CÁC ĐỚI KHÍ HẬU  TRÊN TRÁI ĐẤT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DELL</cp:lastModifiedBy>
  <cp:revision>93</cp:revision>
  <dcterms:created xsi:type="dcterms:W3CDTF">2016-02-15T14:28:12Z</dcterms:created>
  <dcterms:modified xsi:type="dcterms:W3CDTF">2021-08-10T10:49:06Z</dcterms:modified>
</cp:coreProperties>
</file>