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90" r:id="rId3"/>
    <p:sldId id="275" r:id="rId4"/>
    <p:sldId id="277" r:id="rId5"/>
    <p:sldId id="257" r:id="rId6"/>
    <p:sldId id="259" r:id="rId7"/>
    <p:sldId id="281" r:id="rId8"/>
    <p:sldId id="283" r:id="rId9"/>
    <p:sldId id="282" r:id="rId10"/>
    <p:sldId id="284" r:id="rId11"/>
    <p:sldId id="279" r:id="rId12"/>
    <p:sldId id="262" r:id="rId13"/>
    <p:sldId id="272" r:id="rId14"/>
    <p:sldId id="273" r:id="rId15"/>
    <p:sldId id="264" r:id="rId16"/>
    <p:sldId id="287" r:id="rId17"/>
    <p:sldId id="288" r:id="rId18"/>
    <p:sldId id="28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506" y="-1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9144000" cy="6858000"/>
          </a:xfrm>
          <a:prstGeom prst="rect">
            <a:avLst/>
          </a:prstGeom>
          <a:noFill/>
          <a:ln w="9525">
            <a:noFill/>
          </a:ln>
        </p:spPr>
      </p:pic>
      <p:sp>
        <p:nvSpPr>
          <p:cNvPr id="2051" name="Rectangle 3"/>
          <p:cNvSpPr>
            <a:spLocks noGrp="1" noChangeArrowheads="1"/>
          </p:cNvSpPr>
          <p:nvPr>
            <p:ph type="ctrTitle"/>
          </p:nvPr>
        </p:nvSpPr>
        <p:spPr>
          <a:xfrm>
            <a:off x="1547813" y="1701800"/>
            <a:ext cx="6908800" cy="1082675"/>
          </a:xfrm>
        </p:spPr>
        <p:txBody>
          <a:bodyPr/>
          <a:lstStyle>
            <a:lvl1pPr algn="r">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1547813" y="2927350"/>
            <a:ext cx="6913562" cy="1752600"/>
          </a:xfrm>
        </p:spPr>
        <p:txBody>
          <a:bodyPr/>
          <a:lstStyle>
            <a:lvl1pPr marL="0" indent="0" algn="r">
              <a:buFontTx/>
              <a:buNone/>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457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82204235-5D4A-43EE-9324-085107C9BBD1}" type="datetimeFigureOut">
              <a:rPr lang="en-US" smtClean="0"/>
            </a:fld>
            <a:endParaRPr lang="en-US"/>
          </a:p>
        </p:txBody>
      </p:sp>
      <p:sp>
        <p:nvSpPr>
          <p:cNvPr id="10" name="Rectangle 6"/>
          <p:cNvSpPr>
            <a:spLocks noGrp="1" noChangeArrowheads="1"/>
          </p:cNvSpPr>
          <p:nvPr>
            <p:ph type="ftr" sz="quarter" idx="3"/>
          </p:nvPr>
        </p:nvSpPr>
        <p:spPr bwMode="auto">
          <a:xfrm>
            <a:off x="3124200" y="6245225"/>
            <a:ext cx="2895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6553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7F07C96-5BC4-4829-8377-BEB89D16B9F7}"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82204235-5D4A-43EE-9324-085107C9BBD1}"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67F07C96-5BC4-4829-8377-BEB89D16B9F7}" type="slidenum">
              <a:rPr lang="en-US" smtClean="0"/>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90500"/>
            <a:ext cx="60198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82204235-5D4A-43EE-9324-085107C9BBD1}"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67F07C96-5BC4-4829-8377-BEB89D16B9F7}"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82204235-5D4A-43EE-9324-085107C9BBD1}"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67F07C96-5BC4-4829-8377-BEB89D16B9F7}"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82204235-5D4A-43EE-9324-085107C9BBD1}"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67F07C96-5BC4-4829-8377-BEB89D16B9F7}"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74750"/>
            <a:ext cx="40386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174750"/>
            <a:ext cx="40386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82204235-5D4A-43EE-9324-085107C9BBD1}"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67F07C96-5BC4-4829-8377-BEB89D16B9F7}"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82204235-5D4A-43EE-9324-085107C9BBD1}"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67F07C96-5BC4-4829-8377-BEB89D16B9F7}"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82204235-5D4A-43EE-9324-085107C9BBD1}"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67F07C96-5BC4-4829-8377-BEB89D16B9F7}"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82204235-5D4A-43EE-9324-085107C9BBD1}"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67F07C96-5BC4-4829-8377-BEB89D16B9F7}"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82204235-5D4A-43EE-9324-085107C9BBD1}"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67F07C96-5BC4-4829-8377-BEB89D16B9F7}" type="slidenum">
              <a:rPr lang="en-US" smtClean="0"/>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82204235-5D4A-43EE-9324-085107C9BBD1}"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67F07C96-5BC4-4829-8377-BEB89D16B9F7}"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3"/>
          <p:cNvPicPr>
            <a:picLocks noChangeAspect="1"/>
          </p:cNvPicPr>
          <p:nvPr/>
        </p:nvPicPr>
        <p:blipFill>
          <a:blip r:embed="rId12"/>
          <a:stretch>
            <a:fillRect/>
          </a:stretch>
        </p:blipFill>
        <p:spPr>
          <a:xfrm>
            <a:off x="-6350" y="0"/>
            <a:ext cx="9150350" cy="6858000"/>
          </a:xfrm>
          <a:prstGeom prst="rect">
            <a:avLst/>
          </a:prstGeom>
          <a:noFill/>
          <a:ln w="9525">
            <a:noFill/>
          </a:ln>
        </p:spPr>
      </p:pic>
      <p:sp>
        <p:nvSpPr>
          <p:cNvPr id="1027" name="Rectangle 3"/>
          <p:cNvSpPr>
            <a:spLocks noGrp="1"/>
          </p:cNvSpPr>
          <p:nvPr>
            <p:ph type="title"/>
          </p:nvPr>
        </p:nvSpPr>
        <p:spPr>
          <a:xfrm>
            <a:off x="457200" y="190500"/>
            <a:ext cx="8229600" cy="582613"/>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8" name="Rectangle 4"/>
          <p:cNvSpPr>
            <a:spLocks noGrp="1"/>
          </p:cNvSpPr>
          <p:nvPr>
            <p:ph type="body" idx="1"/>
          </p:nvPr>
        </p:nvSpPr>
        <p:spPr>
          <a:xfrm>
            <a:off x="457200" y="1174750"/>
            <a:ext cx="82296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82204235-5D4A-43EE-9324-085107C9BBD1}" type="datetimeFigureOut">
              <a:rPr lang="en-US" smtClean="0"/>
            </a:fld>
            <a:endParaRPr lang="en-US"/>
          </a:p>
        </p:txBody>
      </p:sp>
      <p:sp>
        <p:nvSpPr>
          <p:cNvPr id="103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67F07C96-5BC4-4829-8377-BEB89D16B9F7}"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image" Target="../media/image4.png"/><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55150" y="5587825"/>
            <a:ext cx="562053" cy="523948"/>
          </a:xfrm>
          <a:prstGeom prst="rect">
            <a:avLst/>
          </a:prstGeom>
        </p:spPr>
      </p:pic>
      <p:sp>
        <p:nvSpPr>
          <p:cNvPr id="3" name="Rectangle 2"/>
          <p:cNvSpPr/>
          <p:nvPr/>
        </p:nvSpPr>
        <p:spPr>
          <a:xfrm>
            <a:off x="505691" y="685800"/>
            <a:ext cx="8382000" cy="523220"/>
          </a:xfrm>
          <a:prstGeom prst="rect">
            <a:avLst/>
          </a:prstGeom>
        </p:spPr>
        <p:txBody>
          <a:bodyPr wrap="square">
            <a:spAutoFit/>
          </a:bodyPr>
          <a:lstStyle/>
          <a:p>
            <a:r>
              <a:rPr lang="fr-FR" sz="2800" dirty="0" err="1">
                <a:latin typeface="Times New Roman" panose="02020603050405020304" pitchFamily="18" charset="0"/>
                <a:cs typeface="Times New Roman" panose="02020603050405020304" pitchFamily="18" charset="0"/>
              </a:rPr>
              <a:t>Em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hãy</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quan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sát</a:t>
            </a:r>
            <a:r>
              <a:rPr lang="fr-FR" sz="2800" dirty="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hình</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sau</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và</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đọc</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nội</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dung</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sgk</a:t>
            </a:r>
            <a:r>
              <a:rPr lang="fr-FR"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6" name="Rectangle 5"/>
          <p:cNvSpPr/>
          <p:nvPr/>
        </p:nvSpPr>
        <p:spPr>
          <a:xfrm>
            <a:off x="562053" y="5503495"/>
            <a:ext cx="8375073" cy="953135"/>
          </a:xfrm>
          <a:prstGeom prst="rect">
            <a:avLst/>
          </a:prstGeom>
          <a:solidFill>
            <a:schemeClr val="accent2">
              <a:lumMod val="20000"/>
              <a:lumOff val="80000"/>
            </a:schemeClr>
          </a:solidFill>
        </p:spPr>
        <p:txBody>
          <a:bodyPr wrap="square">
            <a:spAutoFit/>
          </a:bodyPr>
          <a:lstStyle/>
          <a:p>
            <a:pPr indent="403225" algn="just">
              <a:buFont typeface="Wingdings" panose="05000000000000000000" pitchFamily="2" charset="2"/>
              <a:buChar char="Ø"/>
            </a:pPr>
            <a:r>
              <a:rPr lang="vi-VN" altLang="it-IT" sz="2800" dirty="0">
                <a:latin typeface="Times New Roman" panose="02020603050405020304" pitchFamily="18" charset="0"/>
                <a:cs typeface="Times New Roman" panose="02020603050405020304" pitchFamily="18" charset="0"/>
              </a:rPr>
              <a:t>Các em hãy</a:t>
            </a:r>
            <a:r>
              <a:rPr lang="it-IT" sz="2800" dirty="0">
                <a:latin typeface="Times New Roman" panose="02020603050405020304" pitchFamily="18" charset="0"/>
                <a:cs typeface="Times New Roman" panose="02020603050405020304" pitchFamily="18" charset="0"/>
              </a:rPr>
              <a:t> phân tích hoạt động của một cầu thủ thực hiện quả đá phạt như thế </a:t>
            </a:r>
            <a:r>
              <a:rPr lang="it-IT" sz="2800" dirty="0" smtClean="0">
                <a:latin typeface="Times New Roman" panose="02020603050405020304" pitchFamily="18" charset="0"/>
                <a:cs typeface="Times New Roman" panose="02020603050405020304" pitchFamily="18" charset="0"/>
              </a:rPr>
              <a:t>nào?</a:t>
            </a:r>
            <a:endParaRPr lang="en-US" sz="2800" dirty="0">
              <a:latin typeface="Times New Roman" panose="02020603050405020304" pitchFamily="18" charset="0"/>
              <a:cs typeface="Times New Roman" panose="02020603050405020304" pitchFamily="18" charset="0"/>
            </a:endParaRPr>
          </a:p>
        </p:txBody>
      </p:sp>
      <p:cxnSp>
        <p:nvCxnSpPr>
          <p:cNvPr id="8" name="Straight Connector 7"/>
          <p:cNvCxnSpPr/>
          <p:nvPr/>
        </p:nvCxnSpPr>
        <p:spPr>
          <a:xfrm>
            <a:off x="791481" y="658090"/>
            <a:ext cx="7819119" cy="0"/>
          </a:xfrm>
          <a:prstGeom prst="line">
            <a:avLst/>
          </a:prstGeom>
        </p:spPr>
        <p:style>
          <a:lnRef idx="2">
            <a:schemeClr val="accent2"/>
          </a:lnRef>
          <a:fillRef idx="0">
            <a:schemeClr val="accent2"/>
          </a:fillRef>
          <a:effectRef idx="1">
            <a:schemeClr val="accent2"/>
          </a:effectRef>
          <a:fontRef idx="minor">
            <a:schemeClr val="tx1"/>
          </a:fontRef>
        </p:style>
      </p:cxnSp>
      <p:pic>
        <p:nvPicPr>
          <p:cNvPr id="14" name="Picture 13"/>
          <p:cNvPicPr>
            <a:picLocks noChangeAspect="1"/>
          </p:cNvPicPr>
          <p:nvPr/>
        </p:nvPicPr>
        <p:blipFill>
          <a:blip r:embed="rId2"/>
          <a:stretch>
            <a:fillRect/>
          </a:stretch>
        </p:blipFill>
        <p:spPr>
          <a:xfrm>
            <a:off x="685800" y="1301199"/>
            <a:ext cx="7639050" cy="33623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381000" y="1676400"/>
            <a:ext cx="8382000" cy="3046095"/>
          </a:xfrm>
          <a:prstGeom prst="rect">
            <a:avLst/>
          </a:prstGeom>
          <a:noFill/>
          <a:ln w="9525">
            <a:noFill/>
            <a:miter lim="800000"/>
          </a:ln>
          <a:effec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rPr>
              <a:t> </a:t>
            </a:r>
            <a:r>
              <a:rPr lang="nl-NL"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Quá trình xử lí thông tin của con người gồm bốn hoạt động: </a:t>
            </a:r>
            <a:endPar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pPr>
            <a:r>
              <a:rPr lang="en-US" sz="3200" dirty="0" smtClean="0">
                <a:solidFill>
                  <a:srgbClr val="002060"/>
                </a:solidFill>
                <a:latin typeface="Times New Roman" panose="02020603050405020304" pitchFamily="18" charset="0"/>
                <a:cs typeface="Times New Roman" panose="02020603050405020304" pitchFamily="18" charset="0"/>
              </a:rPr>
              <a:t>Thu </a:t>
            </a:r>
            <a:r>
              <a:rPr lang="en-US" sz="3200" dirty="0" err="1">
                <a:solidFill>
                  <a:srgbClr val="002060"/>
                </a:solidFill>
                <a:latin typeface="Times New Roman" panose="02020603050405020304" pitchFamily="18" charset="0"/>
                <a:cs typeface="Times New Roman" panose="02020603050405020304" pitchFamily="18" charset="0"/>
              </a:rPr>
              <a:t>nhận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thông</a:t>
            </a:r>
            <a:r>
              <a:rPr lang="en-US" sz="3200" dirty="0">
                <a:solidFill>
                  <a:srgbClr val="002060"/>
                </a:solidFill>
                <a:latin typeface="Times New Roman" panose="02020603050405020304" pitchFamily="18" charset="0"/>
                <a:cs typeface="Times New Roman" panose="02020603050405020304" pitchFamily="18" charset="0"/>
              </a:rPr>
              <a:t> tin.</a:t>
            </a:r>
            <a:endParaRPr lang="en-US" sz="3200" dirty="0">
              <a:solidFill>
                <a:srgbClr val="002060"/>
              </a:solidFill>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pPr>
            <a:r>
              <a:rPr lang="en-US" sz="3200" dirty="0" err="1" smtClean="0">
                <a:solidFill>
                  <a:srgbClr val="002060"/>
                </a:solidFill>
                <a:latin typeface="Times New Roman" panose="02020603050405020304" pitchFamily="18" charset="0"/>
                <a:cs typeface="Times New Roman" panose="02020603050405020304" pitchFamily="18" charset="0"/>
              </a:rPr>
              <a:t>Lưu</a:t>
            </a:r>
            <a:r>
              <a:rPr lang="en-US" sz="3200" dirty="0" smtClean="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trữ</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thông</a:t>
            </a:r>
            <a:r>
              <a:rPr lang="en-US" sz="3200" dirty="0">
                <a:solidFill>
                  <a:srgbClr val="002060"/>
                </a:solidFill>
                <a:latin typeface="Times New Roman" panose="02020603050405020304" pitchFamily="18" charset="0"/>
                <a:cs typeface="Times New Roman" panose="02020603050405020304" pitchFamily="18" charset="0"/>
              </a:rPr>
              <a:t> tin.</a:t>
            </a:r>
            <a:endParaRPr lang="en-US" sz="3200" dirty="0">
              <a:solidFill>
                <a:srgbClr val="002060"/>
              </a:solidFill>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pPr>
            <a:r>
              <a:rPr lang="en-US" sz="3200" dirty="0" err="1" smtClean="0">
                <a:solidFill>
                  <a:srgbClr val="002060"/>
                </a:solidFill>
                <a:latin typeface="Times New Roman" panose="02020603050405020304" pitchFamily="18" charset="0"/>
                <a:cs typeface="Times New Roman" panose="02020603050405020304" pitchFamily="18" charset="0"/>
              </a:rPr>
              <a:t>Xử lí</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thông</a:t>
            </a:r>
            <a:r>
              <a:rPr lang="en-US" sz="3200" dirty="0">
                <a:solidFill>
                  <a:srgbClr val="002060"/>
                </a:solidFill>
                <a:latin typeface="Times New Roman" panose="02020603050405020304" pitchFamily="18" charset="0"/>
                <a:cs typeface="Times New Roman" panose="02020603050405020304" pitchFamily="18" charset="0"/>
              </a:rPr>
              <a:t> tin.</a:t>
            </a:r>
            <a:endParaRPr lang="en-US" sz="3200" dirty="0">
              <a:solidFill>
                <a:srgbClr val="002060"/>
              </a:solidFill>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pPr>
            <a:r>
              <a:rPr lang="en-US" sz="3200" dirty="0" err="1" smtClean="0">
                <a:solidFill>
                  <a:srgbClr val="002060"/>
                </a:solidFill>
                <a:latin typeface="Times New Roman" panose="02020603050405020304" pitchFamily="18" charset="0"/>
                <a:cs typeface="Times New Roman" panose="02020603050405020304" pitchFamily="18" charset="0"/>
              </a:rPr>
              <a:t>Truyền</a:t>
            </a:r>
            <a:r>
              <a:rPr lang="en-US" sz="3200" dirty="0" smtClean="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thông</a:t>
            </a:r>
            <a:r>
              <a:rPr lang="en-US" sz="3200" dirty="0">
                <a:solidFill>
                  <a:srgbClr val="002060"/>
                </a:solidFill>
                <a:latin typeface="Times New Roman" panose="02020603050405020304" pitchFamily="18" charset="0"/>
                <a:cs typeface="Times New Roman" panose="02020603050405020304" pitchFamily="18" charset="0"/>
              </a:rPr>
              <a:t> tin</a:t>
            </a:r>
            <a:r>
              <a:rPr lang="en-US" sz="3200" dirty="0" smtClean="0">
                <a:solidFill>
                  <a:srgbClr val="002060"/>
                </a:solidFill>
                <a:latin typeface="Times New Roman" panose="02020603050405020304" pitchFamily="18" charset="0"/>
                <a:cs typeface="Times New Roman" panose="02020603050405020304" pitchFamily="18" charset="0"/>
              </a:rPr>
              <a:t>.</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5" name="Text Box 2"/>
          <p:cNvSpPr txBox="1">
            <a:spLocks noChangeArrowheads="1"/>
          </p:cNvSpPr>
          <p:nvPr/>
        </p:nvSpPr>
        <p:spPr bwMode="auto">
          <a:xfrm>
            <a:off x="304800" y="838190"/>
            <a:ext cx="6705600" cy="646331"/>
          </a:xfrm>
          <a:prstGeom prst="rect">
            <a:avLst/>
          </a:prstGeom>
          <a:noFill/>
          <a:ln w="9525">
            <a:noFill/>
            <a:miter lim="800000"/>
          </a:ln>
          <a:effec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sz="3600" b="1" u="sng" dirty="0" smtClean="0">
                <a:solidFill>
                  <a:srgbClr val="FF0000"/>
                </a:solidFill>
                <a:latin typeface="Times New Roman" panose="02020603050405020304" pitchFamily="18" charset="0"/>
                <a:cs typeface="Times New Roman" panose="02020603050405020304" pitchFamily="18" charset="0"/>
              </a:rPr>
              <a:t>1. </a:t>
            </a:r>
            <a:r>
              <a:rPr lang="en-US" sz="3600" b="1" u="sng" dirty="0" err="1">
                <a:solidFill>
                  <a:srgbClr val="FF0000"/>
                </a:solidFill>
                <a:latin typeface="Times New Roman" panose="02020603050405020304" pitchFamily="18" charset="0"/>
                <a:cs typeface="Times New Roman" panose="02020603050405020304" pitchFamily="18" charset="0"/>
              </a:rPr>
              <a:t>Xử</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err="1">
                <a:solidFill>
                  <a:srgbClr val="FF0000"/>
                </a:solidFill>
                <a:latin typeface="Times New Roman" panose="02020603050405020304" pitchFamily="18" charset="0"/>
                <a:cs typeface="Times New Roman" panose="02020603050405020304" pitchFamily="18" charset="0"/>
              </a:rPr>
              <a:t>lí</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err="1">
                <a:solidFill>
                  <a:srgbClr val="FF0000"/>
                </a:solidFill>
                <a:latin typeface="Times New Roman" panose="02020603050405020304" pitchFamily="18" charset="0"/>
                <a:cs typeface="Times New Roman" panose="02020603050405020304" pitchFamily="18" charset="0"/>
              </a:rPr>
              <a:t>thông</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smtClean="0">
                <a:solidFill>
                  <a:srgbClr val="FF0000"/>
                </a:solidFill>
                <a:latin typeface="Times New Roman" panose="02020603050405020304" pitchFamily="18" charset="0"/>
                <a:cs typeface="Times New Roman" panose="02020603050405020304" pitchFamily="18" charset="0"/>
              </a:rPr>
              <a:t>tin:</a:t>
            </a:r>
            <a:endParaRPr lang="en-US" sz="3600" b="1" u="sng" dirty="0">
              <a:solidFill>
                <a:srgbClr val="FF0000"/>
              </a:solidFill>
              <a:latin typeface="Times New Roman" panose="02020603050405020304" pitchFamily="18" charset="0"/>
              <a:cs typeface="Times New Roman" panose="02020603050405020304" pitchFamily="18" charset="0"/>
            </a:endParaRPr>
          </a:p>
        </p:txBody>
      </p:sp>
      <p:sp>
        <p:nvSpPr>
          <p:cNvPr id="6"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Bài</a:t>
            </a:r>
            <a:r>
              <a:rPr lang="en-US" sz="3600" b="1" kern="10" dirty="0"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 2: </a:t>
            </a:r>
            <a:r>
              <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XỬ </a:t>
            </a:r>
            <a:r>
              <a:rPr lang="en-US" sz="3600" b="1" kern="10" dirty="0"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LÍ </a:t>
            </a:r>
            <a:r>
              <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THÔNG TIN </a:t>
            </a:r>
            <a:endPar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4294967295" end="4294967295"/>
                                            </p:txEl>
                                          </p:spTgt>
                                        </p:tgtEl>
                                        <p:attrNameLst>
                                          <p:attrName>style.visibility</p:attrName>
                                        </p:attrNameLst>
                                      </p:cBhvr>
                                      <p:to>
                                        <p:strVal val="visible"/>
                                      </p:to>
                                    </p:set>
                                    <p:anim calcmode="lin" valueType="num">
                                      <p:cBhvr additive="base">
                                        <p:cTn id="7" dur="500" fill="hold"/>
                                        <p:tgtEl>
                                          <p:spTgt spid="203779">
                                            <p:txEl>
                                              <p:pRg st="4294967295" end="429496729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4294967295" end="4294967295"/>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03779">
                                            <p:txEl>
                                              <p:pRg st="0" end="0"/>
                                            </p:txEl>
                                          </p:spTgt>
                                        </p:tgtEl>
                                        <p:attrNameLst>
                                          <p:attrName>style.visibility</p:attrName>
                                        </p:attrNameLst>
                                      </p:cBhvr>
                                      <p:to>
                                        <p:strVal val="visible"/>
                                      </p:to>
                                    </p:set>
                                    <p:anim calcmode="lin" valueType="num">
                                      <p:cBhvr additive="base">
                                        <p:cTn id="12"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03779">
                                            <p:txEl>
                                              <p:pRg st="1" end="1"/>
                                            </p:txEl>
                                          </p:spTgt>
                                        </p:tgtEl>
                                        <p:attrNameLst>
                                          <p:attrName>style.visibility</p:attrName>
                                        </p:attrNameLst>
                                      </p:cBhvr>
                                      <p:to>
                                        <p:strVal val="visible"/>
                                      </p:to>
                                    </p:set>
                                    <p:anim calcmode="lin" valueType="num">
                                      <p:cBhvr additive="base">
                                        <p:cTn id="18"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20" fill="hold">
                            <p:stCondLst>
                              <p:cond delay="500"/>
                            </p:stCondLst>
                            <p:childTnLst>
                              <p:par>
                                <p:cTn id="21" presetID="2" presetClass="entr" presetSubtype="4" fill="hold" grpId="0" nodeType="afterEffect">
                                  <p:stCondLst>
                                    <p:cond delay="0"/>
                                  </p:stCondLst>
                                  <p:childTnLst>
                                    <p:set>
                                      <p:cBhvr>
                                        <p:cTn id="22" dur="1" fill="hold">
                                          <p:stCondLst>
                                            <p:cond delay="0"/>
                                          </p:stCondLst>
                                        </p:cTn>
                                        <p:tgtEl>
                                          <p:spTgt spid="203779">
                                            <p:txEl>
                                              <p:pRg st="2" end="2"/>
                                            </p:txEl>
                                          </p:spTgt>
                                        </p:tgtEl>
                                        <p:attrNameLst>
                                          <p:attrName>style.visibility</p:attrName>
                                        </p:attrNameLst>
                                      </p:cBhvr>
                                      <p:to>
                                        <p:strVal val="visible"/>
                                      </p:to>
                                    </p:set>
                                    <p:anim calcmode="lin" valueType="num">
                                      <p:cBhvr additive="base">
                                        <p:cTn id="23"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25" fill="hold">
                            <p:stCondLst>
                              <p:cond delay="1000"/>
                            </p:stCondLst>
                            <p:childTnLst>
                              <p:par>
                                <p:cTn id="26" presetID="2" presetClass="entr" presetSubtype="4" fill="hold" grpId="0" nodeType="afterEffect">
                                  <p:stCondLst>
                                    <p:cond delay="0"/>
                                  </p:stCondLst>
                                  <p:childTnLst>
                                    <p:set>
                                      <p:cBhvr>
                                        <p:cTn id="27" dur="1" fill="hold">
                                          <p:stCondLst>
                                            <p:cond delay="0"/>
                                          </p:stCondLst>
                                        </p:cTn>
                                        <p:tgtEl>
                                          <p:spTgt spid="203779">
                                            <p:txEl>
                                              <p:pRg st="3" end="3"/>
                                            </p:txEl>
                                          </p:spTgt>
                                        </p:tgtEl>
                                        <p:attrNameLst>
                                          <p:attrName>style.visibility</p:attrName>
                                        </p:attrNameLst>
                                      </p:cBhvr>
                                      <p:to>
                                        <p:strVal val="visible"/>
                                      </p:to>
                                    </p:set>
                                    <p:anim calcmode="lin" valueType="num">
                                      <p:cBhvr additive="base">
                                        <p:cTn id="28"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30" fill="hold">
                            <p:stCondLst>
                              <p:cond delay="1500"/>
                            </p:stCondLst>
                            <p:childTnLst>
                              <p:par>
                                <p:cTn id="31" presetID="2" presetClass="entr" presetSubtype="4" fill="hold" grpId="0" nodeType="afterEffect">
                                  <p:stCondLst>
                                    <p:cond delay="0"/>
                                  </p:stCondLst>
                                  <p:childTnLst>
                                    <p:set>
                                      <p:cBhvr>
                                        <p:cTn id="32" dur="1" fill="hold">
                                          <p:stCondLst>
                                            <p:cond delay="0"/>
                                          </p:stCondLst>
                                        </p:cTn>
                                        <p:tgtEl>
                                          <p:spTgt spid="203779">
                                            <p:txEl>
                                              <p:pRg st="4" end="4"/>
                                            </p:txEl>
                                          </p:spTgt>
                                        </p:tgtEl>
                                        <p:attrNameLst>
                                          <p:attrName>style.visibility</p:attrName>
                                        </p:attrNameLst>
                                      </p:cBhvr>
                                      <p:to>
                                        <p:strVal val="visible"/>
                                      </p:to>
                                    </p:set>
                                    <p:anim calcmode="lin" valueType="num">
                                      <p:cBhvr additive="base">
                                        <p:cTn id="33"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2"/>
          <p:cNvPicPr>
            <a:picLocks noChangeAspect="1" noChangeArrowheads="1"/>
          </p:cNvPicPr>
          <p:nvPr/>
        </p:nvPicPr>
        <p:blipFill rotWithShape="1">
          <a:blip r:embed="rId1">
            <a:extLst>
              <a:ext uri="{28A0092B-C50C-407E-A947-70E740481C1C}">
                <a14:useLocalDpi xmlns:a14="http://schemas.microsoft.com/office/drawing/2010/main" val="0"/>
              </a:ext>
            </a:extLst>
          </a:blip>
          <a:srcRect l="-287" t="-931" r="-1"/>
          <a:stretch>
            <a:fillRect/>
          </a:stretch>
        </p:blipFill>
        <p:spPr bwMode="auto">
          <a:xfrm>
            <a:off x="312056" y="1752600"/>
            <a:ext cx="8615009"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2"/>
          <p:cNvSpPr txBox="1">
            <a:spLocks noChangeArrowheads="1"/>
          </p:cNvSpPr>
          <p:nvPr/>
        </p:nvSpPr>
        <p:spPr bwMode="auto">
          <a:xfrm>
            <a:off x="304800" y="838190"/>
            <a:ext cx="6705600" cy="646331"/>
          </a:xfrm>
          <a:prstGeom prst="rect">
            <a:avLst/>
          </a:prstGeom>
          <a:noFill/>
          <a:ln w="9525">
            <a:noFill/>
            <a:miter lim="800000"/>
          </a:ln>
          <a:effec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sz="3600" b="1" u="sng" dirty="0" smtClean="0">
                <a:solidFill>
                  <a:srgbClr val="FF0000"/>
                </a:solidFill>
                <a:latin typeface="Times New Roman" panose="02020603050405020304" pitchFamily="18" charset="0"/>
                <a:cs typeface="Times New Roman" panose="02020603050405020304" pitchFamily="18" charset="0"/>
              </a:rPr>
              <a:t>1. </a:t>
            </a:r>
            <a:r>
              <a:rPr lang="en-US" sz="3600" b="1" u="sng" dirty="0" err="1">
                <a:solidFill>
                  <a:srgbClr val="FF0000"/>
                </a:solidFill>
                <a:latin typeface="Times New Roman" panose="02020603050405020304" pitchFamily="18" charset="0"/>
                <a:cs typeface="Times New Roman" panose="02020603050405020304" pitchFamily="18" charset="0"/>
              </a:rPr>
              <a:t>Xử</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err="1">
                <a:solidFill>
                  <a:srgbClr val="FF0000"/>
                </a:solidFill>
                <a:latin typeface="Times New Roman" panose="02020603050405020304" pitchFamily="18" charset="0"/>
                <a:cs typeface="Times New Roman" panose="02020603050405020304" pitchFamily="18" charset="0"/>
              </a:rPr>
              <a:t>lí</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err="1">
                <a:solidFill>
                  <a:srgbClr val="FF0000"/>
                </a:solidFill>
                <a:latin typeface="Times New Roman" panose="02020603050405020304" pitchFamily="18" charset="0"/>
                <a:cs typeface="Times New Roman" panose="02020603050405020304" pitchFamily="18" charset="0"/>
              </a:rPr>
              <a:t>thông</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smtClean="0">
                <a:solidFill>
                  <a:srgbClr val="FF0000"/>
                </a:solidFill>
                <a:latin typeface="Times New Roman" panose="02020603050405020304" pitchFamily="18" charset="0"/>
                <a:cs typeface="Times New Roman" panose="02020603050405020304" pitchFamily="18" charset="0"/>
              </a:rPr>
              <a:t>tin:</a:t>
            </a:r>
            <a:endParaRPr lang="en-US" sz="3600" b="1" u="sng" dirty="0">
              <a:solidFill>
                <a:srgbClr val="FF0000"/>
              </a:solidFill>
              <a:latin typeface="Times New Roman" panose="02020603050405020304" pitchFamily="18" charset="0"/>
              <a:cs typeface="Times New Roman" panose="02020603050405020304"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Bài</a:t>
            </a:r>
            <a:r>
              <a:rPr lang="en-US" sz="3600" b="1" kern="10" dirty="0"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 2: </a:t>
            </a:r>
            <a:r>
              <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XỬ </a:t>
            </a:r>
            <a:r>
              <a:rPr lang="en-US" sz="3600" b="1" kern="10" dirty="0"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LÍ </a:t>
            </a:r>
            <a:r>
              <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THÔNG TIN </a:t>
            </a:r>
            <a:endPar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030"/>
                                        </p:tgtEl>
                                        <p:attrNameLst>
                                          <p:attrName>style.visibility</p:attrName>
                                        </p:attrNameLst>
                                      </p:cBhvr>
                                      <p:to>
                                        <p:strVal val="visible"/>
                                      </p:to>
                                    </p:set>
                                    <p:anim calcmode="lin" valueType="num">
                                      <p:cBhvr additive="base">
                                        <p:cTn id="7" dur="500" fill="hold"/>
                                        <p:tgtEl>
                                          <p:spTgt spid="1030"/>
                                        </p:tgtEl>
                                        <p:attrNameLst>
                                          <p:attrName>ppt_x</p:attrName>
                                        </p:attrNameLst>
                                      </p:cBhvr>
                                      <p:tavLst>
                                        <p:tav tm="0">
                                          <p:val>
                                            <p:strVal val="#ppt_x"/>
                                          </p:val>
                                        </p:tav>
                                        <p:tav tm="100000">
                                          <p:val>
                                            <p:strVal val="#ppt_x"/>
                                          </p:val>
                                        </p:tav>
                                      </p:tavLst>
                                    </p:anim>
                                    <p:anim calcmode="lin" valueType="num">
                                      <p:cBhvr additive="base">
                                        <p:cTn id="8"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ln>
          <a:effec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sz="3600" b="1" u="sng" dirty="0" smtClean="0">
                <a:solidFill>
                  <a:srgbClr val="FF0000"/>
                </a:solidFill>
                <a:latin typeface="Times New Roman" panose="02020603050405020304" pitchFamily="18" charset="0"/>
                <a:cs typeface="Times New Roman" panose="02020603050405020304" pitchFamily="18" charset="0"/>
              </a:rPr>
              <a:t>2. </a:t>
            </a:r>
            <a:r>
              <a:rPr lang="en-US" sz="3600" b="1" u="sng" dirty="0" err="1">
                <a:solidFill>
                  <a:srgbClr val="FF0000"/>
                </a:solidFill>
                <a:latin typeface="Times New Roman" panose="02020603050405020304" pitchFamily="18" charset="0"/>
                <a:cs typeface="Times New Roman" panose="02020603050405020304" pitchFamily="18" charset="0"/>
              </a:rPr>
              <a:t>Xử</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err="1">
                <a:solidFill>
                  <a:srgbClr val="FF0000"/>
                </a:solidFill>
                <a:latin typeface="Times New Roman" panose="02020603050405020304" pitchFamily="18" charset="0"/>
                <a:cs typeface="Times New Roman" panose="02020603050405020304" pitchFamily="18" charset="0"/>
              </a:rPr>
              <a:t>lí</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err="1">
                <a:solidFill>
                  <a:srgbClr val="FF0000"/>
                </a:solidFill>
                <a:latin typeface="Times New Roman" panose="02020603050405020304" pitchFamily="18" charset="0"/>
                <a:cs typeface="Times New Roman" panose="02020603050405020304" pitchFamily="18" charset="0"/>
              </a:rPr>
              <a:t>thông</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smtClean="0">
                <a:solidFill>
                  <a:srgbClr val="FF0000"/>
                </a:solidFill>
                <a:latin typeface="Times New Roman" panose="02020603050405020304" pitchFamily="18" charset="0"/>
                <a:cs typeface="Times New Roman" panose="02020603050405020304" pitchFamily="18" charset="0"/>
              </a:rPr>
              <a:t>tin </a:t>
            </a:r>
            <a:r>
              <a:rPr lang="en-US" sz="3600" b="1" u="sng" dirty="0" err="1" smtClean="0">
                <a:solidFill>
                  <a:srgbClr val="FF0000"/>
                </a:solidFill>
                <a:latin typeface="Times New Roman" panose="02020603050405020304" pitchFamily="18" charset="0"/>
                <a:cs typeface="Times New Roman" panose="02020603050405020304" pitchFamily="18" charset="0"/>
              </a:rPr>
              <a:t>trong</a:t>
            </a:r>
            <a:r>
              <a:rPr lang="en-US" sz="3600" b="1" u="sng" dirty="0" smtClean="0">
                <a:solidFill>
                  <a:srgbClr val="FF0000"/>
                </a:solidFill>
                <a:latin typeface="Times New Roman" panose="02020603050405020304" pitchFamily="18" charset="0"/>
                <a:cs typeface="Times New Roman" panose="02020603050405020304" pitchFamily="18" charset="0"/>
              </a:rPr>
              <a:t> </a:t>
            </a:r>
            <a:r>
              <a:rPr lang="en-US" sz="3600" b="1" u="sng" dirty="0" err="1" smtClean="0">
                <a:solidFill>
                  <a:srgbClr val="FF0000"/>
                </a:solidFill>
                <a:latin typeface="Times New Roman" panose="02020603050405020304" pitchFamily="18" charset="0"/>
                <a:cs typeface="Times New Roman" panose="02020603050405020304" pitchFamily="18" charset="0"/>
              </a:rPr>
              <a:t>máy</a:t>
            </a:r>
            <a:r>
              <a:rPr lang="en-US" sz="3600" b="1" u="sng" dirty="0" smtClean="0">
                <a:solidFill>
                  <a:srgbClr val="FF0000"/>
                </a:solidFill>
                <a:latin typeface="Times New Roman" panose="02020603050405020304" pitchFamily="18" charset="0"/>
                <a:cs typeface="Times New Roman" panose="02020603050405020304" pitchFamily="18" charset="0"/>
              </a:rPr>
              <a:t> </a:t>
            </a:r>
            <a:r>
              <a:rPr lang="en-US" sz="3600" b="1" u="sng" dirty="0" err="1" smtClean="0">
                <a:solidFill>
                  <a:srgbClr val="FF0000"/>
                </a:solidFill>
                <a:latin typeface="Times New Roman" panose="02020603050405020304" pitchFamily="18" charset="0"/>
                <a:cs typeface="Times New Roman" panose="02020603050405020304" pitchFamily="18" charset="0"/>
              </a:rPr>
              <a:t>tính</a:t>
            </a:r>
            <a:r>
              <a:rPr lang="en-US" sz="3600" b="1" u="sng" dirty="0" smtClean="0">
                <a:solidFill>
                  <a:srgbClr val="FF0000"/>
                </a:solidFill>
                <a:latin typeface="Times New Roman" panose="02020603050405020304" pitchFamily="18" charset="0"/>
                <a:cs typeface="Times New Roman" panose="02020603050405020304" pitchFamily="18" charset="0"/>
              </a:rPr>
              <a:t>:</a:t>
            </a:r>
            <a:endParaRPr lang="en-US" sz="3600" b="1" u="sng" dirty="0">
              <a:solidFill>
                <a:srgbClr val="FF0000"/>
              </a:solidFill>
              <a:latin typeface="Times New Roman" panose="02020603050405020304" pitchFamily="18" charset="0"/>
              <a:cs typeface="Times New Roman" panose="02020603050405020304" pitchFamily="18" charset="0"/>
            </a:endParaRPr>
          </a:p>
        </p:txBody>
      </p:sp>
      <p:sp>
        <p:nvSpPr>
          <p:cNvPr id="203779" name="Text Box 3"/>
          <p:cNvSpPr txBox="1">
            <a:spLocks noChangeArrowheads="1"/>
          </p:cNvSpPr>
          <p:nvPr/>
        </p:nvSpPr>
        <p:spPr bwMode="auto">
          <a:xfrm>
            <a:off x="246743" y="1676400"/>
            <a:ext cx="8382000" cy="1077218"/>
          </a:xfrm>
          <a:prstGeom prst="rect">
            <a:avLst/>
          </a:prstGeom>
          <a:noFill/>
          <a:ln w="9525">
            <a:noFill/>
            <a:miter lim="800000"/>
          </a:ln>
          <a:effec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rPr>
              <a:t> </a:t>
            </a:r>
            <a:r>
              <a:rPr lang="en-US" sz="3200" b="1" dirty="0" err="1"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Máy</a:t>
            </a:r>
            <a:r>
              <a:rPr lang="en-US"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tính</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là</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công</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cụ</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hiệu</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quả</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để</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thu</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nhận</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xử</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lí</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lưu</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trữ</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và</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truyền</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thông</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tin.</a:t>
            </a:r>
            <a:endParaRPr lang="en-US"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Bài</a:t>
            </a:r>
            <a:r>
              <a:rPr lang="en-US" sz="3600" b="1" kern="10" dirty="0"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 2: </a:t>
            </a:r>
            <a:r>
              <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XỬ </a:t>
            </a:r>
            <a:r>
              <a:rPr lang="en-US" sz="3600" b="1" kern="10" dirty="0"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LÍ </a:t>
            </a:r>
            <a:r>
              <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THÔNG TIN </a:t>
            </a:r>
            <a:endPar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endParaRP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20007"/>
                <a:gd name="adj2" fmla="val 45049"/>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anose="02020603050405020304" pitchFamily="18" charset="0"/>
                  <a:cs typeface="Times New Roman" panose="02020603050405020304" pitchFamily="18" charset="0"/>
                </a:rPr>
                <a:t>Nêu</a:t>
              </a:r>
              <a:r>
                <a:rPr lang="en-US" sz="2600" dirty="0" smtClean="0">
                  <a:solidFill>
                    <a:srgbClr val="002060"/>
                  </a:solidFill>
                  <a:latin typeface="Times New Roman" panose="02020603050405020304" pitchFamily="18" charset="0"/>
                  <a:cs typeface="Times New Roman" panose="02020603050405020304" pitchFamily="18" charset="0"/>
                </a:rPr>
                <a:t> </a:t>
              </a:r>
              <a:r>
                <a:rPr lang="en-US" sz="2600" dirty="0" err="1" smtClean="0">
                  <a:solidFill>
                    <a:srgbClr val="002060"/>
                  </a:solidFill>
                  <a:latin typeface="Times New Roman" panose="02020603050405020304" pitchFamily="18" charset="0"/>
                  <a:cs typeface="Times New Roman" panose="02020603050405020304" pitchFamily="18" charset="0"/>
                </a:rPr>
                <a:t>ví</a:t>
              </a:r>
              <a:r>
                <a:rPr lang="en-US" sz="2600" dirty="0" smtClean="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dụ</a:t>
              </a:r>
              <a:r>
                <a:rPr lang="en-US" sz="2600" dirty="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về</a:t>
              </a:r>
              <a:r>
                <a:rPr lang="en-US" sz="2600" dirty="0">
                  <a:solidFill>
                    <a:srgbClr val="002060"/>
                  </a:solidFill>
                  <a:latin typeface="Times New Roman" panose="02020603050405020304" pitchFamily="18" charset="0"/>
                  <a:cs typeface="Times New Roman" panose="02020603050405020304" pitchFamily="18" charset="0"/>
                </a:rPr>
                <a:t> </a:t>
              </a:r>
              <a:r>
                <a:rPr lang="en-US" sz="2600" dirty="0" err="1" smtClean="0">
                  <a:solidFill>
                    <a:srgbClr val="002060"/>
                  </a:solidFill>
                  <a:latin typeface="Times New Roman" panose="02020603050405020304" pitchFamily="18" charset="0"/>
                  <a:cs typeface="Times New Roman" panose="02020603050405020304" pitchFamily="18" charset="0"/>
                </a:rPr>
                <a:t>việc</a:t>
              </a:r>
              <a:br>
                <a:rPr lang="en-US" sz="2600" dirty="0" smtClean="0">
                  <a:solidFill>
                    <a:srgbClr val="002060"/>
                  </a:solidFill>
                  <a:latin typeface="Times New Roman" panose="02020603050405020304" pitchFamily="18" charset="0"/>
                  <a:cs typeface="Times New Roman" panose="02020603050405020304" pitchFamily="18" charset="0"/>
                </a:rPr>
              </a:br>
              <a:r>
                <a:rPr lang="en-US" sz="2600" dirty="0" smtClean="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máy</a:t>
              </a:r>
              <a:r>
                <a:rPr lang="en-US" sz="2600" dirty="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tính</a:t>
              </a:r>
              <a:r>
                <a:rPr lang="en-US" sz="2600" dirty="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giúp</a:t>
              </a:r>
              <a:r>
                <a:rPr lang="en-US" sz="2600" dirty="0">
                  <a:solidFill>
                    <a:srgbClr val="002060"/>
                  </a:solidFill>
                  <a:latin typeface="Times New Roman" panose="02020603050405020304" pitchFamily="18" charset="0"/>
                  <a:cs typeface="Times New Roman" panose="02020603050405020304" pitchFamily="18" charset="0"/>
                </a:rPr>
                <a:t> con </a:t>
              </a:r>
              <a:r>
                <a:rPr lang="en-US" sz="2600" dirty="0" err="1">
                  <a:solidFill>
                    <a:srgbClr val="002060"/>
                  </a:solidFill>
                  <a:latin typeface="Times New Roman" panose="02020603050405020304" pitchFamily="18" charset="0"/>
                  <a:cs typeface="Times New Roman" panose="02020603050405020304" pitchFamily="18" charset="0"/>
                </a:rPr>
                <a:t>người</a:t>
              </a:r>
              <a:r>
                <a:rPr lang="en-US" sz="2600" dirty="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trong</a:t>
              </a:r>
              <a:r>
                <a:rPr lang="en-US" sz="2600" dirty="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các</a:t>
              </a:r>
              <a:r>
                <a:rPr lang="en-US" sz="2600" dirty="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hoạt</a:t>
              </a:r>
              <a:r>
                <a:rPr lang="en-US" sz="2600" dirty="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động</a:t>
              </a:r>
              <a:r>
                <a:rPr lang="en-US" sz="2600" dirty="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sau</a:t>
              </a:r>
              <a:r>
                <a:rPr lang="en-US" sz="2600" dirty="0">
                  <a:solidFill>
                    <a:srgbClr val="002060"/>
                  </a:solidFill>
                  <a:latin typeface="Times New Roman" panose="02020603050405020304" pitchFamily="18" charset="0"/>
                  <a:cs typeface="Times New Roman" panose="02020603050405020304" pitchFamily="18" charset="0"/>
                </a:rPr>
                <a:t>: </a:t>
              </a:r>
              <a:r>
                <a:rPr lang="en-US" sz="2600" b="1" dirty="0">
                  <a:solidFill>
                    <a:srgbClr val="002060"/>
                  </a:solidFill>
                  <a:latin typeface="Times New Roman" panose="02020603050405020304" pitchFamily="18" charset="0"/>
                  <a:cs typeface="Times New Roman" panose="02020603050405020304" pitchFamily="18" charset="0"/>
                </a:rPr>
                <a:t>Thu </a:t>
              </a:r>
              <a:r>
                <a:rPr lang="en-US" sz="2600" b="1" dirty="0" err="1">
                  <a:solidFill>
                    <a:srgbClr val="002060"/>
                  </a:solidFill>
                  <a:latin typeface="Times New Roman" panose="02020603050405020304" pitchFamily="18" charset="0"/>
                  <a:cs typeface="Times New Roman" panose="02020603050405020304" pitchFamily="18" charset="0"/>
                </a:rPr>
                <a:t>nhận</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xử</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lí</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lưu</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trữ</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và</a:t>
              </a:r>
              <a:r>
                <a:rPr lang="en-US" sz="2600" b="1" dirty="0">
                  <a:solidFill>
                    <a:srgbClr val="002060"/>
                  </a:solidFill>
                  <a:latin typeface="Times New Roman" panose="02020603050405020304" pitchFamily="18" charset="0"/>
                  <a:cs typeface="Times New Roman" panose="02020603050405020304" pitchFamily="18" charset="0"/>
                </a:rPr>
                <a:t> </a:t>
              </a:r>
              <a:br>
                <a:rPr lang="en-US" sz="2600" b="1" dirty="0" smtClean="0">
                  <a:solidFill>
                    <a:srgbClr val="002060"/>
                  </a:solidFill>
                  <a:latin typeface="Times New Roman" panose="02020603050405020304" pitchFamily="18" charset="0"/>
                  <a:cs typeface="Times New Roman" panose="02020603050405020304" pitchFamily="18" charset="0"/>
                </a:rPr>
              </a:br>
              <a:r>
                <a:rPr lang="en-US" sz="2600" b="1" dirty="0" err="1" smtClean="0">
                  <a:solidFill>
                    <a:srgbClr val="002060"/>
                  </a:solidFill>
                  <a:latin typeface="Times New Roman" panose="02020603050405020304" pitchFamily="18" charset="0"/>
                  <a:cs typeface="Times New Roman" panose="02020603050405020304" pitchFamily="18" charset="0"/>
                </a:rPr>
                <a:t>truyền</a:t>
              </a:r>
              <a:r>
                <a:rPr lang="en-US" sz="2600" b="1" dirty="0" smtClean="0">
                  <a:solidFill>
                    <a:srgbClr val="002060"/>
                  </a:solidFill>
                  <a:latin typeface="Times New Roman" panose="02020603050405020304" pitchFamily="18" charset="0"/>
                  <a:cs typeface="Times New Roman" panose="02020603050405020304" pitchFamily="18" charset="0"/>
                </a:rPr>
                <a:t> </a:t>
              </a:r>
              <a:r>
                <a:rPr lang="en-US" sz="2600" b="1" dirty="0" err="1" smtClean="0">
                  <a:solidFill>
                    <a:srgbClr val="002060"/>
                  </a:solidFill>
                  <a:latin typeface="Times New Roman" panose="02020603050405020304" pitchFamily="18" charset="0"/>
                  <a:cs typeface="Times New Roman" panose="02020603050405020304" pitchFamily="18" charset="0"/>
                </a:rPr>
                <a:t>thông</a:t>
              </a:r>
              <a:r>
                <a:rPr lang="en-US" sz="2600" b="1" dirty="0" smtClean="0">
                  <a:solidFill>
                    <a:srgbClr val="002060"/>
                  </a:solidFill>
                  <a:latin typeface="Times New Roman" panose="02020603050405020304" pitchFamily="18" charset="0"/>
                  <a:cs typeface="Times New Roman" panose="02020603050405020304" pitchFamily="18" charset="0"/>
                </a:rPr>
                <a:t> </a:t>
              </a:r>
              <a:r>
                <a:rPr lang="en-US" sz="2600" b="1" dirty="0">
                  <a:solidFill>
                    <a:srgbClr val="002060"/>
                  </a:solidFill>
                  <a:latin typeface="Times New Roman" panose="02020603050405020304" pitchFamily="18" charset="0"/>
                  <a:cs typeface="Times New Roman" panose="02020603050405020304" pitchFamily="18" charset="0"/>
                </a:rPr>
                <a:t>tin.</a:t>
              </a:r>
              <a:endParaRPr lang="en-US" sz="2600" b="1" u="sng" dirty="0">
                <a:solidFill>
                  <a:srgbClr val="002060"/>
                </a:solidFill>
                <a:latin typeface="Times New Roman" panose="02020603050405020304" pitchFamily="18" charset="0"/>
                <a:cs typeface="Times New Roman" panose="02020603050405020304" pitchFamily="18" charset="0"/>
              </a:endParaRPr>
            </a:p>
          </p:txBody>
        </p:sp>
      </p:grpSp>
      <p:sp>
        <p:nvSpPr>
          <p:cNvPr id="13" name="Text Box 3"/>
          <p:cNvSpPr txBox="1">
            <a:spLocks noChangeArrowheads="1"/>
          </p:cNvSpPr>
          <p:nvPr/>
        </p:nvSpPr>
        <p:spPr bwMode="auto">
          <a:xfrm>
            <a:off x="246743" y="2906494"/>
            <a:ext cx="5468257" cy="3538220"/>
          </a:xfrm>
          <a:prstGeom prst="rect">
            <a:avLst/>
          </a:prstGeom>
          <a:noFill/>
          <a:ln w="9525">
            <a:noFill/>
            <a:miter lim="800000"/>
          </a:ln>
          <a:effec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r>
              <a:rPr lang="en-US" sz="3200" b="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3200"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Máy tính có đủ bốn thành phần thực hiện các hoạt động</a:t>
            </a:r>
            <a:endParaRPr lang="en-US" sz="3200"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endParaRPr>
          </a:p>
          <a:p>
            <a:pPr marL="465455" indent="-465455" algn="l">
              <a:tabLst>
                <a:tab pos="464820" algn="l"/>
              </a:tabLst>
            </a:pPr>
            <a:r>
              <a:rPr lang="en-US" sz="3200" dirty="0">
                <a:solidFill>
                  <a:srgbClr val="002060"/>
                </a:solidFill>
                <a:latin typeface="Times New Roman" panose="02020603050405020304" pitchFamily="18" charset="0"/>
                <a:cs typeface="Times New Roman" panose="02020603050405020304" pitchFamily="18" charset="0"/>
              </a:rPr>
              <a:t>xử lí thông tin: thiết bị vào (thu nhận thông tin), bộ nhớ (lưu trữ thông tin), bộ xử lí (xử lí thông tin) thiết bị ra ( truyền, chia sẻ thông tin).</a:t>
            </a:r>
            <a:endParaRPr lang="en-US" sz="3200"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gtEl>
                                        <p:attrNameLst>
                                          <p:attrName>style.visibility</p:attrName>
                                        </p:attrNameLst>
                                      </p:cBhvr>
                                      <p:to>
                                        <p:strVal val="visible"/>
                                      </p:to>
                                    </p:set>
                                    <p:anim calcmode="lin" valueType="num">
                                      <p:cBhvr additive="base">
                                        <p:cTn id="7" dur="500" fill="hold"/>
                                        <p:tgtEl>
                                          <p:spTgt spid="203779"/>
                                        </p:tgtEl>
                                        <p:attrNameLst>
                                          <p:attrName>ppt_x</p:attrName>
                                        </p:attrNameLst>
                                      </p:cBhvr>
                                      <p:tavLst>
                                        <p:tav tm="0">
                                          <p:val>
                                            <p:strVal val="#ppt_x"/>
                                          </p:val>
                                        </p:tav>
                                        <p:tav tm="100000">
                                          <p:val>
                                            <p:strVal val="#ppt_x"/>
                                          </p:val>
                                        </p:tav>
                                      </p:tavLst>
                                    </p:anim>
                                    <p:anim calcmode="lin" valueType="num">
                                      <p:cBhvr additive="base">
                                        <p:cTn id="8" dur="500" fill="hold"/>
                                        <p:tgtEl>
                                          <p:spTgt spid="20377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nodeType="afterEffect">
                                  <p:stCondLst>
                                    <p:cond delay="50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par>
                          <p:cTn id="13" fill="hold">
                            <p:stCondLst>
                              <p:cond delay="1500"/>
                            </p:stCondLst>
                            <p:childTnLst>
                              <p:par>
                                <p:cTn id="14" presetID="2" presetClass="entr" presetSubtype="4" fill="hold" grpId="0" nodeType="afterEffect">
                                  <p:stCondLst>
                                    <p:cond delay="1000"/>
                                  </p:stCondLst>
                                  <p:childTnLst>
                                    <p:set>
                                      <p:cBhvr>
                                        <p:cTn id="15" dur="1" fill="hold">
                                          <p:stCondLst>
                                            <p:cond delay="0"/>
                                          </p:stCondLst>
                                        </p:cTn>
                                        <p:tgtEl>
                                          <p:spTgt spid="13">
                                            <p:txEl>
                                              <p:pRg st="4294967295" end="4294967295"/>
                                            </p:txEl>
                                          </p:spTgt>
                                        </p:tgtEl>
                                        <p:attrNameLst>
                                          <p:attrName>style.visibility</p:attrName>
                                        </p:attrNameLst>
                                      </p:cBhvr>
                                      <p:to>
                                        <p:strVal val="visible"/>
                                      </p:to>
                                    </p:set>
                                    <p:anim calcmode="lin" valueType="num">
                                      <p:cBhvr additive="base">
                                        <p:cTn id="16" dur="1000" fill="hold"/>
                                        <p:tgtEl>
                                          <p:spTgt spid="13">
                                            <p:txEl>
                                              <p:pRg st="4294967295" end="4294967295"/>
                                            </p:txEl>
                                          </p:spTgt>
                                        </p:tgtEl>
                                        <p:attrNameLst>
                                          <p:attrName>ppt_x</p:attrName>
                                        </p:attrNameLst>
                                      </p:cBhvr>
                                      <p:tavLst>
                                        <p:tav tm="0">
                                          <p:val>
                                            <p:strVal val="#ppt_x"/>
                                          </p:val>
                                        </p:tav>
                                        <p:tav tm="100000">
                                          <p:val>
                                            <p:strVal val="#ppt_x"/>
                                          </p:val>
                                        </p:tav>
                                      </p:tavLst>
                                    </p:anim>
                                    <p:anim calcmode="lin" valueType="num">
                                      <p:cBhvr additive="base">
                                        <p:cTn id="17" dur="1000" fill="hold"/>
                                        <p:tgtEl>
                                          <p:spTgt spid="13">
                                            <p:txEl>
                                              <p:pRg st="4294967295" end="4294967295"/>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3">
                                            <p:txEl>
                                              <p:pRg st="0" end="0"/>
                                            </p:txEl>
                                          </p:spTgt>
                                        </p:tgtEl>
                                        <p:attrNameLst>
                                          <p:attrName>style.visibility</p:attrName>
                                        </p:attrNameLst>
                                      </p:cBhvr>
                                      <p:to>
                                        <p:strVal val="visible"/>
                                      </p:to>
                                    </p:set>
                                    <p:anim calcmode="lin" valueType="num">
                                      <p:cBhvr additive="base">
                                        <p:cTn id="22"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3">
                                            <p:txEl>
                                              <p:pRg st="1" end="1"/>
                                            </p:txEl>
                                          </p:spTgt>
                                        </p:tgtEl>
                                        <p:attrNameLst>
                                          <p:attrName>style.visibility</p:attrName>
                                        </p:attrNameLst>
                                      </p:cBhvr>
                                      <p:to>
                                        <p:strVal val="visible"/>
                                      </p:to>
                                    </p:set>
                                    <p:anim calcmode="lin" valueType="num">
                                      <p:cBhvr additive="base">
                                        <p:cTn id="28"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1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46743" y="1676400"/>
            <a:ext cx="8382000" cy="1077218"/>
          </a:xfrm>
          <a:prstGeom prst="rect">
            <a:avLst/>
          </a:prstGeom>
          <a:noFill/>
          <a:ln w="9525">
            <a:noFill/>
            <a:miter lim="800000"/>
          </a:ln>
          <a:effec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3200" b="1" dirty="0" smtClean="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3200" b="1" dirty="0" err="1" smtClean="0">
                <a:solidFill>
                  <a:srgbClr val="002060"/>
                </a:solidFill>
                <a:latin typeface="Times New Roman" panose="02020603050405020304" pitchFamily="18" charset="0"/>
                <a:cs typeface="Times New Roman" panose="02020603050405020304" pitchFamily="18" charset="0"/>
              </a:rPr>
              <a:t>Máy</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tính</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là</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công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cụ</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hiệu</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quả</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để</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thu</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nhận</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xử</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lí</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lưu</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trữ</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và</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truyền</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thông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smtClean="0">
                <a:solidFill>
                  <a:srgbClr val="002060"/>
                </a:solidFill>
                <a:latin typeface="Times New Roman" panose="02020603050405020304" pitchFamily="18" charset="0"/>
                <a:cs typeface="Times New Roman" panose="02020603050405020304" pitchFamily="18" charset="0"/>
              </a:rPr>
              <a:t>tin.</a:t>
            </a:r>
            <a:endParaRPr lang="en-US" sz="3200" b="1" dirty="0" smtClean="0">
              <a:solidFill>
                <a:srgbClr val="002060"/>
              </a:solidFill>
              <a:latin typeface="Times New Roman" panose="02020603050405020304" pitchFamily="18" charset="0"/>
              <a:cs typeface="Times New Roman" panose="02020603050405020304" pitchFamily="18" charset="0"/>
            </a:endParaRP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33975"/>
                <a:gd name="adj2" fmla="val 36064"/>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anose="02020603050405020304" pitchFamily="18" charset="0"/>
                  <a:cs typeface="Times New Roman" panose="02020603050405020304" pitchFamily="18" charset="0"/>
                </a:rPr>
                <a:t>Nêu</a:t>
              </a:r>
              <a:r>
                <a:rPr lang="en-US" sz="2600" dirty="0" smtClean="0">
                  <a:solidFill>
                    <a:srgbClr val="002060"/>
                  </a:solidFill>
                  <a:latin typeface="Times New Roman" panose="02020603050405020304" pitchFamily="18" charset="0"/>
                  <a:cs typeface="Times New Roman" panose="02020603050405020304" pitchFamily="18" charset="0"/>
                </a:rPr>
                <a:t> </a:t>
              </a:r>
              <a:r>
                <a:rPr lang="en-US" sz="2600" dirty="0" err="1" smtClean="0">
                  <a:solidFill>
                    <a:srgbClr val="002060"/>
                  </a:solidFill>
                  <a:latin typeface="Times New Roman" panose="02020603050405020304" pitchFamily="18" charset="0"/>
                  <a:cs typeface="Times New Roman" panose="02020603050405020304" pitchFamily="18" charset="0"/>
                </a:rPr>
                <a:t>ví</a:t>
              </a:r>
              <a:r>
                <a:rPr lang="en-US" sz="2600" dirty="0" smtClean="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dụ</a:t>
              </a:r>
              <a:r>
                <a:rPr lang="en-US" sz="2600" dirty="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về</a:t>
              </a:r>
              <a:r>
                <a:rPr lang="en-US" sz="2600" dirty="0">
                  <a:solidFill>
                    <a:srgbClr val="002060"/>
                  </a:solidFill>
                  <a:latin typeface="Times New Roman" panose="02020603050405020304" pitchFamily="18" charset="0"/>
                  <a:cs typeface="Times New Roman" panose="02020603050405020304" pitchFamily="18" charset="0"/>
                </a:rPr>
                <a:t> </a:t>
              </a:r>
              <a:r>
                <a:rPr lang="en-US" sz="2600" dirty="0" err="1" smtClean="0">
                  <a:solidFill>
                    <a:srgbClr val="002060"/>
                  </a:solidFill>
                  <a:latin typeface="Times New Roman" panose="02020603050405020304" pitchFamily="18" charset="0"/>
                  <a:cs typeface="Times New Roman" panose="02020603050405020304" pitchFamily="18" charset="0"/>
                </a:rPr>
                <a:t>việc</a:t>
              </a:r>
              <a:br>
                <a:rPr lang="en-US" sz="2600" dirty="0" smtClean="0">
                  <a:solidFill>
                    <a:srgbClr val="002060"/>
                  </a:solidFill>
                  <a:latin typeface="Times New Roman" panose="02020603050405020304" pitchFamily="18" charset="0"/>
                  <a:cs typeface="Times New Roman" panose="02020603050405020304" pitchFamily="18" charset="0"/>
                </a:rPr>
              </a:br>
              <a:r>
                <a:rPr lang="en-US" sz="2600" dirty="0" smtClean="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máy</a:t>
              </a:r>
              <a:r>
                <a:rPr lang="en-US" sz="2600" dirty="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tính</a:t>
              </a:r>
              <a:r>
                <a:rPr lang="en-US" sz="2600" dirty="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giúp</a:t>
              </a:r>
              <a:r>
                <a:rPr lang="en-US" sz="2600" dirty="0">
                  <a:solidFill>
                    <a:srgbClr val="002060"/>
                  </a:solidFill>
                  <a:latin typeface="Times New Roman" panose="02020603050405020304" pitchFamily="18" charset="0"/>
                  <a:cs typeface="Times New Roman" panose="02020603050405020304" pitchFamily="18" charset="0"/>
                </a:rPr>
                <a:t> con </a:t>
              </a:r>
              <a:r>
                <a:rPr lang="en-US" sz="2600" dirty="0" err="1">
                  <a:solidFill>
                    <a:srgbClr val="002060"/>
                  </a:solidFill>
                  <a:latin typeface="Times New Roman" panose="02020603050405020304" pitchFamily="18" charset="0"/>
                  <a:cs typeface="Times New Roman" panose="02020603050405020304" pitchFamily="18" charset="0"/>
                </a:rPr>
                <a:t>người</a:t>
              </a:r>
              <a:r>
                <a:rPr lang="en-US" sz="2600" dirty="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trong</a:t>
              </a:r>
              <a:r>
                <a:rPr lang="en-US" sz="2600" dirty="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các</a:t>
              </a:r>
              <a:r>
                <a:rPr lang="en-US" sz="2600" dirty="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hoạt</a:t>
              </a:r>
              <a:r>
                <a:rPr lang="en-US" sz="2600" dirty="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động</a:t>
              </a:r>
              <a:r>
                <a:rPr lang="en-US" sz="2600" dirty="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sau</a:t>
              </a:r>
              <a:r>
                <a:rPr lang="en-US" sz="2600" dirty="0">
                  <a:solidFill>
                    <a:srgbClr val="002060"/>
                  </a:solidFill>
                  <a:latin typeface="Times New Roman" panose="02020603050405020304" pitchFamily="18" charset="0"/>
                  <a:cs typeface="Times New Roman" panose="02020603050405020304" pitchFamily="18" charset="0"/>
                </a:rPr>
                <a:t>: </a:t>
              </a:r>
              <a:r>
                <a:rPr lang="en-US" sz="2600" b="1" dirty="0">
                  <a:solidFill>
                    <a:srgbClr val="002060"/>
                  </a:solidFill>
                  <a:latin typeface="Times New Roman" panose="02020603050405020304" pitchFamily="18" charset="0"/>
                  <a:cs typeface="Times New Roman" panose="02020603050405020304" pitchFamily="18" charset="0"/>
                </a:rPr>
                <a:t>Thu </a:t>
              </a:r>
              <a:r>
                <a:rPr lang="en-US" sz="2600" b="1" dirty="0" err="1">
                  <a:solidFill>
                    <a:srgbClr val="002060"/>
                  </a:solidFill>
                  <a:latin typeface="Times New Roman" panose="02020603050405020304" pitchFamily="18" charset="0"/>
                  <a:cs typeface="Times New Roman" panose="02020603050405020304" pitchFamily="18" charset="0"/>
                </a:rPr>
                <a:t>nhận</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xử</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lí</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lưu</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trữ</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và</a:t>
              </a:r>
              <a:r>
                <a:rPr lang="en-US" sz="2600" b="1" dirty="0">
                  <a:solidFill>
                    <a:srgbClr val="002060"/>
                  </a:solidFill>
                  <a:latin typeface="Times New Roman" panose="02020603050405020304" pitchFamily="18" charset="0"/>
                  <a:cs typeface="Times New Roman" panose="02020603050405020304" pitchFamily="18" charset="0"/>
                </a:rPr>
                <a:t> </a:t>
              </a:r>
              <a:br>
                <a:rPr lang="en-US" sz="2600" b="1" dirty="0" smtClean="0">
                  <a:solidFill>
                    <a:srgbClr val="002060"/>
                  </a:solidFill>
                  <a:latin typeface="Times New Roman" panose="02020603050405020304" pitchFamily="18" charset="0"/>
                  <a:cs typeface="Times New Roman" panose="02020603050405020304" pitchFamily="18" charset="0"/>
                </a:rPr>
              </a:br>
              <a:r>
                <a:rPr lang="en-US" sz="2600" b="1" dirty="0" err="1" smtClean="0">
                  <a:solidFill>
                    <a:srgbClr val="002060"/>
                  </a:solidFill>
                  <a:latin typeface="Times New Roman" panose="02020603050405020304" pitchFamily="18" charset="0"/>
                  <a:cs typeface="Times New Roman" panose="02020603050405020304" pitchFamily="18" charset="0"/>
                </a:rPr>
                <a:t>truyền</a:t>
              </a:r>
              <a:r>
                <a:rPr lang="en-US" sz="2600" b="1" dirty="0" smtClean="0">
                  <a:solidFill>
                    <a:srgbClr val="002060"/>
                  </a:solidFill>
                  <a:latin typeface="Times New Roman" panose="02020603050405020304" pitchFamily="18" charset="0"/>
                  <a:cs typeface="Times New Roman" panose="02020603050405020304" pitchFamily="18" charset="0"/>
                </a:rPr>
                <a:t> </a:t>
              </a:r>
              <a:r>
                <a:rPr lang="en-US" sz="2600" b="1" dirty="0" err="1" smtClean="0">
                  <a:solidFill>
                    <a:srgbClr val="002060"/>
                  </a:solidFill>
                  <a:latin typeface="Times New Roman" panose="02020603050405020304" pitchFamily="18" charset="0"/>
                  <a:cs typeface="Times New Roman" panose="02020603050405020304" pitchFamily="18" charset="0"/>
                </a:rPr>
                <a:t>thông</a:t>
              </a:r>
              <a:r>
                <a:rPr lang="en-US" sz="2600" b="1" dirty="0" smtClean="0">
                  <a:solidFill>
                    <a:srgbClr val="002060"/>
                  </a:solidFill>
                  <a:latin typeface="Times New Roman" panose="02020603050405020304" pitchFamily="18" charset="0"/>
                  <a:cs typeface="Times New Roman" panose="02020603050405020304" pitchFamily="18" charset="0"/>
                </a:rPr>
                <a:t> </a:t>
              </a:r>
              <a:r>
                <a:rPr lang="en-US" sz="2600" b="1" dirty="0">
                  <a:solidFill>
                    <a:srgbClr val="002060"/>
                  </a:solidFill>
                  <a:latin typeface="Times New Roman" panose="02020603050405020304" pitchFamily="18" charset="0"/>
                  <a:cs typeface="Times New Roman" panose="02020603050405020304" pitchFamily="18" charset="0"/>
                </a:rPr>
                <a:t>tin.</a:t>
              </a:r>
              <a:endParaRPr lang="en-US" sz="2600" b="1" u="sng" dirty="0">
                <a:solidFill>
                  <a:srgbClr val="002060"/>
                </a:solidFill>
                <a:latin typeface="Times New Roman" panose="02020603050405020304" pitchFamily="18" charset="0"/>
                <a:cs typeface="Times New Roman" panose="02020603050405020304" pitchFamily="18" charset="0"/>
              </a:endParaRPr>
            </a:p>
          </p:txBody>
        </p:sp>
      </p:grpSp>
      <p:sp>
        <p:nvSpPr>
          <p:cNvPr id="13" name="Text Box 3"/>
          <p:cNvSpPr txBox="1">
            <a:spLocks noChangeArrowheads="1"/>
          </p:cNvSpPr>
          <p:nvPr/>
        </p:nvSpPr>
        <p:spPr bwMode="auto">
          <a:xfrm>
            <a:off x="246743" y="2906494"/>
            <a:ext cx="5468257" cy="3538220"/>
          </a:xfrm>
          <a:prstGeom prst="rect">
            <a:avLst/>
          </a:prstGeom>
          <a:noFill/>
          <a:ln w="9525">
            <a:noFill/>
            <a:miter lim="800000"/>
          </a:ln>
          <a:effec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r>
              <a:rPr lang="en-US" sz="3200" dirty="0">
                <a:solidFill>
                  <a:srgbClr val="002060"/>
                </a:solidFill>
                <a:latin typeface="Times New Roman" panose="02020603050405020304" pitchFamily="18" charset="0"/>
                <a:cs typeface="Times New Roman" panose="02020603050405020304" pitchFamily="18" charset="0"/>
              </a:rPr>
              <a:t>- Máy tính là thiết bị hỗ trợ con người xử lí thông tin một cách hiệu quả do nó có thể thực hiện</a:t>
            </a:r>
            <a:endParaRPr lang="en-US" sz="3200" dirty="0">
              <a:solidFill>
                <a:srgbClr val="002060"/>
              </a:solidFill>
              <a:latin typeface="Times New Roman" panose="02020603050405020304" pitchFamily="18" charset="0"/>
              <a:cs typeface="Times New Roman" panose="02020603050405020304" pitchFamily="18" charset="0"/>
            </a:endParaRPr>
          </a:p>
          <a:p>
            <a:pPr algn="l"/>
            <a:r>
              <a:rPr lang="en-US" sz="3200" dirty="0">
                <a:solidFill>
                  <a:srgbClr val="002060"/>
                </a:solidFill>
                <a:latin typeface="Times New Roman" panose="02020603050405020304" pitchFamily="18" charset="0"/>
                <a:cs typeface="Times New Roman" panose="02020603050405020304" pitchFamily="18" charset="0"/>
              </a:rPr>
              <a:t>nhanh các lệnh, tính toán chính xác, xử lí nhiều dạng thông tin,</a:t>
            </a:r>
            <a:endParaRPr lang="en-US" sz="3200" dirty="0">
              <a:solidFill>
                <a:srgbClr val="002060"/>
              </a:solidFill>
              <a:latin typeface="Times New Roman" panose="02020603050405020304" pitchFamily="18" charset="0"/>
              <a:cs typeface="Times New Roman" panose="02020603050405020304" pitchFamily="18" charset="0"/>
            </a:endParaRPr>
          </a:p>
          <a:p>
            <a:pPr algn="l"/>
            <a:r>
              <a:rPr lang="en-US" sz="3200" dirty="0">
                <a:solidFill>
                  <a:srgbClr val="002060"/>
                </a:solidFill>
                <a:latin typeface="Times New Roman" panose="02020603050405020304" pitchFamily="18" charset="0"/>
                <a:cs typeface="Times New Roman" panose="02020603050405020304" pitchFamily="18" charset="0"/>
              </a:rPr>
              <a:t>lưu trữ thông tin với dung lượng lớn và hoạt động bền bỉ.</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12" name="Text Box 2"/>
          <p:cNvSpPr txBox="1">
            <a:spLocks noChangeArrowheads="1"/>
          </p:cNvSpPr>
          <p:nvPr/>
        </p:nvSpPr>
        <p:spPr bwMode="auto">
          <a:xfrm>
            <a:off x="304800" y="838190"/>
            <a:ext cx="6705600" cy="646331"/>
          </a:xfrm>
          <a:prstGeom prst="rect">
            <a:avLst/>
          </a:prstGeom>
          <a:noFill/>
          <a:ln w="9525">
            <a:noFill/>
            <a:miter lim="800000"/>
          </a:ln>
          <a:effec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sz="3600" b="1" u="sng" dirty="0" smtClean="0">
                <a:solidFill>
                  <a:srgbClr val="FF0000"/>
                </a:solidFill>
                <a:latin typeface="Times New Roman" panose="02020603050405020304" pitchFamily="18" charset="0"/>
                <a:cs typeface="Times New Roman" panose="02020603050405020304" pitchFamily="18" charset="0"/>
              </a:rPr>
              <a:t>2. </a:t>
            </a:r>
            <a:r>
              <a:rPr lang="en-US" sz="3600" b="1" u="sng" dirty="0" err="1">
                <a:solidFill>
                  <a:srgbClr val="FF0000"/>
                </a:solidFill>
                <a:latin typeface="Times New Roman" panose="02020603050405020304" pitchFamily="18" charset="0"/>
                <a:cs typeface="Times New Roman" panose="02020603050405020304" pitchFamily="18" charset="0"/>
              </a:rPr>
              <a:t>Xử</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err="1">
                <a:solidFill>
                  <a:srgbClr val="FF0000"/>
                </a:solidFill>
                <a:latin typeface="Times New Roman" panose="02020603050405020304" pitchFamily="18" charset="0"/>
                <a:cs typeface="Times New Roman" panose="02020603050405020304" pitchFamily="18" charset="0"/>
              </a:rPr>
              <a:t>lí</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err="1">
                <a:solidFill>
                  <a:srgbClr val="FF0000"/>
                </a:solidFill>
                <a:latin typeface="Times New Roman" panose="02020603050405020304" pitchFamily="18" charset="0"/>
                <a:cs typeface="Times New Roman" panose="02020603050405020304" pitchFamily="18" charset="0"/>
              </a:rPr>
              <a:t>thông</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smtClean="0">
                <a:solidFill>
                  <a:srgbClr val="FF0000"/>
                </a:solidFill>
                <a:latin typeface="Times New Roman" panose="02020603050405020304" pitchFamily="18" charset="0"/>
                <a:cs typeface="Times New Roman" panose="02020603050405020304" pitchFamily="18" charset="0"/>
              </a:rPr>
              <a:t>tin </a:t>
            </a:r>
            <a:r>
              <a:rPr lang="en-US" sz="3600" b="1" u="sng" dirty="0" err="1" smtClean="0">
                <a:solidFill>
                  <a:srgbClr val="FF0000"/>
                </a:solidFill>
                <a:latin typeface="Times New Roman" panose="02020603050405020304" pitchFamily="18" charset="0"/>
                <a:cs typeface="Times New Roman" panose="02020603050405020304" pitchFamily="18" charset="0"/>
              </a:rPr>
              <a:t>trong</a:t>
            </a:r>
            <a:r>
              <a:rPr lang="en-US" sz="3600" b="1" u="sng" dirty="0" smtClean="0">
                <a:solidFill>
                  <a:srgbClr val="FF0000"/>
                </a:solidFill>
                <a:latin typeface="Times New Roman" panose="02020603050405020304" pitchFamily="18" charset="0"/>
                <a:cs typeface="Times New Roman" panose="02020603050405020304" pitchFamily="18" charset="0"/>
              </a:rPr>
              <a:t> </a:t>
            </a:r>
            <a:r>
              <a:rPr lang="en-US" sz="3600" b="1" u="sng" dirty="0" err="1" smtClean="0">
                <a:solidFill>
                  <a:srgbClr val="FF0000"/>
                </a:solidFill>
                <a:latin typeface="Times New Roman" panose="02020603050405020304" pitchFamily="18" charset="0"/>
                <a:cs typeface="Times New Roman" panose="02020603050405020304" pitchFamily="18" charset="0"/>
              </a:rPr>
              <a:t>máy</a:t>
            </a:r>
            <a:r>
              <a:rPr lang="en-US" sz="3600" b="1" u="sng" dirty="0" smtClean="0">
                <a:solidFill>
                  <a:srgbClr val="FF0000"/>
                </a:solidFill>
                <a:latin typeface="Times New Roman" panose="02020603050405020304" pitchFamily="18" charset="0"/>
                <a:cs typeface="Times New Roman" panose="02020603050405020304" pitchFamily="18" charset="0"/>
              </a:rPr>
              <a:t> </a:t>
            </a:r>
            <a:r>
              <a:rPr lang="en-US" sz="3600" b="1" u="sng" dirty="0" err="1" smtClean="0">
                <a:solidFill>
                  <a:srgbClr val="FF0000"/>
                </a:solidFill>
                <a:latin typeface="Times New Roman" panose="02020603050405020304" pitchFamily="18" charset="0"/>
                <a:cs typeface="Times New Roman" panose="02020603050405020304" pitchFamily="18" charset="0"/>
              </a:rPr>
              <a:t>tính</a:t>
            </a:r>
            <a:r>
              <a:rPr lang="en-US" sz="3600" b="1" u="sng" dirty="0" smtClean="0">
                <a:solidFill>
                  <a:srgbClr val="FF0000"/>
                </a:solidFill>
                <a:latin typeface="Times New Roman" panose="02020603050405020304" pitchFamily="18" charset="0"/>
                <a:cs typeface="Times New Roman" panose="02020603050405020304" pitchFamily="18" charset="0"/>
              </a:rPr>
              <a:t>:</a:t>
            </a:r>
            <a:endParaRPr lang="en-US" sz="3600" b="1" u="sng" dirty="0">
              <a:solidFill>
                <a:srgbClr val="FF0000"/>
              </a:solidFill>
              <a:latin typeface="Times New Roman" panose="02020603050405020304" pitchFamily="18" charset="0"/>
              <a:cs typeface="Times New Roman" panose="02020603050405020304"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Bài</a:t>
            </a:r>
            <a:r>
              <a:rPr lang="en-US" sz="3600" b="1" kern="10" dirty="0"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 2: </a:t>
            </a:r>
            <a:r>
              <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XỬ </a:t>
            </a:r>
            <a:r>
              <a:rPr lang="en-US" sz="3600" b="1" kern="10" dirty="0"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LÍ </a:t>
            </a:r>
            <a:r>
              <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THÔNG TIN </a:t>
            </a:r>
            <a:endPar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ln>
          <a:effec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sz="3600" b="1" u="sng" dirty="0" smtClean="0">
                <a:solidFill>
                  <a:srgbClr val="FF0000"/>
                </a:solidFill>
                <a:latin typeface="Times New Roman" panose="02020603050405020304" pitchFamily="18" charset="0"/>
                <a:cs typeface="Times New Roman" panose="02020603050405020304" pitchFamily="18" charset="0"/>
              </a:rPr>
              <a:t>2. </a:t>
            </a:r>
            <a:r>
              <a:rPr lang="en-US" sz="3600" b="1" u="sng" dirty="0" err="1">
                <a:solidFill>
                  <a:srgbClr val="FF0000"/>
                </a:solidFill>
                <a:latin typeface="Times New Roman" panose="02020603050405020304" pitchFamily="18" charset="0"/>
                <a:cs typeface="Times New Roman" panose="02020603050405020304" pitchFamily="18" charset="0"/>
              </a:rPr>
              <a:t>Xử</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err="1">
                <a:solidFill>
                  <a:srgbClr val="FF0000"/>
                </a:solidFill>
                <a:latin typeface="Times New Roman" panose="02020603050405020304" pitchFamily="18" charset="0"/>
                <a:cs typeface="Times New Roman" panose="02020603050405020304" pitchFamily="18" charset="0"/>
              </a:rPr>
              <a:t>lí</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err="1">
                <a:solidFill>
                  <a:srgbClr val="FF0000"/>
                </a:solidFill>
                <a:latin typeface="Times New Roman" panose="02020603050405020304" pitchFamily="18" charset="0"/>
                <a:cs typeface="Times New Roman" panose="02020603050405020304" pitchFamily="18" charset="0"/>
              </a:rPr>
              <a:t>thông</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smtClean="0">
                <a:solidFill>
                  <a:srgbClr val="FF0000"/>
                </a:solidFill>
                <a:latin typeface="Times New Roman" panose="02020603050405020304" pitchFamily="18" charset="0"/>
                <a:cs typeface="Times New Roman" panose="02020603050405020304" pitchFamily="18" charset="0"/>
              </a:rPr>
              <a:t>tin </a:t>
            </a:r>
            <a:r>
              <a:rPr lang="en-US" sz="3600" b="1" u="sng" dirty="0" err="1" smtClean="0">
                <a:solidFill>
                  <a:srgbClr val="FF0000"/>
                </a:solidFill>
                <a:latin typeface="Times New Roman" panose="02020603050405020304" pitchFamily="18" charset="0"/>
                <a:cs typeface="Times New Roman" panose="02020603050405020304" pitchFamily="18" charset="0"/>
              </a:rPr>
              <a:t>trong</a:t>
            </a:r>
            <a:r>
              <a:rPr lang="en-US" sz="3600" b="1" u="sng" dirty="0" smtClean="0">
                <a:solidFill>
                  <a:srgbClr val="FF0000"/>
                </a:solidFill>
                <a:latin typeface="Times New Roman" panose="02020603050405020304" pitchFamily="18" charset="0"/>
                <a:cs typeface="Times New Roman" panose="02020603050405020304" pitchFamily="18" charset="0"/>
              </a:rPr>
              <a:t> </a:t>
            </a:r>
            <a:r>
              <a:rPr lang="en-US" sz="3600" b="1" u="sng" dirty="0" err="1" smtClean="0">
                <a:solidFill>
                  <a:srgbClr val="FF0000"/>
                </a:solidFill>
                <a:latin typeface="Times New Roman" panose="02020603050405020304" pitchFamily="18" charset="0"/>
                <a:cs typeface="Times New Roman" panose="02020603050405020304" pitchFamily="18" charset="0"/>
              </a:rPr>
              <a:t>máy</a:t>
            </a:r>
            <a:r>
              <a:rPr lang="en-US" sz="3600" b="1" u="sng" dirty="0" smtClean="0">
                <a:solidFill>
                  <a:srgbClr val="FF0000"/>
                </a:solidFill>
                <a:latin typeface="Times New Roman" panose="02020603050405020304" pitchFamily="18" charset="0"/>
                <a:cs typeface="Times New Roman" panose="02020603050405020304" pitchFamily="18" charset="0"/>
              </a:rPr>
              <a:t> </a:t>
            </a:r>
            <a:r>
              <a:rPr lang="en-US" sz="3600" b="1" u="sng" dirty="0" err="1" smtClean="0">
                <a:solidFill>
                  <a:srgbClr val="FF0000"/>
                </a:solidFill>
                <a:latin typeface="Times New Roman" panose="02020603050405020304" pitchFamily="18" charset="0"/>
                <a:cs typeface="Times New Roman" panose="02020603050405020304" pitchFamily="18" charset="0"/>
              </a:rPr>
              <a:t>tính</a:t>
            </a:r>
            <a:r>
              <a:rPr lang="en-US" sz="3600" b="1" u="sng" dirty="0" smtClean="0">
                <a:solidFill>
                  <a:srgbClr val="FF0000"/>
                </a:solidFill>
                <a:latin typeface="Times New Roman" panose="02020603050405020304" pitchFamily="18" charset="0"/>
                <a:cs typeface="Times New Roman" panose="02020603050405020304" pitchFamily="18" charset="0"/>
              </a:rPr>
              <a:t>:</a:t>
            </a:r>
            <a:endParaRPr lang="en-US" sz="3600" b="1" u="sng" dirty="0">
              <a:solidFill>
                <a:srgbClr val="FF0000"/>
              </a:solidFill>
              <a:latin typeface="Times New Roman" panose="02020603050405020304" pitchFamily="18" charset="0"/>
              <a:cs typeface="Times New Roman" panose="02020603050405020304"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ln>
                <a:solidFill>
                  <a:srgbClr val="002060"/>
                </a:solidFill>
                <a:effectLst>
                  <a:outerShdw dist="35921" dir="2700000" algn="ctr" rotWithShape="0">
                    <a:srgbClr val="808080">
                      <a:alpha val="79999"/>
                    </a:srgbClr>
                  </a:outerShdw>
                </a:effectLst>
                <a:latin typeface="Times New Roman" panose="02020603050405020304"/>
                <a:cs typeface="Times New Roman" panose="02020603050405020304"/>
              </a:rPr>
              <a:t>Bài</a:t>
            </a:r>
            <a:r>
              <a:rPr lang="en-US" sz="3600" b="1" kern="10" dirty="0" smtClean="0">
                <a:ln w="9525">
                  <a:solidFill>
                    <a:schemeClr val="bg1"/>
                  </a:solidFill>
                  <a:round/>
                </a:ln>
                <a:solidFill>
                  <a:srgbClr val="002060"/>
                </a:solidFill>
                <a:effectLst>
                  <a:outerShdw dist="35921" dir="2700000" algn="ctr" rotWithShape="0">
                    <a:srgbClr val="808080">
                      <a:alpha val="79999"/>
                    </a:srgbClr>
                  </a:outerShdw>
                </a:effectLst>
                <a:latin typeface="Times New Roman" panose="02020603050405020304"/>
                <a:cs typeface="Times New Roman" panose="02020603050405020304"/>
              </a:rPr>
              <a:t> 2: </a:t>
            </a:r>
            <a:r>
              <a:rPr lang="en-US" sz="3600" b="1" kern="10" dirty="0">
                <a:ln w="9525">
                  <a:solidFill>
                    <a:schemeClr val="bg1"/>
                  </a:solidFill>
                  <a:round/>
                </a:ln>
                <a:solidFill>
                  <a:srgbClr val="002060"/>
                </a:solidFill>
                <a:effectLst>
                  <a:outerShdw dist="35921" dir="2700000" algn="ctr" rotWithShape="0">
                    <a:srgbClr val="808080">
                      <a:alpha val="79999"/>
                    </a:srgbClr>
                  </a:outerShdw>
                </a:effectLst>
                <a:latin typeface="Times New Roman" panose="02020603050405020304"/>
                <a:cs typeface="Times New Roman" panose="02020603050405020304"/>
              </a:rPr>
              <a:t>XỬ </a:t>
            </a:r>
            <a:r>
              <a:rPr lang="en-US" sz="3600" b="1" kern="10" dirty="0" smtClean="0">
                <a:ln w="9525">
                  <a:solidFill>
                    <a:schemeClr val="bg1"/>
                  </a:solidFill>
                  <a:round/>
                </a:ln>
                <a:solidFill>
                  <a:srgbClr val="002060"/>
                </a:solidFill>
                <a:effectLst>
                  <a:outerShdw dist="35921" dir="2700000" algn="ctr" rotWithShape="0">
                    <a:srgbClr val="808080">
                      <a:alpha val="79999"/>
                    </a:srgbClr>
                  </a:outerShdw>
                </a:effectLst>
                <a:latin typeface="Times New Roman" panose="02020603050405020304"/>
                <a:cs typeface="Times New Roman" panose="02020603050405020304"/>
              </a:rPr>
              <a:t>LÍ </a:t>
            </a:r>
            <a:r>
              <a:rPr lang="en-US" sz="3600" b="1" kern="10" dirty="0">
                <a:ln w="9525">
                  <a:solidFill>
                    <a:schemeClr val="bg1"/>
                  </a:solidFill>
                  <a:round/>
                </a:ln>
                <a:solidFill>
                  <a:srgbClr val="002060"/>
                </a:solidFill>
                <a:effectLst>
                  <a:outerShdw dist="35921" dir="2700000" algn="ctr" rotWithShape="0">
                    <a:srgbClr val="808080">
                      <a:alpha val="79999"/>
                    </a:srgbClr>
                  </a:outerShdw>
                </a:effectLst>
                <a:latin typeface="Times New Roman" panose="02020603050405020304"/>
                <a:cs typeface="Times New Roman" panose="02020603050405020304"/>
              </a:rPr>
              <a:t>THÔNG TIN </a:t>
            </a:r>
            <a:endParaRPr lang="en-US" sz="3600" b="1" kern="10" dirty="0">
              <a:ln w="9525">
                <a:solidFill>
                  <a:schemeClr val="bg1"/>
                </a:solidFill>
                <a:round/>
              </a:ln>
              <a:solidFill>
                <a:srgbClr val="002060"/>
              </a:solidFill>
              <a:effectLst>
                <a:outerShdw dist="35921" dir="2700000" algn="ctr" rotWithShape="0">
                  <a:srgbClr val="808080">
                    <a:alpha val="79999"/>
                  </a:srgbClr>
                </a:outerShdw>
              </a:effectLst>
              <a:latin typeface="Times New Roman" panose="02020603050405020304"/>
              <a:cs typeface="Times New Roman" panose="02020603050405020304"/>
            </a:endParaRPr>
          </a:p>
        </p:txBody>
      </p:sp>
      <p:sp>
        <p:nvSpPr>
          <p:cNvPr id="2"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US">
              <a:solidFill>
                <a:srgbClr val="002060"/>
              </a:solidFill>
            </a:endParaRPr>
          </a:p>
        </p:txBody>
      </p:sp>
      <p:pic>
        <p:nvPicPr>
          <p:cNvPr id="2049" name="Picture 3"/>
          <p:cNvPicPr>
            <a:picLocks noChangeAspect="1" noChangeArrowheads="1"/>
          </p:cNvPicPr>
          <p:nvPr/>
        </p:nvPicPr>
        <p:blipFill rotWithShape="1">
          <a:blip r:embed="rId1">
            <a:extLst>
              <a:ext uri="{28A0092B-C50C-407E-A947-70E740481C1C}">
                <a14:useLocalDpi xmlns:a14="http://schemas.microsoft.com/office/drawing/2010/main" val="0"/>
              </a:ext>
            </a:extLst>
          </a:blip>
          <a:srcRect l="3238" t="246" r="-7087" b="-8146"/>
          <a:stretch>
            <a:fillRect/>
          </a:stretch>
        </p:blipFill>
        <p:spPr bwMode="auto">
          <a:xfrm>
            <a:off x="1447800" y="2057400"/>
            <a:ext cx="6701369" cy="3617686"/>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838200" y="5937647"/>
            <a:ext cx="7172156" cy="615553"/>
          </a:xfrm>
          <a:prstGeom prst="rect">
            <a:avLst/>
          </a:prstGeom>
        </p:spPr>
        <p:txBody>
          <a:bodyPr wrap="none">
            <a:spAutoFit/>
          </a:bodyPr>
          <a:lstStyle/>
          <a:p>
            <a:r>
              <a:rPr lang="en-US" sz="3400" b="1" i="1" dirty="0" err="1">
                <a:solidFill>
                  <a:srgbClr val="002060"/>
                </a:solidFill>
                <a:latin typeface="Times New Roman" panose="02020603050405020304" pitchFamily="18" charset="0"/>
                <a:cs typeface="Times New Roman" panose="02020603050405020304" pitchFamily="18" charset="0"/>
              </a:rPr>
              <a:t>Các</a:t>
            </a:r>
            <a:r>
              <a:rPr lang="en-US" sz="3400" b="1" i="1" dirty="0">
                <a:solidFill>
                  <a:srgbClr val="002060"/>
                </a:solidFill>
                <a:latin typeface="Times New Roman" panose="02020603050405020304" pitchFamily="18" charset="0"/>
                <a:cs typeface="Times New Roman" panose="02020603050405020304" pitchFamily="18" charset="0"/>
              </a:rPr>
              <a:t> </a:t>
            </a:r>
            <a:r>
              <a:rPr lang="en-US" sz="3400" b="1" i="1" dirty="0" err="1">
                <a:solidFill>
                  <a:srgbClr val="002060"/>
                </a:solidFill>
                <a:latin typeface="Times New Roman" panose="02020603050405020304" pitchFamily="18" charset="0"/>
                <a:cs typeface="Times New Roman" panose="02020603050405020304" pitchFamily="18" charset="0"/>
              </a:rPr>
              <a:t>bước</a:t>
            </a:r>
            <a:r>
              <a:rPr lang="en-US" sz="3400" b="1" i="1" dirty="0">
                <a:solidFill>
                  <a:srgbClr val="002060"/>
                </a:solidFill>
                <a:latin typeface="Times New Roman" panose="02020603050405020304" pitchFamily="18" charset="0"/>
                <a:cs typeface="Times New Roman" panose="02020603050405020304" pitchFamily="18" charset="0"/>
              </a:rPr>
              <a:t> </a:t>
            </a:r>
            <a:r>
              <a:rPr lang="en-US" sz="3400" b="1" i="1" dirty="0" err="1">
                <a:solidFill>
                  <a:srgbClr val="002060"/>
                </a:solidFill>
                <a:latin typeface="Times New Roman" panose="02020603050405020304" pitchFamily="18" charset="0"/>
                <a:cs typeface="Times New Roman" panose="02020603050405020304" pitchFamily="18" charset="0"/>
              </a:rPr>
              <a:t>xử</a:t>
            </a:r>
            <a:r>
              <a:rPr lang="en-US" sz="3400" b="1" i="1" dirty="0">
                <a:solidFill>
                  <a:srgbClr val="002060"/>
                </a:solidFill>
                <a:latin typeface="Times New Roman" panose="02020603050405020304" pitchFamily="18" charset="0"/>
                <a:cs typeface="Times New Roman" panose="02020603050405020304" pitchFamily="18" charset="0"/>
              </a:rPr>
              <a:t> </a:t>
            </a:r>
            <a:r>
              <a:rPr lang="en-US" sz="3400" b="1" i="1" dirty="0" err="1">
                <a:solidFill>
                  <a:srgbClr val="002060"/>
                </a:solidFill>
                <a:latin typeface="Times New Roman" panose="02020603050405020304" pitchFamily="18" charset="0"/>
                <a:cs typeface="Times New Roman" panose="02020603050405020304" pitchFamily="18" charset="0"/>
              </a:rPr>
              <a:t>lí</a:t>
            </a:r>
            <a:r>
              <a:rPr lang="en-US" sz="3400" b="1" i="1" dirty="0">
                <a:solidFill>
                  <a:srgbClr val="002060"/>
                </a:solidFill>
                <a:latin typeface="Times New Roman" panose="02020603050405020304" pitchFamily="18" charset="0"/>
                <a:cs typeface="Times New Roman" panose="02020603050405020304" pitchFamily="18" charset="0"/>
              </a:rPr>
              <a:t> </a:t>
            </a:r>
            <a:r>
              <a:rPr lang="en-US" sz="3400" b="1" i="1" dirty="0" err="1">
                <a:solidFill>
                  <a:srgbClr val="002060"/>
                </a:solidFill>
                <a:latin typeface="Times New Roman" panose="02020603050405020304" pitchFamily="18" charset="0"/>
                <a:cs typeface="Times New Roman" panose="02020603050405020304" pitchFamily="18" charset="0"/>
              </a:rPr>
              <a:t>thông</a:t>
            </a:r>
            <a:r>
              <a:rPr lang="en-US" sz="3400" b="1" i="1" dirty="0">
                <a:solidFill>
                  <a:srgbClr val="002060"/>
                </a:solidFill>
                <a:latin typeface="Times New Roman" panose="02020603050405020304" pitchFamily="18" charset="0"/>
                <a:cs typeface="Times New Roman" panose="02020603050405020304" pitchFamily="18" charset="0"/>
              </a:rPr>
              <a:t> tin </a:t>
            </a:r>
            <a:r>
              <a:rPr lang="en-US" sz="3400" b="1" i="1" dirty="0" err="1">
                <a:solidFill>
                  <a:srgbClr val="002060"/>
                </a:solidFill>
                <a:latin typeface="Times New Roman" panose="02020603050405020304" pitchFamily="18" charset="0"/>
                <a:cs typeface="Times New Roman" panose="02020603050405020304" pitchFamily="18" charset="0"/>
              </a:rPr>
              <a:t>của</a:t>
            </a:r>
            <a:r>
              <a:rPr lang="en-US" sz="3400" b="1" i="1" dirty="0">
                <a:solidFill>
                  <a:srgbClr val="002060"/>
                </a:solidFill>
                <a:latin typeface="Times New Roman" panose="02020603050405020304" pitchFamily="18" charset="0"/>
                <a:cs typeface="Times New Roman" panose="02020603050405020304" pitchFamily="18" charset="0"/>
              </a:rPr>
              <a:t> </a:t>
            </a:r>
            <a:r>
              <a:rPr lang="en-US" sz="3400" b="1" i="1" dirty="0" err="1" smtClean="0">
                <a:solidFill>
                  <a:srgbClr val="002060"/>
                </a:solidFill>
                <a:latin typeface="Times New Roman" panose="02020603050405020304" pitchFamily="18" charset="0"/>
                <a:cs typeface="Times New Roman" panose="02020603050405020304" pitchFamily="18" charset="0"/>
              </a:rPr>
              <a:t>máy</a:t>
            </a:r>
            <a:r>
              <a:rPr lang="en-US" sz="3400" b="1" i="1" dirty="0" smtClean="0">
                <a:solidFill>
                  <a:srgbClr val="002060"/>
                </a:solidFill>
                <a:latin typeface="Times New Roman" panose="02020603050405020304" pitchFamily="18" charset="0"/>
                <a:cs typeface="Times New Roman" panose="02020603050405020304" pitchFamily="18" charset="0"/>
              </a:rPr>
              <a:t> </a:t>
            </a:r>
            <a:r>
              <a:rPr lang="en-US" sz="3400" b="1" i="1" dirty="0" err="1" smtClean="0">
                <a:solidFill>
                  <a:srgbClr val="002060"/>
                </a:solidFill>
                <a:latin typeface="Times New Roman" panose="02020603050405020304" pitchFamily="18" charset="0"/>
                <a:cs typeface="Times New Roman" panose="02020603050405020304" pitchFamily="18" charset="0"/>
              </a:rPr>
              <a:t>tính</a:t>
            </a:r>
            <a:endParaRPr lang="en-US" sz="3400" b="1" i="1"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803728" y="152400"/>
            <a:ext cx="7502072"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LUYỆN </a:t>
            </a:r>
            <a:r>
              <a:rPr lang="en-US" sz="3600" b="1" kern="10" dirty="0"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TẬP</a:t>
            </a:r>
            <a:endPar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endParaRPr>
          </a:p>
        </p:txBody>
      </p:sp>
      <p:sp>
        <p:nvSpPr>
          <p:cNvPr id="14" name="Rectangle 13"/>
          <p:cNvSpPr/>
          <p:nvPr/>
        </p:nvSpPr>
        <p:spPr>
          <a:xfrm>
            <a:off x="304800" y="1044003"/>
            <a:ext cx="8610600" cy="2062103"/>
          </a:xfrm>
          <a:prstGeom prst="rect">
            <a:avLst/>
          </a:prstGeom>
        </p:spPr>
        <p:txBody>
          <a:bodyPr wrap="square">
            <a:spAutoFit/>
          </a:bodyPr>
          <a:lstStyle/>
          <a:p>
            <a:r>
              <a:rPr lang="en-US" sz="3200" b="1" u="sng"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u="sng"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1</a:t>
            </a:r>
            <a:r>
              <a:rPr lang="en-US" sz="32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b="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r>
              <a:rPr lang="en-US" sz="32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32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mang</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tin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xuất</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bước</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nào</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quá</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trình</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xử</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lí</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thông</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tin? </a:t>
            </a:r>
            <a:endParaRPr lang="en-US" sz="32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r>
              <a:rPr lang="en-US" sz="32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Bộ</a:t>
            </a:r>
            <a:r>
              <a:rPr lang="en-US" sz="32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nhớ</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mang</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tin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5057" name="Rectangle 45056"/>
          <p:cNvSpPr/>
          <p:nvPr/>
        </p:nvSpPr>
        <p:spPr>
          <a:xfrm>
            <a:off x="304800" y="3287433"/>
            <a:ext cx="8458200" cy="2062103"/>
          </a:xfrm>
          <a:prstGeom prst="rect">
            <a:avLst/>
          </a:prstGeom>
        </p:spPr>
        <p:txBody>
          <a:bodyPr wrap="square">
            <a:spAutoFit/>
          </a:bodyPr>
          <a:lstStyle/>
          <a:p>
            <a:r>
              <a:rPr lang="en-US" sz="3200" b="1" u="sng"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Trả</a:t>
            </a:r>
            <a:r>
              <a:rPr lang="en-US" sz="32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u="sng"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b="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r>
              <a:rPr lang="en-US" sz="32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32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mang</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tin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xuất</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hoạt</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lưu</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trữ</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quá</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trình</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xử</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lí</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thông</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tin. </a:t>
            </a:r>
            <a:endParaRPr lang="en-US" sz="32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r>
              <a:rPr lang="en-US" sz="32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Bộ</a:t>
            </a:r>
            <a:r>
              <a:rPr lang="en-US" sz="32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nhớ</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ngoài</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mang</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tin</a:t>
            </a:r>
            <a:endPar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7"/>
                                        </p:tgtEl>
                                        <p:attrNameLst>
                                          <p:attrName>style.visibility</p:attrName>
                                        </p:attrNameLst>
                                      </p:cBhvr>
                                      <p:to>
                                        <p:strVal val="visible"/>
                                      </p:to>
                                    </p:set>
                                    <p:anim calcmode="lin" valueType="num">
                                      <p:cBhvr additive="base">
                                        <p:cTn id="13" dur="500" fill="hold"/>
                                        <p:tgtEl>
                                          <p:spTgt spid="45057"/>
                                        </p:tgtEl>
                                        <p:attrNameLst>
                                          <p:attrName>ppt_x</p:attrName>
                                        </p:attrNameLst>
                                      </p:cBhvr>
                                      <p:tavLst>
                                        <p:tav tm="0">
                                          <p:val>
                                            <p:strVal val="#ppt_x"/>
                                          </p:val>
                                        </p:tav>
                                        <p:tav tm="100000">
                                          <p:val>
                                            <p:strVal val="#ppt_x"/>
                                          </p:val>
                                        </p:tav>
                                      </p:tavLst>
                                    </p:anim>
                                    <p:anim calcmode="lin" valueType="num">
                                      <p:cBhvr additive="base">
                                        <p:cTn id="14" dur="500" fill="hold"/>
                                        <p:tgtEl>
                                          <p:spTgt spid="450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505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371600" y="152400"/>
            <a:ext cx="6477000"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LUYỆN </a:t>
            </a:r>
            <a:r>
              <a:rPr lang="en-US" sz="3600" b="1" kern="10" dirty="0"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TẬP</a:t>
            </a:r>
            <a:endPar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endParaRPr>
          </a:p>
        </p:txBody>
      </p:sp>
      <p:sp>
        <p:nvSpPr>
          <p:cNvPr id="14" name="Rectangle 13"/>
          <p:cNvSpPr/>
          <p:nvPr/>
        </p:nvSpPr>
        <p:spPr>
          <a:xfrm>
            <a:off x="304800" y="1044003"/>
            <a:ext cx="8610600" cy="1077218"/>
          </a:xfrm>
          <a:prstGeom prst="rect">
            <a:avLst/>
          </a:prstGeom>
        </p:spPr>
        <p:txBody>
          <a:bodyPr wrap="square">
            <a:spAutoFit/>
          </a:bodyPr>
          <a:lstStyle/>
          <a:p>
            <a:r>
              <a:rPr lang="en-US" sz="3200" b="1" u="sng"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u="sng"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2</a:t>
            </a:r>
            <a:r>
              <a:rPr lang="en-US" sz="32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Phân</a:t>
            </a:r>
            <a:r>
              <a:rPr lang="en-US"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loại</a:t>
            </a:r>
            <a:r>
              <a:rPr lang="en-US"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việc</a:t>
            </a:r>
            <a:r>
              <a:rPr lang="en-US"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theo</a:t>
            </a:r>
            <a:r>
              <a:rPr lang="en-US"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hoạt</a:t>
            </a:r>
            <a:r>
              <a:rPr lang="en-US"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xử</a:t>
            </a:r>
            <a:r>
              <a:rPr lang="en-US"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lí</a:t>
            </a:r>
            <a:r>
              <a:rPr lang="en-US"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thông</a:t>
            </a:r>
            <a:r>
              <a:rPr lang="en-US"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tin.</a:t>
            </a:r>
            <a:endParaRPr lang="en-US"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5" name="Rectangle 14"/>
          <p:cNvSpPr/>
          <p:nvPr/>
        </p:nvSpPr>
        <p:spPr>
          <a:xfrm>
            <a:off x="275771" y="2197417"/>
            <a:ext cx="4601029" cy="4001095"/>
          </a:xfrm>
          <a:prstGeom prst="rect">
            <a:avLst/>
          </a:prstGeom>
        </p:spPr>
        <p:txBody>
          <a:bodyPr wrap="square">
            <a:spAutoFit/>
          </a:bodyPr>
          <a:lstStyle/>
          <a:p>
            <a:pPr marL="514350" indent="-514350" algn="just">
              <a:spcBef>
                <a:spcPts val="600"/>
              </a:spcBef>
              <a:spcAft>
                <a:spcPts val="600"/>
              </a:spcAft>
              <a:buFont typeface="+mj-lt"/>
              <a:buAutoNum type="alphaUcPeriod"/>
            </a:pPr>
            <a:r>
              <a:rPr lang="en-US" sz="2800" dirty="0" err="1" smtClean="0">
                <a:solidFill>
                  <a:srgbClr val="002060"/>
                </a:solidFill>
                <a:latin typeface="Times New Roman" panose="02020603050405020304" pitchFamily="18" charset="0"/>
                <a:cs typeface="Times New Roman" panose="02020603050405020304" pitchFamily="18" charset="0"/>
              </a:rPr>
              <a:t>Quan</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sát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đường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của</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một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chiếc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tàu</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biển</a:t>
            </a:r>
            <a:r>
              <a:rPr lang="en-US" sz="2800" dirty="0" smtClean="0">
                <a:solidFill>
                  <a:srgbClr val="002060"/>
                </a:solidFill>
                <a:latin typeface="Times New Roman" panose="02020603050405020304" pitchFamily="18" charset="0"/>
                <a:cs typeface="Times New Roman" panose="02020603050405020304" pitchFamily="18" charset="0"/>
              </a:rPr>
              <a:t>.</a:t>
            </a:r>
            <a:endParaRPr lang="en-US" sz="2800" dirty="0" smtClean="0">
              <a:solidFill>
                <a:srgbClr val="002060"/>
              </a:solidFill>
              <a:latin typeface="Times New Roman" panose="02020603050405020304" pitchFamily="18" charset="0"/>
              <a:cs typeface="Times New Roman" panose="02020603050405020304" pitchFamily="18" charset="0"/>
            </a:endParaRP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anose="02020603050405020304" pitchFamily="18" charset="0"/>
                <a:cs typeface="Times New Roman" panose="02020603050405020304" pitchFamily="18" charset="0"/>
              </a:rPr>
              <a:t>Ghi</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chép</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các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sự</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kiện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của</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một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chuyến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tham</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quan</a:t>
            </a:r>
            <a:r>
              <a:rPr lang="en-US" sz="2800" dirty="0" smtClean="0">
                <a:solidFill>
                  <a:srgbClr val="002060"/>
                </a:solidFill>
                <a:latin typeface="Times New Roman" panose="02020603050405020304" pitchFamily="18" charset="0"/>
                <a:cs typeface="Times New Roman" panose="02020603050405020304" pitchFamily="18" charset="0"/>
              </a:rPr>
              <a:t>.</a:t>
            </a:r>
            <a:endParaRPr lang="en-US" sz="2800" dirty="0" smtClean="0">
              <a:solidFill>
                <a:srgbClr val="002060"/>
              </a:solidFill>
              <a:latin typeface="Times New Roman" panose="02020603050405020304" pitchFamily="18" charset="0"/>
              <a:cs typeface="Times New Roman" panose="02020603050405020304" pitchFamily="18" charset="0"/>
            </a:endParaRP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anose="02020603050405020304" pitchFamily="18" charset="0"/>
                <a:cs typeface="Times New Roman" panose="02020603050405020304" pitchFamily="18" charset="0"/>
              </a:rPr>
              <a:t>Chuyển</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thể</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một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bài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văn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xuôi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thành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văn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bản</a:t>
            </a:r>
            <a:r>
              <a:rPr lang="en-US" sz="2800" dirty="0" smtClean="0">
                <a:solidFill>
                  <a:srgbClr val="002060"/>
                </a:solidFill>
                <a:latin typeface="Times New Roman" panose="02020603050405020304" pitchFamily="18" charset="0"/>
                <a:cs typeface="Times New Roman" panose="02020603050405020304" pitchFamily="18" charset="0"/>
              </a:rPr>
              <a:t>.</a:t>
            </a:r>
            <a:endParaRPr lang="en-US" sz="2800" dirty="0" smtClean="0">
              <a:solidFill>
                <a:srgbClr val="002060"/>
              </a:solidFill>
              <a:latin typeface="Times New Roman" panose="02020603050405020304" pitchFamily="18" charset="0"/>
              <a:cs typeface="Times New Roman" panose="02020603050405020304" pitchFamily="18" charset="0"/>
            </a:endParaRP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anose="02020603050405020304" pitchFamily="18" charset="0"/>
                <a:cs typeface="Times New Roman" panose="02020603050405020304" pitchFamily="18" charset="0"/>
              </a:rPr>
              <a:t>Thuyết</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trình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chủ</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đề</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tình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bạn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trước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lớp</a:t>
            </a:r>
            <a:r>
              <a:rPr lang="en-US" sz="2800" dirty="0" smtClean="0">
                <a:solidFill>
                  <a:srgbClr val="002060"/>
                </a:solidFill>
                <a:latin typeface="Times New Roman" panose="02020603050405020304" pitchFamily="18" charset="0"/>
                <a:cs typeface="Times New Roman" panose="02020603050405020304" pitchFamily="18" charset="0"/>
              </a:rPr>
              <a:t>.</a:t>
            </a:r>
            <a:endParaRPr lang="vi-VN" sz="2800" dirty="0">
              <a:solidFill>
                <a:srgbClr val="002060"/>
              </a:solidFill>
              <a:latin typeface="Times New Roman" panose="02020603050405020304" pitchFamily="18" charset="0"/>
              <a:cs typeface="Times New Roman" panose="02020603050405020304" pitchFamily="18" charset="0"/>
            </a:endParaRPr>
          </a:p>
        </p:txBody>
      </p:sp>
      <p:sp>
        <p:nvSpPr>
          <p:cNvPr id="19" name="Rectangle 18"/>
          <p:cNvSpPr/>
          <p:nvPr/>
        </p:nvSpPr>
        <p:spPr>
          <a:xfrm>
            <a:off x="6324600" y="2197417"/>
            <a:ext cx="2438401" cy="4001095"/>
          </a:xfrm>
          <a:prstGeom prst="rect">
            <a:avLst/>
          </a:prstGeom>
        </p:spPr>
        <p:txBody>
          <a:bodyPr wrap="square">
            <a:spAutoFit/>
          </a:bodyPr>
          <a:lstStyle/>
          <a:p>
            <a:pPr marL="514350" indent="-514350">
              <a:spcBef>
                <a:spcPts val="1200"/>
              </a:spcBef>
              <a:buFont typeface="+mj-lt"/>
              <a:buAutoNum type="arabicPeriod"/>
            </a:pPr>
            <a:r>
              <a:rPr lang="en-US" sz="2800" dirty="0" smtClean="0">
                <a:solidFill>
                  <a:srgbClr val="002060"/>
                </a:solidFill>
                <a:latin typeface="Times New Roman" panose="02020603050405020304" pitchFamily="18" charset="0"/>
                <a:cs typeface="Times New Roman" panose="02020603050405020304" pitchFamily="18" charset="0"/>
              </a:rPr>
              <a:t>Thu </a:t>
            </a:r>
            <a:r>
              <a:rPr lang="en-US" sz="2800" dirty="0" err="1">
                <a:solidFill>
                  <a:srgbClr val="002060"/>
                </a:solidFill>
                <a:latin typeface="Times New Roman" panose="02020603050405020304" pitchFamily="18" charset="0"/>
                <a:cs typeface="Times New Roman" panose="02020603050405020304" pitchFamily="18" charset="0"/>
              </a:rPr>
              <a:t>nhận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thông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smtClean="0">
                <a:solidFill>
                  <a:srgbClr val="002060"/>
                </a:solidFill>
                <a:latin typeface="Times New Roman" panose="02020603050405020304" pitchFamily="18" charset="0"/>
                <a:cs typeface="Times New Roman" panose="02020603050405020304" pitchFamily="18" charset="0"/>
              </a:rPr>
              <a:t>tin</a:t>
            </a:r>
            <a:endParaRPr lang="en-US" sz="2800" dirty="0" smtClean="0">
              <a:solidFill>
                <a:srgbClr val="002060"/>
              </a:solidFill>
              <a:latin typeface="Times New Roman" panose="02020603050405020304" pitchFamily="18" charset="0"/>
              <a:cs typeface="Times New Roman" panose="02020603050405020304" pitchFamily="18" charset="0"/>
            </a:endParaRPr>
          </a:p>
          <a:p>
            <a:pPr marL="514350" indent="-514350">
              <a:spcBef>
                <a:spcPts val="1200"/>
              </a:spcBef>
              <a:buFont typeface="+mj-lt"/>
              <a:buAutoNum type="arabicPeriod"/>
            </a:pPr>
            <a:r>
              <a:rPr lang="en-US" sz="2800" dirty="0" err="1">
                <a:solidFill>
                  <a:srgbClr val="002060"/>
                </a:solidFill>
                <a:latin typeface="Times New Roman" panose="02020603050405020304" pitchFamily="18" charset="0"/>
                <a:cs typeface="Times New Roman" panose="02020603050405020304" pitchFamily="18" charset="0"/>
              </a:rPr>
              <a:t>Truyền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thông</a:t>
            </a:r>
            <a:r>
              <a:rPr lang="en-US" sz="2800" dirty="0">
                <a:solidFill>
                  <a:srgbClr val="002060"/>
                </a:solidFill>
                <a:latin typeface="Times New Roman" panose="02020603050405020304" pitchFamily="18" charset="0"/>
                <a:cs typeface="Times New Roman" panose="02020603050405020304" pitchFamily="18" charset="0"/>
              </a:rPr>
              <a:t> tin</a:t>
            </a:r>
            <a:endParaRPr lang="en-US" sz="2800" dirty="0">
              <a:solidFill>
                <a:srgbClr val="002060"/>
              </a:solidFill>
              <a:latin typeface="Times New Roman" panose="02020603050405020304" pitchFamily="18" charset="0"/>
              <a:cs typeface="Times New Roman" panose="02020603050405020304" pitchFamily="18" charset="0"/>
            </a:endParaRPr>
          </a:p>
          <a:p>
            <a:pPr marL="514350" indent="-514350">
              <a:spcBef>
                <a:spcPts val="1200"/>
              </a:spcBef>
              <a:buFont typeface="+mj-lt"/>
              <a:buAutoNum type="arabicPeriod"/>
            </a:pPr>
            <a:r>
              <a:rPr lang="en-US" sz="2800" dirty="0" err="1" smtClean="0">
                <a:solidFill>
                  <a:srgbClr val="002060"/>
                </a:solidFill>
                <a:latin typeface="Times New Roman" panose="02020603050405020304" pitchFamily="18" charset="0"/>
                <a:cs typeface="Times New Roman" panose="02020603050405020304" pitchFamily="18" charset="0"/>
              </a:rPr>
              <a:t>Lưu</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trữ</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thông</a:t>
            </a:r>
            <a:r>
              <a:rPr lang="en-US" sz="2800" dirty="0">
                <a:solidFill>
                  <a:srgbClr val="002060"/>
                </a:solidFill>
                <a:latin typeface="Times New Roman" panose="02020603050405020304" pitchFamily="18" charset="0"/>
                <a:cs typeface="Times New Roman" panose="02020603050405020304" pitchFamily="18" charset="0"/>
              </a:rPr>
              <a:t> tin</a:t>
            </a:r>
            <a:endParaRPr lang="en-US" sz="2800" dirty="0">
              <a:solidFill>
                <a:srgbClr val="002060"/>
              </a:solidFill>
              <a:latin typeface="Times New Roman" panose="02020603050405020304" pitchFamily="18" charset="0"/>
              <a:cs typeface="Times New Roman" panose="02020603050405020304" pitchFamily="18" charset="0"/>
            </a:endParaRPr>
          </a:p>
          <a:p>
            <a:pPr marL="514350" indent="-514350">
              <a:spcBef>
                <a:spcPts val="1200"/>
              </a:spcBef>
              <a:buFont typeface="+mj-lt"/>
              <a:buAutoNum type="arabicPeriod"/>
            </a:pPr>
            <a:r>
              <a:rPr lang="en-US" sz="2800" dirty="0" err="1" smtClean="0">
                <a:solidFill>
                  <a:srgbClr val="002060"/>
                </a:solidFill>
                <a:latin typeface="Times New Roman" panose="02020603050405020304" pitchFamily="18" charset="0"/>
                <a:cs typeface="Times New Roman" panose="02020603050405020304" pitchFamily="18" charset="0"/>
              </a:rPr>
              <a:t>Xử</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lý</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thông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smtClean="0">
                <a:solidFill>
                  <a:srgbClr val="002060"/>
                </a:solidFill>
                <a:latin typeface="Times New Roman" panose="02020603050405020304" pitchFamily="18" charset="0"/>
                <a:cs typeface="Times New Roman" panose="02020603050405020304" pitchFamily="18" charset="0"/>
              </a:rPr>
              <a:t>tin</a:t>
            </a:r>
            <a:endParaRPr lang="vi-VN" sz="28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p:txBody>
      </p:sp>
      <p:cxnSp>
        <p:nvCxnSpPr>
          <p:cNvPr id="4" name="Straight Connector 3"/>
          <p:cNvCxnSpPr/>
          <p:nvPr/>
        </p:nvCxnSpPr>
        <p:spPr>
          <a:xfrm>
            <a:off x="4876800" y="2590800"/>
            <a:ext cx="1440543" cy="762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869543" y="35052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869543" y="45720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4898571" y="3505200"/>
            <a:ext cx="1447800" cy="2133600"/>
          </a:xfrm>
          <a:prstGeom prst="line">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ppt_x"/>
                                          </p:val>
                                        </p:tav>
                                        <p:tav tm="100000">
                                          <p:val>
                                            <p:strVal val="#ppt_x"/>
                                          </p:val>
                                        </p:tav>
                                      </p:tavLst>
                                    </p:anim>
                                    <p:anim calcmode="lin" valueType="num">
                                      <p:cBhvr additive="base">
                                        <p:cTn id="13" dur="500" fill="hold"/>
                                        <p:tgtEl>
                                          <p:spTgt spid="15"/>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600200" y="152400"/>
            <a:ext cx="6324600" cy="678870"/>
          </a:xfrm>
          <a:prstGeom prst="rect">
            <a:avLst/>
          </a:prstGeom>
        </p:spPr>
        <p:txBody>
          <a:bodyPr wrap="none" fromWordArt="1">
            <a:prstTxWarp prst="textPlain">
              <a:avLst>
                <a:gd name="adj" fmla="val 50000"/>
              </a:avLst>
            </a:prstTxWarp>
          </a:bodyPr>
          <a:lstStyle/>
          <a:p>
            <a:pPr algn="ctr"/>
            <a:r>
              <a:rPr lang="en-US" sz="3600" b="1" kern="10" dirty="0"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VẬN DỤNG </a:t>
            </a:r>
            <a:endPar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endParaRPr>
          </a:p>
        </p:txBody>
      </p:sp>
      <p:sp>
        <p:nvSpPr>
          <p:cNvPr id="14" name="Rectangle 13"/>
          <p:cNvSpPr/>
          <p:nvPr/>
        </p:nvSpPr>
        <p:spPr>
          <a:xfrm>
            <a:off x="152400" y="914400"/>
            <a:ext cx="8839200" cy="1384995"/>
          </a:xfrm>
          <a:prstGeom prst="rect">
            <a:avLst/>
          </a:prstGeom>
        </p:spPr>
        <p:txBody>
          <a:bodyPr wrap="square">
            <a:spAutoFit/>
          </a:bodyPr>
          <a:lstStyle/>
          <a:p>
            <a:r>
              <a:rPr lang="en-US" sz="2800" b="1"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Giả</a:t>
            </a:r>
            <a:r>
              <a:rPr lang="en-US" sz="2800" b="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sử</a:t>
            </a:r>
            <a:r>
              <a:rPr lang="en-US"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chơi</a:t>
            </a:r>
            <a:r>
              <a:rPr lang="en-US"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xa</a:t>
            </a:r>
            <a:r>
              <a:rPr lang="en-US"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hãy</a:t>
            </a:r>
            <a:r>
              <a:rPr lang="en-US"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bước</a:t>
            </a:r>
            <a:r>
              <a:rPr lang="en-US"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xử</a:t>
            </a:r>
            <a:r>
              <a:rPr lang="en-US"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lí</a:t>
            </a:r>
            <a:r>
              <a:rPr lang="en-US"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thông</a:t>
            </a:r>
            <a:r>
              <a:rPr lang="en-US"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tin </a:t>
            </a:r>
            <a:r>
              <a:rPr lang="en-US"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liên</a:t>
            </a:r>
            <a:r>
              <a:rPr lang="en-US"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quan</a:t>
            </a:r>
            <a:r>
              <a:rPr lang="en-US"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lên</a:t>
            </a:r>
            <a:r>
              <a:rPr lang="en-US"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kế</a:t>
            </a:r>
            <a:r>
              <a:rPr lang="en-US"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hoạch</a:t>
            </a:r>
            <a:r>
              <a:rPr lang="en-US"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chuyến</a:t>
            </a:r>
            <a:r>
              <a:rPr lang="en-US" sz="2800" b="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sz="2800" b="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228600" y="2209800"/>
            <a:ext cx="8534400" cy="3808735"/>
          </a:xfrm>
          <a:prstGeom prst="rect">
            <a:avLst/>
          </a:prstGeom>
        </p:spPr>
        <p:txBody>
          <a:bodyPr wrap="square">
            <a:spAutoFit/>
          </a:bodyPr>
          <a:lstStyle/>
          <a:p>
            <a:pPr>
              <a:spcBef>
                <a:spcPts val="200"/>
              </a:spcBef>
            </a:pPr>
            <a:r>
              <a:rPr lang="en-US" sz="2800" dirty="0" err="1">
                <a:solidFill>
                  <a:srgbClr val="002060"/>
                </a:solidFill>
                <a:latin typeface="Times New Roman" panose="02020603050405020304" pitchFamily="18" charset="0"/>
                <a:cs typeface="Times New Roman" panose="02020603050405020304" pitchFamily="18" charset="0"/>
              </a:rPr>
              <a:t>Phân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tích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hoạt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động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thành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các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bước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xử</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lí</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thông</a:t>
            </a:r>
            <a:r>
              <a:rPr lang="en-US" sz="2800" dirty="0">
                <a:solidFill>
                  <a:srgbClr val="002060"/>
                </a:solidFill>
                <a:latin typeface="Times New Roman" panose="02020603050405020304" pitchFamily="18" charset="0"/>
                <a:cs typeface="Times New Roman" panose="02020603050405020304" pitchFamily="18" charset="0"/>
              </a:rPr>
              <a:t> tin:</a:t>
            </a:r>
            <a:endParaRPr lang="en-US" sz="2800" u="sng" dirty="0">
              <a:solidFill>
                <a:srgbClr val="002060"/>
              </a:solidFill>
              <a:latin typeface="Times New Roman" panose="02020603050405020304" pitchFamily="18" charset="0"/>
              <a:cs typeface="Times New Roman" panose="02020603050405020304" pitchFamily="18" charset="0"/>
            </a:endParaRPr>
          </a:p>
          <a:p>
            <a:pPr marL="514350" indent="-514350">
              <a:spcBef>
                <a:spcPts val="200"/>
              </a:spcBef>
              <a:buAutoNum type="arabicParenBoth"/>
            </a:pPr>
            <a:r>
              <a:rPr lang="en-US" sz="2800" b="1" dirty="0" smtClean="0">
                <a:solidFill>
                  <a:srgbClr val="002060"/>
                </a:solidFill>
                <a:latin typeface="Times New Roman" panose="02020603050405020304" pitchFamily="18" charset="0"/>
                <a:cs typeface="Times New Roman" panose="02020603050405020304" pitchFamily="18" charset="0"/>
              </a:rPr>
              <a:t>Thu </a:t>
            </a:r>
            <a:r>
              <a:rPr lang="en-US" sz="2800" b="1" dirty="0" err="1">
                <a:solidFill>
                  <a:srgbClr val="002060"/>
                </a:solidFill>
                <a:latin typeface="Times New Roman" panose="02020603050405020304" pitchFamily="18" charset="0"/>
                <a:cs typeface="Times New Roman" panose="02020603050405020304" pitchFamily="18" charset="0"/>
              </a:rPr>
              <a:t>nhận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thông</a:t>
            </a:r>
            <a:r>
              <a:rPr lang="en-US" sz="2800" b="1" dirty="0">
                <a:solidFill>
                  <a:srgbClr val="002060"/>
                </a:solidFill>
                <a:latin typeface="Times New Roman" panose="02020603050405020304" pitchFamily="18" charset="0"/>
                <a:cs typeface="Times New Roman" panose="02020603050405020304" pitchFamily="18" charset="0"/>
              </a:rPr>
              <a:t> tin</a:t>
            </a:r>
            <a:r>
              <a:rPr lang="en-US" sz="2800" b="1" dirty="0" smtClean="0">
                <a:solidFill>
                  <a:srgbClr val="002060"/>
                </a:solidFill>
                <a:latin typeface="Times New Roman" panose="02020603050405020304" pitchFamily="18" charset="0"/>
                <a:cs typeface="Times New Roman" panose="02020603050405020304" pitchFamily="18" charset="0"/>
              </a:rPr>
              <a:t>:</a:t>
            </a:r>
            <a:endParaRPr lang="en-US" sz="2800" b="1" dirty="0" smtClean="0">
              <a:solidFill>
                <a:srgbClr val="002060"/>
              </a:solidFill>
              <a:latin typeface="Times New Roman" panose="02020603050405020304" pitchFamily="18" charset="0"/>
              <a:cs typeface="Times New Roman" panose="02020603050405020304" pitchFamily="18" charset="0"/>
            </a:endParaRPr>
          </a:p>
          <a:p>
            <a:pPr>
              <a:spcBef>
                <a:spcPts val="200"/>
              </a:spcBef>
            </a:pPr>
            <a:endParaRPr lang="en-US" sz="2800" u="sng" dirty="0">
              <a:solidFill>
                <a:srgbClr val="002060"/>
              </a:solidFill>
              <a:latin typeface="Times New Roman" panose="02020603050405020304" pitchFamily="18" charset="0"/>
              <a:cs typeface="Times New Roman" panose="02020603050405020304" pitchFamily="18" charset="0"/>
            </a:endParaRPr>
          </a:p>
          <a:p>
            <a:pPr>
              <a:spcBef>
                <a:spcPts val="200"/>
              </a:spcBef>
            </a:pPr>
            <a:r>
              <a:rPr lang="en-US" sz="2800" b="1" dirty="0">
                <a:solidFill>
                  <a:srgbClr val="002060"/>
                </a:solidFill>
                <a:latin typeface="Times New Roman" panose="02020603050405020304" pitchFamily="18" charset="0"/>
                <a:cs typeface="Times New Roman" panose="02020603050405020304" pitchFamily="18" charset="0"/>
              </a:rPr>
              <a:t>(2) </a:t>
            </a:r>
            <a:r>
              <a:rPr lang="en-US" sz="2800" b="1" dirty="0" err="1">
                <a:solidFill>
                  <a:srgbClr val="002060"/>
                </a:solidFill>
                <a:latin typeface="Times New Roman" panose="02020603050405020304" pitchFamily="18" charset="0"/>
                <a:cs typeface="Times New Roman" panose="02020603050405020304" pitchFamily="18" charset="0"/>
              </a:rPr>
              <a:t>Lưu</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trữ</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thông</a:t>
            </a:r>
            <a:r>
              <a:rPr lang="en-US" sz="2800" b="1" dirty="0">
                <a:solidFill>
                  <a:srgbClr val="002060"/>
                </a:solidFill>
                <a:latin typeface="Times New Roman" panose="02020603050405020304" pitchFamily="18" charset="0"/>
                <a:cs typeface="Times New Roman" panose="02020603050405020304" pitchFamily="18" charset="0"/>
              </a:rPr>
              <a:t> tin: </a:t>
            </a:r>
            <a:endParaRPr lang="en-US" sz="2800" b="1" dirty="0" smtClean="0">
              <a:solidFill>
                <a:srgbClr val="002060"/>
              </a:solidFill>
              <a:latin typeface="Times New Roman" panose="02020603050405020304" pitchFamily="18" charset="0"/>
              <a:cs typeface="Times New Roman" panose="02020603050405020304" pitchFamily="18" charset="0"/>
            </a:endParaRPr>
          </a:p>
          <a:p>
            <a:pPr>
              <a:spcBef>
                <a:spcPts val="200"/>
              </a:spcBef>
            </a:pPr>
            <a:endParaRPr lang="en-US" sz="2800" dirty="0" smtClean="0">
              <a:solidFill>
                <a:srgbClr val="002060"/>
              </a:solidFill>
              <a:latin typeface="Times New Roman" panose="02020603050405020304" pitchFamily="18" charset="0"/>
              <a:cs typeface="Times New Roman" panose="02020603050405020304" pitchFamily="18" charset="0"/>
            </a:endParaRPr>
          </a:p>
          <a:p>
            <a:pPr>
              <a:spcBef>
                <a:spcPts val="200"/>
              </a:spcBef>
            </a:pPr>
            <a:r>
              <a:rPr lang="en-US" sz="2800" b="1" dirty="0" smtClean="0">
                <a:solidFill>
                  <a:srgbClr val="002060"/>
                </a:solidFill>
                <a:latin typeface="Times New Roman" panose="02020603050405020304" pitchFamily="18" charset="0"/>
                <a:cs typeface="Times New Roman" panose="02020603050405020304" pitchFamily="18" charset="0"/>
              </a:rPr>
              <a:t>(</a:t>
            </a:r>
            <a:r>
              <a:rPr lang="en-US" sz="2800" b="1" dirty="0">
                <a:solidFill>
                  <a:srgbClr val="002060"/>
                </a:solidFill>
                <a:latin typeface="Times New Roman" panose="02020603050405020304" pitchFamily="18" charset="0"/>
                <a:cs typeface="Times New Roman" panose="02020603050405020304" pitchFamily="18" charset="0"/>
              </a:rPr>
              <a:t>3) </a:t>
            </a:r>
            <a:r>
              <a:rPr lang="en-US" sz="2800" b="1" dirty="0" err="1">
                <a:solidFill>
                  <a:srgbClr val="002060"/>
                </a:solidFill>
                <a:latin typeface="Times New Roman" panose="02020603050405020304" pitchFamily="18" charset="0"/>
                <a:cs typeface="Times New Roman" panose="02020603050405020304" pitchFamily="18" charset="0"/>
              </a:rPr>
              <a:t>Xử</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lý</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thông</a:t>
            </a:r>
            <a:r>
              <a:rPr lang="en-US" sz="2800" b="1" dirty="0">
                <a:solidFill>
                  <a:srgbClr val="002060"/>
                </a:solidFill>
                <a:latin typeface="Times New Roman" panose="02020603050405020304" pitchFamily="18" charset="0"/>
                <a:cs typeface="Times New Roman" panose="02020603050405020304" pitchFamily="18" charset="0"/>
              </a:rPr>
              <a:t> tin: </a:t>
            </a:r>
            <a:endParaRPr lang="en-US" sz="2800" b="1" dirty="0" smtClean="0">
              <a:solidFill>
                <a:srgbClr val="002060"/>
              </a:solidFill>
              <a:latin typeface="Times New Roman" panose="02020603050405020304" pitchFamily="18" charset="0"/>
              <a:cs typeface="Times New Roman" panose="02020603050405020304" pitchFamily="18" charset="0"/>
            </a:endParaRPr>
          </a:p>
          <a:p>
            <a:pPr>
              <a:spcBef>
                <a:spcPts val="200"/>
              </a:spcBef>
            </a:pPr>
            <a:endParaRPr lang="en-US" sz="2800" dirty="0" smtClean="0">
              <a:solidFill>
                <a:srgbClr val="002060"/>
              </a:solidFill>
              <a:latin typeface="Times New Roman" panose="02020603050405020304" pitchFamily="18" charset="0"/>
              <a:cs typeface="Times New Roman" panose="02020603050405020304" pitchFamily="18" charset="0"/>
            </a:endParaRPr>
          </a:p>
          <a:p>
            <a:pPr>
              <a:spcBef>
                <a:spcPts val="200"/>
              </a:spcBef>
            </a:pPr>
            <a:r>
              <a:rPr lang="en-US" sz="2800" b="1" dirty="0" smtClean="0">
                <a:solidFill>
                  <a:srgbClr val="002060"/>
                </a:solidFill>
                <a:latin typeface="Times New Roman" panose="02020603050405020304" pitchFamily="18" charset="0"/>
                <a:cs typeface="Times New Roman" panose="02020603050405020304" pitchFamily="18" charset="0"/>
              </a:rPr>
              <a:t>(</a:t>
            </a:r>
            <a:r>
              <a:rPr lang="en-US" sz="2800" b="1" dirty="0">
                <a:solidFill>
                  <a:srgbClr val="002060"/>
                </a:solidFill>
                <a:latin typeface="Times New Roman" panose="02020603050405020304" pitchFamily="18" charset="0"/>
                <a:cs typeface="Times New Roman" panose="02020603050405020304" pitchFamily="18" charset="0"/>
              </a:rPr>
              <a:t>4) </a:t>
            </a:r>
            <a:r>
              <a:rPr lang="en-US" sz="2800" b="1" dirty="0" err="1">
                <a:solidFill>
                  <a:srgbClr val="002060"/>
                </a:solidFill>
                <a:latin typeface="Times New Roman" panose="02020603050405020304" pitchFamily="18" charset="0"/>
                <a:cs typeface="Times New Roman" panose="02020603050405020304" pitchFamily="18" charset="0"/>
              </a:rPr>
              <a:t>Truyền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thông</a:t>
            </a:r>
            <a:r>
              <a:rPr lang="en-US" sz="2800" b="1" dirty="0">
                <a:solidFill>
                  <a:srgbClr val="002060"/>
                </a:solidFill>
                <a:latin typeface="Times New Roman" panose="02020603050405020304" pitchFamily="18" charset="0"/>
                <a:cs typeface="Times New Roman" panose="02020603050405020304" pitchFamily="18" charset="0"/>
              </a:rPr>
              <a:t> tin</a:t>
            </a:r>
            <a:r>
              <a:rPr lang="en-US" sz="2800" b="1" dirty="0" smtClean="0">
                <a:solidFill>
                  <a:srgbClr val="002060"/>
                </a:solidFill>
                <a:latin typeface="Times New Roman" panose="02020603050405020304" pitchFamily="18" charset="0"/>
                <a:cs typeface="Times New Roman" panose="02020603050405020304" pitchFamily="18" charset="0"/>
              </a:rPr>
              <a:t>:</a:t>
            </a:r>
            <a:endParaRPr lang="en-US" sz="2800" b="1" u="sng" dirty="0">
              <a:solidFill>
                <a:srgbClr val="002060"/>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304800" y="2674465"/>
            <a:ext cx="8534400" cy="954107"/>
          </a:xfrm>
          <a:prstGeom prst="rect">
            <a:avLst/>
          </a:prstGeom>
        </p:spPr>
        <p:txBody>
          <a:bodyPr wrap="square">
            <a:spAutoFit/>
          </a:bodyPr>
          <a:lstStyle/>
          <a:p>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Đi</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đâu</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Với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ai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Xem</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gì</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Chơi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gì</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Ăn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gì</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Mặc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gì</a:t>
            </a:r>
            <a:r>
              <a:rPr lang="en-US" sz="2800" dirty="0" smtClean="0">
                <a:solidFill>
                  <a:srgbClr val="002060"/>
                </a:solidFill>
                <a:latin typeface="Times New Roman" panose="02020603050405020304" pitchFamily="18" charset="0"/>
                <a:cs typeface="Times New Roman" panose="02020603050405020304" pitchFamily="18" charset="0"/>
              </a:rPr>
              <a:t>?</a:t>
            </a:r>
            <a:endParaRPr lang="en-US" sz="2800" u="sng" dirty="0">
              <a:solidFill>
                <a:srgbClr val="002060"/>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228600" y="3548742"/>
            <a:ext cx="8839200" cy="954107"/>
          </a:xfrm>
          <a:prstGeom prst="rect">
            <a:avLst/>
          </a:prstGeom>
        </p:spPr>
        <p:txBody>
          <a:bodyPr wrap="square">
            <a:spAutoFit/>
          </a:bodyPr>
          <a:lstStyle/>
          <a:p>
            <a:r>
              <a:rPr lang="en-US" sz="2800" b="1" dirty="0" smtClean="0">
                <a:solidFill>
                  <a:srgbClr val="002060"/>
                </a:solidFill>
                <a:latin typeface="Times New Roman" panose="02020603050405020304" pitchFamily="18" charset="0"/>
                <a:cs typeface="Times New Roman" panose="02020603050405020304" pitchFamily="18" charset="0"/>
              </a:rPr>
              <a:t>                                  </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Ghi</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chép</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nội</a:t>
            </a:r>
            <a:r>
              <a:rPr lang="en-US" sz="2800" dirty="0">
                <a:solidFill>
                  <a:srgbClr val="002060"/>
                </a:solidFill>
                <a:latin typeface="Times New Roman" panose="02020603050405020304" pitchFamily="18" charset="0"/>
                <a:cs typeface="Times New Roman" panose="02020603050405020304" pitchFamily="18" charset="0"/>
              </a:rPr>
              <a:t> dung </a:t>
            </a:r>
            <a:r>
              <a:rPr lang="en-US" sz="2800" dirty="0" err="1">
                <a:solidFill>
                  <a:srgbClr val="002060"/>
                </a:solidFill>
                <a:latin typeface="Times New Roman" panose="02020603050405020304" pitchFamily="18" charset="0"/>
                <a:cs typeface="Times New Roman" panose="02020603050405020304" pitchFamily="18" charset="0"/>
              </a:rPr>
              <a:t>chuẩn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bị</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kế</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hoạch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cho</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chuyển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vào</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giấy</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hoặc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sổ</a:t>
            </a:r>
            <a:r>
              <a:rPr lang="en-US" sz="2800" dirty="0" smtClean="0">
                <a:solidFill>
                  <a:srgbClr val="002060"/>
                </a:solidFill>
                <a:latin typeface="Times New Roman" panose="02020603050405020304" pitchFamily="18" charset="0"/>
                <a:cs typeface="Times New Roman" panose="02020603050405020304" pitchFamily="18" charset="0"/>
              </a:rPr>
              <a:t>.</a:t>
            </a:r>
            <a:endParaRPr lang="en-US" sz="2800" u="sng" dirty="0">
              <a:solidFill>
                <a:srgbClr val="002060"/>
              </a:solidFill>
              <a:latin typeface="Times New Roman" panose="02020603050405020304" pitchFamily="18" charset="0"/>
              <a:cs typeface="Times New Roman" panose="02020603050405020304" pitchFamily="18" charset="0"/>
            </a:endParaRPr>
          </a:p>
        </p:txBody>
      </p:sp>
      <p:sp>
        <p:nvSpPr>
          <p:cNvPr id="13" name="Rectangle 12"/>
          <p:cNvSpPr/>
          <p:nvPr/>
        </p:nvSpPr>
        <p:spPr>
          <a:xfrm>
            <a:off x="228600" y="4448628"/>
            <a:ext cx="8839200" cy="954107"/>
          </a:xfrm>
          <a:prstGeom prst="rect">
            <a:avLst/>
          </a:prstGeom>
        </p:spPr>
        <p:txBody>
          <a:bodyPr wrap="square">
            <a:spAutoFit/>
          </a:bodyPr>
          <a:lstStyle/>
          <a:p>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Chuyển</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nội</a:t>
            </a:r>
            <a:r>
              <a:rPr lang="en-US" sz="2800" dirty="0">
                <a:solidFill>
                  <a:srgbClr val="002060"/>
                </a:solidFill>
                <a:latin typeface="Times New Roman" panose="02020603050405020304" pitchFamily="18" charset="0"/>
                <a:cs typeface="Times New Roman" panose="02020603050405020304" pitchFamily="18" charset="0"/>
              </a:rPr>
              <a:t> dung </a:t>
            </a:r>
            <a:r>
              <a:rPr lang="en-US" sz="2800" dirty="0" err="1">
                <a:solidFill>
                  <a:srgbClr val="002060"/>
                </a:solidFill>
                <a:latin typeface="Times New Roman" panose="02020603050405020304" pitchFamily="18" charset="0"/>
                <a:cs typeface="Times New Roman" panose="02020603050405020304" pitchFamily="18" charset="0"/>
              </a:rPr>
              <a:t>phức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tạp</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thành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dạng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sơ</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đồ</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hóa</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kẻ</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bảng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để</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hình</a:t>
            </a:r>
            <a:r>
              <a:rPr lang="en-US" sz="2800" dirty="0">
                <a:solidFill>
                  <a:srgbClr val="002060"/>
                </a:solidFill>
                <a:latin typeface="Times New Roman" panose="02020603050405020304" pitchFamily="18" charset="0"/>
                <a:cs typeface="Times New Roman" panose="02020603050405020304" pitchFamily="18" charset="0"/>
              </a:rPr>
              <a:t> dung </a:t>
            </a:r>
            <a:r>
              <a:rPr lang="en-US" sz="2800" dirty="0" err="1">
                <a:solidFill>
                  <a:srgbClr val="002060"/>
                </a:solidFill>
                <a:latin typeface="Times New Roman" panose="02020603050405020304" pitchFamily="18" charset="0"/>
                <a:cs typeface="Times New Roman" panose="02020603050405020304" pitchFamily="18" charset="0"/>
              </a:rPr>
              <a:t>được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toàn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thể</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kế</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hoạch</a:t>
            </a:r>
            <a:r>
              <a:rPr lang="en-US" sz="2800" dirty="0" smtClean="0">
                <a:solidFill>
                  <a:srgbClr val="002060"/>
                </a:solidFill>
                <a:latin typeface="Times New Roman" panose="02020603050405020304" pitchFamily="18" charset="0"/>
                <a:cs typeface="Times New Roman" panose="02020603050405020304" pitchFamily="18" charset="0"/>
              </a:rPr>
              <a:t>.</a:t>
            </a:r>
            <a:endParaRPr lang="en-US" sz="2800" u="sng" dirty="0">
              <a:solidFill>
                <a:srgbClr val="002060"/>
              </a:solidFill>
              <a:latin typeface="Times New Roman" panose="02020603050405020304" pitchFamily="18" charset="0"/>
              <a:cs typeface="Times New Roman" panose="02020603050405020304" pitchFamily="18" charset="0"/>
            </a:endParaRPr>
          </a:p>
        </p:txBody>
      </p:sp>
      <p:sp>
        <p:nvSpPr>
          <p:cNvPr id="16" name="Rectangle 15"/>
          <p:cNvSpPr/>
          <p:nvPr/>
        </p:nvSpPr>
        <p:spPr>
          <a:xfrm>
            <a:off x="228600" y="5392056"/>
            <a:ext cx="8763000" cy="1384995"/>
          </a:xfrm>
          <a:prstGeom prst="rect">
            <a:avLst/>
          </a:prstGeom>
        </p:spPr>
        <p:txBody>
          <a:bodyPr wrap="square">
            <a:spAutoFit/>
          </a:bodyPr>
          <a:lstStyle/>
          <a:p>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Trao</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đổi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với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người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lớn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cô</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giáo</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để</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cũng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cố</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kế</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hoạch</a:t>
            </a:r>
            <a:r>
              <a:rPr lang="en-US" sz="2800" dirty="0">
                <a:solidFill>
                  <a:srgbClr val="002060"/>
                </a:solidFill>
                <a:latin typeface="Times New Roman" panose="02020603050405020304" pitchFamily="18" charset="0"/>
                <a:cs typeface="Times New Roman" panose="02020603050405020304" pitchFamily="18" charset="0"/>
              </a:rPr>
              <a:t>. Chia </a:t>
            </a:r>
            <a:r>
              <a:rPr lang="en-US" sz="2800" dirty="0" err="1" smtClean="0">
                <a:solidFill>
                  <a:srgbClr val="002060"/>
                </a:solidFill>
                <a:latin typeface="Times New Roman" panose="02020603050405020304" pitchFamily="18" charset="0"/>
                <a:cs typeface="Times New Roman" panose="02020603050405020304" pitchFamily="18" charset="0"/>
              </a:rPr>
              <a:t>sẻ</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với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bạn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trong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lớp</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để</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hoàn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thiện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kế</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hoạch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và</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tổ</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chức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hoạt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động</a:t>
            </a:r>
            <a:r>
              <a:rPr lang="en-US" sz="2800" dirty="0">
                <a:solidFill>
                  <a:srgbClr val="002060"/>
                </a:solidFill>
                <a:latin typeface="Times New Roman" panose="02020603050405020304" pitchFamily="18" charset="0"/>
                <a:cs typeface="Times New Roman" panose="02020603050405020304" pitchFamily="18" charset="0"/>
              </a:rPr>
              <a:t>.</a:t>
            </a:r>
            <a:endParaRPr lang="en-US" sz="2800" u="sng"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500" fill="hold"/>
                                        <p:tgtEl>
                                          <p:spTgt spid="16"/>
                                        </p:tgtEl>
                                        <p:attrNameLst>
                                          <p:attrName>ppt_x</p:attrName>
                                        </p:attrNameLst>
                                      </p:cBhvr>
                                      <p:tavLst>
                                        <p:tav tm="0">
                                          <p:val>
                                            <p:strVal val="#ppt_x"/>
                                          </p:val>
                                        </p:tav>
                                        <p:tav tm="100000">
                                          <p:val>
                                            <p:strVal val="#ppt_x"/>
                                          </p:val>
                                        </p:tav>
                                      </p:tavLst>
                                    </p:anim>
                                    <p:anim calcmode="lin" valueType="num">
                                      <p:cBhvr additive="base">
                                        <p:cTn id="3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11" grpId="0"/>
      <p:bldP spid="12" grpId="0"/>
      <p:bldP spid="13"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1077218"/>
          </a:xfrm>
          <a:prstGeom prst="rect">
            <a:avLst/>
          </a:prstGeom>
          <a:noFill/>
          <a:ln w="9525">
            <a:noFill/>
            <a:miter lim="800000"/>
          </a:ln>
          <a:effec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Một</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số</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hoạt</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động</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của</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cầu</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thủ</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khi</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thực</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hiện</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đá</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phạt</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đền</a:t>
            </a:r>
            <a:r>
              <a:rPr lang="en-US"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309449" y="2523041"/>
            <a:ext cx="4406106" cy="2810963"/>
            <a:chOff x="4082385" y="2962946"/>
            <a:chExt cx="4651587" cy="1627521"/>
          </a:xfrm>
        </p:grpSpPr>
        <p:sp>
          <p:nvSpPr>
            <p:cNvPr id="14" name="Cloud Callout 13"/>
            <p:cNvSpPr/>
            <p:nvPr/>
          </p:nvSpPr>
          <p:spPr>
            <a:xfrm>
              <a:off x="4082385" y="2962946"/>
              <a:ext cx="4651587" cy="1627521"/>
            </a:xfrm>
            <a:prstGeom prst="wedgeRoundRectCallout">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082385" y="3007065"/>
              <a:ext cx="4651587" cy="1362806"/>
            </a:xfrm>
            <a:prstGeom prst="wedgeRoundRectCallou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smtClean="0">
                  <a:solidFill>
                    <a:schemeClr val="tx1"/>
                  </a:solidFill>
                  <a:latin typeface="Times New Roman" panose="02020603050405020304" pitchFamily="18" charset="0"/>
                  <a:cs typeface="Times New Roman" panose="02020603050405020304" pitchFamily="18" charset="0"/>
                </a:rPr>
                <a:t>Cầu</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thủ</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bóng</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đá</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phải</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thực</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hiện</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những</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hoạt</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động</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nào</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khi</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thực</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hiện</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quả</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phạt</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đền</a:t>
              </a:r>
              <a:r>
                <a:rPr lang="en-US" sz="3200" dirty="0" smtClean="0">
                  <a:solidFill>
                    <a:schemeClr val="tx1"/>
                  </a:solidFill>
                  <a:latin typeface="Times New Roman" panose="02020603050405020304" pitchFamily="18" charset="0"/>
                  <a:cs typeface="Times New Roman" panose="02020603050405020304" pitchFamily="18" charset="0"/>
                </a:rPr>
                <a:t>.</a:t>
              </a:r>
              <a:endParaRPr lang="en-US" sz="3200" b="1" u="sng" dirty="0">
                <a:solidFill>
                  <a:schemeClr val="tx1"/>
                </a:solidFill>
                <a:latin typeface="Times New Roman" panose="02020603050405020304" pitchFamily="18" charset="0"/>
                <a:cs typeface="Times New Roman" panose="02020603050405020304" pitchFamily="18" charset="0"/>
              </a:endParaRPr>
            </a:p>
          </p:txBody>
        </p:sp>
      </p:grpSp>
      <p:sp>
        <p:nvSpPr>
          <p:cNvPr id="18" name="Text Box 3"/>
          <p:cNvSpPr txBox="1">
            <a:spLocks noChangeArrowheads="1"/>
          </p:cNvSpPr>
          <p:nvPr/>
        </p:nvSpPr>
        <p:spPr bwMode="auto">
          <a:xfrm>
            <a:off x="185057" y="145649"/>
            <a:ext cx="8382000" cy="953135"/>
          </a:xfrm>
          <a:prstGeom prst="rect">
            <a:avLst/>
          </a:prstGeom>
          <a:noFill/>
          <a:ln w="9525">
            <a:noFill/>
            <a:miter lim="800000"/>
          </a:ln>
          <a:effec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sz="2800" b="1" dirty="0" smtClean="0">
                <a:solidFill>
                  <a:schemeClr val="accent1"/>
                </a:solidFill>
                <a:latin typeface="Times New Roman" panose="02020603050405020304" pitchFamily="18" charset="0"/>
                <a:cs typeface="Times New Roman" panose="02020603050405020304" pitchFamily="18" charset="0"/>
                <a:sym typeface="Wingdings" panose="05000000000000000000" pitchFamily="2" charset="2"/>
              </a:rPr>
              <a:t>Video: </a:t>
            </a:r>
            <a:r>
              <a:rPr lang="en-US" sz="2800" b="1" dirty="0" err="1" smtClean="0">
                <a:solidFill>
                  <a:schemeClr val="accent1"/>
                </a:solidFill>
                <a:latin typeface="Times New Roman" panose="02020603050405020304" pitchFamily="18" charset="0"/>
                <a:cs typeface="Times New Roman" panose="02020603050405020304" pitchFamily="18" charset="0"/>
                <a:sym typeface="Wingdings" panose="05000000000000000000" pitchFamily="2" charset="2"/>
              </a:rPr>
              <a:t>Một</a:t>
            </a:r>
            <a:r>
              <a:rPr lang="en-US" sz="2800" b="1" dirty="0" smtClean="0">
                <a:solidFill>
                  <a:schemeClr val="accent1"/>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smtClean="0">
                <a:solidFill>
                  <a:schemeClr val="accent1"/>
                </a:solidFill>
                <a:latin typeface="Times New Roman" panose="02020603050405020304" pitchFamily="18" charset="0"/>
                <a:cs typeface="Times New Roman" panose="02020603050405020304" pitchFamily="18" charset="0"/>
                <a:sym typeface="Wingdings" panose="05000000000000000000" pitchFamily="2" charset="2"/>
              </a:rPr>
              <a:t>cầu</a:t>
            </a:r>
            <a:r>
              <a:rPr lang="en-US" sz="2800" b="1" dirty="0" smtClean="0">
                <a:solidFill>
                  <a:schemeClr val="accent1"/>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smtClean="0">
                <a:solidFill>
                  <a:schemeClr val="accent1"/>
                </a:solidFill>
                <a:latin typeface="Times New Roman" panose="02020603050405020304" pitchFamily="18" charset="0"/>
                <a:cs typeface="Times New Roman" panose="02020603050405020304" pitchFamily="18" charset="0"/>
                <a:sym typeface="Wingdings" panose="05000000000000000000" pitchFamily="2" charset="2"/>
              </a:rPr>
              <a:t>thủ</a:t>
            </a:r>
            <a:r>
              <a:rPr lang="en-US" sz="2800" b="1" dirty="0" smtClean="0">
                <a:solidFill>
                  <a:schemeClr val="accent1"/>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smtClean="0">
                <a:solidFill>
                  <a:schemeClr val="accent1"/>
                </a:solidFill>
                <a:latin typeface="Times New Roman" panose="02020603050405020304" pitchFamily="18" charset="0"/>
                <a:cs typeface="Times New Roman" panose="02020603050405020304" pitchFamily="18" charset="0"/>
                <a:sym typeface="Wingdings" panose="05000000000000000000" pitchFamily="2" charset="2"/>
              </a:rPr>
              <a:t>bóng</a:t>
            </a:r>
            <a:r>
              <a:rPr lang="en-US" sz="2800" b="1" dirty="0" smtClean="0">
                <a:solidFill>
                  <a:schemeClr val="accent1"/>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smtClean="0">
                <a:solidFill>
                  <a:schemeClr val="accent1"/>
                </a:solidFill>
                <a:latin typeface="Times New Roman" panose="02020603050405020304" pitchFamily="18" charset="0"/>
                <a:cs typeface="Times New Roman" panose="02020603050405020304" pitchFamily="18" charset="0"/>
                <a:sym typeface="Wingdings" panose="05000000000000000000" pitchFamily="2" charset="2"/>
              </a:rPr>
              <a:t>đá</a:t>
            </a:r>
            <a:r>
              <a:rPr lang="en-US" sz="2800" b="1" dirty="0" smtClean="0">
                <a:solidFill>
                  <a:schemeClr val="accent1"/>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smtClean="0">
                <a:solidFill>
                  <a:schemeClr val="accent1"/>
                </a:solidFill>
                <a:latin typeface="Times New Roman" panose="02020603050405020304" pitchFamily="18" charset="0"/>
                <a:cs typeface="Times New Roman" panose="02020603050405020304" pitchFamily="18" charset="0"/>
                <a:sym typeface="Wingdings" panose="05000000000000000000" pitchFamily="2" charset="2"/>
              </a:rPr>
              <a:t>thực</a:t>
            </a:r>
            <a:r>
              <a:rPr lang="en-US" sz="2800" b="1" dirty="0" smtClean="0">
                <a:solidFill>
                  <a:schemeClr val="accent1"/>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smtClean="0">
                <a:solidFill>
                  <a:schemeClr val="accent1"/>
                </a:solidFill>
                <a:latin typeface="Times New Roman" panose="02020603050405020304" pitchFamily="18" charset="0"/>
                <a:cs typeface="Times New Roman" panose="02020603050405020304" pitchFamily="18" charset="0"/>
                <a:sym typeface="Wingdings" panose="05000000000000000000" pitchFamily="2" charset="2"/>
              </a:rPr>
              <a:t>hiện</a:t>
            </a:r>
            <a:r>
              <a:rPr lang="en-US" sz="2800" b="1" dirty="0" smtClean="0">
                <a:solidFill>
                  <a:schemeClr val="accent1"/>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smtClean="0">
                <a:solidFill>
                  <a:schemeClr val="accent1"/>
                </a:solidFill>
                <a:latin typeface="Times New Roman" panose="02020603050405020304" pitchFamily="18" charset="0"/>
                <a:cs typeface="Times New Roman" panose="02020603050405020304" pitchFamily="18" charset="0"/>
                <a:sym typeface="Wingdings" panose="05000000000000000000" pitchFamily="2" charset="2"/>
              </a:rPr>
              <a:t>quả</a:t>
            </a:r>
            <a:r>
              <a:rPr lang="en-US" sz="2800" b="1" dirty="0" smtClean="0">
                <a:solidFill>
                  <a:schemeClr val="accent1"/>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smtClean="0">
                <a:solidFill>
                  <a:schemeClr val="accent1"/>
                </a:solidFill>
                <a:latin typeface="Times New Roman" panose="02020603050405020304" pitchFamily="18" charset="0"/>
                <a:cs typeface="Times New Roman" panose="02020603050405020304" pitchFamily="18" charset="0"/>
                <a:sym typeface="Wingdings" panose="05000000000000000000" pitchFamily="2" charset="2"/>
              </a:rPr>
              <a:t>phạt</a:t>
            </a:r>
            <a:r>
              <a:rPr lang="en-US" sz="2800" b="1" dirty="0" smtClean="0">
                <a:solidFill>
                  <a:schemeClr val="accent1"/>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smtClean="0">
                <a:solidFill>
                  <a:schemeClr val="accent1"/>
                </a:solidFill>
                <a:latin typeface="Times New Roman" panose="02020603050405020304" pitchFamily="18" charset="0"/>
                <a:cs typeface="Times New Roman" panose="02020603050405020304" pitchFamily="18" charset="0"/>
                <a:sym typeface="Wingdings" panose="05000000000000000000" pitchFamily="2" charset="2"/>
              </a:rPr>
              <a:t>đền</a:t>
            </a:r>
            <a:endParaRPr lang="en-US" sz="2800" b="1" dirty="0" err="1" smtClean="0">
              <a:solidFill>
                <a:schemeClr val="accent1"/>
              </a:solidFill>
              <a:latin typeface="Times New Roman" panose="02020603050405020304" pitchFamily="18" charset="0"/>
              <a:cs typeface="Times New Roman" panose="02020603050405020304" pitchFamily="18" charset="0"/>
              <a:sym typeface="Wingdings" panose="05000000000000000000" pitchFamily="2" charset="2"/>
            </a:endParaRPr>
          </a:p>
          <a:p>
            <a:pPr algn="ctr"/>
            <a:endParaRPr lang="en-US" sz="2800" b="1" dirty="0">
              <a:solidFill>
                <a:schemeClr val="accent1"/>
              </a:solidFill>
              <a:latin typeface="Times New Roman" panose="02020603050405020304" pitchFamily="18" charset="0"/>
              <a:cs typeface="Times New Roman" panose="02020603050405020304" pitchFamily="18" charset="0"/>
            </a:endParaRPr>
          </a:p>
        </p:txBody>
      </p:sp>
      <p:pic>
        <p:nvPicPr>
          <p:cNvPr id="8" name="Picture 7"/>
          <p:cNvPicPr/>
          <p:nvPr/>
        </p:nvPicPr>
        <p:blipFill>
          <a:blip r:embed="rId1">
            <a:extLst>
              <a:ext uri="{28A0092B-C50C-407E-A947-70E740481C1C}">
                <a14:useLocalDpi xmlns:a14="http://schemas.microsoft.com/office/drawing/2010/main" val="0"/>
              </a:ext>
            </a:extLst>
          </a:blip>
          <a:srcRect/>
          <a:stretch>
            <a:fillRect/>
          </a:stretch>
        </p:blipFill>
        <p:spPr bwMode="auto">
          <a:xfrm>
            <a:off x="5123543" y="2523038"/>
            <a:ext cx="3461657" cy="3276600"/>
          </a:xfrm>
          <a:prstGeom prst="rect">
            <a:avLst/>
          </a:prstGeom>
          <a:noFill/>
          <a:ln>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3538220"/>
          </a:xfrm>
          <a:prstGeom prst="rect">
            <a:avLst/>
          </a:prstGeom>
          <a:noFill/>
          <a:ln w="9525">
            <a:noFill/>
            <a:miter lim="800000"/>
          </a:ln>
          <a:effec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3200" b="1" dirty="0" err="1">
                <a:solidFill>
                  <a:srgbClr val="002060"/>
                </a:solidFill>
                <a:latin typeface="Times New Roman" panose="02020603050405020304" pitchFamily="18" charset="0"/>
                <a:cs typeface="Times New Roman" panose="02020603050405020304" pitchFamily="18" charset="0"/>
              </a:rPr>
              <a:t>Một</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số</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hoạt</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động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của</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cầu</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thủ</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khi</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thực</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hiện</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đá</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phạt</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đền</a:t>
            </a:r>
            <a:r>
              <a:rPr lang="en-US" sz="3200" b="1" dirty="0">
                <a:solidFill>
                  <a:srgbClr val="002060"/>
                </a:solidFill>
                <a:latin typeface="Times New Roman" panose="02020603050405020304" pitchFamily="18" charset="0"/>
                <a:cs typeface="Times New Roman" panose="02020603050405020304" pitchFamily="18" charset="0"/>
              </a:rPr>
              <a:t>:</a:t>
            </a:r>
            <a:endParaRPr lang="en-US" sz="3200" b="1" dirty="0">
              <a:solidFill>
                <a:srgbClr val="002060"/>
              </a:solidFill>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pPr>
            <a:r>
              <a:rPr lang="nl-NL" sz="3200" dirty="0" smtClean="0">
                <a:solidFill>
                  <a:srgbClr val="002060"/>
                </a:solidFill>
                <a:latin typeface="Times New Roman" panose="02020603050405020304" pitchFamily="18" charset="0"/>
                <a:cs typeface="Times New Roman" panose="02020603050405020304" pitchFamily="18" charset="0"/>
              </a:rPr>
              <a:t>Mắt </a:t>
            </a:r>
            <a:r>
              <a:rPr lang="nl-NL" sz="3200" dirty="0">
                <a:solidFill>
                  <a:srgbClr val="002060"/>
                </a:solidFill>
                <a:latin typeface="Times New Roman" panose="02020603050405020304" pitchFamily="18" charset="0"/>
                <a:cs typeface="Times New Roman" panose="02020603050405020304" pitchFamily="18" charset="0"/>
              </a:rPr>
              <a:t>liên tục xác định vị trí của thủ môn</a:t>
            </a:r>
            <a:r>
              <a:rPr lang="nl-NL" sz="3200" dirty="0" smtClean="0">
                <a:solidFill>
                  <a:srgbClr val="002060"/>
                </a:solidFill>
                <a:latin typeface="Times New Roman" panose="02020603050405020304" pitchFamily="18" charset="0"/>
                <a:cs typeface="Times New Roman" panose="02020603050405020304" pitchFamily="18" charset="0"/>
              </a:rPr>
              <a:t>.</a:t>
            </a:r>
            <a:endParaRPr lang="nl-NL" sz="3200" dirty="0" smtClean="0">
              <a:solidFill>
                <a:srgbClr val="002060"/>
              </a:solidFill>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pPr>
            <a:r>
              <a:rPr lang="nl-NL" sz="3200" dirty="0" smtClean="0">
                <a:solidFill>
                  <a:srgbClr val="002060"/>
                </a:solidFill>
                <a:latin typeface="Times New Roman" panose="02020603050405020304" pitchFamily="18" charset="0"/>
                <a:cs typeface="Times New Roman" panose="02020603050405020304" pitchFamily="18" charset="0"/>
              </a:rPr>
              <a:t>Đánh giá xem góc nào của </a:t>
            </a:r>
            <a:r>
              <a:rPr lang="vi-VN" altLang="nl-NL" sz="3200" dirty="0" smtClean="0">
                <a:solidFill>
                  <a:srgbClr val="002060"/>
                </a:solidFill>
                <a:latin typeface="Times New Roman" panose="02020603050405020304" pitchFamily="18" charset="0"/>
                <a:cs typeface="Times New Roman" panose="02020603050405020304" pitchFamily="18" charset="0"/>
              </a:rPr>
              <a:t>thủ</a:t>
            </a:r>
            <a:r>
              <a:rPr lang="nl-NL" sz="3200" dirty="0" smtClean="0">
                <a:solidFill>
                  <a:srgbClr val="002060"/>
                </a:solidFill>
                <a:latin typeface="Times New Roman" panose="02020603050405020304" pitchFamily="18" charset="0"/>
                <a:cs typeface="Times New Roman" panose="02020603050405020304" pitchFamily="18" charset="0"/>
              </a:rPr>
              <a:t> môn là sơ hở nhất.</a:t>
            </a:r>
            <a:endParaRPr lang="nl-NL" sz="3200" dirty="0" smtClean="0">
              <a:solidFill>
                <a:srgbClr val="002060"/>
              </a:solidFill>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pPr>
            <a:r>
              <a:rPr lang="nl-NL" sz="3200" dirty="0" smtClean="0">
                <a:solidFill>
                  <a:srgbClr val="002060"/>
                </a:solidFill>
                <a:latin typeface="Times New Roman" panose="02020603050405020304" pitchFamily="18" charset="0"/>
                <a:cs typeface="Times New Roman" panose="02020603050405020304" pitchFamily="18" charset="0"/>
              </a:rPr>
              <a:t>Sải bước, lấy đà và sút má trong chân trái vào cầu môn.</a:t>
            </a:r>
            <a:endParaRPr lang="nl-NL" sz="3200" dirty="0" smtClean="0">
              <a:solidFill>
                <a:srgbClr val="002060"/>
              </a:solidFill>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pPr>
            <a:r>
              <a:rPr lang="en-US" sz="3200" dirty="0" err="1" smtClean="0">
                <a:solidFill>
                  <a:srgbClr val="002060"/>
                </a:solidFill>
                <a:latin typeface="Times New Roman" panose="02020603050405020304" pitchFamily="18" charset="0"/>
                <a:cs typeface="Times New Roman" panose="02020603050405020304" pitchFamily="18" charset="0"/>
              </a:rPr>
              <a:t>Vào</a:t>
            </a:r>
            <a:r>
              <a:rPr lang="en-US" sz="3200" dirty="0" smtClean="0">
                <a:solidFill>
                  <a:srgbClr val="002060"/>
                </a:solidFill>
                <a:latin typeface="Times New Roman" panose="02020603050405020304" pitchFamily="18" charset="0"/>
                <a:cs typeface="Times New Roman" panose="02020603050405020304" pitchFamily="18" charset="0"/>
              </a:rPr>
              <a:t> </a:t>
            </a:r>
            <a:r>
              <a:rPr lang="en-US" sz="3200" dirty="0" err="1" smtClean="0">
                <a:solidFill>
                  <a:srgbClr val="002060"/>
                </a:solidFill>
                <a:latin typeface="Times New Roman" panose="02020603050405020304" pitchFamily="18" charset="0"/>
                <a:cs typeface="Times New Roman" panose="02020603050405020304" pitchFamily="18" charset="0"/>
              </a:rPr>
              <a:t>cầu</a:t>
            </a:r>
            <a:r>
              <a:rPr lang="en-US" sz="3200" dirty="0" smtClean="0">
                <a:solidFill>
                  <a:srgbClr val="002060"/>
                </a:solidFill>
                <a:latin typeface="Times New Roman" panose="02020603050405020304" pitchFamily="18" charset="0"/>
                <a:cs typeface="Times New Roman" panose="02020603050405020304" pitchFamily="18" charset="0"/>
              </a:rPr>
              <a:t> </a:t>
            </a:r>
            <a:r>
              <a:rPr lang="en-US" sz="3200" dirty="0" err="1" smtClean="0">
                <a:solidFill>
                  <a:srgbClr val="002060"/>
                </a:solidFill>
                <a:latin typeface="Times New Roman" panose="02020603050405020304" pitchFamily="18" charset="0"/>
                <a:cs typeface="Times New Roman" panose="02020603050405020304" pitchFamily="18" charset="0"/>
              </a:rPr>
              <a:t>môn</a:t>
            </a:r>
            <a:r>
              <a:rPr lang="en-US" sz="3200" dirty="0" smtClean="0">
                <a:solidFill>
                  <a:srgbClr val="002060"/>
                </a:solidFill>
                <a:latin typeface="Times New Roman" panose="02020603050405020304" pitchFamily="18" charset="0"/>
                <a:cs typeface="Times New Roman" panose="02020603050405020304" pitchFamily="18" charset="0"/>
              </a:rPr>
              <a:t>.</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18" name="Text Box 3"/>
          <p:cNvSpPr txBox="1">
            <a:spLocks noChangeArrowheads="1"/>
          </p:cNvSpPr>
          <p:nvPr/>
        </p:nvSpPr>
        <p:spPr bwMode="auto">
          <a:xfrm>
            <a:off x="185057" y="145649"/>
            <a:ext cx="8382000" cy="523220"/>
          </a:xfrm>
          <a:prstGeom prst="rect">
            <a:avLst/>
          </a:prstGeom>
          <a:noFill/>
          <a:ln w="9525">
            <a:noFill/>
            <a:miter lim="800000"/>
          </a:ln>
          <a:effec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sz="2800" b="1" dirty="0" smtClean="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Video: </a:t>
            </a:r>
            <a:r>
              <a:rPr lang="en-US" sz="2800" b="1" dirty="0" err="1" smtClean="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Một</a:t>
            </a:r>
            <a:r>
              <a:rPr lang="en-US" sz="2800" b="1" dirty="0" smtClean="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smtClean="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cầu</a:t>
            </a:r>
            <a:r>
              <a:rPr lang="en-US" sz="2800" b="1" dirty="0" smtClean="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smtClean="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thủ</a:t>
            </a:r>
            <a:r>
              <a:rPr lang="en-US" sz="2800" b="1" dirty="0" smtClean="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smtClean="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bóng</a:t>
            </a:r>
            <a:r>
              <a:rPr lang="en-US" sz="2800" b="1" dirty="0" smtClean="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smtClean="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đá</a:t>
            </a:r>
            <a:r>
              <a:rPr lang="en-US" sz="2800" b="1" dirty="0" smtClean="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smtClean="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thực</a:t>
            </a:r>
            <a:r>
              <a:rPr lang="en-US" sz="2800" b="1" dirty="0" smtClean="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smtClean="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hiện</a:t>
            </a:r>
            <a:r>
              <a:rPr lang="en-US" sz="2800" b="1" dirty="0" smtClean="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smtClean="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quả</a:t>
            </a:r>
            <a:r>
              <a:rPr lang="en-US" sz="2800" b="1" dirty="0" smtClean="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smtClean="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phạt</a:t>
            </a:r>
            <a:r>
              <a:rPr lang="en-US" sz="2800" b="1" dirty="0" smtClean="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smtClean="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đền</a:t>
            </a:r>
            <a:endParaRPr lang="en-US" sz="2800" b="1"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4294967295" end="4294967295"/>
                                            </p:txEl>
                                          </p:spTgt>
                                        </p:tgtEl>
                                        <p:attrNameLst>
                                          <p:attrName>style.visibility</p:attrName>
                                        </p:attrNameLst>
                                      </p:cBhvr>
                                      <p:to>
                                        <p:strVal val="visible"/>
                                      </p:to>
                                    </p:set>
                                    <p:anim calcmode="lin" valueType="num">
                                      <p:cBhvr additive="base">
                                        <p:cTn id="7" dur="500" fill="hold"/>
                                        <p:tgtEl>
                                          <p:spTgt spid="203779">
                                            <p:txEl>
                                              <p:pRg st="4294967295" end="429496729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4294967295" end="4294967295"/>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03779">
                                            <p:txEl>
                                              <p:pRg st="1" end="1"/>
                                            </p:txEl>
                                          </p:spTgt>
                                        </p:tgtEl>
                                        <p:attrNameLst>
                                          <p:attrName>style.visibility</p:attrName>
                                        </p:attrNameLst>
                                      </p:cBhvr>
                                      <p:to>
                                        <p:strVal val="visible"/>
                                      </p:to>
                                    </p:set>
                                    <p:anim calcmode="lin" valueType="num">
                                      <p:cBhvr additive="base">
                                        <p:cTn id="12"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03779">
                                            <p:txEl>
                                              <p:pRg st="2" end="2"/>
                                            </p:txEl>
                                          </p:spTgt>
                                        </p:tgtEl>
                                        <p:attrNameLst>
                                          <p:attrName>style.visibility</p:attrName>
                                        </p:attrNameLst>
                                      </p:cBhvr>
                                      <p:to>
                                        <p:strVal val="visible"/>
                                      </p:to>
                                    </p:set>
                                    <p:anim calcmode="lin" valueType="num">
                                      <p:cBhvr additive="base">
                                        <p:cTn id="17"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203779">
                                            <p:txEl>
                                              <p:pRg st="3" end="3"/>
                                            </p:txEl>
                                          </p:spTgt>
                                        </p:tgtEl>
                                        <p:attrNameLst>
                                          <p:attrName>style.visibility</p:attrName>
                                        </p:attrNameLst>
                                      </p:cBhvr>
                                      <p:to>
                                        <p:strVal val="visible"/>
                                      </p:to>
                                    </p:set>
                                    <p:anim calcmode="lin" valueType="num">
                                      <p:cBhvr additive="base">
                                        <p:cTn id="22"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203779">
                                            <p:txEl>
                                              <p:pRg st="4" end="4"/>
                                            </p:txEl>
                                          </p:spTgt>
                                        </p:tgtEl>
                                        <p:attrNameLst>
                                          <p:attrName>style.visibility</p:attrName>
                                        </p:attrNameLst>
                                      </p:cBhvr>
                                      <p:to>
                                        <p:strVal val="visible"/>
                                      </p:to>
                                    </p:set>
                                    <p:anim calcmode="lin" valueType="num">
                                      <p:cBhvr additive="base">
                                        <p:cTn id="27"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WordArt 2"/>
          <p:cNvSpPr>
            <a:spLocks noChangeArrowheads="1" noChangeShapeType="1" noTextEdit="1"/>
          </p:cNvSpPr>
          <p:nvPr/>
        </p:nvSpPr>
        <p:spPr bwMode="auto">
          <a:xfrm>
            <a:off x="838200" y="2514600"/>
            <a:ext cx="7543800" cy="1905000"/>
          </a:xfrm>
          <a:prstGeom prst="rect">
            <a:avLst/>
          </a:prstGeom>
        </p:spPr>
        <p:txBody>
          <a:bodyPr wrap="none" fromWordArt="1">
            <a:prstTxWarp prst="textPlain">
              <a:avLst>
                <a:gd name="adj" fmla="val 50000"/>
              </a:avLst>
            </a:prstTxWarp>
          </a:bodyPr>
          <a:lstStyle/>
          <a:p>
            <a:pPr algn="ctr"/>
            <a:r>
              <a:rPr lang="en-US" sz="3600" b="1" kern="10" dirty="0">
                <a:ln w="12700">
                  <a:solidFill>
                    <a:srgbClr val="EAEAEA"/>
                  </a:solidFill>
                  <a:rou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anose="02020603050405020304" pitchFamily="18" charset="0"/>
                <a:cs typeface="Times New Roman" panose="02020603050405020304" pitchFamily="18" charset="0"/>
              </a:rPr>
              <a:t>XỬ </a:t>
            </a:r>
            <a:r>
              <a:rPr lang="en-US" sz="3600" b="1" kern="10" dirty="0" smtClean="0">
                <a:ln w="12700">
                  <a:solidFill>
                    <a:srgbClr val="EAEAEA"/>
                  </a:solidFill>
                  <a:rou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anose="02020603050405020304" pitchFamily="18" charset="0"/>
                <a:cs typeface="Times New Roman" panose="02020603050405020304" pitchFamily="18" charset="0"/>
              </a:rPr>
              <a:t>LÍ </a:t>
            </a:r>
            <a:r>
              <a:rPr lang="en-US" sz="3600" b="1" kern="10" dirty="0">
                <a:ln w="12700">
                  <a:solidFill>
                    <a:srgbClr val="EAEAEA"/>
                  </a:solidFill>
                  <a:rou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anose="02020603050405020304" pitchFamily="18" charset="0"/>
                <a:cs typeface="Times New Roman" panose="02020603050405020304" pitchFamily="18" charset="0"/>
              </a:rPr>
              <a:t>THÔNG TIN </a:t>
            </a:r>
            <a:endParaRPr lang="en-US" sz="3600" b="1" kern="10" dirty="0">
              <a:ln w="12700">
                <a:solidFill>
                  <a:srgbClr val="EAEAEA"/>
                </a:solidFill>
                <a:rou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anose="02020603050405020304" pitchFamily="18" charset="0"/>
              <a:cs typeface="Times New Roman" panose="02020603050405020304" pitchFamily="18" charset="0"/>
            </a:endParaRPr>
          </a:p>
        </p:txBody>
      </p:sp>
      <p:sp>
        <p:nvSpPr>
          <p:cNvPr id="69635" name="WordArt 3"/>
          <p:cNvSpPr>
            <a:spLocks noChangeArrowheads="1" noChangeShapeType="1" noTextEdit="1"/>
          </p:cNvSpPr>
          <p:nvPr/>
        </p:nvSpPr>
        <p:spPr bwMode="auto">
          <a:xfrm>
            <a:off x="381000" y="1295400"/>
            <a:ext cx="2590800" cy="628650"/>
          </a:xfrm>
          <a:prstGeom prst="rect">
            <a:avLst/>
          </a:prstGeom>
        </p:spPr>
        <p:txBody>
          <a:bodyPr wrap="none" fromWordArt="1">
            <a:prstTxWarp prst="textPlain">
              <a:avLst>
                <a:gd name="adj" fmla="val 50000"/>
              </a:avLst>
            </a:prstTxWarp>
          </a:bodyPr>
          <a:lstStyle/>
          <a:p>
            <a:pPr algn="ctr"/>
            <a:r>
              <a:rPr lang="en-US" sz="3600" b="1" kern="10" dirty="0" smtClean="0">
                <a:ln w="19050">
                  <a:solidFill>
                    <a:schemeClr val="bg1"/>
                  </a:solidFill>
                  <a:rou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BÀI 2:</a:t>
            </a:r>
            <a:endParaRPr lang="en-US" sz="3600" b="1" kern="10" dirty="0">
              <a:ln w="19050">
                <a:solidFill>
                  <a:schemeClr val="bg1"/>
                </a:solidFill>
                <a:rou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endParaRPr>
          </a:p>
        </p:txBody>
      </p:sp>
      <p:sp>
        <p:nvSpPr>
          <p:cNvPr id="69636" name="Line 4"/>
          <p:cNvSpPr>
            <a:spLocks noChangeShapeType="1"/>
          </p:cNvSpPr>
          <p:nvPr/>
        </p:nvSpPr>
        <p:spPr bwMode="auto">
          <a:xfrm>
            <a:off x="381000" y="1981200"/>
            <a:ext cx="2590800" cy="0"/>
          </a:xfrm>
          <a:prstGeom prst="line">
            <a:avLst/>
          </a:prstGeom>
          <a:noFill/>
          <a:ln w="28575">
            <a:solidFill>
              <a:schemeClr val="bg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ransition spd="med">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ln>
          <a:effec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sz="3600" b="1" u="sng" dirty="0" smtClean="0">
                <a:solidFill>
                  <a:srgbClr val="FF0000"/>
                </a:solidFill>
                <a:latin typeface="Times New Roman" panose="02020603050405020304" pitchFamily="18" charset="0"/>
                <a:cs typeface="Times New Roman" panose="02020603050405020304" pitchFamily="18" charset="0"/>
              </a:rPr>
              <a:t>1. </a:t>
            </a:r>
            <a:r>
              <a:rPr lang="en-US" sz="3600" b="1" u="sng" dirty="0" err="1">
                <a:solidFill>
                  <a:srgbClr val="FF0000"/>
                </a:solidFill>
                <a:latin typeface="Times New Roman" panose="02020603050405020304" pitchFamily="18" charset="0"/>
                <a:cs typeface="Times New Roman" panose="02020603050405020304" pitchFamily="18" charset="0"/>
              </a:rPr>
              <a:t>Xử</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err="1">
                <a:solidFill>
                  <a:srgbClr val="FF0000"/>
                </a:solidFill>
                <a:latin typeface="Times New Roman" panose="02020603050405020304" pitchFamily="18" charset="0"/>
                <a:cs typeface="Times New Roman" panose="02020603050405020304" pitchFamily="18" charset="0"/>
              </a:rPr>
              <a:t>lí</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err="1">
                <a:solidFill>
                  <a:srgbClr val="FF0000"/>
                </a:solidFill>
                <a:latin typeface="Times New Roman" panose="02020603050405020304" pitchFamily="18" charset="0"/>
                <a:cs typeface="Times New Roman" panose="02020603050405020304" pitchFamily="18" charset="0"/>
              </a:rPr>
              <a:t>thông</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smtClean="0">
                <a:solidFill>
                  <a:srgbClr val="FF0000"/>
                </a:solidFill>
                <a:latin typeface="Times New Roman" panose="02020603050405020304" pitchFamily="18" charset="0"/>
                <a:cs typeface="Times New Roman" panose="02020603050405020304" pitchFamily="18" charset="0"/>
              </a:rPr>
              <a:t>tin:</a:t>
            </a:r>
            <a:endParaRPr lang="en-US" sz="3600" b="1" u="sng" dirty="0">
              <a:solidFill>
                <a:srgbClr val="FF0000"/>
              </a:solidFill>
              <a:latin typeface="Times New Roman" panose="02020603050405020304" pitchFamily="18" charset="0"/>
              <a:cs typeface="Times New Roman" panose="02020603050405020304"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Bài</a:t>
            </a:r>
            <a:r>
              <a:rPr lang="en-US" sz="3600" b="1" kern="10" dirty="0"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 2: </a:t>
            </a:r>
            <a:r>
              <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XỬ </a:t>
            </a:r>
            <a:r>
              <a:rPr lang="en-US" sz="3600" b="1" kern="10" dirty="0"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LÍ </a:t>
            </a:r>
            <a:r>
              <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THÔNG TIN </a:t>
            </a:r>
            <a:endPar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endParaRPr>
          </a:p>
        </p:txBody>
      </p:sp>
      <p:grpSp>
        <p:nvGrpSpPr>
          <p:cNvPr id="9" name="Group 8"/>
          <p:cNvGrpSpPr/>
          <p:nvPr/>
        </p:nvGrpSpPr>
        <p:grpSpPr>
          <a:xfrm>
            <a:off x="2819400" y="3256277"/>
            <a:ext cx="4392613" cy="2819400"/>
            <a:chOff x="4082384" y="3089151"/>
            <a:chExt cx="4651587" cy="2066255"/>
          </a:xfrm>
        </p:grpSpPr>
        <p:sp>
          <p:nvSpPr>
            <p:cNvPr id="10" name="Cloud Callout 9"/>
            <p:cNvSpPr/>
            <p:nvPr/>
          </p:nvSpPr>
          <p:spPr>
            <a:xfrm>
              <a:off x="4082384" y="3089151"/>
              <a:ext cx="4651587" cy="2066255"/>
            </a:xfrm>
            <a:prstGeom prst="cloudCallout">
              <a:avLst>
                <a:gd name="adj1" fmla="val 37071"/>
                <a:gd name="adj2" fmla="val 2706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Rectangle 10"/>
            <p:cNvSpPr/>
            <p:nvPr/>
          </p:nvSpPr>
          <p:spPr>
            <a:xfrm>
              <a:off x="4356877" y="3336463"/>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anose="02020603050405020304" pitchFamily="18" charset="0"/>
                  <a:cs typeface="Times New Roman" panose="02020603050405020304" pitchFamily="18" charset="0"/>
                </a:rPr>
                <a:t>Câu</a:t>
              </a:r>
              <a:r>
                <a:rPr lang="en-US" sz="3200" b="1" u="sng" dirty="0" smtClean="0">
                  <a:solidFill>
                    <a:schemeClr val="tx1"/>
                  </a:solidFill>
                  <a:latin typeface="Times New Roman" panose="02020603050405020304" pitchFamily="18" charset="0"/>
                  <a:cs typeface="Times New Roman" panose="02020603050405020304" pitchFamily="18" charset="0"/>
                </a:rPr>
                <a:t> </a:t>
              </a:r>
              <a:r>
                <a:rPr lang="en-US" sz="3200" b="1" u="sng" dirty="0" err="1" smtClean="0">
                  <a:solidFill>
                    <a:schemeClr val="tx1"/>
                  </a:solidFill>
                  <a:latin typeface="Times New Roman" panose="02020603050405020304" pitchFamily="18" charset="0"/>
                  <a:cs typeface="Times New Roman" panose="02020603050405020304" pitchFamily="18" charset="0"/>
                </a:rPr>
                <a:t>hỏi</a:t>
              </a:r>
              <a:r>
                <a:rPr lang="en-US" sz="3200" b="1" u="sng" dirty="0" smtClean="0">
                  <a:solidFill>
                    <a:schemeClr val="tx1"/>
                  </a:solidFill>
                  <a:latin typeface="Times New Roman" panose="02020603050405020304" pitchFamily="18" charset="0"/>
                  <a:cs typeface="Times New Roman" panose="02020603050405020304" pitchFamily="18" charset="0"/>
                </a:rPr>
                <a:t> 1</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Bộ</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não</a:t>
              </a:r>
              <a:r>
                <a:rPr lang="en-US" sz="3200" dirty="0" smtClean="0">
                  <a:solidFill>
                    <a:schemeClr val="tx1"/>
                  </a:solidFill>
                  <a:latin typeface="Times New Roman" panose="02020603050405020304" pitchFamily="18" charset="0"/>
                  <a:cs typeface="Times New Roman" panose="02020603050405020304" pitchFamily="18" charset="0"/>
                </a:rPr>
                <a:t> </a:t>
              </a:r>
              <a:endParaRPr lang="en-US" sz="3200" dirty="0" smtClean="0">
                <a:solidFill>
                  <a:schemeClr val="tx1"/>
                </a:solidFill>
                <a:latin typeface="Times New Roman" panose="02020603050405020304" pitchFamily="18" charset="0"/>
                <a:cs typeface="Times New Roman" panose="02020603050405020304" pitchFamily="18" charset="0"/>
              </a:endParaRPr>
            </a:p>
            <a:p>
              <a:pPr algn="ctr"/>
              <a:r>
                <a:rPr lang="en-US" sz="3200" dirty="0" err="1" smtClean="0">
                  <a:solidFill>
                    <a:schemeClr val="tx1"/>
                  </a:solidFill>
                  <a:latin typeface="Times New Roman" panose="02020603050405020304" pitchFamily="18" charset="0"/>
                  <a:cs typeface="Times New Roman" panose="02020603050405020304" pitchFamily="18" charset="0"/>
                </a:rPr>
                <a:t>của</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cầu</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thủ</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nhận</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được</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thông</a:t>
              </a:r>
              <a:r>
                <a:rPr lang="en-US" sz="3200" dirty="0" smtClean="0">
                  <a:solidFill>
                    <a:schemeClr val="tx1"/>
                  </a:solidFill>
                  <a:latin typeface="Times New Roman" panose="02020603050405020304" pitchFamily="18" charset="0"/>
                  <a:cs typeface="Times New Roman" panose="02020603050405020304" pitchFamily="18" charset="0"/>
                </a:rPr>
                <a:t> tin </a:t>
              </a:r>
              <a:r>
                <a:rPr lang="en-US" sz="3200" dirty="0" err="1" smtClean="0">
                  <a:solidFill>
                    <a:schemeClr val="tx1"/>
                  </a:solidFill>
                  <a:latin typeface="Times New Roman" panose="02020603050405020304" pitchFamily="18" charset="0"/>
                  <a:cs typeface="Times New Roman" panose="02020603050405020304" pitchFamily="18" charset="0"/>
                </a:rPr>
                <a:t>từ</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những</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giác</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quan</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nào</a:t>
              </a:r>
              <a:r>
                <a:rPr lang="en-US" sz="3200" dirty="0">
                  <a:solidFill>
                    <a:schemeClr val="tx1"/>
                  </a:solidFill>
                  <a:latin typeface="Times New Roman" panose="02020603050405020304" pitchFamily="18" charset="0"/>
                  <a:cs typeface="Times New Roman" panose="02020603050405020304" pitchFamily="18" charset="0"/>
                </a:rPr>
                <a:t>?</a:t>
              </a:r>
              <a:endParaRPr lang="en-US" sz="3200" b="1" u="sng" dirty="0">
                <a:solidFill>
                  <a:schemeClr val="tx1"/>
                </a:solidFill>
                <a:latin typeface="Times New Roman" panose="02020603050405020304" pitchFamily="18" charset="0"/>
                <a:cs typeface="Times New Roman" panose="02020603050405020304" pitchFamily="18" charset="0"/>
              </a:endParaRPr>
            </a:p>
          </p:txBody>
        </p:sp>
      </p:grpSp>
      <p:sp>
        <p:nvSpPr>
          <p:cNvPr id="13" name="Text Box 3"/>
          <p:cNvSpPr txBox="1">
            <a:spLocks noChangeArrowheads="1"/>
          </p:cNvSpPr>
          <p:nvPr/>
        </p:nvSpPr>
        <p:spPr bwMode="auto">
          <a:xfrm>
            <a:off x="381000" y="1676400"/>
            <a:ext cx="8382000" cy="1076325"/>
          </a:xfrm>
          <a:prstGeom prst="rect">
            <a:avLst/>
          </a:prstGeom>
          <a:noFill/>
          <a:ln w="9525">
            <a:noFill/>
            <a:miter lim="800000"/>
          </a:ln>
          <a:effec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indent="465455"/>
            <a:r>
              <a:rPr lang="nl-NL" sz="3200" dirty="0" smtClean="0">
                <a:solidFill>
                  <a:srgbClr val="002060"/>
                </a:solidFill>
                <a:latin typeface="Times New Roman" panose="02020603050405020304" pitchFamily="18" charset="0"/>
                <a:cs typeface="Times New Roman" panose="02020603050405020304" pitchFamily="18" charset="0"/>
              </a:rPr>
              <a:t>Mắt </a:t>
            </a:r>
            <a:r>
              <a:rPr lang="nl-NL" sz="3200" dirty="0">
                <a:solidFill>
                  <a:srgbClr val="002060"/>
                </a:solidFill>
                <a:latin typeface="Times New Roman" panose="02020603050405020304" pitchFamily="18" charset="0"/>
                <a:cs typeface="Times New Roman" panose="02020603050405020304" pitchFamily="18" charset="0"/>
              </a:rPr>
              <a:t>theo dõi thủ môn đối phương, vị trí qu</a:t>
            </a:r>
            <a:r>
              <a:rPr lang="vi-VN" altLang="nl-NL" sz="3200" dirty="0">
                <a:solidFill>
                  <a:srgbClr val="002060"/>
                </a:solidFill>
                <a:latin typeface="Times New Roman" panose="02020603050405020304" pitchFamily="18" charset="0"/>
                <a:cs typeface="Times New Roman" panose="02020603050405020304" pitchFamily="18" charset="0"/>
              </a:rPr>
              <a:t>ả</a:t>
            </a:r>
            <a:r>
              <a:rPr lang="nl-NL" sz="3200" dirty="0">
                <a:solidFill>
                  <a:srgbClr val="002060"/>
                </a:solidFill>
                <a:latin typeface="Times New Roman" panose="02020603050405020304" pitchFamily="18" charset="0"/>
                <a:cs typeface="Times New Roman" panose="02020603050405020304" pitchFamily="18" charset="0"/>
              </a:rPr>
              <a:t> bóng và khoảng cách giữa các đối phương đó</a:t>
            </a:r>
            <a:r>
              <a:rPr lang="nl-NL" sz="3200" dirty="0" smtClean="0">
                <a:solidFill>
                  <a:srgbClr val="002060"/>
                </a:solidFill>
                <a:latin typeface="Times New Roman" panose="02020603050405020304" pitchFamily="18" charset="0"/>
                <a:cs typeface="Times New Roman" panose="02020603050405020304" pitchFamily="18" charset="0"/>
              </a:rPr>
              <a:t>.</a:t>
            </a:r>
            <a:endParaRPr lang="en-US" sz="3200"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4294967295" end="4294967295"/>
                                            </p:txEl>
                                          </p:spTgt>
                                        </p:tgtEl>
                                        <p:attrNameLst>
                                          <p:attrName>style.visibility</p:attrName>
                                        </p:attrNameLst>
                                      </p:cBhvr>
                                      <p:to>
                                        <p:strVal val="visible"/>
                                      </p:to>
                                    </p:set>
                                    <p:anim calcmode="lin" valueType="num">
                                      <p:cBhvr additive="base">
                                        <p:cTn id="7" dur="500" fill="hold"/>
                                        <p:tgtEl>
                                          <p:spTgt spid="13">
                                            <p:txEl>
                                              <p:pRg st="4294967295" end="429496729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4294967295" end="429496729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xEl>
                                              <p:pRg st="0" end="0"/>
                                            </p:txEl>
                                          </p:spTgt>
                                        </p:tgtEl>
                                        <p:attrNameLst>
                                          <p:attrName>style.visibility</p:attrName>
                                        </p:attrNameLst>
                                      </p:cBhvr>
                                      <p:to>
                                        <p:strVal val="visible"/>
                                      </p:to>
                                    </p:set>
                                    <p:anim calcmode="lin" valueType="num">
                                      <p:cBhvr additive="base">
                                        <p:cTn id="13"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1569660"/>
          </a:xfrm>
          <a:prstGeom prst="rect">
            <a:avLst/>
          </a:prstGeom>
          <a:noFill/>
          <a:ln w="9525">
            <a:noFill/>
            <a:miter lim="800000"/>
          </a:ln>
          <a:effec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indent="465455"/>
            <a:r>
              <a:rPr lang="nl-NL" sz="3200" dirty="0">
                <a:solidFill>
                  <a:srgbClr val="002060"/>
                </a:solidFill>
                <a:latin typeface="Times New Roman" panose="02020603050405020304" pitchFamily="18" charset="0"/>
                <a:cs typeface="Times New Roman" panose="02020603050405020304" pitchFamily="18" charset="0"/>
              </a:rPr>
              <a:t>Thông tin về vị trí và động tác của thủ môn đối phương, vị trí quả bóng và khoảng cách giữa các đối phương </a:t>
            </a:r>
            <a:r>
              <a:rPr lang="nl-NL" sz="3200" dirty="0" smtClean="0">
                <a:solidFill>
                  <a:srgbClr val="002060"/>
                </a:solidFill>
                <a:latin typeface="Times New Roman" panose="02020603050405020304" pitchFamily="18" charset="0"/>
                <a:cs typeface="Times New Roman" panose="02020603050405020304" pitchFamily="18" charset="0"/>
              </a:rPr>
              <a:t>đó.</a:t>
            </a:r>
            <a:endParaRPr lang="en-US" sz="3200" dirty="0">
              <a:solidFill>
                <a:srgbClr val="002060"/>
              </a:solidFill>
              <a:latin typeface="Times New Roman" panose="02020603050405020304" pitchFamily="18" charset="0"/>
              <a:cs typeface="Times New Roman" panose="02020603050405020304" pitchFamily="18" charset="0"/>
            </a:endParaRPr>
          </a:p>
        </p:txBody>
      </p:sp>
      <p:grpSp>
        <p:nvGrpSpPr>
          <p:cNvPr id="12" name="Group 11"/>
          <p:cNvGrpSpPr/>
          <p:nvPr/>
        </p:nvGrpSpPr>
        <p:grpSpPr>
          <a:xfrm>
            <a:off x="2788789" y="3256277"/>
            <a:ext cx="4392613" cy="2819400"/>
            <a:chOff x="4082384" y="3089151"/>
            <a:chExt cx="4651587" cy="2066255"/>
          </a:xfrm>
        </p:grpSpPr>
        <p:sp>
          <p:nvSpPr>
            <p:cNvPr id="14" name="Cloud Callout 13"/>
            <p:cNvSpPr/>
            <p:nvPr/>
          </p:nvSpPr>
          <p:spPr>
            <a:xfrm>
              <a:off x="4082384" y="3089151"/>
              <a:ext cx="4651587" cy="2066255"/>
            </a:xfrm>
            <a:prstGeom prst="cloudCallout">
              <a:avLst>
                <a:gd name="adj1" fmla="val 49957"/>
                <a:gd name="adj2" fmla="val 16771"/>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37570" y="3280619"/>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anose="02020603050405020304" pitchFamily="18" charset="0"/>
                  <a:cs typeface="Times New Roman" panose="02020603050405020304" pitchFamily="18" charset="0"/>
                </a:rPr>
                <a:t>Câu</a:t>
              </a:r>
              <a:r>
                <a:rPr lang="en-US" sz="3200" b="1" u="sng" dirty="0" smtClean="0">
                  <a:solidFill>
                    <a:schemeClr val="tx1"/>
                  </a:solidFill>
                  <a:latin typeface="Times New Roman" panose="02020603050405020304" pitchFamily="18" charset="0"/>
                  <a:cs typeface="Times New Roman" panose="02020603050405020304" pitchFamily="18" charset="0"/>
                </a:rPr>
                <a:t> </a:t>
              </a:r>
              <a:r>
                <a:rPr lang="en-US" sz="3200" b="1" u="sng" dirty="0" err="1" smtClean="0">
                  <a:solidFill>
                    <a:schemeClr val="tx1"/>
                  </a:solidFill>
                  <a:latin typeface="Times New Roman" panose="02020603050405020304" pitchFamily="18" charset="0"/>
                  <a:cs typeface="Times New Roman" panose="02020603050405020304" pitchFamily="18" charset="0"/>
                </a:rPr>
                <a:t>hỏi</a:t>
              </a:r>
              <a:r>
                <a:rPr lang="en-US" sz="3200" b="1" u="sng" dirty="0" smtClean="0">
                  <a:solidFill>
                    <a:schemeClr val="tx1"/>
                  </a:solidFill>
                  <a:latin typeface="Times New Roman" panose="02020603050405020304" pitchFamily="18" charset="0"/>
                  <a:cs typeface="Times New Roman" panose="02020603050405020304" pitchFamily="18" charset="0"/>
                </a:rPr>
                <a:t> 2</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Thông</a:t>
              </a:r>
              <a:r>
                <a:rPr lang="en-US" sz="3200" dirty="0">
                  <a:solidFill>
                    <a:schemeClr val="tx1"/>
                  </a:solidFill>
                  <a:latin typeface="Times New Roman" panose="02020603050405020304" pitchFamily="18" charset="0"/>
                  <a:cs typeface="Times New Roman" panose="02020603050405020304" pitchFamily="18" charset="0"/>
                </a:rPr>
                <a:t> tin </a:t>
              </a:r>
              <a:r>
                <a:rPr lang="en-US" sz="3200" dirty="0" err="1">
                  <a:solidFill>
                    <a:schemeClr val="tx1"/>
                  </a:solidFill>
                  <a:latin typeface="Times New Roman" panose="02020603050405020304" pitchFamily="18" charset="0"/>
                  <a:cs typeface="Times New Roman" panose="02020603050405020304" pitchFamily="18" charset="0"/>
                </a:rPr>
                <a:t>nào</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được</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bộ</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não</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cầu</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thủ</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ghi</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nhớ</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và</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sử</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dụng</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khi</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đá</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phạt</a:t>
              </a:r>
              <a:r>
                <a:rPr lang="en-US" sz="3200" dirty="0" smtClean="0">
                  <a:solidFill>
                    <a:schemeClr val="tx1"/>
                  </a:solidFill>
                  <a:latin typeface="Times New Roman" panose="02020603050405020304" pitchFamily="18" charset="0"/>
                  <a:cs typeface="Times New Roman" panose="02020603050405020304" pitchFamily="18" charset="0"/>
                </a:rPr>
                <a:t>?</a:t>
              </a:r>
              <a:endParaRPr lang="en-US" sz="3200" b="1" u="sng" dirty="0">
                <a:solidFill>
                  <a:schemeClr val="tx1"/>
                </a:solidFill>
                <a:latin typeface="Times New Roman" panose="02020603050405020304" pitchFamily="18" charset="0"/>
                <a:cs typeface="Times New Roman" panose="02020603050405020304"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ln>
          <a:effec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sz="3600" b="1" u="sng" dirty="0" smtClean="0">
                <a:solidFill>
                  <a:srgbClr val="FF0000"/>
                </a:solidFill>
                <a:latin typeface="Times New Roman" panose="02020603050405020304" pitchFamily="18" charset="0"/>
                <a:cs typeface="Times New Roman" panose="02020603050405020304" pitchFamily="18" charset="0"/>
              </a:rPr>
              <a:t>1. </a:t>
            </a:r>
            <a:r>
              <a:rPr lang="en-US" sz="3600" b="1" u="sng" dirty="0" err="1">
                <a:solidFill>
                  <a:srgbClr val="FF0000"/>
                </a:solidFill>
                <a:latin typeface="Times New Roman" panose="02020603050405020304" pitchFamily="18" charset="0"/>
                <a:cs typeface="Times New Roman" panose="02020603050405020304" pitchFamily="18" charset="0"/>
              </a:rPr>
              <a:t>Xử</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err="1">
                <a:solidFill>
                  <a:srgbClr val="FF0000"/>
                </a:solidFill>
                <a:latin typeface="Times New Roman" panose="02020603050405020304" pitchFamily="18" charset="0"/>
                <a:cs typeface="Times New Roman" panose="02020603050405020304" pitchFamily="18" charset="0"/>
              </a:rPr>
              <a:t>lí</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err="1">
                <a:solidFill>
                  <a:srgbClr val="FF0000"/>
                </a:solidFill>
                <a:latin typeface="Times New Roman" panose="02020603050405020304" pitchFamily="18" charset="0"/>
                <a:cs typeface="Times New Roman" panose="02020603050405020304" pitchFamily="18" charset="0"/>
              </a:rPr>
              <a:t>thông</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smtClean="0">
                <a:solidFill>
                  <a:srgbClr val="FF0000"/>
                </a:solidFill>
                <a:latin typeface="Times New Roman" panose="02020603050405020304" pitchFamily="18" charset="0"/>
                <a:cs typeface="Times New Roman" panose="02020603050405020304" pitchFamily="18" charset="0"/>
              </a:rPr>
              <a:t>tin:</a:t>
            </a:r>
            <a:endParaRPr lang="en-US" sz="3600" b="1" u="sng" dirty="0">
              <a:solidFill>
                <a:srgbClr val="FF0000"/>
              </a:solidFill>
              <a:latin typeface="Times New Roman" panose="02020603050405020304" pitchFamily="18" charset="0"/>
              <a:cs typeface="Times New Roman" panose="02020603050405020304"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Bài</a:t>
            </a:r>
            <a:r>
              <a:rPr lang="en-US" sz="3600" b="1" kern="10" dirty="0"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 2: </a:t>
            </a:r>
            <a:r>
              <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XỬ </a:t>
            </a:r>
            <a:r>
              <a:rPr lang="en-US" sz="3600" b="1" kern="10" dirty="0"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LÍ </a:t>
            </a:r>
            <a:r>
              <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THÔNG TIN </a:t>
            </a:r>
            <a:endPar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ln>
          <a:effec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indent="465455"/>
            <a:r>
              <a:rPr lang="nl-NL" sz="3200" dirty="0">
                <a:solidFill>
                  <a:srgbClr val="002060"/>
                </a:solidFill>
                <a:latin typeface="Times New Roman" panose="02020603050405020304" pitchFamily="18" charset="0"/>
                <a:cs typeface="Times New Roman" panose="02020603050405020304" pitchFamily="18" charset="0"/>
              </a:rPr>
              <a:t>Bộ não dùng kinh nghiệm để xử lí thông tin về vị trí của thủ môn thành điểm sơ hở khi bảo vệ khung thành, từ đó chuyển thành thông tin điều khiển đôi chân của cầu </a:t>
            </a:r>
            <a:r>
              <a:rPr lang="nl-NL" sz="3200" dirty="0" smtClean="0">
                <a:solidFill>
                  <a:srgbClr val="002060"/>
                </a:solidFill>
                <a:latin typeface="Times New Roman" panose="02020603050405020304" pitchFamily="18" charset="0"/>
                <a:cs typeface="Times New Roman" panose="02020603050405020304" pitchFamily="18" charset="0"/>
              </a:rPr>
              <a:t>thủ.</a:t>
            </a:r>
            <a:endParaRPr lang="en-US" sz="3200" dirty="0">
              <a:solidFill>
                <a:srgbClr val="002060"/>
              </a:solidFill>
              <a:latin typeface="Times New Roman" panose="02020603050405020304" pitchFamily="18" charset="0"/>
              <a:cs typeface="Times New Roman" panose="02020603050405020304" pitchFamily="18" charset="0"/>
            </a:endParaRPr>
          </a:p>
        </p:txBody>
      </p:sp>
      <p:grpSp>
        <p:nvGrpSpPr>
          <p:cNvPr id="12" name="Group 11"/>
          <p:cNvGrpSpPr/>
          <p:nvPr/>
        </p:nvGrpSpPr>
        <p:grpSpPr>
          <a:xfrm>
            <a:off x="2788789" y="3856800"/>
            <a:ext cx="4392613" cy="2315400"/>
            <a:chOff x="4082384" y="3529256"/>
            <a:chExt cx="4651587" cy="1696888"/>
          </a:xfrm>
        </p:grpSpPr>
        <p:sp>
          <p:nvSpPr>
            <p:cNvPr id="14" name="Cloud Callout 13"/>
            <p:cNvSpPr/>
            <p:nvPr/>
          </p:nvSpPr>
          <p:spPr>
            <a:xfrm>
              <a:off x="4082384" y="3529256"/>
              <a:ext cx="4651587" cy="1626150"/>
            </a:xfrm>
            <a:prstGeom prst="cloudCallout">
              <a:avLst>
                <a:gd name="adj1" fmla="val 33106"/>
                <a:gd name="adj2" fmla="val 3229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61568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anose="02020603050405020304" pitchFamily="18" charset="0"/>
                  <a:cs typeface="Times New Roman" panose="02020603050405020304" pitchFamily="18" charset="0"/>
                </a:rPr>
                <a:t>Câu</a:t>
              </a:r>
              <a:r>
                <a:rPr lang="en-US" sz="3200" b="1" u="sng" dirty="0" smtClean="0">
                  <a:solidFill>
                    <a:schemeClr val="tx1"/>
                  </a:solidFill>
                  <a:latin typeface="Times New Roman" panose="02020603050405020304" pitchFamily="18" charset="0"/>
                  <a:cs typeface="Times New Roman" panose="02020603050405020304" pitchFamily="18" charset="0"/>
                </a:rPr>
                <a:t> </a:t>
              </a:r>
              <a:r>
                <a:rPr lang="en-US" sz="3200" b="1" u="sng" dirty="0" err="1" smtClean="0">
                  <a:solidFill>
                    <a:schemeClr val="tx1"/>
                  </a:solidFill>
                  <a:latin typeface="Times New Roman" panose="02020603050405020304" pitchFamily="18" charset="0"/>
                  <a:cs typeface="Times New Roman" panose="02020603050405020304" pitchFamily="18" charset="0"/>
                </a:rPr>
                <a:t>hỏi</a:t>
              </a:r>
              <a:r>
                <a:rPr lang="en-US" sz="3200" b="1" u="sng" dirty="0" smtClean="0">
                  <a:solidFill>
                    <a:schemeClr val="tx1"/>
                  </a:solidFill>
                  <a:latin typeface="Times New Roman" panose="02020603050405020304" pitchFamily="18" charset="0"/>
                  <a:cs typeface="Times New Roman" panose="02020603050405020304" pitchFamily="18" charset="0"/>
                </a:rPr>
                <a:t> 3</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Bộ</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não</a:t>
              </a:r>
              <a:r>
                <a:rPr lang="en-US" sz="3200" dirty="0">
                  <a:solidFill>
                    <a:schemeClr val="tx1"/>
                  </a:solidFill>
                  <a:latin typeface="Times New Roman" panose="02020603050405020304" pitchFamily="18" charset="0"/>
                  <a:cs typeface="Times New Roman" panose="02020603050405020304" pitchFamily="18" charset="0"/>
                </a:rPr>
                <a:t> </a:t>
              </a:r>
              <a:br>
                <a:rPr lang="en-US" sz="3200" dirty="0" smtClean="0">
                  <a:solidFill>
                    <a:schemeClr val="tx1"/>
                  </a:solidFill>
                  <a:latin typeface="Times New Roman" panose="02020603050405020304" pitchFamily="18" charset="0"/>
                  <a:cs typeface="Times New Roman" panose="02020603050405020304" pitchFamily="18" charset="0"/>
                </a:rPr>
              </a:br>
              <a:r>
                <a:rPr lang="en-US" sz="3200" dirty="0" err="1" smtClean="0">
                  <a:solidFill>
                    <a:schemeClr val="tx1"/>
                  </a:solidFill>
                  <a:latin typeface="Times New Roman" panose="02020603050405020304" pitchFamily="18" charset="0"/>
                  <a:cs typeface="Times New Roman" panose="02020603050405020304" pitchFamily="18" charset="0"/>
                </a:rPr>
                <a:t>biến</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đổi</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thông</a:t>
              </a:r>
              <a:r>
                <a:rPr lang="en-US" sz="3200" dirty="0">
                  <a:solidFill>
                    <a:schemeClr val="tx1"/>
                  </a:solidFill>
                  <a:latin typeface="Times New Roman" panose="02020603050405020304" pitchFamily="18" charset="0"/>
                  <a:cs typeface="Times New Roman" panose="02020603050405020304" pitchFamily="18" charset="0"/>
                </a:rPr>
                <a:t> tin </a:t>
              </a:r>
              <a:r>
                <a:rPr lang="en-US" sz="3200" dirty="0" err="1" smtClean="0">
                  <a:solidFill>
                    <a:schemeClr val="tx1"/>
                  </a:solidFill>
                  <a:latin typeface="Times New Roman" panose="02020603050405020304" pitchFamily="18" charset="0"/>
                  <a:cs typeface="Times New Roman" panose="02020603050405020304" pitchFamily="18" charset="0"/>
                </a:rPr>
                <a:t>nhận</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được</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thành</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thông</a:t>
              </a:r>
              <a:r>
                <a:rPr lang="en-US" sz="3200" dirty="0">
                  <a:solidFill>
                    <a:schemeClr val="tx1"/>
                  </a:solidFill>
                  <a:latin typeface="Times New Roman" panose="02020603050405020304" pitchFamily="18" charset="0"/>
                  <a:cs typeface="Times New Roman" panose="02020603050405020304" pitchFamily="18" charset="0"/>
                </a:rPr>
                <a:t> tin </a:t>
              </a:r>
              <a:r>
                <a:rPr lang="en-US" sz="3200" dirty="0" err="1" smtClean="0">
                  <a:solidFill>
                    <a:schemeClr val="tx1"/>
                  </a:solidFill>
                  <a:latin typeface="Times New Roman" panose="02020603050405020304" pitchFamily="18" charset="0"/>
                  <a:cs typeface="Times New Roman" panose="02020603050405020304" pitchFamily="18" charset="0"/>
                </a:rPr>
                <a:t>nào</a:t>
              </a:r>
              <a:r>
                <a:rPr lang="en-US" sz="3200" dirty="0" smtClean="0">
                  <a:solidFill>
                    <a:schemeClr val="tx1"/>
                  </a:solidFill>
                  <a:latin typeface="Times New Roman" panose="02020603050405020304" pitchFamily="18" charset="0"/>
                  <a:cs typeface="Times New Roman" panose="02020603050405020304" pitchFamily="18" charset="0"/>
                </a:rPr>
                <a:t>?</a:t>
              </a:r>
              <a:endParaRPr lang="en-US" sz="3200" dirty="0">
                <a:solidFill>
                  <a:schemeClr val="tx1"/>
                </a:solidFill>
                <a:latin typeface="Times New Roman" panose="02020603050405020304" pitchFamily="18" charset="0"/>
                <a:cs typeface="Times New Roman" panose="02020603050405020304"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ln>
          <a:effec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sz="3600" b="1" u="sng" dirty="0" smtClean="0">
                <a:solidFill>
                  <a:srgbClr val="FF0000"/>
                </a:solidFill>
                <a:latin typeface="Times New Roman" panose="02020603050405020304" pitchFamily="18" charset="0"/>
                <a:cs typeface="Times New Roman" panose="02020603050405020304" pitchFamily="18" charset="0"/>
              </a:rPr>
              <a:t>1. </a:t>
            </a:r>
            <a:r>
              <a:rPr lang="en-US" sz="3600" b="1" u="sng" dirty="0" err="1">
                <a:solidFill>
                  <a:srgbClr val="FF0000"/>
                </a:solidFill>
                <a:latin typeface="Times New Roman" panose="02020603050405020304" pitchFamily="18" charset="0"/>
                <a:cs typeface="Times New Roman" panose="02020603050405020304" pitchFamily="18" charset="0"/>
              </a:rPr>
              <a:t>Xử</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err="1">
                <a:solidFill>
                  <a:srgbClr val="FF0000"/>
                </a:solidFill>
                <a:latin typeface="Times New Roman" panose="02020603050405020304" pitchFamily="18" charset="0"/>
                <a:cs typeface="Times New Roman" panose="02020603050405020304" pitchFamily="18" charset="0"/>
              </a:rPr>
              <a:t>lí</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err="1">
                <a:solidFill>
                  <a:srgbClr val="FF0000"/>
                </a:solidFill>
                <a:latin typeface="Times New Roman" panose="02020603050405020304" pitchFamily="18" charset="0"/>
                <a:cs typeface="Times New Roman" panose="02020603050405020304" pitchFamily="18" charset="0"/>
              </a:rPr>
              <a:t>thông</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smtClean="0">
                <a:solidFill>
                  <a:srgbClr val="FF0000"/>
                </a:solidFill>
                <a:latin typeface="Times New Roman" panose="02020603050405020304" pitchFamily="18" charset="0"/>
                <a:cs typeface="Times New Roman" panose="02020603050405020304" pitchFamily="18" charset="0"/>
              </a:rPr>
              <a:t>tin:</a:t>
            </a:r>
            <a:endParaRPr lang="en-US" sz="3600" b="1" u="sng" dirty="0">
              <a:solidFill>
                <a:srgbClr val="FF0000"/>
              </a:solidFill>
              <a:latin typeface="Times New Roman" panose="02020603050405020304" pitchFamily="18" charset="0"/>
              <a:cs typeface="Times New Roman" panose="02020603050405020304"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Bài</a:t>
            </a:r>
            <a:r>
              <a:rPr lang="en-US" sz="3600" b="1" kern="10" dirty="0"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 2: </a:t>
            </a:r>
            <a:r>
              <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XỬ </a:t>
            </a:r>
            <a:r>
              <a:rPr lang="en-US" sz="3600" b="1" kern="10" dirty="0"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LÍ </a:t>
            </a:r>
            <a:r>
              <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THÔNG TIN </a:t>
            </a:r>
            <a:endPar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ln>
          <a:effec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indent="465455"/>
            <a:r>
              <a:rPr lang="nl-NL" sz="3200" dirty="0">
                <a:solidFill>
                  <a:srgbClr val="002060"/>
                </a:solidFill>
                <a:latin typeface="Times New Roman" panose="02020603050405020304" pitchFamily="18" charset="0"/>
                <a:cs typeface="Times New Roman" panose="02020603050405020304" pitchFamily="18" charset="0"/>
              </a:rPr>
              <a:t>Bộ não chuyển thông tin điều khiển đến hệ thống cơ bắp, thành những thao tác vận động toàn thân, đặc biệt là sự di chuyển của đôi chân, thực hiện cú sút phạt với hiệu quả cao </a:t>
            </a:r>
            <a:r>
              <a:rPr lang="nl-NL" sz="3200" dirty="0" smtClean="0">
                <a:solidFill>
                  <a:srgbClr val="002060"/>
                </a:solidFill>
                <a:latin typeface="Times New Roman" panose="02020603050405020304" pitchFamily="18" charset="0"/>
                <a:cs typeface="Times New Roman" panose="02020603050405020304" pitchFamily="18" charset="0"/>
              </a:rPr>
              <a:t>nhất.</a:t>
            </a:r>
            <a:endParaRPr lang="en-US" sz="3200" dirty="0">
              <a:solidFill>
                <a:srgbClr val="002060"/>
              </a:solidFill>
              <a:latin typeface="Times New Roman" panose="02020603050405020304" pitchFamily="18" charset="0"/>
              <a:cs typeface="Times New Roman" panose="02020603050405020304" pitchFamily="18" charset="0"/>
            </a:endParaRPr>
          </a:p>
        </p:txBody>
      </p:sp>
      <p:grpSp>
        <p:nvGrpSpPr>
          <p:cNvPr id="12" name="Group 11"/>
          <p:cNvGrpSpPr/>
          <p:nvPr/>
        </p:nvGrpSpPr>
        <p:grpSpPr>
          <a:xfrm>
            <a:off x="2788789" y="3856800"/>
            <a:ext cx="4392613" cy="2467800"/>
            <a:chOff x="4082384" y="3529256"/>
            <a:chExt cx="4651587" cy="1626150"/>
          </a:xfrm>
        </p:grpSpPr>
        <p:sp>
          <p:nvSpPr>
            <p:cNvPr id="14" name="Cloud Callout 13"/>
            <p:cNvSpPr/>
            <p:nvPr/>
          </p:nvSpPr>
          <p:spPr>
            <a:xfrm>
              <a:off x="4082384" y="3529256"/>
              <a:ext cx="4651587" cy="1626150"/>
            </a:xfrm>
            <a:prstGeom prst="cloudCallout">
              <a:avLst>
                <a:gd name="adj1" fmla="val 54583"/>
                <a:gd name="adj2" fmla="val 2597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52925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anose="02020603050405020304" pitchFamily="18" charset="0"/>
                  <a:cs typeface="Times New Roman" panose="02020603050405020304" pitchFamily="18" charset="0"/>
                </a:rPr>
                <a:t>Câu</a:t>
              </a:r>
              <a:r>
                <a:rPr lang="en-US" sz="3200" b="1" u="sng" dirty="0" smtClean="0">
                  <a:solidFill>
                    <a:schemeClr val="tx1"/>
                  </a:solidFill>
                  <a:latin typeface="Times New Roman" panose="02020603050405020304" pitchFamily="18" charset="0"/>
                  <a:cs typeface="Times New Roman" panose="02020603050405020304" pitchFamily="18" charset="0"/>
                </a:rPr>
                <a:t> </a:t>
              </a:r>
              <a:r>
                <a:rPr lang="en-US" sz="3200" b="1" u="sng" dirty="0" err="1" smtClean="0">
                  <a:solidFill>
                    <a:schemeClr val="tx1"/>
                  </a:solidFill>
                  <a:latin typeface="Times New Roman" panose="02020603050405020304" pitchFamily="18" charset="0"/>
                  <a:cs typeface="Times New Roman" panose="02020603050405020304" pitchFamily="18" charset="0"/>
                </a:rPr>
                <a:t>hỏi</a:t>
              </a:r>
              <a:r>
                <a:rPr lang="en-US" sz="3200" b="1" u="sng" dirty="0" smtClean="0">
                  <a:solidFill>
                    <a:schemeClr val="tx1"/>
                  </a:solidFill>
                  <a:latin typeface="Times New Roman" panose="02020603050405020304" pitchFamily="18" charset="0"/>
                  <a:cs typeface="Times New Roman" panose="02020603050405020304" pitchFamily="18" charset="0"/>
                </a:rPr>
                <a:t> 4</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Bộ</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não</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chuyển</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thông</a:t>
              </a:r>
              <a:r>
                <a:rPr lang="en-US" sz="3200" dirty="0">
                  <a:solidFill>
                    <a:schemeClr val="tx1"/>
                  </a:solidFill>
                  <a:latin typeface="Times New Roman" panose="02020603050405020304" pitchFamily="18" charset="0"/>
                  <a:cs typeface="Times New Roman" panose="02020603050405020304" pitchFamily="18" charset="0"/>
                </a:rPr>
                <a:t> tin </a:t>
              </a:r>
              <a:r>
                <a:rPr lang="en-US" sz="3200" dirty="0" err="1">
                  <a:solidFill>
                    <a:schemeClr val="tx1"/>
                  </a:solidFill>
                  <a:latin typeface="Times New Roman" panose="02020603050405020304" pitchFamily="18" charset="0"/>
                  <a:cs typeface="Times New Roman" panose="02020603050405020304" pitchFamily="18" charset="0"/>
                </a:rPr>
                <a:t>điều</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khiển</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thành</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thao</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tác</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nào</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của</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cầu</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thủ</a:t>
              </a:r>
              <a:r>
                <a:rPr lang="en-US" sz="3200" dirty="0" smtClean="0">
                  <a:solidFill>
                    <a:schemeClr val="tx1"/>
                  </a:solidFill>
                  <a:latin typeface="Times New Roman" panose="02020603050405020304" pitchFamily="18" charset="0"/>
                  <a:cs typeface="Times New Roman" panose="02020603050405020304" pitchFamily="18" charset="0"/>
                </a:rPr>
                <a:t>?</a:t>
              </a:r>
              <a:endParaRPr lang="en-US" sz="3200" dirty="0">
                <a:solidFill>
                  <a:schemeClr val="tx1"/>
                </a:solidFill>
                <a:latin typeface="Times New Roman" panose="02020603050405020304" pitchFamily="18" charset="0"/>
                <a:cs typeface="Times New Roman" panose="02020603050405020304"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ln>
          <a:effec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sz="3600" b="1" u="sng" dirty="0" smtClean="0">
                <a:solidFill>
                  <a:srgbClr val="FF0000"/>
                </a:solidFill>
                <a:latin typeface="Times New Roman" panose="02020603050405020304" pitchFamily="18" charset="0"/>
                <a:cs typeface="Times New Roman" panose="02020603050405020304" pitchFamily="18" charset="0"/>
              </a:rPr>
              <a:t>1. </a:t>
            </a:r>
            <a:r>
              <a:rPr lang="en-US" sz="3600" b="1" u="sng" dirty="0" err="1">
                <a:solidFill>
                  <a:srgbClr val="FF0000"/>
                </a:solidFill>
                <a:latin typeface="Times New Roman" panose="02020603050405020304" pitchFamily="18" charset="0"/>
                <a:cs typeface="Times New Roman" panose="02020603050405020304" pitchFamily="18" charset="0"/>
              </a:rPr>
              <a:t>Xử</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err="1">
                <a:solidFill>
                  <a:srgbClr val="FF0000"/>
                </a:solidFill>
                <a:latin typeface="Times New Roman" panose="02020603050405020304" pitchFamily="18" charset="0"/>
                <a:cs typeface="Times New Roman" panose="02020603050405020304" pitchFamily="18" charset="0"/>
              </a:rPr>
              <a:t>lí</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err="1">
                <a:solidFill>
                  <a:srgbClr val="FF0000"/>
                </a:solidFill>
                <a:latin typeface="Times New Roman" panose="02020603050405020304" pitchFamily="18" charset="0"/>
                <a:cs typeface="Times New Roman" panose="02020603050405020304" pitchFamily="18" charset="0"/>
              </a:rPr>
              <a:t>thông</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smtClean="0">
                <a:solidFill>
                  <a:srgbClr val="FF0000"/>
                </a:solidFill>
                <a:latin typeface="Times New Roman" panose="02020603050405020304" pitchFamily="18" charset="0"/>
                <a:cs typeface="Times New Roman" panose="02020603050405020304" pitchFamily="18" charset="0"/>
              </a:rPr>
              <a:t>tin:</a:t>
            </a:r>
            <a:endParaRPr lang="en-US" sz="3600" b="1" u="sng" dirty="0">
              <a:solidFill>
                <a:srgbClr val="FF0000"/>
              </a:solidFill>
              <a:latin typeface="Times New Roman" panose="02020603050405020304" pitchFamily="18" charset="0"/>
              <a:cs typeface="Times New Roman" panose="02020603050405020304"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Bài</a:t>
            </a:r>
            <a:r>
              <a:rPr lang="en-US" sz="3600" b="1" kern="10" dirty="0"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 2: </a:t>
            </a:r>
            <a:r>
              <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XỬ </a:t>
            </a:r>
            <a:r>
              <a:rPr lang="en-US" sz="3600" b="1" kern="10" dirty="0"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LÍ </a:t>
            </a:r>
            <a:r>
              <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THÔNG TIN </a:t>
            </a:r>
            <a:endPar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2209800" y="2285999"/>
            <a:ext cx="4648200" cy="2514600"/>
            <a:chOff x="4082384" y="3529256"/>
            <a:chExt cx="4922243" cy="1842876"/>
          </a:xfrm>
        </p:grpSpPr>
        <p:sp>
          <p:nvSpPr>
            <p:cNvPr id="14" name="Cloud Callout 13"/>
            <p:cNvSpPr/>
            <p:nvPr/>
          </p:nvSpPr>
          <p:spPr>
            <a:xfrm>
              <a:off x="4082384" y="3529256"/>
              <a:ext cx="4922243" cy="1842876"/>
            </a:xfrm>
            <a:prstGeom prst="cloudCallout">
              <a:avLst>
                <a:gd name="adj1" fmla="val 26264"/>
                <a:gd name="adj2" fmla="val 43102"/>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82008" y="364094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anose="02020603050405020304" pitchFamily="18" charset="0"/>
                  <a:cs typeface="Times New Roman" panose="02020603050405020304" pitchFamily="18" charset="0"/>
                </a:rPr>
                <a:t>Câu</a:t>
              </a:r>
              <a:r>
                <a:rPr lang="en-US" sz="3200" b="1" u="sng" dirty="0" smtClean="0">
                  <a:solidFill>
                    <a:schemeClr val="tx1"/>
                  </a:solidFill>
                  <a:latin typeface="Times New Roman" panose="02020603050405020304" pitchFamily="18" charset="0"/>
                  <a:cs typeface="Times New Roman" panose="02020603050405020304" pitchFamily="18" charset="0"/>
                </a:rPr>
                <a:t> </a:t>
              </a:r>
              <a:r>
                <a:rPr lang="en-US" sz="3200" b="1" u="sng" dirty="0" err="1" smtClean="0">
                  <a:solidFill>
                    <a:schemeClr val="tx1"/>
                  </a:solidFill>
                  <a:latin typeface="Times New Roman" panose="02020603050405020304" pitchFamily="18" charset="0"/>
                  <a:cs typeface="Times New Roman" panose="02020603050405020304" pitchFamily="18" charset="0"/>
                </a:rPr>
                <a:t>hỏi</a:t>
              </a:r>
              <a:r>
                <a:rPr lang="en-US" sz="3200" b="1" u="sng" dirty="0" smtClean="0">
                  <a:solidFill>
                    <a:schemeClr val="tx1"/>
                  </a:solidFill>
                  <a:latin typeface="Times New Roman" panose="02020603050405020304" pitchFamily="18" charset="0"/>
                  <a:cs typeface="Times New Roman" panose="02020603050405020304" pitchFamily="18" charset="0"/>
                </a:rPr>
                <a:t> 5</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Quá</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trình</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xử</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lí</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thông</a:t>
              </a:r>
              <a:r>
                <a:rPr lang="en-US" sz="3200" dirty="0">
                  <a:solidFill>
                    <a:schemeClr val="tx1"/>
                  </a:solidFill>
                  <a:latin typeface="Times New Roman" panose="02020603050405020304" pitchFamily="18" charset="0"/>
                  <a:cs typeface="Times New Roman" panose="02020603050405020304" pitchFamily="18" charset="0"/>
                </a:rPr>
                <a:t> tin </a:t>
              </a:r>
              <a:r>
                <a:rPr lang="en-US" sz="3200" dirty="0" err="1">
                  <a:solidFill>
                    <a:schemeClr val="tx1"/>
                  </a:solidFill>
                  <a:latin typeface="Times New Roman" panose="02020603050405020304" pitchFamily="18" charset="0"/>
                  <a:cs typeface="Times New Roman" panose="02020603050405020304" pitchFamily="18" charset="0"/>
                </a:rPr>
                <a:t>của</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bộ</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não</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gồm</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những</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bước</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nào</a:t>
              </a:r>
              <a:r>
                <a:rPr lang="en-US" sz="3200" dirty="0" smtClean="0">
                  <a:solidFill>
                    <a:schemeClr val="tx1"/>
                  </a:solidFill>
                  <a:latin typeface="Times New Roman" panose="02020603050405020304" pitchFamily="18" charset="0"/>
                  <a:cs typeface="Times New Roman" panose="02020603050405020304" pitchFamily="18" charset="0"/>
                </a:rPr>
                <a:t>?</a:t>
              </a:r>
              <a:endParaRPr lang="en-US" sz="3200" dirty="0">
                <a:solidFill>
                  <a:schemeClr val="tx1"/>
                </a:solidFill>
                <a:latin typeface="Times New Roman" panose="02020603050405020304" pitchFamily="18" charset="0"/>
                <a:cs typeface="Times New Roman" panose="02020603050405020304"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ln>
          <a:effec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sz="3600" b="1" u="sng" dirty="0" smtClean="0">
                <a:solidFill>
                  <a:srgbClr val="FF0000"/>
                </a:solidFill>
                <a:latin typeface="Times New Roman" panose="02020603050405020304" pitchFamily="18" charset="0"/>
                <a:cs typeface="Times New Roman" panose="02020603050405020304" pitchFamily="18" charset="0"/>
              </a:rPr>
              <a:t>1. </a:t>
            </a:r>
            <a:r>
              <a:rPr lang="en-US" sz="3600" b="1" u="sng" dirty="0" err="1">
                <a:solidFill>
                  <a:srgbClr val="FF0000"/>
                </a:solidFill>
                <a:latin typeface="Times New Roman" panose="02020603050405020304" pitchFamily="18" charset="0"/>
                <a:cs typeface="Times New Roman" panose="02020603050405020304" pitchFamily="18" charset="0"/>
              </a:rPr>
              <a:t>Xử</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err="1">
                <a:solidFill>
                  <a:srgbClr val="FF0000"/>
                </a:solidFill>
                <a:latin typeface="Times New Roman" panose="02020603050405020304" pitchFamily="18" charset="0"/>
                <a:cs typeface="Times New Roman" panose="02020603050405020304" pitchFamily="18" charset="0"/>
              </a:rPr>
              <a:t>lí</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err="1">
                <a:solidFill>
                  <a:srgbClr val="FF0000"/>
                </a:solidFill>
                <a:latin typeface="Times New Roman" panose="02020603050405020304" pitchFamily="18" charset="0"/>
                <a:cs typeface="Times New Roman" panose="02020603050405020304" pitchFamily="18" charset="0"/>
              </a:rPr>
              <a:t>thông</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smtClean="0">
                <a:solidFill>
                  <a:srgbClr val="FF0000"/>
                </a:solidFill>
                <a:latin typeface="Times New Roman" panose="02020603050405020304" pitchFamily="18" charset="0"/>
                <a:cs typeface="Times New Roman" panose="02020603050405020304" pitchFamily="18" charset="0"/>
              </a:rPr>
              <a:t>tin:</a:t>
            </a:r>
            <a:endParaRPr lang="en-US" sz="3600" b="1" u="sng" dirty="0">
              <a:solidFill>
                <a:srgbClr val="FF0000"/>
              </a:solidFill>
              <a:latin typeface="Times New Roman" panose="02020603050405020304" pitchFamily="18" charset="0"/>
              <a:cs typeface="Times New Roman" panose="02020603050405020304"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Bài</a:t>
            </a:r>
            <a:r>
              <a:rPr lang="en-US" sz="3600" b="1" kern="10" dirty="0"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 2: </a:t>
            </a:r>
            <a:r>
              <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XỬ </a:t>
            </a:r>
            <a:r>
              <a:rPr lang="en-US" sz="3600" b="1" kern="10" dirty="0" smtClean="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LÍ </a:t>
            </a:r>
            <a:r>
              <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rPr>
              <a:t>THÔNG TIN </a:t>
            </a:r>
            <a:endParaRPr lang="en-US" sz="3600" b="1" kern="10" dirty="0">
              <a:ln w="9525">
                <a:solidFill>
                  <a:schemeClr val="bg1"/>
                </a:solidFill>
                <a:round/>
              </a:ln>
              <a:solidFill>
                <a:srgbClr val="FF0000"/>
              </a:solidFill>
              <a:effectLst>
                <a:outerShdw dist="35921" dir="2700000" algn="ctr" rotWithShape="0">
                  <a:srgbClr val="808080">
                    <a:alpha val="79999"/>
                  </a:srgbClr>
                </a:outerShdw>
              </a:effectLst>
              <a:latin typeface="Times New Roman" panose="02020603050405020304"/>
              <a:cs typeface="Times New Roman" panose="02020603050405020304"/>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Gear Drives">
  <a:themeElements>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fontScheme name="Gear Dri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Gear Dri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ear Dri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ear Dri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ear Dri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ear Dri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ear Dri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ear Dri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ear Dri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ear Dri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ear Dri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ear Dri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ear Dri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0</TotalTime>
  <Words>4226</Words>
  <Application>WPS Presentation</Application>
  <PresentationFormat>On-screen Show (4:3)</PresentationFormat>
  <Paragraphs>150</Paragraphs>
  <Slides>17</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17</vt:i4>
      </vt:variant>
    </vt:vector>
  </HeadingPairs>
  <TitlesOfParts>
    <vt:vector size="26" baseType="lpstr">
      <vt:lpstr>Arial</vt:lpstr>
      <vt:lpstr>SimSun</vt:lpstr>
      <vt:lpstr>Wingdings</vt:lpstr>
      <vt:lpstr>Times New Roman</vt:lpstr>
      <vt:lpstr>Times New Roman</vt:lpstr>
      <vt:lpstr>Microsoft YaHei</vt:lpstr>
      <vt:lpstr>Arial Unicode MS</vt:lpstr>
      <vt:lpstr>Calibri</vt:lpstr>
      <vt:lpstr>Gear Drives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User</cp:lastModifiedBy>
  <cp:revision>119</cp:revision>
  <dcterms:created xsi:type="dcterms:W3CDTF">2021-07-05T09:11:00Z</dcterms:created>
  <dcterms:modified xsi:type="dcterms:W3CDTF">2021-10-21T01:45:00Z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56FB5CED44804CAA911E28DAD6B9F975</vt:lpwstr>
  </property>
  <property fmtid="{D5CDD505-2E9C-101B-9397-08002B2CF9AE}" pid="3" name="KSOProductBuildVer">
    <vt:lpwstr>1033-11.2.0.10323</vt:lpwstr>
  </property>
</Properties>
</file>