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80" r:id="rId2"/>
    <p:sldId id="271" r:id="rId3"/>
    <p:sldId id="287" r:id="rId4"/>
    <p:sldId id="276" r:id="rId5"/>
    <p:sldId id="286" r:id="rId6"/>
    <p:sldId id="289" r:id="rId7"/>
    <p:sldId id="279" r:id="rId8"/>
    <p:sldId id="292" r:id="rId9"/>
    <p:sldId id="295" r:id="rId10"/>
    <p:sldId id="298" r:id="rId11"/>
    <p:sldId id="300" r:id="rId12"/>
    <p:sldId id="299" r:id="rId13"/>
    <p:sldId id="305" r:id="rId14"/>
    <p:sldId id="304" r:id="rId15"/>
    <p:sldId id="306" r:id="rId16"/>
    <p:sldId id="303" r:id="rId17"/>
    <p:sldId id="308" r:id="rId18"/>
    <p:sldId id="309" r:id="rId19"/>
    <p:sldId id="307" r:id="rId20"/>
    <p:sldId id="311" r:id="rId21"/>
    <p:sldId id="310" r:id="rId22"/>
    <p:sldId id="312" r:id="rId23"/>
  </p:sldIdLst>
  <p:sldSz cx="9144000" cy="5143500" type="screen16x9"/>
  <p:notesSz cx="6858000" cy="9144000"/>
  <p:embeddedFontLst>
    <p:embeddedFont>
      <p:font typeface="VNI-Times" pitchFamily="2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Open Sans" charset="0"/>
      <p:regular r:id="rId34"/>
      <p:bold r:id="rId35"/>
      <p:italic r:id="rId36"/>
      <p:boldItalic r:id="rId37"/>
    </p:embeddedFont>
    <p:embeddedFont>
      <p:font typeface="Microsoft YaHei" pitchFamily="34" charset="-122"/>
      <p:regular r:id="rId38"/>
      <p:bold r:id="rId39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4" y="-990"/>
      </p:cViewPr>
      <p:guideLst>
        <p:guide orient="horz" pos="1611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95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788444"/>
            <a:ext cx="8207375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3705225"/>
            <a:ext cx="8212138" cy="735806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35933D16-1A11-400B-A8CC-34FD56FEFD51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350"/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/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900"/>
              <a:r>
                <a:rPr lang="en-US" altLang="zh-CN" sz="3000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000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3000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900"/>
              <a:endParaRPr lang="zh-CN" altLang="en-US" sz="3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/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900"/>
              <a:r>
                <a:rPr lang="en-US" altLang="zh-CN" sz="3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00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/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900"/>
              <a:r>
                <a:rPr lang="en-US" altLang="zh-CN" sz="30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/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/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500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TIN HỌC 6</a:t>
              </a:r>
              <a:endParaRPr lang="zh-CN" altLang="en-US" sz="4500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342"/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50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TIN HỌC 6</a:t>
              </a:r>
              <a:endParaRPr lang="zh-CN" altLang="en-US" sz="4500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>
            <a:fillRect/>
          </a:stretch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>
            <a:fillRect/>
          </a:stretch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>
              <a:fillRect/>
            </a:stretch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>
              <a:fillRect/>
            </a:stretch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423160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/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/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816857" y="2343884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89533" y="2110085"/>
            <a:ext cx="396494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THÚC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/>
          <p:cNvCxnSpPr/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49001" y="1757758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>
            <a:fillRect/>
          </a:stretch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>
            <a:fillRect/>
          </a:stretch>
        </p:blipFill>
        <p:spPr>
          <a:xfrm>
            <a:off x="3279113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15" y="3463385"/>
            <a:ext cx="2810419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3387602"/>
            <a:ext cx="2733989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2695" y="3347399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/>
                <a:gridCol w="3570755"/>
                <a:gridCol w="2401557"/>
                <a:gridCol w="2069761"/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/>
                <a:gridCol w="3549445"/>
                <a:gridCol w="2418735"/>
                <a:gridCol w="20700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/>
                <a:gridCol w="3570755"/>
                <a:gridCol w="2401557"/>
                <a:gridCol w="2069761"/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/>
                <a:gridCol w="3570755"/>
                <a:gridCol w="2401557"/>
                <a:gridCol w="2069761"/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>
            <a:fillRect/>
          </a:stretch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>
            <a:fillRect/>
          </a:stretch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3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Dữ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1210</Words>
  <Application>Microsoft Office PowerPoint</Application>
  <PresentationFormat>On-screen Show (16:9)</PresentationFormat>
  <Paragraphs>128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VNI-Times</vt:lpstr>
      <vt:lpstr>Calibri</vt:lpstr>
      <vt:lpstr>宋体</vt:lpstr>
      <vt:lpstr>字魂36号-正文宋楷</vt:lpstr>
      <vt:lpstr>Open Sans</vt:lpstr>
      <vt:lpstr>Times New Roman</vt:lpstr>
      <vt:lpstr>Wingdings</vt:lpstr>
      <vt:lpstr>iCiel Nabila</vt:lpstr>
      <vt:lpstr>Microsoft YaHei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Nguyen</cp:lastModifiedBy>
  <cp:revision>113</cp:revision>
  <dcterms:created xsi:type="dcterms:W3CDTF">2015-12-05T09:26:00Z</dcterms:created>
  <dcterms:modified xsi:type="dcterms:W3CDTF">2022-09-03T08:22:29Z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AFEB54A5600B43879B2E6719690FB78C</vt:lpwstr>
  </property>
</Properties>
</file>