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984" r:id="rId2"/>
    <p:sldId id="974" r:id="rId3"/>
    <p:sldId id="973" r:id="rId4"/>
    <p:sldId id="950" r:id="rId5"/>
    <p:sldId id="985" r:id="rId6"/>
    <p:sldId id="986" r:id="rId7"/>
    <p:sldId id="987" r:id="rId8"/>
    <p:sldId id="988" r:id="rId9"/>
    <p:sldId id="989" r:id="rId10"/>
    <p:sldId id="990" r:id="rId11"/>
    <p:sldId id="991" r:id="rId12"/>
    <p:sldId id="632" r:id="rId13"/>
    <p:sldId id="898" r:id="rId14"/>
    <p:sldId id="999" r:id="rId15"/>
    <p:sldId id="1000" r:id="rId16"/>
    <p:sldId id="1001" r:id="rId17"/>
    <p:sldId id="1002" r:id="rId18"/>
    <p:sldId id="995" r:id="rId19"/>
    <p:sldId id="996" r:id="rId20"/>
    <p:sldId id="997" r:id="rId21"/>
    <p:sldId id="998" r:id="rId22"/>
    <p:sldId id="876" r:id="rId23"/>
    <p:sldId id="877" r:id="rId24"/>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84"/>
            <p14:sldId id="974"/>
            <p14:sldId id="973"/>
            <p14:sldId id="950"/>
            <p14:sldId id="985"/>
            <p14:sldId id="986"/>
            <p14:sldId id="987"/>
            <p14:sldId id="988"/>
            <p14:sldId id="989"/>
            <p14:sldId id="990"/>
            <p14:sldId id="991"/>
            <p14:sldId id="632"/>
            <p14:sldId id="898"/>
            <p14:sldId id="999"/>
            <p14:sldId id="1000"/>
            <p14:sldId id="1001"/>
            <p14:sldId id="1002"/>
            <p14:sldId id="995"/>
            <p14:sldId id="996"/>
            <p14:sldId id="997"/>
            <p14:sldId id="998"/>
            <p14:sldId id="876"/>
            <p14:sldId id="87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AAA"/>
    <a:srgbClr val="2F6F2F"/>
    <a:srgbClr val="396129"/>
    <a:srgbClr val="FDF1C3"/>
    <a:srgbClr val="FCF0BC"/>
    <a:srgbClr val="000000"/>
    <a:srgbClr val="FDF0BF"/>
    <a:srgbClr val="2B673E"/>
    <a:srgbClr val="C4E9B5"/>
    <a:srgbClr val="CAE6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33" autoAdjust="0"/>
    <p:restoredTop sz="94719" autoAdjust="0"/>
  </p:normalViewPr>
  <p:slideViewPr>
    <p:cSldViewPr>
      <p:cViewPr>
        <p:scale>
          <a:sx n="100" d="100"/>
          <a:sy n="100" d="100"/>
        </p:scale>
        <p:origin x="-1044" y="-156"/>
      </p:cViewPr>
      <p:guideLst>
        <p:guide orient="horz" pos="2160"/>
        <p:guide pos="3839"/>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 Id="rId4" Type="http://schemas.openxmlformats.org/officeDocument/2006/relationships/image" Target="../media/image9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4" Type="http://schemas.openxmlformats.org/officeDocument/2006/relationships/image" Target="../media/image96.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image" Target="../media/image21.wmf"/><Relationship Id="rId7" Type="http://schemas.openxmlformats.org/officeDocument/2006/relationships/image" Target="../media/image25.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39.wmf"/><Relationship Id="rId7" Type="http://schemas.openxmlformats.org/officeDocument/2006/relationships/image" Target="../media/image43.wmf"/><Relationship Id="rId2" Type="http://schemas.openxmlformats.org/officeDocument/2006/relationships/image" Target="../media/image38.wmf"/><Relationship Id="rId1" Type="http://schemas.openxmlformats.org/officeDocument/2006/relationships/image" Target="../media/image37.wmf"/><Relationship Id="rId6" Type="http://schemas.openxmlformats.org/officeDocument/2006/relationships/image" Target="../media/image42.wmf"/><Relationship Id="rId5" Type="http://schemas.openxmlformats.org/officeDocument/2006/relationships/image" Target="../media/image41.wmf"/><Relationship Id="rId4"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6" Type="http://schemas.openxmlformats.org/officeDocument/2006/relationships/image" Target="../media/image58.wmf"/><Relationship Id="rId5" Type="http://schemas.openxmlformats.org/officeDocument/2006/relationships/image" Target="../media/image57.wmf"/><Relationship Id="rId4" Type="http://schemas.openxmlformats.org/officeDocument/2006/relationships/image" Target="../media/image5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04/01/2025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04/01/2025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04/01/2025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04/01/2025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04/01/2025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04/01/2025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04/01/2025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04/01/2025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7.wmf"/><Relationship Id="rId13" Type="http://schemas.openxmlformats.org/officeDocument/2006/relationships/oleObject" Target="../embeddings/oleObject37.bin"/><Relationship Id="rId3" Type="http://schemas.openxmlformats.org/officeDocument/2006/relationships/notesSlide" Target="../notesSlides/notesSlide9.xml"/><Relationship Id="rId7" Type="http://schemas.openxmlformats.org/officeDocument/2006/relationships/oleObject" Target="../embeddings/oleObject34.bin"/><Relationship Id="rId12" Type="http://schemas.openxmlformats.org/officeDocument/2006/relationships/image" Target="../media/image49.wmf"/><Relationship Id="rId17" Type="http://schemas.openxmlformats.org/officeDocument/2006/relationships/image" Target="../media/image52.png"/><Relationship Id="rId2" Type="http://schemas.openxmlformats.org/officeDocument/2006/relationships/slideLayout" Target="../slideLayouts/slideLayout2.xml"/><Relationship Id="rId16" Type="http://schemas.openxmlformats.org/officeDocument/2006/relationships/image" Target="../media/image51.wmf"/><Relationship Id="rId1" Type="http://schemas.openxmlformats.org/officeDocument/2006/relationships/vmlDrawing" Target="../drawings/vmlDrawing5.vml"/><Relationship Id="rId6" Type="http://schemas.openxmlformats.org/officeDocument/2006/relationships/image" Target="../media/image46.wmf"/><Relationship Id="rId11" Type="http://schemas.openxmlformats.org/officeDocument/2006/relationships/oleObject" Target="../embeddings/oleObject36.bin"/><Relationship Id="rId5" Type="http://schemas.openxmlformats.org/officeDocument/2006/relationships/oleObject" Target="../embeddings/oleObject33.bin"/><Relationship Id="rId15" Type="http://schemas.openxmlformats.org/officeDocument/2006/relationships/oleObject" Target="../embeddings/oleObject38.bin"/><Relationship Id="rId10" Type="http://schemas.openxmlformats.org/officeDocument/2006/relationships/image" Target="../media/image48.wmf"/><Relationship Id="rId4" Type="http://schemas.openxmlformats.org/officeDocument/2006/relationships/image" Target="../media/image17.png"/><Relationship Id="rId9" Type="http://schemas.openxmlformats.org/officeDocument/2006/relationships/oleObject" Target="../embeddings/oleObject35.bin"/><Relationship Id="rId14" Type="http://schemas.openxmlformats.org/officeDocument/2006/relationships/image" Target="../media/image50.wmf"/></Relationships>
</file>

<file path=ppt/slides/_rels/slide11.xml.rels><?xml version="1.0" encoding="UTF-8" standalone="yes"?>
<Relationships xmlns="http://schemas.openxmlformats.org/package/2006/relationships"><Relationship Id="rId8" Type="http://schemas.openxmlformats.org/officeDocument/2006/relationships/image" Target="../media/image54.wmf"/><Relationship Id="rId13" Type="http://schemas.openxmlformats.org/officeDocument/2006/relationships/oleObject" Target="../embeddings/oleObject43.bin"/><Relationship Id="rId3" Type="http://schemas.openxmlformats.org/officeDocument/2006/relationships/notesSlide" Target="../notesSlides/notesSlide10.xml"/><Relationship Id="rId7" Type="http://schemas.openxmlformats.org/officeDocument/2006/relationships/oleObject" Target="../embeddings/oleObject40.bin"/><Relationship Id="rId12" Type="http://schemas.openxmlformats.org/officeDocument/2006/relationships/image" Target="../media/image56.wmf"/><Relationship Id="rId17"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58.wmf"/><Relationship Id="rId1" Type="http://schemas.openxmlformats.org/officeDocument/2006/relationships/vmlDrawing" Target="../drawings/vmlDrawing6.vml"/><Relationship Id="rId6" Type="http://schemas.openxmlformats.org/officeDocument/2006/relationships/image" Target="../media/image53.wmf"/><Relationship Id="rId11" Type="http://schemas.openxmlformats.org/officeDocument/2006/relationships/oleObject" Target="../embeddings/oleObject42.bin"/><Relationship Id="rId5" Type="http://schemas.openxmlformats.org/officeDocument/2006/relationships/oleObject" Target="../embeddings/oleObject39.bin"/><Relationship Id="rId15" Type="http://schemas.openxmlformats.org/officeDocument/2006/relationships/oleObject" Target="../embeddings/oleObject44.bin"/><Relationship Id="rId10" Type="http://schemas.openxmlformats.org/officeDocument/2006/relationships/image" Target="../media/image55.wmf"/><Relationship Id="rId4" Type="http://schemas.openxmlformats.org/officeDocument/2006/relationships/image" Target="../media/image59.png"/><Relationship Id="rId9" Type="http://schemas.openxmlformats.org/officeDocument/2006/relationships/oleObject" Target="../embeddings/oleObject41.bin"/><Relationship Id="rId14" Type="http://schemas.openxmlformats.org/officeDocument/2006/relationships/image" Target="../media/image57.wmf"/></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69.png"/><Relationship Id="rId18" Type="http://schemas.openxmlformats.org/officeDocument/2006/relationships/image" Target="../media/image73.png"/><Relationship Id="rId3" Type="http://schemas.openxmlformats.org/officeDocument/2006/relationships/slideLayout" Target="../slideLayouts/slideLayout2.xml"/><Relationship Id="rId7" Type="http://schemas.openxmlformats.org/officeDocument/2006/relationships/image" Target="../media/image66.png"/><Relationship Id="rId12" Type="http://schemas.openxmlformats.org/officeDocument/2006/relationships/slide" Target="slide17.xml"/><Relationship Id="rId17" Type="http://schemas.openxmlformats.org/officeDocument/2006/relationships/image" Target="../media/image72.png"/><Relationship Id="rId2" Type="http://schemas.openxmlformats.org/officeDocument/2006/relationships/audio" Target="../media/media1.wav"/><Relationship Id="rId16" Type="http://schemas.openxmlformats.org/officeDocument/2006/relationships/image" Target="../media/image71.png"/><Relationship Id="rId1" Type="http://schemas.microsoft.com/office/2007/relationships/media" Target="../media/media1.wav"/><Relationship Id="rId6" Type="http://schemas.openxmlformats.org/officeDocument/2006/relationships/slide" Target="slide14.xml"/><Relationship Id="rId11" Type="http://schemas.openxmlformats.org/officeDocument/2006/relationships/image" Target="../media/image68.png"/><Relationship Id="rId5" Type="http://schemas.openxmlformats.org/officeDocument/2006/relationships/image" Target="../media/image65.png"/><Relationship Id="rId15" Type="http://schemas.openxmlformats.org/officeDocument/2006/relationships/image" Target="../media/image70.png"/><Relationship Id="rId10" Type="http://schemas.openxmlformats.org/officeDocument/2006/relationships/slide" Target="slide16.xml"/><Relationship Id="rId19" Type="http://schemas.openxmlformats.org/officeDocument/2006/relationships/image" Target="../media/image74.png"/><Relationship Id="rId4" Type="http://schemas.openxmlformats.org/officeDocument/2006/relationships/audio" Target="../media/audio1.wav"/><Relationship Id="rId9" Type="http://schemas.openxmlformats.org/officeDocument/2006/relationships/image" Target="../media/image67.png"/><Relationship Id="rId14" Type="http://schemas.openxmlformats.org/officeDocument/2006/relationships/slide" Target="slide18.xml"/></Relationships>
</file>

<file path=ppt/slides/_rels/slide1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media2.wav"/><Relationship Id="rId7" Type="http://schemas.openxmlformats.org/officeDocument/2006/relationships/image" Target="../media/image77.png"/><Relationship Id="rId2" Type="http://schemas.microsoft.com/office/2007/relationships/media" Target="../media/media2.wav"/><Relationship Id="rId1" Type="http://schemas.openxmlformats.org/officeDocument/2006/relationships/vmlDrawing" Target="../drawings/vmlDrawing7.vml"/><Relationship Id="rId6" Type="http://schemas.openxmlformats.org/officeDocument/2006/relationships/slide" Target="slide13.xml"/><Relationship Id="rId5" Type="http://schemas.openxmlformats.org/officeDocument/2006/relationships/image" Target="../media/image76.png"/><Relationship Id="rId10" Type="http://schemas.openxmlformats.org/officeDocument/2006/relationships/image" Target="../media/image75.wmf"/><Relationship Id="rId4" Type="http://schemas.openxmlformats.org/officeDocument/2006/relationships/slideLayout" Target="../slideLayouts/slideLayout7.xml"/><Relationship Id="rId9" Type="http://schemas.openxmlformats.org/officeDocument/2006/relationships/oleObject" Target="../embeddings/oleObject45.bin"/></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media2.wav"/><Relationship Id="rId7" Type="http://schemas.openxmlformats.org/officeDocument/2006/relationships/image" Target="../media/image77.png"/><Relationship Id="rId2" Type="http://schemas.microsoft.com/office/2007/relationships/media" Target="../media/media2.wav"/><Relationship Id="rId1" Type="http://schemas.openxmlformats.org/officeDocument/2006/relationships/vmlDrawing" Target="../drawings/vmlDrawing8.vml"/><Relationship Id="rId6" Type="http://schemas.openxmlformats.org/officeDocument/2006/relationships/slide" Target="slide13.xml"/><Relationship Id="rId5" Type="http://schemas.openxmlformats.org/officeDocument/2006/relationships/image" Target="../media/image80.png"/><Relationship Id="rId10" Type="http://schemas.openxmlformats.org/officeDocument/2006/relationships/image" Target="../media/image79.wmf"/><Relationship Id="rId4" Type="http://schemas.openxmlformats.org/officeDocument/2006/relationships/slideLayout" Target="../slideLayouts/slideLayout7.xml"/><Relationship Id="rId9" Type="http://schemas.openxmlformats.org/officeDocument/2006/relationships/oleObject" Target="../embeddings/oleObject46.bin"/></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media2.wav"/><Relationship Id="rId7" Type="http://schemas.openxmlformats.org/officeDocument/2006/relationships/image" Target="../media/image77.png"/><Relationship Id="rId2" Type="http://schemas.microsoft.com/office/2007/relationships/media" Target="../media/media2.wav"/><Relationship Id="rId1" Type="http://schemas.openxmlformats.org/officeDocument/2006/relationships/vmlDrawing" Target="../drawings/vmlDrawing9.vml"/><Relationship Id="rId6" Type="http://schemas.openxmlformats.org/officeDocument/2006/relationships/slide" Target="slide13.xml"/><Relationship Id="rId5" Type="http://schemas.openxmlformats.org/officeDocument/2006/relationships/image" Target="../media/image82.png"/><Relationship Id="rId10" Type="http://schemas.openxmlformats.org/officeDocument/2006/relationships/image" Target="../media/image81.wmf"/><Relationship Id="rId4" Type="http://schemas.openxmlformats.org/officeDocument/2006/relationships/slideLayout" Target="../slideLayouts/slideLayout7.xml"/><Relationship Id="rId9" Type="http://schemas.openxmlformats.org/officeDocument/2006/relationships/oleObject" Target="../embeddings/oleObject47.bin"/></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audio" Target="../media/media2.wav"/><Relationship Id="rId7" Type="http://schemas.openxmlformats.org/officeDocument/2006/relationships/image" Target="../media/image77.png"/><Relationship Id="rId2" Type="http://schemas.microsoft.com/office/2007/relationships/media" Target="../media/media2.wav"/><Relationship Id="rId1" Type="http://schemas.openxmlformats.org/officeDocument/2006/relationships/vmlDrawing" Target="../drawings/vmlDrawing10.vml"/><Relationship Id="rId6" Type="http://schemas.openxmlformats.org/officeDocument/2006/relationships/slide" Target="slide13.xml"/><Relationship Id="rId5" Type="http://schemas.openxmlformats.org/officeDocument/2006/relationships/image" Target="../media/image84.png"/><Relationship Id="rId10" Type="http://schemas.openxmlformats.org/officeDocument/2006/relationships/image" Target="../media/image83.wmf"/><Relationship Id="rId4" Type="http://schemas.openxmlformats.org/officeDocument/2006/relationships/slideLayout" Target="../slideLayouts/slideLayout7.xml"/><Relationship Id="rId9" Type="http://schemas.openxmlformats.org/officeDocument/2006/relationships/oleObject" Target="../embeddings/oleObject48.bin"/></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8" Type="http://schemas.openxmlformats.org/officeDocument/2006/relationships/image" Target="../media/image89.wmf"/><Relationship Id="rId13" Type="http://schemas.openxmlformats.org/officeDocument/2006/relationships/image" Target="../media/image92.png"/><Relationship Id="rId3" Type="http://schemas.openxmlformats.org/officeDocument/2006/relationships/notesSlide" Target="../notesSlides/notesSlide13.xml"/><Relationship Id="rId7" Type="http://schemas.openxmlformats.org/officeDocument/2006/relationships/oleObject" Target="../embeddings/oleObject50.bin"/><Relationship Id="rId12" Type="http://schemas.openxmlformats.org/officeDocument/2006/relationships/image" Target="../media/image91.wmf"/><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88.wmf"/><Relationship Id="rId11" Type="http://schemas.openxmlformats.org/officeDocument/2006/relationships/oleObject" Target="../embeddings/oleObject52.bin"/><Relationship Id="rId5" Type="http://schemas.openxmlformats.org/officeDocument/2006/relationships/oleObject" Target="../embeddings/oleObject49.bin"/><Relationship Id="rId10" Type="http://schemas.openxmlformats.org/officeDocument/2006/relationships/image" Target="../media/image90.wmf"/><Relationship Id="rId4" Type="http://schemas.openxmlformats.org/officeDocument/2006/relationships/image" Target="../media/image17.png"/><Relationship Id="rId9" Type="http://schemas.openxmlformats.org/officeDocument/2006/relationships/oleObject" Target="../embeddings/oleObject51.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94.wmf"/><Relationship Id="rId13" Type="http://schemas.openxmlformats.org/officeDocument/2006/relationships/image" Target="../media/image92.png"/><Relationship Id="rId3" Type="http://schemas.openxmlformats.org/officeDocument/2006/relationships/notesSlide" Target="../notesSlides/notesSlide14.xml"/><Relationship Id="rId7" Type="http://schemas.openxmlformats.org/officeDocument/2006/relationships/oleObject" Target="../embeddings/oleObject54.bin"/><Relationship Id="rId12" Type="http://schemas.openxmlformats.org/officeDocument/2006/relationships/image" Target="../media/image96.wmf"/><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93.wmf"/><Relationship Id="rId11" Type="http://schemas.openxmlformats.org/officeDocument/2006/relationships/oleObject" Target="../embeddings/oleObject56.bin"/><Relationship Id="rId5" Type="http://schemas.openxmlformats.org/officeDocument/2006/relationships/oleObject" Target="../embeddings/oleObject53.bin"/><Relationship Id="rId10" Type="http://schemas.openxmlformats.org/officeDocument/2006/relationships/image" Target="../media/image95.wmf"/><Relationship Id="rId4" Type="http://schemas.openxmlformats.org/officeDocument/2006/relationships/image" Target="../media/image17.png"/><Relationship Id="rId9" Type="http://schemas.openxmlformats.org/officeDocument/2006/relationships/oleObject" Target="../embeddings/oleObject55.bin"/></Relationships>
</file>

<file path=ppt/slides/_rels/slide21.xml.rels><?xml version="1.0" encoding="UTF-8" standalone="yes"?>
<Relationships xmlns="http://schemas.openxmlformats.org/package/2006/relationships"><Relationship Id="rId2" Type="http://schemas.openxmlformats.org/officeDocument/2006/relationships/hyperlink" Target="https://sites.google.com/view/giaoandientu-doanhtuan/trang-ch%E1%BB%A7"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8.png"/><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8.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8" Type="http://schemas.openxmlformats.org/officeDocument/2006/relationships/image" Target="../media/image10.wmf"/><Relationship Id="rId13" Type="http://schemas.openxmlformats.org/officeDocument/2006/relationships/oleObject" Target="../embeddings/oleObject5.bin"/><Relationship Id="rId18" Type="http://schemas.openxmlformats.org/officeDocument/2006/relationships/image" Target="../media/image15.wmf"/><Relationship Id="rId3" Type="http://schemas.openxmlformats.org/officeDocument/2006/relationships/notesSlide" Target="../notesSlides/notesSlide5.xml"/><Relationship Id="rId21" Type="http://schemas.openxmlformats.org/officeDocument/2006/relationships/image" Target="../media/image18.png"/><Relationship Id="rId7" Type="http://schemas.openxmlformats.org/officeDocument/2006/relationships/oleObject" Target="../embeddings/oleObject2.bin"/><Relationship Id="rId12" Type="http://schemas.openxmlformats.org/officeDocument/2006/relationships/image" Target="../media/image12.wmf"/><Relationship Id="rId17" Type="http://schemas.openxmlformats.org/officeDocument/2006/relationships/oleObject" Target="../embeddings/oleObject7.bin"/><Relationship Id="rId2" Type="http://schemas.openxmlformats.org/officeDocument/2006/relationships/slideLayout" Target="../slideLayouts/slideLayout2.xml"/><Relationship Id="rId16" Type="http://schemas.openxmlformats.org/officeDocument/2006/relationships/image" Target="../media/image14.wmf"/><Relationship Id="rId20" Type="http://schemas.openxmlformats.org/officeDocument/2006/relationships/image" Target="../media/image16.wmf"/><Relationship Id="rId1" Type="http://schemas.openxmlformats.org/officeDocument/2006/relationships/vmlDrawing" Target="../drawings/vmlDrawing1.vml"/><Relationship Id="rId6" Type="http://schemas.openxmlformats.org/officeDocument/2006/relationships/image" Target="../media/image9.wmf"/><Relationship Id="rId11" Type="http://schemas.openxmlformats.org/officeDocument/2006/relationships/oleObject" Target="../embeddings/oleObject4.bin"/><Relationship Id="rId5" Type="http://schemas.openxmlformats.org/officeDocument/2006/relationships/oleObject" Target="../embeddings/oleObject1.bin"/><Relationship Id="rId15" Type="http://schemas.openxmlformats.org/officeDocument/2006/relationships/oleObject" Target="../embeddings/oleObject6.bin"/><Relationship Id="rId10" Type="http://schemas.openxmlformats.org/officeDocument/2006/relationships/image" Target="../media/image11.wmf"/><Relationship Id="rId19" Type="http://schemas.openxmlformats.org/officeDocument/2006/relationships/oleObject" Target="../embeddings/oleObject8.bin"/><Relationship Id="rId4" Type="http://schemas.openxmlformats.org/officeDocument/2006/relationships/image" Target="../media/image17.png"/><Relationship Id="rId9" Type="http://schemas.openxmlformats.org/officeDocument/2006/relationships/oleObject" Target="../embeddings/oleObject3.bin"/><Relationship Id="rId14" Type="http://schemas.openxmlformats.org/officeDocument/2006/relationships/image" Target="../media/image13.wmf"/></Relationships>
</file>

<file path=ppt/slides/_rels/slide7.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oleObject" Target="../embeddings/oleObject13.bin"/><Relationship Id="rId18" Type="http://schemas.openxmlformats.org/officeDocument/2006/relationships/image" Target="../media/image25.wmf"/><Relationship Id="rId3" Type="http://schemas.openxmlformats.org/officeDocument/2006/relationships/notesSlide" Target="../notesSlides/notesSlide6.xml"/><Relationship Id="rId21" Type="http://schemas.openxmlformats.org/officeDocument/2006/relationships/image" Target="../media/image27.png"/><Relationship Id="rId7" Type="http://schemas.openxmlformats.org/officeDocument/2006/relationships/oleObject" Target="../embeddings/oleObject10.bin"/><Relationship Id="rId12" Type="http://schemas.openxmlformats.org/officeDocument/2006/relationships/image" Target="../media/image22.wmf"/><Relationship Id="rId17" Type="http://schemas.openxmlformats.org/officeDocument/2006/relationships/oleObject" Target="../embeddings/oleObject15.bin"/><Relationship Id="rId2" Type="http://schemas.openxmlformats.org/officeDocument/2006/relationships/slideLayout" Target="../slideLayouts/slideLayout2.xml"/><Relationship Id="rId16" Type="http://schemas.openxmlformats.org/officeDocument/2006/relationships/image" Target="../media/image24.wmf"/><Relationship Id="rId20" Type="http://schemas.openxmlformats.org/officeDocument/2006/relationships/image" Target="../media/image26.wmf"/><Relationship Id="rId1" Type="http://schemas.openxmlformats.org/officeDocument/2006/relationships/vmlDrawing" Target="../drawings/vmlDrawing2.vml"/><Relationship Id="rId6" Type="http://schemas.openxmlformats.org/officeDocument/2006/relationships/image" Target="../media/image19.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oleObject" Target="../embeddings/oleObject14.bin"/><Relationship Id="rId10" Type="http://schemas.openxmlformats.org/officeDocument/2006/relationships/image" Target="../media/image21.wmf"/><Relationship Id="rId19" Type="http://schemas.openxmlformats.org/officeDocument/2006/relationships/oleObject" Target="../embeddings/oleObject16.bin"/><Relationship Id="rId4" Type="http://schemas.openxmlformats.org/officeDocument/2006/relationships/image" Target="../media/image17.png"/><Relationship Id="rId9" Type="http://schemas.openxmlformats.org/officeDocument/2006/relationships/oleObject" Target="../embeddings/oleObject11.bin"/><Relationship Id="rId14" Type="http://schemas.openxmlformats.org/officeDocument/2006/relationships/image" Target="../media/image23.wmf"/></Relationships>
</file>

<file path=ppt/slides/_rels/slide8.xml.rels><?xml version="1.0" encoding="UTF-8" standalone="yes"?>
<Relationships xmlns="http://schemas.openxmlformats.org/package/2006/relationships"><Relationship Id="rId8" Type="http://schemas.openxmlformats.org/officeDocument/2006/relationships/image" Target="../media/image29.wmf"/><Relationship Id="rId13" Type="http://schemas.openxmlformats.org/officeDocument/2006/relationships/oleObject" Target="../embeddings/oleObject21.bin"/><Relationship Id="rId18" Type="http://schemas.openxmlformats.org/officeDocument/2006/relationships/image" Target="../media/image34.wmf"/><Relationship Id="rId3" Type="http://schemas.openxmlformats.org/officeDocument/2006/relationships/notesSlide" Target="../notesSlides/notesSlide7.xml"/><Relationship Id="rId21" Type="http://schemas.openxmlformats.org/officeDocument/2006/relationships/image" Target="../media/image36.png"/><Relationship Id="rId7" Type="http://schemas.openxmlformats.org/officeDocument/2006/relationships/oleObject" Target="../embeddings/oleObject18.bin"/><Relationship Id="rId12" Type="http://schemas.openxmlformats.org/officeDocument/2006/relationships/image" Target="../media/image31.wmf"/><Relationship Id="rId17" Type="http://schemas.openxmlformats.org/officeDocument/2006/relationships/oleObject" Target="../embeddings/oleObject23.bin"/><Relationship Id="rId2" Type="http://schemas.openxmlformats.org/officeDocument/2006/relationships/slideLayout" Target="../slideLayouts/slideLayout2.xml"/><Relationship Id="rId16" Type="http://schemas.openxmlformats.org/officeDocument/2006/relationships/image" Target="../media/image33.wmf"/><Relationship Id="rId20" Type="http://schemas.openxmlformats.org/officeDocument/2006/relationships/image" Target="../media/image35.wmf"/><Relationship Id="rId1" Type="http://schemas.openxmlformats.org/officeDocument/2006/relationships/vmlDrawing" Target="../drawings/vmlDrawing3.vml"/><Relationship Id="rId6" Type="http://schemas.openxmlformats.org/officeDocument/2006/relationships/image" Target="../media/image28.wmf"/><Relationship Id="rId11" Type="http://schemas.openxmlformats.org/officeDocument/2006/relationships/oleObject" Target="../embeddings/oleObject20.bin"/><Relationship Id="rId5" Type="http://schemas.openxmlformats.org/officeDocument/2006/relationships/oleObject" Target="../embeddings/oleObject17.bin"/><Relationship Id="rId15" Type="http://schemas.openxmlformats.org/officeDocument/2006/relationships/oleObject" Target="../embeddings/oleObject22.bin"/><Relationship Id="rId10" Type="http://schemas.openxmlformats.org/officeDocument/2006/relationships/image" Target="../media/image30.wmf"/><Relationship Id="rId19" Type="http://schemas.openxmlformats.org/officeDocument/2006/relationships/oleObject" Target="../embeddings/oleObject24.bin"/><Relationship Id="rId4" Type="http://schemas.openxmlformats.org/officeDocument/2006/relationships/image" Target="../media/image17.png"/><Relationship Id="rId9" Type="http://schemas.openxmlformats.org/officeDocument/2006/relationships/oleObject" Target="../embeddings/oleObject19.bin"/><Relationship Id="rId14" Type="http://schemas.openxmlformats.org/officeDocument/2006/relationships/image" Target="../media/image32.wmf"/></Relationships>
</file>

<file path=ppt/slides/_rels/slide9.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oleObject" Target="../embeddings/oleObject29.bin"/><Relationship Id="rId26" Type="http://schemas.openxmlformats.org/officeDocument/2006/relationships/oleObject" Target="../embeddings/oleObject32.bin"/><Relationship Id="rId3" Type="http://schemas.openxmlformats.org/officeDocument/2006/relationships/notesSlide" Target="../notesSlides/notesSlide8.xml"/><Relationship Id="rId7" Type="http://schemas.openxmlformats.org/officeDocument/2006/relationships/oleObject" Target="../embeddings/oleObject26.bin"/><Relationship Id="rId12" Type="http://schemas.openxmlformats.org/officeDocument/2006/relationships/image" Target="../media/image40.wmf"/><Relationship Id="rId25" Type="http://schemas.openxmlformats.org/officeDocument/2006/relationships/image" Target="../media/image43.wmf"/><Relationship Id="rId2" Type="http://schemas.openxmlformats.org/officeDocument/2006/relationships/slideLayout" Target="../slideLayouts/slideLayout2.xml"/><Relationship Id="rId16" Type="http://schemas.openxmlformats.org/officeDocument/2006/relationships/image" Target="../media/image42.wmf"/><Relationship Id="rId1" Type="http://schemas.openxmlformats.org/officeDocument/2006/relationships/vmlDrawing" Target="../drawings/vmlDrawing4.vml"/><Relationship Id="rId6" Type="http://schemas.openxmlformats.org/officeDocument/2006/relationships/image" Target="../media/image37.wmf"/><Relationship Id="rId11" Type="http://schemas.openxmlformats.org/officeDocument/2006/relationships/oleObject" Target="../embeddings/oleObject28.bin"/><Relationship Id="rId24" Type="http://schemas.openxmlformats.org/officeDocument/2006/relationships/oleObject" Target="../embeddings/oleObject31.bin"/><Relationship Id="rId5" Type="http://schemas.openxmlformats.org/officeDocument/2006/relationships/oleObject" Target="../embeddings/oleObject25.bin"/><Relationship Id="rId15" Type="http://schemas.openxmlformats.org/officeDocument/2006/relationships/oleObject" Target="../embeddings/oleObject30.bin"/><Relationship Id="rId23" Type="http://schemas.openxmlformats.org/officeDocument/2006/relationships/image" Target="../media/image102.png"/><Relationship Id="rId28" Type="http://schemas.openxmlformats.org/officeDocument/2006/relationships/image" Target="../media/image45.png"/><Relationship Id="rId10" Type="http://schemas.openxmlformats.org/officeDocument/2006/relationships/image" Target="../media/image39.wmf"/><Relationship Id="rId4" Type="http://schemas.openxmlformats.org/officeDocument/2006/relationships/image" Target="../media/image17.png"/><Relationship Id="rId9" Type="http://schemas.openxmlformats.org/officeDocument/2006/relationships/oleObject" Target="../embeddings/oleObject27.bin"/><Relationship Id="rId14" Type="http://schemas.openxmlformats.org/officeDocument/2006/relationships/image" Target="../media/image41.wmf"/><Relationship Id="rId27" Type="http://schemas.openxmlformats.org/officeDocument/2006/relationships/image" Target="../media/image44.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5067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891" y="282158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47214" y="95249"/>
            <a:ext cx="87713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CÁCH GIẢI P</a:t>
            </a:r>
            <a:r>
              <a:rPr lang="vi-VN" sz="1900" b="1" smtClean="0">
                <a:solidFill>
                  <a:schemeClr val="bg1"/>
                </a:solidFill>
                <a:latin typeface="Arial" pitchFamily="34" charset="0"/>
                <a:cs typeface="Arial" pitchFamily="34" charset="0"/>
              </a:rPr>
              <a:t>HƯƠNG TRÌNH BẬC HAI</a:t>
            </a:r>
            <a:r>
              <a:rPr lang="en-US" sz="1900" b="1" smtClean="0">
                <a:solidFill>
                  <a:schemeClr val="bg1"/>
                </a:solidFill>
                <a:latin typeface="Arial" pitchFamily="34" charset="0"/>
                <a:cs typeface="Arial" pitchFamily="34" charset="0"/>
              </a:rPr>
              <a:t> MỘT ẨN CÓ DẠNG ĐẶC BIỆT.</a:t>
            </a:r>
            <a:endParaRPr lang="vi-VN"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101507206"/>
              </p:ext>
            </p:extLst>
          </p:nvPr>
        </p:nvGraphicFramePr>
        <p:xfrm>
          <a:off x="1979612" y="2971800"/>
          <a:ext cx="2397125" cy="757238"/>
        </p:xfrm>
        <a:graphic>
          <a:graphicData uri="http://schemas.openxmlformats.org/presentationml/2006/ole">
            <mc:AlternateContent xmlns:mc="http://schemas.openxmlformats.org/markup-compatibility/2006">
              <mc:Choice xmlns:v="urn:schemas-microsoft-com:vml" Requires="v">
                <p:oleObj spid="_x0000_s953395" name="Equation" r:id="rId5" imgW="927000" imgH="291960" progId="Equation.DSMT4">
                  <p:embed/>
                </p:oleObj>
              </mc:Choice>
              <mc:Fallback>
                <p:oleObj name="Equation" r:id="rId5" imgW="927000" imgH="291960" progId="Equation.DSMT4">
                  <p:embed/>
                  <p:pic>
                    <p:nvPicPr>
                      <p:cNvPr id="0" name=""/>
                      <p:cNvPicPr>
                        <a:picLocks noChangeAspect="1" noChangeArrowheads="1"/>
                      </p:cNvPicPr>
                      <p:nvPr/>
                    </p:nvPicPr>
                    <p:blipFill>
                      <a:blip r:embed="rId6"/>
                      <a:srcRect/>
                      <a:stretch>
                        <a:fillRect/>
                      </a:stretch>
                    </p:blipFill>
                    <p:spPr bwMode="auto">
                      <a:xfrm>
                        <a:off x="1979612" y="2971800"/>
                        <a:ext cx="23971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836024351"/>
              </p:ext>
            </p:extLst>
          </p:nvPr>
        </p:nvGraphicFramePr>
        <p:xfrm>
          <a:off x="2450306" y="3486150"/>
          <a:ext cx="3186112" cy="527050"/>
        </p:xfrm>
        <a:graphic>
          <a:graphicData uri="http://schemas.openxmlformats.org/presentationml/2006/ole">
            <mc:AlternateContent xmlns:mc="http://schemas.openxmlformats.org/markup-compatibility/2006">
              <mc:Choice xmlns:v="urn:schemas-microsoft-com:vml" Requires="v">
                <p:oleObj spid="_x0000_s953396" name="Equation" r:id="rId7" imgW="1231560" imgH="203040" progId="Equation.DSMT4">
                  <p:embed/>
                </p:oleObj>
              </mc:Choice>
              <mc:Fallback>
                <p:oleObj name="Equation" r:id="rId7" imgW="1231560" imgH="203040" progId="Equation.DSMT4">
                  <p:embed/>
                  <p:pic>
                    <p:nvPicPr>
                      <p:cNvPr id="0" name=""/>
                      <p:cNvPicPr>
                        <a:picLocks noChangeAspect="1" noChangeArrowheads="1"/>
                      </p:cNvPicPr>
                      <p:nvPr/>
                    </p:nvPicPr>
                    <p:blipFill>
                      <a:blip r:embed="rId8"/>
                      <a:srcRect/>
                      <a:stretch>
                        <a:fillRect/>
                      </a:stretch>
                    </p:blipFill>
                    <p:spPr bwMode="auto">
                      <a:xfrm>
                        <a:off x="2450306" y="3486150"/>
                        <a:ext cx="3186112"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370297394"/>
              </p:ext>
            </p:extLst>
          </p:nvPr>
        </p:nvGraphicFramePr>
        <p:xfrm>
          <a:off x="2436812" y="4019550"/>
          <a:ext cx="1970087" cy="625475"/>
        </p:xfrm>
        <a:graphic>
          <a:graphicData uri="http://schemas.openxmlformats.org/presentationml/2006/ole">
            <mc:AlternateContent xmlns:mc="http://schemas.openxmlformats.org/markup-compatibility/2006">
              <mc:Choice xmlns:v="urn:schemas-microsoft-com:vml" Requires="v">
                <p:oleObj spid="_x0000_s953397" name="Equation" r:id="rId9" imgW="761760" imgH="241200" progId="Equation.DSMT4">
                  <p:embed/>
                </p:oleObj>
              </mc:Choice>
              <mc:Fallback>
                <p:oleObj name="Equation" r:id="rId9" imgW="761760" imgH="241200" progId="Equation.DSMT4">
                  <p:embed/>
                  <p:pic>
                    <p:nvPicPr>
                      <p:cNvPr id="0" name=""/>
                      <p:cNvPicPr>
                        <a:picLocks noChangeAspect="1" noChangeArrowheads="1"/>
                      </p:cNvPicPr>
                      <p:nvPr/>
                    </p:nvPicPr>
                    <p:blipFill>
                      <a:blip r:embed="rId10"/>
                      <a:srcRect/>
                      <a:stretch>
                        <a:fillRect/>
                      </a:stretch>
                    </p:blipFill>
                    <p:spPr bwMode="auto">
                      <a:xfrm>
                        <a:off x="2436812" y="4019550"/>
                        <a:ext cx="197008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 name="TextBox 46"/>
          <p:cNvSpPr txBox="1"/>
          <p:nvPr/>
        </p:nvSpPr>
        <p:spPr>
          <a:xfrm>
            <a:off x="1903412" y="4572000"/>
            <a:ext cx="9525000" cy="477054"/>
          </a:xfrm>
          <a:prstGeom prst="rect">
            <a:avLst/>
          </a:prstGeom>
          <a:noFill/>
        </p:spPr>
        <p:txBody>
          <a:bodyPr wrap="square" rtlCol="0">
            <a:spAutoFit/>
          </a:bodyPr>
          <a:lstStyle/>
          <a:p>
            <a:r>
              <a:rPr lang="en-US" sz="2500" b="1" smtClean="0">
                <a:latin typeface="Arial" pitchFamily="34" charset="0"/>
                <a:cs typeface="Arial" pitchFamily="34" charset="0"/>
              </a:rPr>
              <a:t>b) Từ kết quả câu a, ta có :</a:t>
            </a:r>
            <a:endParaRPr lang="vi-VN" sz="2500" b="1">
              <a:solidFill>
                <a:srgbClr val="C00000"/>
              </a:solidFill>
              <a:latin typeface="Arial" pitchFamily="34" charset="0"/>
              <a:cs typeface="Arial" pitchFamily="34" charset="0"/>
            </a:endParaRPr>
          </a:p>
        </p:txBody>
      </p:sp>
      <p:sp>
        <p:nvSpPr>
          <p:cNvPr id="48" name="TextBox 47"/>
          <p:cNvSpPr txBox="1"/>
          <p:nvPr/>
        </p:nvSpPr>
        <p:spPr>
          <a:xfrm>
            <a:off x="2208212" y="6194887"/>
            <a:ext cx="5257800" cy="477054"/>
          </a:xfrm>
          <a:prstGeom prst="rect">
            <a:avLst/>
          </a:prstGeom>
          <a:noFill/>
        </p:spPr>
        <p:txBody>
          <a:bodyPr wrap="square" rtlCol="0">
            <a:spAutoFit/>
          </a:bodyPr>
          <a:lstStyle/>
          <a:p>
            <a:r>
              <a:rPr lang="en-US" sz="2500" b="1" smtClean="0">
                <a:latin typeface="Arial" pitchFamily="34" charset="0"/>
                <a:cs typeface="Arial" pitchFamily="34" charset="0"/>
              </a:rPr>
              <a:t>Vậy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 :</a:t>
            </a:r>
            <a:endParaRPr lang="vi-VN" sz="2500" b="1">
              <a:solidFill>
                <a:srgbClr val="C00000"/>
              </a:solidFill>
              <a:latin typeface="Arial" pitchFamily="34" charset="0"/>
              <a:cs typeface="Arial" pitchFamily="34" charset="0"/>
            </a:endParaRPr>
          </a:p>
        </p:txBody>
      </p:sp>
      <p:grpSp>
        <p:nvGrpSpPr>
          <p:cNvPr id="49" name="Group 48"/>
          <p:cNvGrpSpPr/>
          <p:nvPr/>
        </p:nvGrpSpPr>
        <p:grpSpPr>
          <a:xfrm>
            <a:off x="2528888" y="4953000"/>
            <a:ext cx="5060950" cy="823912"/>
            <a:chOff x="6484939" y="3228172"/>
            <a:chExt cx="5060950" cy="823912"/>
          </a:xfrm>
        </p:grpSpPr>
        <p:graphicFrame>
          <p:nvGraphicFramePr>
            <p:cNvPr id="50" name="Object 49"/>
            <p:cNvGraphicFramePr>
              <a:graphicFrameLocks noChangeAspect="1"/>
            </p:cNvGraphicFramePr>
            <p:nvPr>
              <p:extLst>
                <p:ext uri="{D42A27DB-BD31-4B8C-83A1-F6EECF244321}">
                  <p14:modId xmlns:p14="http://schemas.microsoft.com/office/powerpoint/2010/main" val="4076770629"/>
                </p:ext>
              </p:extLst>
            </p:nvPr>
          </p:nvGraphicFramePr>
          <p:xfrm>
            <a:off x="6484939" y="3228172"/>
            <a:ext cx="5060950" cy="823912"/>
          </p:xfrm>
          <a:graphic>
            <a:graphicData uri="http://schemas.openxmlformats.org/presentationml/2006/ole">
              <mc:AlternateContent xmlns:mc="http://schemas.openxmlformats.org/markup-compatibility/2006">
                <mc:Choice xmlns:v="urn:schemas-microsoft-com:vml" Requires="v">
                  <p:oleObj spid="_x0000_s953398" name="Equation" r:id="rId11" imgW="1955520" imgH="317160" progId="Equation.DSMT4">
                    <p:embed/>
                  </p:oleObj>
                </mc:Choice>
                <mc:Fallback>
                  <p:oleObj name="Equation" r:id="rId11" imgW="1955520" imgH="317160" progId="Equation.DSMT4">
                    <p:embed/>
                    <p:pic>
                      <p:nvPicPr>
                        <p:cNvPr id="0" name=""/>
                        <p:cNvPicPr>
                          <a:picLocks noChangeAspect="1" noChangeArrowheads="1"/>
                        </p:cNvPicPr>
                        <p:nvPr/>
                      </p:nvPicPr>
                      <p:blipFill>
                        <a:blip r:embed="rId12"/>
                        <a:srcRect/>
                        <a:stretch>
                          <a:fillRect/>
                        </a:stretch>
                      </p:blipFill>
                      <p:spPr bwMode="auto">
                        <a:xfrm>
                          <a:off x="6484939" y="3228172"/>
                          <a:ext cx="50609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 name="TextBox 50"/>
            <p:cNvSpPr txBox="1"/>
            <p:nvPr/>
          </p:nvSpPr>
          <p:spPr>
            <a:xfrm>
              <a:off x="8455025" y="3381375"/>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p:grpSp>
        <p:nvGrpSpPr>
          <p:cNvPr id="52" name="Group 51"/>
          <p:cNvGrpSpPr/>
          <p:nvPr/>
        </p:nvGrpSpPr>
        <p:grpSpPr>
          <a:xfrm>
            <a:off x="2551113" y="5562600"/>
            <a:ext cx="4830762" cy="823912"/>
            <a:chOff x="6599240" y="3228034"/>
            <a:chExt cx="4830762" cy="823912"/>
          </a:xfrm>
        </p:grpSpPr>
        <p:graphicFrame>
          <p:nvGraphicFramePr>
            <p:cNvPr id="53" name="Object 52"/>
            <p:cNvGraphicFramePr>
              <a:graphicFrameLocks noChangeAspect="1"/>
            </p:cNvGraphicFramePr>
            <p:nvPr>
              <p:extLst>
                <p:ext uri="{D42A27DB-BD31-4B8C-83A1-F6EECF244321}">
                  <p14:modId xmlns:p14="http://schemas.microsoft.com/office/powerpoint/2010/main" val="46403859"/>
                </p:ext>
              </p:extLst>
            </p:nvPr>
          </p:nvGraphicFramePr>
          <p:xfrm>
            <a:off x="6599240" y="3228034"/>
            <a:ext cx="4830762" cy="823912"/>
          </p:xfrm>
          <a:graphic>
            <a:graphicData uri="http://schemas.openxmlformats.org/presentationml/2006/ole">
              <mc:AlternateContent xmlns:mc="http://schemas.openxmlformats.org/markup-compatibility/2006">
                <mc:Choice xmlns:v="urn:schemas-microsoft-com:vml" Requires="v">
                  <p:oleObj spid="_x0000_s953399" name="Equation" r:id="rId13" imgW="1866600" imgH="317160" progId="Equation.DSMT4">
                    <p:embed/>
                  </p:oleObj>
                </mc:Choice>
                <mc:Fallback>
                  <p:oleObj name="Equation" r:id="rId13" imgW="1866600" imgH="317160" progId="Equation.DSMT4">
                    <p:embed/>
                    <p:pic>
                      <p:nvPicPr>
                        <p:cNvPr id="0" name=""/>
                        <p:cNvPicPr>
                          <a:picLocks noChangeAspect="1" noChangeArrowheads="1"/>
                        </p:cNvPicPr>
                        <p:nvPr/>
                      </p:nvPicPr>
                      <p:blipFill>
                        <a:blip r:embed="rId14"/>
                        <a:srcRect/>
                        <a:stretch>
                          <a:fillRect/>
                        </a:stretch>
                      </p:blipFill>
                      <p:spPr bwMode="auto">
                        <a:xfrm>
                          <a:off x="6599240" y="3228034"/>
                          <a:ext cx="483076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 name="TextBox 53"/>
            <p:cNvSpPr txBox="1"/>
            <p:nvPr/>
          </p:nvSpPr>
          <p:spPr>
            <a:xfrm>
              <a:off x="8455025" y="3381375"/>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p:graphicFrame>
        <p:nvGraphicFramePr>
          <p:cNvPr id="3" name="Object 2"/>
          <p:cNvGraphicFramePr>
            <a:graphicFrameLocks noChangeAspect="1"/>
          </p:cNvGraphicFramePr>
          <p:nvPr>
            <p:extLst>
              <p:ext uri="{D42A27DB-BD31-4B8C-83A1-F6EECF244321}">
                <p14:modId xmlns:p14="http://schemas.microsoft.com/office/powerpoint/2010/main" val="282630618"/>
              </p:ext>
            </p:extLst>
          </p:nvPr>
        </p:nvGraphicFramePr>
        <p:xfrm>
          <a:off x="7313612" y="6092895"/>
          <a:ext cx="3449638" cy="681038"/>
        </p:xfrm>
        <a:graphic>
          <a:graphicData uri="http://schemas.openxmlformats.org/presentationml/2006/ole">
            <mc:AlternateContent xmlns:mc="http://schemas.openxmlformats.org/markup-compatibility/2006">
              <mc:Choice xmlns:v="urn:schemas-microsoft-com:vml" Requires="v">
                <p:oleObj spid="_x0000_s953400" name="Equation" r:id="rId15" imgW="1612800" imgH="317160" progId="Equation.DSMT4">
                  <p:embed/>
                </p:oleObj>
              </mc:Choice>
              <mc:Fallback>
                <p:oleObj name="Equation" r:id="rId15" imgW="1612800" imgH="317160" progId="Equation.DSMT4">
                  <p:embed/>
                  <p:pic>
                    <p:nvPicPr>
                      <p:cNvPr id="0" name=""/>
                      <p:cNvPicPr>
                        <a:picLocks noChangeAspect="1" noChangeArrowheads="1"/>
                      </p:cNvPicPr>
                      <p:nvPr/>
                    </p:nvPicPr>
                    <p:blipFill>
                      <a:blip r:embed="rId16"/>
                      <a:srcRect/>
                      <a:stretch>
                        <a:fillRect/>
                      </a:stretch>
                    </p:blipFill>
                    <p:spPr bwMode="auto">
                      <a:xfrm>
                        <a:off x="7313612" y="6092895"/>
                        <a:ext cx="3449638"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53394" name="Picture 5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3930" y="671331"/>
            <a:ext cx="11730037"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30545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left)">
                                      <p:cBhvr>
                                        <p:cTn id="26" dur="500"/>
                                        <p:tgtEl>
                                          <p:spTgt spid="47"/>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left)">
                                      <p:cBhvr>
                                        <p:cTn id="30" dur="50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left)">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wipe(left)">
                                      <p:cBhvr>
                                        <p:cTn id="40" dur="500"/>
                                        <p:tgtEl>
                                          <p:spTgt spid="48"/>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8036" y="2544296"/>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47214" y="95249"/>
            <a:ext cx="87713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CÁCH GIẢI P</a:t>
            </a:r>
            <a:r>
              <a:rPr lang="vi-VN" sz="1900" b="1" smtClean="0">
                <a:solidFill>
                  <a:schemeClr val="bg1"/>
                </a:solidFill>
                <a:latin typeface="Arial" pitchFamily="34" charset="0"/>
                <a:cs typeface="Arial" pitchFamily="34" charset="0"/>
              </a:rPr>
              <a:t>HƯƠNG TRÌNH BẬC HAI</a:t>
            </a:r>
            <a:r>
              <a:rPr lang="en-US" sz="1900" b="1" smtClean="0">
                <a:solidFill>
                  <a:schemeClr val="bg1"/>
                </a:solidFill>
                <a:latin typeface="Arial" pitchFamily="34" charset="0"/>
                <a:cs typeface="Arial" pitchFamily="34" charset="0"/>
              </a:rPr>
              <a:t> MỘT ẨN CÓ DẠNG ĐẶC BIỆT.</a:t>
            </a:r>
            <a:endParaRPr lang="vi-VN"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87391597"/>
              </p:ext>
            </p:extLst>
          </p:nvPr>
        </p:nvGraphicFramePr>
        <p:xfrm>
          <a:off x="3852862" y="2743200"/>
          <a:ext cx="2003425" cy="757238"/>
        </p:xfrm>
        <a:graphic>
          <a:graphicData uri="http://schemas.openxmlformats.org/presentationml/2006/ole">
            <mc:AlternateContent xmlns:mc="http://schemas.openxmlformats.org/markup-compatibility/2006">
              <mc:Choice xmlns:v="urn:schemas-microsoft-com:vml" Requires="v">
                <p:oleObj spid="_x0000_s954419" name="Equation" r:id="rId5" imgW="774360" imgH="291960" progId="Equation.DSMT4">
                  <p:embed/>
                </p:oleObj>
              </mc:Choice>
              <mc:Fallback>
                <p:oleObj name="Equation" r:id="rId5" imgW="774360" imgH="291960" progId="Equation.DSMT4">
                  <p:embed/>
                  <p:pic>
                    <p:nvPicPr>
                      <p:cNvPr id="0" name=""/>
                      <p:cNvPicPr>
                        <a:picLocks noChangeAspect="1" noChangeArrowheads="1"/>
                      </p:cNvPicPr>
                      <p:nvPr/>
                    </p:nvPicPr>
                    <p:blipFill>
                      <a:blip r:embed="rId6"/>
                      <a:srcRect/>
                      <a:stretch>
                        <a:fillRect/>
                      </a:stretch>
                    </p:blipFill>
                    <p:spPr bwMode="auto">
                      <a:xfrm>
                        <a:off x="3852862" y="2743200"/>
                        <a:ext cx="20034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4175059920"/>
              </p:ext>
            </p:extLst>
          </p:nvPr>
        </p:nvGraphicFramePr>
        <p:xfrm>
          <a:off x="3311669" y="3328987"/>
          <a:ext cx="3152775" cy="527050"/>
        </p:xfrm>
        <a:graphic>
          <a:graphicData uri="http://schemas.openxmlformats.org/presentationml/2006/ole">
            <mc:AlternateContent xmlns:mc="http://schemas.openxmlformats.org/markup-compatibility/2006">
              <mc:Choice xmlns:v="urn:schemas-microsoft-com:vml" Requires="v">
                <p:oleObj spid="_x0000_s954420" name="Equation" r:id="rId7" imgW="1218960" imgH="203040" progId="Equation.DSMT4">
                  <p:embed/>
                </p:oleObj>
              </mc:Choice>
              <mc:Fallback>
                <p:oleObj name="Equation" r:id="rId7" imgW="1218960" imgH="203040" progId="Equation.DSMT4">
                  <p:embed/>
                  <p:pic>
                    <p:nvPicPr>
                      <p:cNvPr id="0" name=""/>
                      <p:cNvPicPr>
                        <a:picLocks noChangeAspect="1" noChangeArrowheads="1"/>
                      </p:cNvPicPr>
                      <p:nvPr/>
                    </p:nvPicPr>
                    <p:blipFill>
                      <a:blip r:embed="rId8"/>
                      <a:srcRect/>
                      <a:stretch>
                        <a:fillRect/>
                      </a:stretch>
                    </p:blipFill>
                    <p:spPr bwMode="auto">
                      <a:xfrm>
                        <a:off x="3311669" y="3328987"/>
                        <a:ext cx="31527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552755026"/>
              </p:ext>
            </p:extLst>
          </p:nvPr>
        </p:nvGraphicFramePr>
        <p:xfrm>
          <a:off x="3889375" y="3881437"/>
          <a:ext cx="2166937" cy="625475"/>
        </p:xfrm>
        <a:graphic>
          <a:graphicData uri="http://schemas.openxmlformats.org/presentationml/2006/ole">
            <mc:AlternateContent xmlns:mc="http://schemas.openxmlformats.org/markup-compatibility/2006">
              <mc:Choice xmlns:v="urn:schemas-microsoft-com:vml" Requires="v">
                <p:oleObj spid="_x0000_s954421" name="Equation" r:id="rId9" imgW="838080" imgH="241200" progId="Equation.DSMT4">
                  <p:embed/>
                </p:oleObj>
              </mc:Choice>
              <mc:Fallback>
                <p:oleObj name="Equation" r:id="rId9" imgW="838080" imgH="241200" progId="Equation.DSMT4">
                  <p:embed/>
                  <p:pic>
                    <p:nvPicPr>
                      <p:cNvPr id="0" name=""/>
                      <p:cNvPicPr>
                        <a:picLocks noChangeAspect="1" noChangeArrowheads="1"/>
                      </p:cNvPicPr>
                      <p:nvPr/>
                    </p:nvPicPr>
                    <p:blipFill>
                      <a:blip r:embed="rId10"/>
                      <a:srcRect/>
                      <a:stretch>
                        <a:fillRect/>
                      </a:stretch>
                    </p:blipFill>
                    <p:spPr bwMode="auto">
                      <a:xfrm>
                        <a:off x="3889375" y="3881437"/>
                        <a:ext cx="216693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 name="TextBox 47"/>
          <p:cNvSpPr txBox="1"/>
          <p:nvPr/>
        </p:nvSpPr>
        <p:spPr>
          <a:xfrm>
            <a:off x="2132012" y="5966287"/>
            <a:ext cx="5344968" cy="477054"/>
          </a:xfrm>
          <a:prstGeom prst="rect">
            <a:avLst/>
          </a:prstGeom>
          <a:noFill/>
        </p:spPr>
        <p:txBody>
          <a:bodyPr wrap="square" rtlCol="0">
            <a:spAutoFit/>
          </a:bodyPr>
          <a:lstStyle/>
          <a:p>
            <a:r>
              <a:rPr lang="en-US" sz="2500" b="1" smtClean="0">
                <a:latin typeface="Arial" pitchFamily="34" charset="0"/>
                <a:cs typeface="Arial" pitchFamily="34" charset="0"/>
              </a:rPr>
              <a:t>Vậy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 :</a:t>
            </a:r>
            <a:endParaRPr lang="vi-VN" sz="2500" b="1">
              <a:solidFill>
                <a:srgbClr val="C00000"/>
              </a:solidFill>
              <a:latin typeface="Arial" pitchFamily="34" charset="0"/>
              <a:cs typeface="Arial" pitchFamily="34" charset="0"/>
            </a:endParaRPr>
          </a:p>
        </p:txBody>
      </p:sp>
      <p:grpSp>
        <p:nvGrpSpPr>
          <p:cNvPr id="49" name="Group 48"/>
          <p:cNvGrpSpPr/>
          <p:nvPr/>
        </p:nvGrpSpPr>
        <p:grpSpPr>
          <a:xfrm>
            <a:off x="2727469" y="4433887"/>
            <a:ext cx="5718175" cy="823913"/>
            <a:chOff x="6313488" y="3228172"/>
            <a:chExt cx="5718175" cy="823913"/>
          </a:xfrm>
        </p:grpSpPr>
        <p:graphicFrame>
          <p:nvGraphicFramePr>
            <p:cNvPr id="50" name="Object 49"/>
            <p:cNvGraphicFramePr>
              <a:graphicFrameLocks noChangeAspect="1"/>
            </p:cNvGraphicFramePr>
            <p:nvPr>
              <p:extLst>
                <p:ext uri="{D42A27DB-BD31-4B8C-83A1-F6EECF244321}">
                  <p14:modId xmlns:p14="http://schemas.microsoft.com/office/powerpoint/2010/main" val="657258619"/>
                </p:ext>
              </p:extLst>
            </p:nvPr>
          </p:nvGraphicFramePr>
          <p:xfrm>
            <a:off x="6313488" y="3228172"/>
            <a:ext cx="5718175" cy="823913"/>
          </p:xfrm>
          <a:graphic>
            <a:graphicData uri="http://schemas.openxmlformats.org/presentationml/2006/ole">
              <mc:AlternateContent xmlns:mc="http://schemas.openxmlformats.org/markup-compatibility/2006">
                <mc:Choice xmlns:v="urn:schemas-microsoft-com:vml" Requires="v">
                  <p:oleObj spid="_x0000_s954422" name="Equation" r:id="rId11" imgW="2209680" imgH="317160" progId="Equation.DSMT4">
                    <p:embed/>
                  </p:oleObj>
                </mc:Choice>
                <mc:Fallback>
                  <p:oleObj name="Equation" r:id="rId11" imgW="2209680" imgH="317160" progId="Equation.DSMT4">
                    <p:embed/>
                    <p:pic>
                      <p:nvPicPr>
                        <p:cNvPr id="0" name=""/>
                        <p:cNvPicPr>
                          <a:picLocks noChangeAspect="1" noChangeArrowheads="1"/>
                        </p:cNvPicPr>
                        <p:nvPr/>
                      </p:nvPicPr>
                      <p:blipFill>
                        <a:blip r:embed="rId12"/>
                        <a:srcRect/>
                        <a:stretch>
                          <a:fillRect/>
                        </a:stretch>
                      </p:blipFill>
                      <p:spPr bwMode="auto">
                        <a:xfrm>
                          <a:off x="6313488" y="3228172"/>
                          <a:ext cx="57181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 name="TextBox 50"/>
            <p:cNvSpPr txBox="1"/>
            <p:nvPr/>
          </p:nvSpPr>
          <p:spPr>
            <a:xfrm>
              <a:off x="8455025" y="3381375"/>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p:grpSp>
        <p:nvGrpSpPr>
          <p:cNvPr id="52" name="Group 51"/>
          <p:cNvGrpSpPr/>
          <p:nvPr/>
        </p:nvGrpSpPr>
        <p:grpSpPr>
          <a:xfrm>
            <a:off x="2716356" y="5124450"/>
            <a:ext cx="5653088" cy="823913"/>
            <a:chOff x="6394451" y="2999434"/>
            <a:chExt cx="5653088" cy="823913"/>
          </a:xfrm>
        </p:grpSpPr>
        <p:graphicFrame>
          <p:nvGraphicFramePr>
            <p:cNvPr id="53" name="Object 52"/>
            <p:cNvGraphicFramePr>
              <a:graphicFrameLocks noChangeAspect="1"/>
            </p:cNvGraphicFramePr>
            <p:nvPr>
              <p:extLst>
                <p:ext uri="{D42A27DB-BD31-4B8C-83A1-F6EECF244321}">
                  <p14:modId xmlns:p14="http://schemas.microsoft.com/office/powerpoint/2010/main" val="340201654"/>
                </p:ext>
              </p:extLst>
            </p:nvPr>
          </p:nvGraphicFramePr>
          <p:xfrm>
            <a:off x="6394451" y="2999434"/>
            <a:ext cx="5653088" cy="823913"/>
          </p:xfrm>
          <a:graphic>
            <a:graphicData uri="http://schemas.openxmlformats.org/presentationml/2006/ole">
              <mc:AlternateContent xmlns:mc="http://schemas.openxmlformats.org/markup-compatibility/2006">
                <mc:Choice xmlns:v="urn:schemas-microsoft-com:vml" Requires="v">
                  <p:oleObj spid="_x0000_s954423" name="Equation" r:id="rId13" imgW="2184120" imgH="317160" progId="Equation.DSMT4">
                    <p:embed/>
                  </p:oleObj>
                </mc:Choice>
                <mc:Fallback>
                  <p:oleObj name="Equation" r:id="rId13" imgW="2184120" imgH="317160" progId="Equation.DSMT4">
                    <p:embed/>
                    <p:pic>
                      <p:nvPicPr>
                        <p:cNvPr id="0" name=""/>
                        <p:cNvPicPr>
                          <a:picLocks noChangeAspect="1" noChangeArrowheads="1"/>
                        </p:cNvPicPr>
                        <p:nvPr/>
                      </p:nvPicPr>
                      <p:blipFill>
                        <a:blip r:embed="rId14"/>
                        <a:srcRect/>
                        <a:stretch>
                          <a:fillRect/>
                        </a:stretch>
                      </p:blipFill>
                      <p:spPr bwMode="auto">
                        <a:xfrm>
                          <a:off x="6394451" y="2999434"/>
                          <a:ext cx="56530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 name="TextBox 53"/>
            <p:cNvSpPr txBox="1"/>
            <p:nvPr/>
          </p:nvSpPr>
          <p:spPr>
            <a:xfrm>
              <a:off x="8661399" y="3152775"/>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p:graphicFrame>
        <p:nvGraphicFramePr>
          <p:cNvPr id="27" name="Object 26"/>
          <p:cNvGraphicFramePr>
            <a:graphicFrameLocks noChangeAspect="1"/>
          </p:cNvGraphicFramePr>
          <p:nvPr>
            <p:extLst>
              <p:ext uri="{D42A27DB-BD31-4B8C-83A1-F6EECF244321}">
                <p14:modId xmlns:p14="http://schemas.microsoft.com/office/powerpoint/2010/main" val="1850939982"/>
              </p:ext>
            </p:extLst>
          </p:nvPr>
        </p:nvGraphicFramePr>
        <p:xfrm>
          <a:off x="7172180" y="5902454"/>
          <a:ext cx="4128813" cy="680920"/>
        </p:xfrm>
        <a:graphic>
          <a:graphicData uri="http://schemas.openxmlformats.org/presentationml/2006/ole">
            <mc:AlternateContent xmlns:mc="http://schemas.openxmlformats.org/markup-compatibility/2006">
              <mc:Choice xmlns:v="urn:schemas-microsoft-com:vml" Requires="v">
                <p:oleObj spid="_x0000_s954424" name="Equation" r:id="rId15" imgW="1930320" imgH="317160" progId="Equation.DSMT4">
                  <p:embed/>
                </p:oleObj>
              </mc:Choice>
              <mc:Fallback>
                <p:oleObj name="Equation" r:id="rId15" imgW="1930320" imgH="317160" progId="Equation.DSMT4">
                  <p:embed/>
                  <p:pic>
                    <p:nvPicPr>
                      <p:cNvPr id="0" name=""/>
                      <p:cNvPicPr>
                        <a:picLocks noChangeAspect="1" noChangeArrowheads="1"/>
                      </p:cNvPicPr>
                      <p:nvPr/>
                    </p:nvPicPr>
                    <p:blipFill>
                      <a:blip r:embed="rId16"/>
                      <a:srcRect/>
                      <a:stretch>
                        <a:fillRect/>
                      </a:stretch>
                    </p:blipFill>
                    <p:spPr bwMode="auto">
                      <a:xfrm>
                        <a:off x="7172180" y="5902454"/>
                        <a:ext cx="4128813" cy="68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54418" name="Picture 5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6509" y="667612"/>
            <a:ext cx="11942763" cy="185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58319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left)">
                                      <p:cBhvr>
                                        <p:cTn id="26" dur="500"/>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left)">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wipe(left)">
                                      <p:cBhvr>
                                        <p:cTn id="36" dur="500"/>
                                        <p:tgtEl>
                                          <p:spTgt spid="48"/>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0012" y="1219200"/>
            <a:ext cx="895032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8012" y="533399"/>
            <a:ext cx="10896600" cy="5638801"/>
          </a:xfrm>
          <a:prstGeom prst="rect">
            <a:avLst/>
          </a:prstGeom>
          <a:noFill/>
          <a:ln w="123825">
            <a:solidFill>
              <a:schemeClr val="accent3">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133012" y="5451475"/>
            <a:ext cx="1901825" cy="1475109"/>
          </a:xfrm>
          <a:prstGeom prst="rect">
            <a:avLst/>
          </a:prstGeom>
        </p:spPr>
      </p:pic>
    </p:spTree>
    <p:extLst>
      <p:ext uri="{BB962C8B-B14F-4D97-AF65-F5344CB8AC3E}">
        <p14:creationId xmlns:p14="http://schemas.microsoft.com/office/powerpoint/2010/main" val="17793619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9" name="Picture 2">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397" y="1123334"/>
            <a:ext cx="2633663"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6522" y="767083"/>
            <a:ext cx="2640013"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99555" y="3404467"/>
            <a:ext cx="2633663" cy="264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75685" y="3043558"/>
            <a:ext cx="2646363"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21"/>
          <p:cNvSpPr/>
          <p:nvPr/>
        </p:nvSpPr>
        <p:spPr>
          <a:xfrm>
            <a:off x="819290" y="6452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Oval 22"/>
          <p:cNvSpPr/>
          <p:nvPr/>
        </p:nvSpPr>
        <p:spPr>
          <a:xfrm>
            <a:off x="2648420" y="13310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Oval 24"/>
          <p:cNvSpPr/>
          <p:nvPr/>
        </p:nvSpPr>
        <p:spPr>
          <a:xfrm>
            <a:off x="514490" y="13310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6" name="Oval 25"/>
          <p:cNvSpPr/>
          <p:nvPr/>
        </p:nvSpPr>
        <p:spPr>
          <a:xfrm>
            <a:off x="2495690" y="645215"/>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Oval 26"/>
          <p:cNvSpPr/>
          <p:nvPr/>
        </p:nvSpPr>
        <p:spPr>
          <a:xfrm>
            <a:off x="1581290" y="277368"/>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Oval 27"/>
          <p:cNvSpPr/>
          <p:nvPr/>
        </p:nvSpPr>
        <p:spPr>
          <a:xfrm>
            <a:off x="1691737" y="2030016"/>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824324" name="Picture 4">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75812" y="5832411"/>
            <a:ext cx="1965590" cy="527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Oval 36"/>
          <p:cNvSpPr/>
          <p:nvPr/>
        </p:nvSpPr>
        <p:spPr>
          <a:xfrm>
            <a:off x="1691737" y="2030016"/>
            <a:ext cx="152400" cy="152400"/>
          </a:xfrm>
          <a:prstGeom prst="ellipse">
            <a:avLst/>
          </a:prstGeom>
          <a:solidFill>
            <a:schemeClr val="bg1"/>
          </a:solidFill>
          <a:ln>
            <a:no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8" name="Picture 3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633908">
            <a:off x="6890695" y="846962"/>
            <a:ext cx="587568"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3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633908">
            <a:off x="6324572" y="5585049"/>
            <a:ext cx="587568" cy="5875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633908">
            <a:off x="8911952" y="1923667"/>
            <a:ext cx="485594" cy="485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633908">
            <a:off x="3971367" y="1373254"/>
            <a:ext cx="587568" cy="58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4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633908">
            <a:off x="3798896" y="2700389"/>
            <a:ext cx="401317" cy="40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303212" y="245736"/>
            <a:ext cx="11582400" cy="6307463"/>
          </a:xfrm>
          <a:prstGeom prst="rect">
            <a:avLst/>
          </a:prstGeom>
          <a:noFill/>
          <a:ln w="123825">
            <a:solidFill>
              <a:schemeClr val="bg1">
                <a:lumMod val="9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638212" y="6781800"/>
            <a:ext cx="304800" cy="304800"/>
          </a:xfrm>
          <a:prstGeom prst="rect">
            <a:avLst/>
          </a:prstGeom>
        </p:spPr>
      </p:pic>
    </p:spTree>
    <p:extLst>
      <p:ext uri="{BB962C8B-B14F-4D97-AF65-F5344CB8AC3E}">
        <p14:creationId xmlns:p14="http://schemas.microsoft.com/office/powerpoint/2010/main" val="1966904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966" fill="hold"/>
                                        <p:tgtEl>
                                          <p:spTgt spid="5"/>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23"/>
                                        </p:tgtEl>
                                      </p:cBhvr>
                                    </p:animEffect>
                                    <p:animScale>
                                      <p:cBhvr>
                                        <p:cTn id="9" dur="250" autoRev="1" fill="hold"/>
                                        <p:tgtEl>
                                          <p:spTgt spid="23"/>
                                        </p:tgtEl>
                                      </p:cBhvr>
                                      <p:by x="105000" y="105000"/>
                                    </p:animScale>
                                  </p:childTnLst>
                                </p:cTn>
                              </p:par>
                              <p:par>
                                <p:cTn id="10" presetID="26" presetClass="emph" presetSubtype="0" repeatCount="indefinite" fill="hold" grpId="0" nodeType="withEffect">
                                  <p:stCondLst>
                                    <p:cond delay="0"/>
                                  </p:stCondLst>
                                  <p:childTnLst>
                                    <p:animEffect transition="out" filter="fade">
                                      <p:cBhvr>
                                        <p:cTn id="11" dur="500" tmFilter="0, 0; .2, .5; .8, .5; 1, 0"/>
                                        <p:tgtEl>
                                          <p:spTgt spid="22"/>
                                        </p:tgtEl>
                                      </p:cBhvr>
                                    </p:animEffect>
                                    <p:animScale>
                                      <p:cBhvr>
                                        <p:cTn id="12" dur="250" autoRev="1" fill="hold"/>
                                        <p:tgtEl>
                                          <p:spTgt spid="22"/>
                                        </p:tgtEl>
                                      </p:cBhvr>
                                      <p:by x="105000" y="105000"/>
                                    </p:animScale>
                                  </p:childTnLst>
                                </p:cTn>
                              </p:par>
                              <p:par>
                                <p:cTn id="13" presetID="26" presetClass="emph" presetSubtype="0" repeatCount="indefinite" fill="hold" grpId="0" nodeType="withEffect">
                                  <p:stCondLst>
                                    <p:cond delay="0"/>
                                  </p:stCondLst>
                                  <p:childTnLst>
                                    <p:animEffect transition="out" filter="fade">
                                      <p:cBhvr>
                                        <p:cTn id="14" dur="500" tmFilter="0, 0; .2, .5; .8, .5; 1, 0"/>
                                        <p:tgtEl>
                                          <p:spTgt spid="25"/>
                                        </p:tgtEl>
                                      </p:cBhvr>
                                    </p:animEffect>
                                    <p:animScale>
                                      <p:cBhvr>
                                        <p:cTn id="15" dur="250" autoRev="1" fill="hold"/>
                                        <p:tgtEl>
                                          <p:spTgt spid="25"/>
                                        </p:tgtEl>
                                      </p:cBhvr>
                                      <p:by x="105000" y="105000"/>
                                    </p:animScale>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27"/>
                                        </p:tgtEl>
                                      </p:cBhvr>
                                    </p:animEffect>
                                    <p:animScale>
                                      <p:cBhvr>
                                        <p:cTn id="18" dur="250" autoRev="1" fill="hold"/>
                                        <p:tgtEl>
                                          <p:spTgt spid="27"/>
                                        </p:tgtEl>
                                      </p:cBhvr>
                                      <p:by x="105000" y="105000"/>
                                    </p:animScale>
                                  </p:childTnLst>
                                </p:cTn>
                              </p:par>
                              <p:par>
                                <p:cTn id="19" presetID="26" presetClass="emph" presetSubtype="0" repeatCount="indefinite" fill="hold" grpId="0" nodeType="withEffect">
                                  <p:stCondLst>
                                    <p:cond delay="0"/>
                                  </p:stCondLst>
                                  <p:childTnLst>
                                    <p:animEffect transition="out" filter="fade">
                                      <p:cBhvr>
                                        <p:cTn id="20" dur="500" tmFilter="0, 0; .2, .5; .8, .5; 1, 0"/>
                                        <p:tgtEl>
                                          <p:spTgt spid="26"/>
                                        </p:tgtEl>
                                      </p:cBhvr>
                                    </p:animEffect>
                                    <p:animScale>
                                      <p:cBhvr>
                                        <p:cTn id="21" dur="250" autoRev="1" fill="hold"/>
                                        <p:tgtEl>
                                          <p:spTgt spid="26"/>
                                        </p:tgtEl>
                                      </p:cBhvr>
                                      <p:by x="105000" y="105000"/>
                                    </p:animScale>
                                  </p:childTnLst>
                                </p:cTn>
                              </p:par>
                              <p:par>
                                <p:cTn id="22" presetID="26" presetClass="emph" presetSubtype="0" repeatCount="indefinite" fill="hold" grpId="0" nodeType="withEffect">
                                  <p:stCondLst>
                                    <p:cond delay="0"/>
                                  </p:stCondLst>
                                  <p:childTnLst>
                                    <p:animEffect transition="out" filter="fade">
                                      <p:cBhvr>
                                        <p:cTn id="23" dur="500" tmFilter="0, 0; .2, .5; .8, .5; 1, 0"/>
                                        <p:tgtEl>
                                          <p:spTgt spid="28"/>
                                        </p:tgtEl>
                                      </p:cBhvr>
                                    </p:animEffect>
                                    <p:animScale>
                                      <p:cBhvr>
                                        <p:cTn id="24" dur="250" autoRev="1" fill="hold"/>
                                        <p:tgtEl>
                                          <p:spTgt spid="28"/>
                                        </p:tgtEl>
                                      </p:cBhvr>
                                      <p:by x="105000" y="105000"/>
                                    </p:animScale>
                                  </p:childTnLst>
                                </p:cTn>
                              </p:par>
                              <p:par>
                                <p:cTn id="25" presetID="26" presetClass="emph" presetSubtype="0" repeatCount="indefinite" fill="hold" grpId="0" nodeType="withEffect">
                                  <p:stCondLst>
                                    <p:cond delay="0"/>
                                  </p:stCondLst>
                                  <p:childTnLst>
                                    <p:animEffect transition="out" filter="fade">
                                      <p:cBhvr>
                                        <p:cTn id="26" dur="500" tmFilter="0, 0; .2, .5; .8, .5; 1, 0"/>
                                        <p:tgtEl>
                                          <p:spTgt spid="37"/>
                                        </p:tgtEl>
                                      </p:cBhvr>
                                    </p:animEffect>
                                    <p:animScale>
                                      <p:cBhvr>
                                        <p:cTn id="27" dur="250" autoRev="1" fill="hold"/>
                                        <p:tgtEl>
                                          <p:spTgt spid="37"/>
                                        </p:tgtEl>
                                      </p:cBhvr>
                                      <p:by x="105000" y="105000"/>
                                    </p:animScale>
                                  </p:childTnLst>
                                </p:cTn>
                              </p:par>
                              <p:par>
                                <p:cTn id="28" presetID="26" presetClass="emph" presetSubtype="0" repeatCount="indefinite" fill="hold" nodeType="withEffect">
                                  <p:stCondLst>
                                    <p:cond delay="0"/>
                                  </p:stCondLst>
                                  <p:childTnLst>
                                    <p:animEffect transition="out" filter="fade">
                                      <p:cBhvr>
                                        <p:cTn id="29" dur="500" tmFilter="0, 0; .2, .5; .8, .5; 1, 0"/>
                                        <p:tgtEl>
                                          <p:spTgt spid="42"/>
                                        </p:tgtEl>
                                      </p:cBhvr>
                                    </p:animEffect>
                                    <p:animScale>
                                      <p:cBhvr>
                                        <p:cTn id="30" dur="250" autoRev="1" fill="hold"/>
                                        <p:tgtEl>
                                          <p:spTgt spid="4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41"/>
                                        </p:tgtEl>
                                      </p:cBhvr>
                                    </p:animEffect>
                                    <p:animScale>
                                      <p:cBhvr>
                                        <p:cTn id="33" dur="250" autoRev="1" fill="hold"/>
                                        <p:tgtEl>
                                          <p:spTgt spid="41"/>
                                        </p:tgtEl>
                                      </p:cBhvr>
                                      <p:by x="105000" y="105000"/>
                                    </p:animScale>
                                  </p:childTnLst>
                                </p:cTn>
                              </p:par>
                              <p:par>
                                <p:cTn id="34" presetID="26" presetClass="emph" presetSubtype="0" repeatCount="indefinite" fill="hold"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par>
                                <p:cTn id="37" presetID="26" presetClass="emph" presetSubtype="0" repeatCount="indefinite" fill="hold" nodeType="withEffect">
                                  <p:stCondLst>
                                    <p:cond delay="0"/>
                                  </p:stCondLst>
                                  <p:childTnLst>
                                    <p:animEffect transition="out" filter="fade">
                                      <p:cBhvr>
                                        <p:cTn id="38" dur="500" tmFilter="0, 0; .2, .5; .8, .5; 1, 0"/>
                                        <p:tgtEl>
                                          <p:spTgt spid="38"/>
                                        </p:tgtEl>
                                      </p:cBhvr>
                                    </p:animEffect>
                                    <p:animScale>
                                      <p:cBhvr>
                                        <p:cTn id="39" dur="250" autoRev="1" fill="hold"/>
                                        <p:tgtEl>
                                          <p:spTgt spid="38"/>
                                        </p:tgtEl>
                                      </p:cBhvr>
                                      <p:by x="105000" y="105000"/>
                                    </p:animScale>
                                  </p:childTnLst>
                                </p:cTn>
                              </p:par>
                              <p:par>
                                <p:cTn id="40" presetID="26" presetClass="emph" presetSubtype="0" repeatCount="indefinite" fill="hold" nodeType="withEffect">
                                  <p:stCondLst>
                                    <p:cond delay="0"/>
                                  </p:stCondLst>
                                  <p:childTnLst>
                                    <p:animEffect transition="out" filter="fade">
                                      <p:cBhvr>
                                        <p:cTn id="41" dur="500" tmFilter="0, 0; .2, .5; .8, .5; 1, 0"/>
                                        <p:tgtEl>
                                          <p:spTgt spid="40"/>
                                        </p:tgtEl>
                                      </p:cBhvr>
                                    </p:animEffect>
                                    <p:animScale>
                                      <p:cBhvr>
                                        <p:cTn id="42" dur="250" autoRev="1" fill="hold"/>
                                        <p:tgtEl>
                                          <p:spTgt spid="4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6148"/>
                    </p:tgtEl>
                  </p:cond>
                </p:stCondLst>
                <p:endSync evt="end" delay="0">
                  <p:rtn val="all"/>
                </p:endSync>
                <p:childTnLst>
                  <p:par>
                    <p:cTn id="44" fill="hold">
                      <p:stCondLst>
                        <p:cond delay="0"/>
                      </p:stCondLst>
                      <p:childTnLst>
                        <p:par>
                          <p:cTn id="45" fill="hold">
                            <p:stCondLst>
                              <p:cond delay="0"/>
                            </p:stCondLst>
                            <p:childTnLst>
                              <p:par>
                                <p:cTn id="46" presetID="31" presetClass="exit" presetSubtype="0" fill="hold" nodeType="clickEffect">
                                  <p:stCondLst>
                                    <p:cond delay="0"/>
                                  </p:stCondLst>
                                  <p:childTnLst>
                                    <p:anim calcmode="lin" valueType="num">
                                      <p:cBhvr>
                                        <p:cTn id="47" dur="1000"/>
                                        <p:tgtEl>
                                          <p:spTgt spid="6148"/>
                                        </p:tgtEl>
                                        <p:attrNameLst>
                                          <p:attrName>ppt_w</p:attrName>
                                        </p:attrNameLst>
                                      </p:cBhvr>
                                      <p:tavLst>
                                        <p:tav tm="0">
                                          <p:val>
                                            <p:strVal val="ppt_w"/>
                                          </p:val>
                                        </p:tav>
                                        <p:tav tm="100000">
                                          <p:val>
                                            <p:fltVal val="0"/>
                                          </p:val>
                                        </p:tav>
                                      </p:tavLst>
                                    </p:anim>
                                    <p:anim calcmode="lin" valueType="num">
                                      <p:cBhvr>
                                        <p:cTn id="48" dur="1000"/>
                                        <p:tgtEl>
                                          <p:spTgt spid="6148"/>
                                        </p:tgtEl>
                                        <p:attrNameLst>
                                          <p:attrName>ppt_h</p:attrName>
                                        </p:attrNameLst>
                                      </p:cBhvr>
                                      <p:tavLst>
                                        <p:tav tm="0">
                                          <p:val>
                                            <p:strVal val="ppt_h"/>
                                          </p:val>
                                        </p:tav>
                                        <p:tav tm="100000">
                                          <p:val>
                                            <p:fltVal val="0"/>
                                          </p:val>
                                        </p:tav>
                                      </p:tavLst>
                                    </p:anim>
                                    <p:anim calcmode="lin" valueType="num">
                                      <p:cBhvr>
                                        <p:cTn id="49" dur="1000"/>
                                        <p:tgtEl>
                                          <p:spTgt spid="6148"/>
                                        </p:tgtEl>
                                        <p:attrNameLst>
                                          <p:attrName>style.rotation</p:attrName>
                                        </p:attrNameLst>
                                      </p:cBhvr>
                                      <p:tavLst>
                                        <p:tav tm="0">
                                          <p:val>
                                            <p:fltVal val="0"/>
                                          </p:val>
                                        </p:tav>
                                        <p:tav tm="100000">
                                          <p:val>
                                            <p:fltVal val="90"/>
                                          </p:val>
                                        </p:tav>
                                      </p:tavLst>
                                    </p:anim>
                                    <p:animEffect transition="out" filter="fade">
                                      <p:cBhvr>
                                        <p:cTn id="50" dur="1000"/>
                                        <p:tgtEl>
                                          <p:spTgt spid="6148"/>
                                        </p:tgtEl>
                                      </p:cBhvr>
                                    </p:animEffect>
                                    <p:set>
                                      <p:cBhvr>
                                        <p:cTn id="51" dur="1" fill="hold">
                                          <p:stCondLst>
                                            <p:cond delay="999"/>
                                          </p:stCondLst>
                                        </p:cTn>
                                        <p:tgtEl>
                                          <p:spTgt spid="6148"/>
                                        </p:tgtEl>
                                        <p:attrNameLst>
                                          <p:attrName>style.visibility</p:attrName>
                                        </p:attrNameLst>
                                      </p:cBhvr>
                                      <p:to>
                                        <p:strVal val="hidden"/>
                                      </p:to>
                                    </p:set>
                                  </p:childTnLst>
                                </p:cTn>
                              </p:par>
                            </p:childTnLst>
                          </p:cTn>
                        </p:par>
                      </p:childTnLst>
                    </p:cTn>
                  </p:par>
                </p:childTnLst>
              </p:cTn>
              <p:nextCondLst>
                <p:cond evt="onClick" delay="0">
                  <p:tgtEl>
                    <p:spTgt spid="6148"/>
                  </p:tgtEl>
                </p:cond>
              </p:nextCondLst>
            </p:seq>
            <p:seq concurrent="1" nextAc="seek">
              <p:cTn id="52" restart="whenNotActive" fill="hold" evtFilter="cancelBubble" nodeType="interactiveSeq">
                <p:stCondLst>
                  <p:cond evt="onClick" delay="0">
                    <p:tgtEl>
                      <p:spTgt spid="6147"/>
                    </p:tgtEl>
                  </p:cond>
                </p:stCondLst>
                <p:endSync evt="end" delay="0">
                  <p:rtn val="all"/>
                </p:endSync>
                <p:childTnLst>
                  <p:par>
                    <p:cTn id="53" fill="hold">
                      <p:stCondLst>
                        <p:cond delay="0"/>
                      </p:stCondLst>
                      <p:childTnLst>
                        <p:par>
                          <p:cTn id="54" fill="hold">
                            <p:stCondLst>
                              <p:cond delay="0"/>
                            </p:stCondLst>
                            <p:childTnLst>
                              <p:par>
                                <p:cTn id="55" presetID="31" presetClass="exit" presetSubtype="0" fill="hold" nodeType="clickEffect">
                                  <p:stCondLst>
                                    <p:cond delay="0"/>
                                  </p:stCondLst>
                                  <p:childTnLst>
                                    <p:anim calcmode="lin" valueType="num">
                                      <p:cBhvr>
                                        <p:cTn id="56" dur="1000"/>
                                        <p:tgtEl>
                                          <p:spTgt spid="6147"/>
                                        </p:tgtEl>
                                        <p:attrNameLst>
                                          <p:attrName>ppt_w</p:attrName>
                                        </p:attrNameLst>
                                      </p:cBhvr>
                                      <p:tavLst>
                                        <p:tav tm="0">
                                          <p:val>
                                            <p:strVal val="ppt_w"/>
                                          </p:val>
                                        </p:tav>
                                        <p:tav tm="100000">
                                          <p:val>
                                            <p:fltVal val="0"/>
                                          </p:val>
                                        </p:tav>
                                      </p:tavLst>
                                    </p:anim>
                                    <p:anim calcmode="lin" valueType="num">
                                      <p:cBhvr>
                                        <p:cTn id="57" dur="1000"/>
                                        <p:tgtEl>
                                          <p:spTgt spid="6147"/>
                                        </p:tgtEl>
                                        <p:attrNameLst>
                                          <p:attrName>ppt_h</p:attrName>
                                        </p:attrNameLst>
                                      </p:cBhvr>
                                      <p:tavLst>
                                        <p:tav tm="0">
                                          <p:val>
                                            <p:strVal val="ppt_h"/>
                                          </p:val>
                                        </p:tav>
                                        <p:tav tm="100000">
                                          <p:val>
                                            <p:fltVal val="0"/>
                                          </p:val>
                                        </p:tav>
                                      </p:tavLst>
                                    </p:anim>
                                    <p:anim calcmode="lin" valueType="num">
                                      <p:cBhvr>
                                        <p:cTn id="58" dur="1000"/>
                                        <p:tgtEl>
                                          <p:spTgt spid="6147"/>
                                        </p:tgtEl>
                                        <p:attrNameLst>
                                          <p:attrName>style.rotation</p:attrName>
                                        </p:attrNameLst>
                                      </p:cBhvr>
                                      <p:tavLst>
                                        <p:tav tm="0">
                                          <p:val>
                                            <p:fltVal val="0"/>
                                          </p:val>
                                        </p:tav>
                                        <p:tav tm="100000">
                                          <p:val>
                                            <p:fltVal val="90"/>
                                          </p:val>
                                        </p:tav>
                                      </p:tavLst>
                                    </p:anim>
                                    <p:animEffect transition="out" filter="fade">
                                      <p:cBhvr>
                                        <p:cTn id="59" dur="1000"/>
                                        <p:tgtEl>
                                          <p:spTgt spid="6147"/>
                                        </p:tgtEl>
                                      </p:cBhvr>
                                    </p:animEffect>
                                    <p:set>
                                      <p:cBhvr>
                                        <p:cTn id="60"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61" restart="whenNotActive" fill="hold" evtFilter="cancelBubble" nodeType="interactiveSeq">
                <p:stCondLst>
                  <p:cond evt="onClick" delay="0">
                    <p:tgtEl>
                      <p:spTgt spid="1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19"/>
                                        </p:tgtEl>
                                        <p:attrNameLst>
                                          <p:attrName>ppt_w</p:attrName>
                                        </p:attrNameLst>
                                      </p:cBhvr>
                                      <p:tavLst>
                                        <p:tav tm="0">
                                          <p:val>
                                            <p:strVal val="ppt_w"/>
                                          </p:val>
                                        </p:tav>
                                        <p:tav tm="100000">
                                          <p:val>
                                            <p:fltVal val="0"/>
                                          </p:val>
                                        </p:tav>
                                      </p:tavLst>
                                    </p:anim>
                                    <p:anim calcmode="lin" valueType="num">
                                      <p:cBhvr>
                                        <p:cTn id="66" dur="1000"/>
                                        <p:tgtEl>
                                          <p:spTgt spid="19"/>
                                        </p:tgtEl>
                                        <p:attrNameLst>
                                          <p:attrName>ppt_h</p:attrName>
                                        </p:attrNameLst>
                                      </p:cBhvr>
                                      <p:tavLst>
                                        <p:tav tm="0">
                                          <p:val>
                                            <p:strVal val="ppt_h"/>
                                          </p:val>
                                        </p:tav>
                                        <p:tav tm="100000">
                                          <p:val>
                                            <p:fltVal val="0"/>
                                          </p:val>
                                        </p:tav>
                                      </p:tavLst>
                                    </p:anim>
                                    <p:anim calcmode="lin" valueType="num">
                                      <p:cBhvr>
                                        <p:cTn id="67" dur="1000"/>
                                        <p:tgtEl>
                                          <p:spTgt spid="19"/>
                                        </p:tgtEl>
                                        <p:attrNameLst>
                                          <p:attrName>style.rotation</p:attrName>
                                        </p:attrNameLst>
                                      </p:cBhvr>
                                      <p:tavLst>
                                        <p:tav tm="0">
                                          <p:val>
                                            <p:fltVal val="0"/>
                                          </p:val>
                                        </p:tav>
                                        <p:tav tm="100000">
                                          <p:val>
                                            <p:fltVal val="90"/>
                                          </p:val>
                                        </p:tav>
                                      </p:tavLst>
                                    </p:anim>
                                    <p:animEffect transition="out" filter="fade">
                                      <p:cBhvr>
                                        <p:cTn id="68" dur="1000"/>
                                        <p:tgtEl>
                                          <p:spTgt spid="19"/>
                                        </p:tgtEl>
                                      </p:cBhvr>
                                    </p:animEffect>
                                    <p:set>
                                      <p:cBhvr>
                                        <p:cTn id="69"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4" name="Stinger_03_SP.wav"/>
                                        </p:tgtEl>
                                      </p:cMediaNode>
                                    </p:audio>
                                  </p:subTnLst>
                                </p:cTn>
                              </p:par>
                            </p:childTnLst>
                          </p:cTn>
                        </p:par>
                      </p:childTnLst>
                    </p:cTn>
                  </p:par>
                </p:childTnLst>
              </p:cTn>
              <p:nextCondLst>
                <p:cond evt="onClick" delay="0">
                  <p:tgtEl>
                    <p:spTgt spid="19"/>
                  </p:tgtEl>
                </p:cond>
              </p:nextCondLst>
            </p:seq>
            <p:seq concurrent="1" nextAc="seek">
              <p:cTn id="70" restart="whenNotActive" fill="hold" evtFilter="cancelBubble" nodeType="interactiveSeq">
                <p:stCondLst>
                  <p:cond evt="onClick" delay="0">
                    <p:tgtEl>
                      <p:spTgt spid="6149"/>
                    </p:tgtEl>
                  </p:cond>
                </p:stCondLst>
                <p:endSync evt="end" delay="0">
                  <p:rtn val="all"/>
                </p:endSync>
                <p:childTnLst>
                  <p:par>
                    <p:cTn id="71" fill="hold">
                      <p:stCondLst>
                        <p:cond delay="0"/>
                      </p:stCondLst>
                      <p:childTnLst>
                        <p:par>
                          <p:cTn id="72" fill="hold">
                            <p:stCondLst>
                              <p:cond delay="0"/>
                            </p:stCondLst>
                            <p:childTnLst>
                              <p:par>
                                <p:cTn id="73" presetID="31" presetClass="exit" presetSubtype="0" fill="hold" nodeType="clickEffect">
                                  <p:stCondLst>
                                    <p:cond delay="0"/>
                                  </p:stCondLst>
                                  <p:childTnLst>
                                    <p:anim calcmode="lin" valueType="num">
                                      <p:cBhvr>
                                        <p:cTn id="74" dur="1000"/>
                                        <p:tgtEl>
                                          <p:spTgt spid="6149"/>
                                        </p:tgtEl>
                                        <p:attrNameLst>
                                          <p:attrName>ppt_w</p:attrName>
                                        </p:attrNameLst>
                                      </p:cBhvr>
                                      <p:tavLst>
                                        <p:tav tm="0">
                                          <p:val>
                                            <p:strVal val="ppt_w"/>
                                          </p:val>
                                        </p:tav>
                                        <p:tav tm="100000">
                                          <p:val>
                                            <p:fltVal val="0"/>
                                          </p:val>
                                        </p:tav>
                                      </p:tavLst>
                                    </p:anim>
                                    <p:anim calcmode="lin" valueType="num">
                                      <p:cBhvr>
                                        <p:cTn id="75" dur="1000"/>
                                        <p:tgtEl>
                                          <p:spTgt spid="6149"/>
                                        </p:tgtEl>
                                        <p:attrNameLst>
                                          <p:attrName>ppt_h</p:attrName>
                                        </p:attrNameLst>
                                      </p:cBhvr>
                                      <p:tavLst>
                                        <p:tav tm="0">
                                          <p:val>
                                            <p:strVal val="ppt_h"/>
                                          </p:val>
                                        </p:tav>
                                        <p:tav tm="100000">
                                          <p:val>
                                            <p:fltVal val="0"/>
                                          </p:val>
                                        </p:tav>
                                      </p:tavLst>
                                    </p:anim>
                                    <p:anim calcmode="lin" valueType="num">
                                      <p:cBhvr>
                                        <p:cTn id="76" dur="1000"/>
                                        <p:tgtEl>
                                          <p:spTgt spid="6149"/>
                                        </p:tgtEl>
                                        <p:attrNameLst>
                                          <p:attrName>style.rotation</p:attrName>
                                        </p:attrNameLst>
                                      </p:cBhvr>
                                      <p:tavLst>
                                        <p:tav tm="0">
                                          <p:val>
                                            <p:fltVal val="0"/>
                                          </p:val>
                                        </p:tav>
                                        <p:tav tm="100000">
                                          <p:val>
                                            <p:fltVal val="90"/>
                                          </p:val>
                                        </p:tav>
                                      </p:tavLst>
                                    </p:anim>
                                    <p:animEffect transition="out" filter="fade">
                                      <p:cBhvr>
                                        <p:cTn id="77" dur="1000"/>
                                        <p:tgtEl>
                                          <p:spTgt spid="6149"/>
                                        </p:tgtEl>
                                      </p:cBhvr>
                                    </p:animEffect>
                                    <p:set>
                                      <p:cBhvr>
                                        <p:cTn id="78"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audio>
              <p:cMediaNode vol="49057">
                <p:cTn id="79" fill="hold" display="0">
                  <p:stCondLst>
                    <p:cond delay="indefinite"/>
                  </p:stCondLst>
                  <p:endCondLst>
                    <p:cond evt="onStopAudio" delay="0">
                      <p:tgtEl>
                        <p:sldTgt/>
                      </p:tgtEl>
                    </p:cond>
                  </p:endCondLst>
                </p:cTn>
                <p:tgtEl>
                  <p:spTgt spid="5"/>
                </p:tgtEl>
              </p:cMediaNode>
            </p:audio>
          </p:childTnLst>
        </p:cTn>
      </p:par>
    </p:tnLst>
    <p:bldLst>
      <p:bldP spid="22" grpId="0" animBg="1"/>
      <p:bldP spid="23" grpId="0" animBg="1"/>
      <p:bldP spid="25" grpId="0" animBg="1"/>
      <p:bldP spid="26" grpId="0" animBg="1"/>
      <p:bldP spid="27" grpId="0" animBg="1"/>
      <p:bldP spid="28" grpId="0" animBg="1"/>
      <p:bldP spid="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945624" y="1933575"/>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B</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324012" y="7772400"/>
            <a:ext cx="304800" cy="304800"/>
          </a:xfrm>
          <a:prstGeom prst="rect">
            <a:avLst/>
          </a:prstGeom>
        </p:spPr>
      </p:pic>
      <p:sp>
        <p:nvSpPr>
          <p:cNvPr id="24" name="Oval 23"/>
          <p:cNvSpPr/>
          <p:nvPr/>
        </p:nvSpPr>
        <p:spPr>
          <a:xfrm>
            <a:off x="3656410" y="1013216"/>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5" name="Group 4"/>
          <p:cNvGrpSpPr/>
          <p:nvPr/>
        </p:nvGrpSpPr>
        <p:grpSpPr>
          <a:xfrm>
            <a:off x="996949" y="2560200"/>
            <a:ext cx="9525397" cy="2697600"/>
            <a:chOff x="996949" y="2560200"/>
            <a:chExt cx="9525397" cy="2697600"/>
          </a:xfrm>
        </p:grpSpPr>
        <p:sp>
          <p:nvSpPr>
            <p:cNvPr id="31" name="TextBox 30"/>
            <p:cNvSpPr txBox="1"/>
            <p:nvPr/>
          </p:nvSpPr>
          <p:spPr>
            <a:xfrm>
              <a:off x="996949" y="2560200"/>
              <a:ext cx="9525397" cy="523220"/>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Phương trình </a:t>
              </a:r>
              <a:r>
                <a:rPr lang="en-US" sz="2800" b="1" smtClean="0">
                  <a:latin typeface="Arial" pitchFamily="34" charset="0"/>
                  <a:cs typeface="Arial" pitchFamily="34" charset="0"/>
                </a:rPr>
                <a:t>đã cho tương đương</a:t>
              </a:r>
              <a:endParaRPr lang="vi-VN" sz="2800" b="1">
                <a:latin typeface="Arial" pitchFamily="34" charset="0"/>
                <a:cs typeface="Arial" pitchFamily="34" charset="0"/>
              </a:endParaRPr>
            </a:p>
          </p:txBody>
        </p:sp>
        <p:graphicFrame>
          <p:nvGraphicFramePr>
            <p:cNvPr id="32" name="Object 31"/>
            <p:cNvGraphicFramePr>
              <a:graphicFrameLocks noChangeAspect="1"/>
            </p:cNvGraphicFramePr>
            <p:nvPr>
              <p:extLst>
                <p:ext uri="{D42A27DB-BD31-4B8C-83A1-F6EECF244321}">
                  <p14:modId xmlns:p14="http://schemas.microsoft.com/office/powerpoint/2010/main" val="1021770948"/>
                </p:ext>
              </p:extLst>
            </p:nvPr>
          </p:nvGraphicFramePr>
          <p:xfrm>
            <a:off x="3897312" y="3152775"/>
            <a:ext cx="2501900" cy="2105025"/>
          </p:xfrm>
          <a:graphic>
            <a:graphicData uri="http://schemas.openxmlformats.org/presentationml/2006/ole">
              <mc:AlternateContent xmlns:mc="http://schemas.openxmlformats.org/markup-compatibility/2006">
                <mc:Choice xmlns:v="urn:schemas-microsoft-com:vml" Requires="v">
                  <p:oleObj spid="_x0000_s960514" name="Equation" r:id="rId9" imgW="876240" imgH="736560" progId="Equation.DSMT4">
                    <p:embed/>
                  </p:oleObj>
                </mc:Choice>
                <mc:Fallback>
                  <p:oleObj name="Equation" r:id="rId9" imgW="876240" imgH="736560" progId="Equation.DSMT4">
                    <p:embed/>
                    <p:pic>
                      <p:nvPicPr>
                        <p:cNvPr id="0" name=""/>
                        <p:cNvPicPr/>
                        <p:nvPr/>
                      </p:nvPicPr>
                      <p:blipFill>
                        <a:blip r:embed="rId10"/>
                        <a:stretch>
                          <a:fillRect/>
                        </a:stretch>
                      </p:blipFill>
                      <p:spPr>
                        <a:xfrm>
                          <a:off x="3897312" y="3152775"/>
                          <a:ext cx="2501900" cy="2105025"/>
                        </a:xfrm>
                        <a:prstGeom prst="rect">
                          <a:avLst/>
                        </a:prstGeom>
                      </p:spPr>
                    </p:pic>
                  </p:oleObj>
                </mc:Fallback>
              </mc:AlternateContent>
            </a:graphicData>
          </a:graphic>
        </p:graphicFrame>
      </p:grpSp>
    </p:spTree>
    <p:extLst>
      <p:ext uri="{BB962C8B-B14F-4D97-AF65-F5344CB8AC3E}">
        <p14:creationId xmlns:p14="http://schemas.microsoft.com/office/powerpoint/2010/main" val="9770181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500"/>
                                        <p:tgtEl>
                                          <p:spTgt spid="2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945624" y="1933575"/>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A</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324012" y="7772400"/>
            <a:ext cx="304800" cy="304800"/>
          </a:xfrm>
          <a:prstGeom prst="rect">
            <a:avLst/>
          </a:prstGeom>
        </p:spPr>
      </p:pic>
      <p:sp>
        <p:nvSpPr>
          <p:cNvPr id="24" name="Oval 23"/>
          <p:cNvSpPr/>
          <p:nvPr/>
        </p:nvSpPr>
        <p:spPr>
          <a:xfrm>
            <a:off x="1038265" y="1013215"/>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5" name="Group 4"/>
          <p:cNvGrpSpPr/>
          <p:nvPr/>
        </p:nvGrpSpPr>
        <p:grpSpPr>
          <a:xfrm>
            <a:off x="996949" y="2560200"/>
            <a:ext cx="9525397" cy="4036358"/>
            <a:chOff x="996949" y="2560200"/>
            <a:chExt cx="9525397" cy="4036358"/>
          </a:xfrm>
        </p:grpSpPr>
        <p:sp>
          <p:nvSpPr>
            <p:cNvPr id="31" name="TextBox 30"/>
            <p:cNvSpPr txBox="1"/>
            <p:nvPr/>
          </p:nvSpPr>
          <p:spPr>
            <a:xfrm>
              <a:off x="996949" y="2560200"/>
              <a:ext cx="9525397" cy="523220"/>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Phương trình </a:t>
              </a:r>
              <a:r>
                <a:rPr lang="en-US" sz="2800" b="1" smtClean="0">
                  <a:latin typeface="Arial" pitchFamily="34" charset="0"/>
                  <a:cs typeface="Arial" pitchFamily="34" charset="0"/>
                </a:rPr>
                <a:t>đã cho tương đương</a:t>
              </a:r>
              <a:endParaRPr lang="vi-VN" sz="2800" b="1">
                <a:latin typeface="Arial" pitchFamily="34" charset="0"/>
                <a:cs typeface="Arial" pitchFamily="34" charset="0"/>
              </a:endParaRPr>
            </a:p>
          </p:txBody>
        </p:sp>
        <p:graphicFrame>
          <p:nvGraphicFramePr>
            <p:cNvPr id="32" name="Object 31"/>
            <p:cNvGraphicFramePr>
              <a:graphicFrameLocks noChangeAspect="1"/>
            </p:cNvGraphicFramePr>
            <p:nvPr>
              <p:extLst>
                <p:ext uri="{D42A27DB-BD31-4B8C-83A1-F6EECF244321}">
                  <p14:modId xmlns:p14="http://schemas.microsoft.com/office/powerpoint/2010/main" val="4026652993"/>
                </p:ext>
              </p:extLst>
            </p:nvPr>
          </p:nvGraphicFramePr>
          <p:xfrm>
            <a:off x="2894012" y="3111995"/>
            <a:ext cx="5222875" cy="3484563"/>
          </p:xfrm>
          <a:graphic>
            <a:graphicData uri="http://schemas.openxmlformats.org/presentationml/2006/ole">
              <mc:AlternateContent xmlns:mc="http://schemas.openxmlformats.org/markup-compatibility/2006">
                <mc:Choice xmlns:v="urn:schemas-microsoft-com:vml" Requires="v">
                  <p:oleObj spid="_x0000_s961538" name="Equation" r:id="rId9" imgW="1828800" imgH="1218960" progId="Equation.DSMT4">
                    <p:embed/>
                  </p:oleObj>
                </mc:Choice>
                <mc:Fallback>
                  <p:oleObj name="Equation" r:id="rId9" imgW="1828800" imgH="1218960" progId="Equation.DSMT4">
                    <p:embed/>
                    <p:pic>
                      <p:nvPicPr>
                        <p:cNvPr id="0" name=""/>
                        <p:cNvPicPr/>
                        <p:nvPr/>
                      </p:nvPicPr>
                      <p:blipFill>
                        <a:blip r:embed="rId10"/>
                        <a:stretch>
                          <a:fillRect/>
                        </a:stretch>
                      </p:blipFill>
                      <p:spPr>
                        <a:xfrm>
                          <a:off x="2894012" y="3111995"/>
                          <a:ext cx="5222875" cy="3484563"/>
                        </a:xfrm>
                        <a:prstGeom prst="rect">
                          <a:avLst/>
                        </a:prstGeom>
                      </p:spPr>
                    </p:pic>
                  </p:oleObj>
                </mc:Fallback>
              </mc:AlternateContent>
            </a:graphicData>
          </a:graphic>
        </p:graphicFrame>
      </p:grpSp>
    </p:spTree>
    <p:extLst>
      <p:ext uri="{BB962C8B-B14F-4D97-AF65-F5344CB8AC3E}">
        <p14:creationId xmlns:p14="http://schemas.microsoft.com/office/powerpoint/2010/main" val="40831126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500"/>
                                        <p:tgtEl>
                                          <p:spTgt spid="2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945624" y="22098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D</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324012" y="7772400"/>
            <a:ext cx="304800" cy="304800"/>
          </a:xfrm>
          <a:prstGeom prst="rect">
            <a:avLst/>
          </a:prstGeom>
        </p:spPr>
      </p:pic>
      <p:sp>
        <p:nvSpPr>
          <p:cNvPr id="24" name="Oval 23"/>
          <p:cNvSpPr/>
          <p:nvPr/>
        </p:nvSpPr>
        <p:spPr>
          <a:xfrm>
            <a:off x="9066212" y="1395159"/>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5" name="Group 4"/>
          <p:cNvGrpSpPr/>
          <p:nvPr/>
        </p:nvGrpSpPr>
        <p:grpSpPr>
          <a:xfrm>
            <a:off x="996949" y="2745442"/>
            <a:ext cx="9525397" cy="4012546"/>
            <a:chOff x="996949" y="2560200"/>
            <a:chExt cx="9525397" cy="4012546"/>
          </a:xfrm>
        </p:grpSpPr>
        <p:sp>
          <p:nvSpPr>
            <p:cNvPr id="31" name="TextBox 30"/>
            <p:cNvSpPr txBox="1"/>
            <p:nvPr/>
          </p:nvSpPr>
          <p:spPr>
            <a:xfrm>
              <a:off x="996949" y="2560200"/>
              <a:ext cx="9525397" cy="523220"/>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Phương trình </a:t>
              </a:r>
              <a:r>
                <a:rPr lang="en-US" sz="2800" b="1" smtClean="0">
                  <a:latin typeface="Arial" pitchFamily="34" charset="0"/>
                  <a:cs typeface="Arial" pitchFamily="34" charset="0"/>
                </a:rPr>
                <a:t>đã cho tương đương</a:t>
              </a:r>
              <a:endParaRPr lang="vi-VN" sz="2800" b="1">
                <a:latin typeface="Arial" pitchFamily="34" charset="0"/>
                <a:cs typeface="Arial" pitchFamily="34" charset="0"/>
              </a:endParaRPr>
            </a:p>
          </p:txBody>
        </p:sp>
        <p:graphicFrame>
          <p:nvGraphicFramePr>
            <p:cNvPr id="32" name="Object 31"/>
            <p:cNvGraphicFramePr>
              <a:graphicFrameLocks noChangeAspect="1"/>
            </p:cNvGraphicFramePr>
            <p:nvPr>
              <p:extLst>
                <p:ext uri="{D42A27DB-BD31-4B8C-83A1-F6EECF244321}">
                  <p14:modId xmlns:p14="http://schemas.microsoft.com/office/powerpoint/2010/main" val="399365287"/>
                </p:ext>
              </p:extLst>
            </p:nvPr>
          </p:nvGraphicFramePr>
          <p:xfrm>
            <a:off x="2932112" y="3015158"/>
            <a:ext cx="5295900" cy="3557588"/>
          </p:xfrm>
          <a:graphic>
            <a:graphicData uri="http://schemas.openxmlformats.org/presentationml/2006/ole">
              <mc:AlternateContent xmlns:mc="http://schemas.openxmlformats.org/markup-compatibility/2006">
                <mc:Choice xmlns:v="urn:schemas-microsoft-com:vml" Requires="v">
                  <p:oleObj spid="_x0000_s962562" name="Equation" r:id="rId9" imgW="1854000" imgH="1244520" progId="Equation.DSMT4">
                    <p:embed/>
                  </p:oleObj>
                </mc:Choice>
                <mc:Fallback>
                  <p:oleObj name="Equation" r:id="rId9" imgW="1854000" imgH="1244520" progId="Equation.DSMT4">
                    <p:embed/>
                    <p:pic>
                      <p:nvPicPr>
                        <p:cNvPr id="0" name=""/>
                        <p:cNvPicPr/>
                        <p:nvPr/>
                      </p:nvPicPr>
                      <p:blipFill>
                        <a:blip r:embed="rId10"/>
                        <a:stretch>
                          <a:fillRect/>
                        </a:stretch>
                      </p:blipFill>
                      <p:spPr>
                        <a:xfrm>
                          <a:off x="2932112" y="3015158"/>
                          <a:ext cx="5295900" cy="3557588"/>
                        </a:xfrm>
                        <a:prstGeom prst="rect">
                          <a:avLst/>
                        </a:prstGeom>
                      </p:spPr>
                    </p:pic>
                  </p:oleObj>
                </mc:Fallback>
              </mc:AlternateContent>
            </a:graphicData>
          </a:graphic>
        </p:graphicFrame>
      </p:grpSp>
    </p:spTree>
    <p:extLst>
      <p:ext uri="{BB962C8B-B14F-4D97-AF65-F5344CB8AC3E}">
        <p14:creationId xmlns:p14="http://schemas.microsoft.com/office/powerpoint/2010/main" val="5954292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500"/>
                                        <p:tgtEl>
                                          <p:spTgt spid="2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8" name="TextBox 17"/>
          <p:cNvSpPr txBox="1"/>
          <p:nvPr/>
        </p:nvSpPr>
        <p:spPr>
          <a:xfrm>
            <a:off x="3945624" y="2209800"/>
            <a:ext cx="3337936" cy="584775"/>
          </a:xfrm>
          <a:prstGeom prst="rect">
            <a:avLst/>
          </a:prstGeom>
          <a:noFill/>
        </p:spPr>
        <p:txBody>
          <a:bodyPr wrap="square" rtlCol="0">
            <a:spAutoFit/>
          </a:bodyPr>
          <a:lstStyle/>
          <a:p>
            <a:r>
              <a:rPr lang="en-US" sz="3200" b="1">
                <a:latin typeface="Arial" pitchFamily="34" charset="0"/>
                <a:ea typeface="Times New Roman" panose="02020603050405020304" pitchFamily="18" charset="0"/>
                <a:cs typeface="Arial" pitchFamily="34" charset="0"/>
              </a:rPr>
              <a:t>Chọn đáp án </a:t>
            </a:r>
            <a:r>
              <a:rPr lang="en-US" sz="3200" b="1" smtClean="0">
                <a:solidFill>
                  <a:srgbClr val="C00000"/>
                </a:solidFill>
                <a:latin typeface="Arial" pitchFamily="34" charset="0"/>
                <a:ea typeface="Times New Roman" panose="02020603050405020304" pitchFamily="18" charset="0"/>
                <a:cs typeface="Arial" pitchFamily="34" charset="0"/>
              </a:rPr>
              <a:t>D</a:t>
            </a:r>
            <a:endParaRPr lang="en-US" sz="3200" b="1">
              <a:solidFill>
                <a:srgbClr val="C00000"/>
              </a:solidFill>
              <a:latin typeface="Arial" pitchFamily="34" charset="0"/>
              <a:ea typeface="Times New Roman" panose="02020603050405020304" pitchFamily="18" charset="0"/>
              <a:cs typeface="Arial" pitchFamily="34" charset="0"/>
            </a:endParaRPr>
          </a:p>
        </p:txBody>
      </p:sp>
      <p:pic>
        <p:nvPicPr>
          <p:cNvPr id="813149" name="Picture 93">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85412" y="5147918"/>
            <a:ext cx="1612547" cy="155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m thanh phep thuat.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4324012" y="7772400"/>
            <a:ext cx="304800" cy="304800"/>
          </a:xfrm>
          <a:prstGeom prst="rect">
            <a:avLst/>
          </a:prstGeom>
        </p:spPr>
      </p:pic>
      <p:sp>
        <p:nvSpPr>
          <p:cNvPr id="24" name="Oval 23"/>
          <p:cNvSpPr/>
          <p:nvPr/>
        </p:nvSpPr>
        <p:spPr>
          <a:xfrm>
            <a:off x="3732212" y="1395159"/>
            <a:ext cx="692727" cy="69272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nvGrpSpPr>
          <p:cNvPr id="5" name="Group 4"/>
          <p:cNvGrpSpPr/>
          <p:nvPr/>
        </p:nvGrpSpPr>
        <p:grpSpPr>
          <a:xfrm>
            <a:off x="1060080" y="2779112"/>
            <a:ext cx="9525397" cy="4078888"/>
            <a:chOff x="996949" y="2560200"/>
            <a:chExt cx="9525397" cy="4078888"/>
          </a:xfrm>
        </p:grpSpPr>
        <p:sp>
          <p:nvSpPr>
            <p:cNvPr id="31" name="TextBox 30"/>
            <p:cNvSpPr txBox="1"/>
            <p:nvPr/>
          </p:nvSpPr>
          <p:spPr>
            <a:xfrm>
              <a:off x="996949" y="2560200"/>
              <a:ext cx="9525397" cy="523220"/>
            </a:xfrm>
            <a:prstGeom prst="rect">
              <a:avLst/>
            </a:prstGeom>
            <a:noFill/>
          </p:spPr>
          <p:txBody>
            <a:bodyPr wrap="square" rtlCol="0">
              <a:spAutoFit/>
            </a:bodyPr>
            <a:lstStyle/>
            <a:p>
              <a:pPr marL="457200" indent="-457200" algn="just">
                <a:buFont typeface="Wingdings" pitchFamily="2" charset="2"/>
                <a:buChar char="q"/>
              </a:pPr>
              <a:r>
                <a:rPr lang="en-US" sz="2800" b="1" smtClean="0">
                  <a:solidFill>
                    <a:srgbClr val="C00000"/>
                  </a:solidFill>
                  <a:latin typeface="Arial" pitchFamily="34" charset="0"/>
                  <a:ea typeface="Times New Roman" panose="02020603050405020304" pitchFamily="18" charset="0"/>
                  <a:cs typeface="Arial" pitchFamily="34" charset="0"/>
                </a:rPr>
                <a:t>Giải thích: </a:t>
              </a:r>
              <a:r>
                <a:rPr lang="vi-VN" sz="2800" b="1">
                  <a:latin typeface="Arial" pitchFamily="34" charset="0"/>
                  <a:cs typeface="Arial" pitchFamily="34" charset="0"/>
                </a:rPr>
                <a:t>Phương trình </a:t>
              </a:r>
              <a:r>
                <a:rPr lang="en-US" sz="2800" b="1" smtClean="0">
                  <a:latin typeface="Arial" pitchFamily="34" charset="0"/>
                  <a:cs typeface="Arial" pitchFamily="34" charset="0"/>
                </a:rPr>
                <a:t>đã cho tương đương</a:t>
              </a:r>
              <a:endParaRPr lang="vi-VN" sz="2800" b="1">
                <a:latin typeface="Arial" pitchFamily="34" charset="0"/>
                <a:cs typeface="Arial" pitchFamily="34" charset="0"/>
              </a:endParaRPr>
            </a:p>
          </p:txBody>
        </p:sp>
        <p:graphicFrame>
          <p:nvGraphicFramePr>
            <p:cNvPr id="32" name="Object 31"/>
            <p:cNvGraphicFramePr>
              <a:graphicFrameLocks noChangeAspect="1"/>
            </p:cNvGraphicFramePr>
            <p:nvPr>
              <p:extLst>
                <p:ext uri="{D42A27DB-BD31-4B8C-83A1-F6EECF244321}">
                  <p14:modId xmlns:p14="http://schemas.microsoft.com/office/powerpoint/2010/main" val="2775257435"/>
                </p:ext>
              </p:extLst>
            </p:nvPr>
          </p:nvGraphicFramePr>
          <p:xfrm>
            <a:off x="1992681" y="3081501"/>
            <a:ext cx="7870825" cy="3557587"/>
          </p:xfrm>
          <a:graphic>
            <a:graphicData uri="http://schemas.openxmlformats.org/presentationml/2006/ole">
              <mc:AlternateContent xmlns:mc="http://schemas.openxmlformats.org/markup-compatibility/2006">
                <mc:Choice xmlns:v="urn:schemas-microsoft-com:vml" Requires="v">
                  <p:oleObj spid="_x0000_s963586" name="Equation" r:id="rId9" imgW="2755800" imgH="1244520" progId="Equation.DSMT4">
                    <p:embed/>
                  </p:oleObj>
                </mc:Choice>
                <mc:Fallback>
                  <p:oleObj name="Equation" r:id="rId9" imgW="2755800" imgH="1244520" progId="Equation.DSMT4">
                    <p:embed/>
                    <p:pic>
                      <p:nvPicPr>
                        <p:cNvPr id="0" name=""/>
                        <p:cNvPicPr/>
                        <p:nvPr/>
                      </p:nvPicPr>
                      <p:blipFill>
                        <a:blip r:embed="rId10"/>
                        <a:stretch>
                          <a:fillRect/>
                        </a:stretch>
                      </p:blipFill>
                      <p:spPr>
                        <a:xfrm>
                          <a:off x="1992681" y="3081501"/>
                          <a:ext cx="7870825" cy="3557587"/>
                        </a:xfrm>
                        <a:prstGeom prst="rect">
                          <a:avLst/>
                        </a:prstGeom>
                      </p:spPr>
                    </p:pic>
                  </p:oleObj>
                </mc:Fallback>
              </mc:AlternateContent>
            </a:graphicData>
          </a:graphic>
        </p:graphicFrame>
      </p:grpSp>
    </p:spTree>
    <p:extLst>
      <p:ext uri="{BB962C8B-B14F-4D97-AF65-F5344CB8AC3E}">
        <p14:creationId xmlns:p14="http://schemas.microsoft.com/office/powerpoint/2010/main" val="28744403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500"/>
                                        <p:tgtEl>
                                          <p:spTgt spid="24"/>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bldLst>
      <p:bldP spid="18" grpId="0"/>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8012" y="533399"/>
            <a:ext cx="10896600" cy="5638801"/>
          </a:xfrm>
          <a:prstGeom prst="rect">
            <a:avLst/>
          </a:prstGeom>
          <a:noFill/>
          <a:ln w="123825">
            <a:solidFill>
              <a:schemeClr val="accent3">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056812" y="5334000"/>
            <a:ext cx="1901825" cy="1475109"/>
          </a:xfrm>
          <a:prstGeom prst="rect">
            <a:avLst/>
          </a:prstGeom>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612" y="1905000"/>
            <a:ext cx="6019800" cy="1451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5450" y="755938"/>
            <a:ext cx="3362311" cy="4706647"/>
          </a:xfrm>
          <a:prstGeom prst="rect">
            <a:avLst/>
          </a:prstGeom>
        </p:spPr>
      </p:pic>
      <p:pic>
        <p:nvPicPr>
          <p:cNvPr id="7178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5233" b="26271"/>
          <a:stretch/>
        </p:blipFill>
        <p:spPr bwMode="auto">
          <a:xfrm>
            <a:off x="4418012" y="2043916"/>
            <a:ext cx="5269849" cy="73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9465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4734" y="18769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Object 14"/>
          <p:cNvGraphicFramePr>
            <a:graphicFrameLocks noChangeAspect="1"/>
          </p:cNvGraphicFramePr>
          <p:nvPr>
            <p:extLst>
              <p:ext uri="{D42A27DB-BD31-4B8C-83A1-F6EECF244321}">
                <p14:modId xmlns:p14="http://schemas.microsoft.com/office/powerpoint/2010/main" val="2080582088"/>
              </p:ext>
            </p:extLst>
          </p:nvPr>
        </p:nvGraphicFramePr>
        <p:xfrm>
          <a:off x="2828808" y="2212718"/>
          <a:ext cx="2567420" cy="987136"/>
        </p:xfrm>
        <a:graphic>
          <a:graphicData uri="http://schemas.openxmlformats.org/presentationml/2006/ole">
            <mc:AlternateContent xmlns:mc="http://schemas.openxmlformats.org/markup-compatibility/2006">
              <mc:Choice xmlns:v="urn:schemas-microsoft-com:vml" Requires="v">
                <p:oleObj spid="_x0000_s958497" name="Equation" r:id="rId5" imgW="1091880" imgH="419040" progId="Equation.DSMT4">
                  <p:embed/>
                </p:oleObj>
              </mc:Choice>
              <mc:Fallback>
                <p:oleObj name="Equation" r:id="rId5" imgW="1091880" imgH="419040" progId="Equation.DSMT4">
                  <p:embed/>
                  <p:pic>
                    <p:nvPicPr>
                      <p:cNvPr id="0" name=""/>
                      <p:cNvPicPr>
                        <a:picLocks noChangeAspect="1" noChangeArrowheads="1"/>
                      </p:cNvPicPr>
                      <p:nvPr/>
                    </p:nvPicPr>
                    <p:blipFill>
                      <a:blip r:embed="rId6"/>
                      <a:srcRect/>
                      <a:stretch>
                        <a:fillRect/>
                      </a:stretch>
                    </p:blipFill>
                    <p:spPr bwMode="auto">
                      <a:xfrm>
                        <a:off x="2828808" y="2212718"/>
                        <a:ext cx="2567420" cy="98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448221570"/>
              </p:ext>
            </p:extLst>
          </p:nvPr>
        </p:nvGraphicFramePr>
        <p:xfrm>
          <a:off x="3078263" y="3079349"/>
          <a:ext cx="2268537" cy="1136650"/>
        </p:xfrm>
        <a:graphic>
          <a:graphicData uri="http://schemas.openxmlformats.org/presentationml/2006/ole">
            <mc:AlternateContent xmlns:mc="http://schemas.openxmlformats.org/markup-compatibility/2006">
              <mc:Choice xmlns:v="urn:schemas-microsoft-com:vml" Requires="v">
                <p:oleObj spid="_x0000_s958498" name="Equation" r:id="rId7" imgW="965160" imgH="482400" progId="Equation.DSMT4">
                  <p:embed/>
                </p:oleObj>
              </mc:Choice>
              <mc:Fallback>
                <p:oleObj name="Equation" r:id="rId7" imgW="965160" imgH="482400" progId="Equation.DSMT4">
                  <p:embed/>
                  <p:pic>
                    <p:nvPicPr>
                      <p:cNvPr id="0" name=""/>
                      <p:cNvPicPr>
                        <a:picLocks noChangeAspect="1" noChangeArrowheads="1"/>
                      </p:cNvPicPr>
                      <p:nvPr/>
                    </p:nvPicPr>
                    <p:blipFill>
                      <a:blip r:embed="rId8"/>
                      <a:srcRect/>
                      <a:stretch>
                        <a:fillRect/>
                      </a:stretch>
                    </p:blipFill>
                    <p:spPr bwMode="auto">
                      <a:xfrm>
                        <a:off x="3078263" y="3079349"/>
                        <a:ext cx="2268537"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7"/>
          <p:cNvSpPr txBox="1"/>
          <p:nvPr/>
        </p:nvSpPr>
        <p:spPr>
          <a:xfrm>
            <a:off x="3157637" y="4982761"/>
            <a:ext cx="6223694" cy="477054"/>
          </a:xfrm>
          <a:prstGeom prst="rect">
            <a:avLst/>
          </a:prstGeom>
          <a:noFill/>
        </p:spPr>
        <p:txBody>
          <a:bodyPr wrap="square" rtlCol="0">
            <a:spAutoFit/>
          </a:bodyPr>
          <a:lstStyle/>
          <a:p>
            <a:pPr algn="just"/>
            <a:r>
              <a:rPr lang="en-US" sz="2500" b="1" smtClean="0">
                <a:latin typeface="Arial" pitchFamily="34" charset="0"/>
                <a:cs typeface="Arial" pitchFamily="34" charset="0"/>
              </a:rPr>
              <a:t>Vậy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 :</a:t>
            </a:r>
            <a:endParaRPr lang="en-US" sz="2500" b="1">
              <a:solidFill>
                <a:schemeClr val="accent2">
                  <a:lumMod val="75000"/>
                </a:schemeClr>
              </a:solidFill>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1632310215"/>
              </p:ext>
            </p:extLst>
          </p:nvPr>
        </p:nvGraphicFramePr>
        <p:xfrm>
          <a:off x="8172450" y="4727575"/>
          <a:ext cx="2417762" cy="987425"/>
        </p:xfrm>
        <a:graphic>
          <a:graphicData uri="http://schemas.openxmlformats.org/presentationml/2006/ole">
            <mc:AlternateContent xmlns:mc="http://schemas.openxmlformats.org/markup-compatibility/2006">
              <mc:Choice xmlns:v="urn:schemas-microsoft-com:vml" Requires="v">
                <p:oleObj spid="_x0000_s958499" name="Equation" r:id="rId9" imgW="1028520" imgH="419040" progId="Equation.DSMT4">
                  <p:embed/>
                </p:oleObj>
              </mc:Choice>
              <mc:Fallback>
                <p:oleObj name="Equation" r:id="rId9" imgW="1028520" imgH="419040" progId="Equation.DSMT4">
                  <p:embed/>
                  <p:pic>
                    <p:nvPicPr>
                      <p:cNvPr id="0" name=""/>
                      <p:cNvPicPr>
                        <a:picLocks noChangeAspect="1" noChangeArrowheads="1"/>
                      </p:cNvPicPr>
                      <p:nvPr/>
                    </p:nvPicPr>
                    <p:blipFill>
                      <a:blip r:embed="rId10"/>
                      <a:srcRect/>
                      <a:stretch>
                        <a:fillRect/>
                      </a:stretch>
                    </p:blipFill>
                    <p:spPr bwMode="auto">
                      <a:xfrm>
                        <a:off x="8172450" y="4727575"/>
                        <a:ext cx="241776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3081437" y="3955648"/>
            <a:ext cx="3313113" cy="987425"/>
            <a:chOff x="2970212" y="3773487"/>
            <a:chExt cx="3313113" cy="987425"/>
          </a:xfrm>
        </p:grpSpPr>
        <p:graphicFrame>
          <p:nvGraphicFramePr>
            <p:cNvPr id="27" name="Object 26"/>
            <p:cNvGraphicFramePr>
              <a:graphicFrameLocks noChangeAspect="1"/>
            </p:cNvGraphicFramePr>
            <p:nvPr>
              <p:extLst>
                <p:ext uri="{D42A27DB-BD31-4B8C-83A1-F6EECF244321}">
                  <p14:modId xmlns:p14="http://schemas.microsoft.com/office/powerpoint/2010/main" val="4102671037"/>
                </p:ext>
              </p:extLst>
            </p:nvPr>
          </p:nvGraphicFramePr>
          <p:xfrm>
            <a:off x="2970212" y="3773487"/>
            <a:ext cx="3313113" cy="987425"/>
          </p:xfrm>
          <a:graphic>
            <a:graphicData uri="http://schemas.openxmlformats.org/presentationml/2006/ole">
              <mc:AlternateContent xmlns:mc="http://schemas.openxmlformats.org/markup-compatibility/2006">
                <mc:Choice xmlns:v="urn:schemas-microsoft-com:vml" Requires="v">
                  <p:oleObj spid="_x0000_s958500" name="Equation" r:id="rId11" imgW="1409400" imgH="419040" progId="Equation.DSMT4">
                    <p:embed/>
                  </p:oleObj>
                </mc:Choice>
                <mc:Fallback>
                  <p:oleObj name="Equation" r:id="rId11" imgW="1409400" imgH="419040" progId="Equation.DSMT4">
                    <p:embed/>
                    <p:pic>
                      <p:nvPicPr>
                        <p:cNvPr id="0" name=""/>
                        <p:cNvPicPr>
                          <a:picLocks noChangeAspect="1" noChangeArrowheads="1"/>
                        </p:cNvPicPr>
                        <p:nvPr/>
                      </p:nvPicPr>
                      <p:blipFill>
                        <a:blip r:embed="rId12"/>
                        <a:srcRect/>
                        <a:stretch>
                          <a:fillRect/>
                        </a:stretch>
                      </p:blipFill>
                      <p:spPr bwMode="auto">
                        <a:xfrm>
                          <a:off x="2970212" y="3773487"/>
                          <a:ext cx="3313113"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p:cNvSpPr txBox="1"/>
            <p:nvPr/>
          </p:nvSpPr>
          <p:spPr>
            <a:xfrm>
              <a:off x="3960812" y="4038600"/>
              <a:ext cx="990600" cy="477054"/>
            </a:xfrm>
            <a:prstGeom prst="rect">
              <a:avLst/>
            </a:prstGeom>
            <a:noFill/>
          </p:spPr>
          <p:txBody>
            <a:bodyPr wrap="square" rtlCol="0">
              <a:spAutoFit/>
            </a:bodyPr>
            <a:lstStyle/>
            <a:p>
              <a:pPr algn="just"/>
              <a:r>
                <a:rPr lang="en-US" sz="2500" b="1" smtClean="0">
                  <a:latin typeface="Arial" pitchFamily="34" charset="0"/>
                  <a:cs typeface="Arial" pitchFamily="34" charset="0"/>
                </a:rPr>
                <a:t>hoặc</a:t>
              </a:r>
              <a:endParaRPr lang="en-US" sz="2500" b="1">
                <a:solidFill>
                  <a:schemeClr val="accent2">
                    <a:lumMod val="75000"/>
                  </a:schemeClr>
                </a:solidFill>
                <a:latin typeface="Arial" pitchFamily="34" charset="0"/>
                <a:cs typeface="Arial" pitchFamily="34" charset="0"/>
              </a:endParaRPr>
            </a:p>
          </p:txBody>
        </p:sp>
      </p:grpSp>
      <p:pic>
        <p:nvPicPr>
          <p:cNvPr id="958496" name="Picture 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67373"/>
            <a:ext cx="11991975"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8748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99" y="66317"/>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p:nvPr/>
        </p:nvGrpSpPr>
        <p:grpSpPr>
          <a:xfrm>
            <a:off x="5637212" y="990600"/>
            <a:ext cx="6404047" cy="3548062"/>
            <a:chOff x="5637212" y="990600"/>
            <a:chExt cx="6404047" cy="3548062"/>
          </a:xfrm>
        </p:grpSpPr>
        <p:sp>
          <p:nvSpPr>
            <p:cNvPr id="34" name="Rounded Rectangle 33"/>
            <p:cNvSpPr/>
            <p:nvPr/>
          </p:nvSpPr>
          <p:spPr>
            <a:xfrm>
              <a:off x="5637212" y="990600"/>
              <a:ext cx="6172200" cy="2819400"/>
            </a:xfrm>
            <a:prstGeom prst="roundRect">
              <a:avLst>
                <a:gd name="adj" fmla="val 4061"/>
              </a:avLst>
            </a:prstGeom>
            <a:solidFill>
              <a:schemeClr val="accent5">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5789613" y="1066800"/>
              <a:ext cx="5943600" cy="2400657"/>
            </a:xfrm>
            <a:prstGeom prst="rect">
              <a:avLst/>
            </a:prstGeom>
            <a:noFill/>
          </p:spPr>
          <p:txBody>
            <a:bodyPr wrap="square" rtlCol="0">
              <a:spAutoFit/>
            </a:bodyPr>
            <a:lstStyle/>
            <a:p>
              <a:pPr algn="just"/>
              <a:r>
                <a:rPr lang="en-US" sz="2000" b="1" smtClean="0">
                  <a:latin typeface="Arial" pitchFamily="34" charset="0"/>
                  <a:cs typeface="Arial" pitchFamily="34" charset="0"/>
                </a:rPr>
                <a:t>      </a:t>
              </a:r>
              <a:r>
                <a:rPr lang="en-US" sz="2500" b="1" smtClean="0">
                  <a:latin typeface="Arial" pitchFamily="34" charset="0"/>
                  <a:cs typeface="Arial" pitchFamily="34" charset="0"/>
                </a:rPr>
                <a:t>Trên một mảnh đất hình chữ nhật có kích thước 28m x 16m, người ta dự định làm một bể bơi có đường đi xung quanh (H.6.9). Hỏi bề rộng của đường đi là bao nhiêu để diện tích của bể bơi là 288m</a:t>
              </a:r>
              <a:r>
                <a:rPr lang="en-US" sz="2500" b="1" baseline="30000" smtClean="0">
                  <a:latin typeface="Arial" pitchFamily="34" charset="0"/>
                  <a:cs typeface="Arial" pitchFamily="34" charset="0"/>
                </a:rPr>
                <a:t>2</a:t>
              </a:r>
              <a:r>
                <a:rPr lang="en-US" sz="2500" b="1" smtClean="0">
                  <a:latin typeface="Arial" pitchFamily="34" charset="0"/>
                  <a:cs typeface="Arial" pitchFamily="34" charset="0"/>
                </a:rPr>
                <a:t> ?</a:t>
              </a:r>
              <a:endParaRPr lang="vi-VN" sz="2500" b="1">
                <a:latin typeface="Arial" pitchFamily="34" charset="0"/>
                <a:cs typeface="Arial" pitchFamily="34" charset="0"/>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674349" y="2922667"/>
              <a:ext cx="1366910" cy="1615995"/>
            </a:xfrm>
            <a:prstGeom prst="rect">
              <a:avLst/>
            </a:prstGeom>
          </p:spPr>
        </p:pic>
      </p:grpSp>
      <p:grpSp>
        <p:nvGrpSpPr>
          <p:cNvPr id="3" name="Group 2"/>
          <p:cNvGrpSpPr/>
          <p:nvPr/>
        </p:nvGrpSpPr>
        <p:grpSpPr>
          <a:xfrm>
            <a:off x="344486" y="990599"/>
            <a:ext cx="5054601" cy="3548063"/>
            <a:chOff x="344486" y="990599"/>
            <a:chExt cx="5054601" cy="3548063"/>
          </a:xfrm>
        </p:grpSpPr>
        <p:sp>
          <p:nvSpPr>
            <p:cNvPr id="2" name="Rectangle 1"/>
            <p:cNvSpPr/>
            <p:nvPr/>
          </p:nvSpPr>
          <p:spPr>
            <a:xfrm>
              <a:off x="344486" y="990599"/>
              <a:ext cx="5054601" cy="349252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77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7" y="1047750"/>
              <a:ext cx="4943475"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6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3148" y="4071937"/>
              <a:ext cx="10477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740319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4734" y="18769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5" name="Object 14"/>
          <p:cNvGraphicFramePr>
            <a:graphicFrameLocks noChangeAspect="1"/>
          </p:cNvGraphicFramePr>
          <p:nvPr>
            <p:extLst>
              <p:ext uri="{D42A27DB-BD31-4B8C-83A1-F6EECF244321}">
                <p14:modId xmlns:p14="http://schemas.microsoft.com/office/powerpoint/2010/main" val="1285513230"/>
              </p:ext>
            </p:extLst>
          </p:nvPr>
        </p:nvGraphicFramePr>
        <p:xfrm>
          <a:off x="2887663" y="2362200"/>
          <a:ext cx="2447925" cy="687388"/>
        </p:xfrm>
        <a:graphic>
          <a:graphicData uri="http://schemas.openxmlformats.org/presentationml/2006/ole">
            <mc:AlternateContent xmlns:mc="http://schemas.openxmlformats.org/markup-compatibility/2006">
              <mc:Choice xmlns:v="urn:schemas-microsoft-com:vml" Requires="v">
                <p:oleObj spid="_x0000_s959520" name="Equation" r:id="rId5" imgW="1041120" imgH="291960" progId="Equation.DSMT4">
                  <p:embed/>
                </p:oleObj>
              </mc:Choice>
              <mc:Fallback>
                <p:oleObj name="Equation" r:id="rId5" imgW="1041120" imgH="291960" progId="Equation.DSMT4">
                  <p:embed/>
                  <p:pic>
                    <p:nvPicPr>
                      <p:cNvPr id="0" name=""/>
                      <p:cNvPicPr>
                        <a:picLocks noChangeAspect="1" noChangeArrowheads="1"/>
                      </p:cNvPicPr>
                      <p:nvPr/>
                    </p:nvPicPr>
                    <p:blipFill>
                      <a:blip r:embed="rId6"/>
                      <a:srcRect/>
                      <a:stretch>
                        <a:fillRect/>
                      </a:stretch>
                    </p:blipFill>
                    <p:spPr bwMode="auto">
                      <a:xfrm>
                        <a:off x="2887663" y="2362200"/>
                        <a:ext cx="244792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7"/>
          <p:cNvSpPr txBox="1"/>
          <p:nvPr/>
        </p:nvSpPr>
        <p:spPr>
          <a:xfrm>
            <a:off x="3157637" y="4982761"/>
            <a:ext cx="6223694" cy="477054"/>
          </a:xfrm>
          <a:prstGeom prst="rect">
            <a:avLst/>
          </a:prstGeom>
          <a:noFill/>
        </p:spPr>
        <p:txBody>
          <a:bodyPr wrap="square" rtlCol="0">
            <a:spAutoFit/>
          </a:bodyPr>
          <a:lstStyle/>
          <a:p>
            <a:pPr algn="just"/>
            <a:r>
              <a:rPr lang="en-US" sz="2500" b="1" smtClean="0">
                <a:latin typeface="Arial" pitchFamily="34" charset="0"/>
                <a:cs typeface="Arial" pitchFamily="34" charset="0"/>
              </a:rPr>
              <a:t>Vậy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 :</a:t>
            </a:r>
            <a:endParaRPr lang="en-US" sz="2500" b="1">
              <a:solidFill>
                <a:schemeClr val="accent2">
                  <a:lumMod val="75000"/>
                </a:schemeClr>
              </a:solidFill>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2782030377"/>
              </p:ext>
            </p:extLst>
          </p:nvPr>
        </p:nvGraphicFramePr>
        <p:xfrm>
          <a:off x="8212137" y="4676775"/>
          <a:ext cx="3444875" cy="978477"/>
        </p:xfrm>
        <a:graphic>
          <a:graphicData uri="http://schemas.openxmlformats.org/presentationml/2006/ole">
            <mc:AlternateContent xmlns:mc="http://schemas.openxmlformats.org/markup-compatibility/2006">
              <mc:Choice xmlns:v="urn:schemas-microsoft-com:vml" Requires="v">
                <p:oleObj spid="_x0000_s959521" name="Equation" r:id="rId7" imgW="1612800" imgH="457200" progId="Equation.DSMT4">
                  <p:embed/>
                </p:oleObj>
              </mc:Choice>
              <mc:Fallback>
                <p:oleObj name="Equation" r:id="rId7" imgW="1612800" imgH="457200" progId="Equation.DSMT4">
                  <p:embed/>
                  <p:pic>
                    <p:nvPicPr>
                      <p:cNvPr id="0" name=""/>
                      <p:cNvPicPr>
                        <a:picLocks noChangeAspect="1" noChangeArrowheads="1"/>
                      </p:cNvPicPr>
                      <p:nvPr/>
                    </p:nvPicPr>
                    <p:blipFill>
                      <a:blip r:embed="rId8"/>
                      <a:srcRect/>
                      <a:stretch>
                        <a:fillRect/>
                      </a:stretch>
                    </p:blipFill>
                    <p:spPr bwMode="auto">
                      <a:xfrm>
                        <a:off x="8212137" y="4676775"/>
                        <a:ext cx="3444875" cy="978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3281809" y="3048000"/>
            <a:ext cx="5192712" cy="747712"/>
            <a:chOff x="2030313" y="3892952"/>
            <a:chExt cx="5192712" cy="747712"/>
          </a:xfrm>
        </p:grpSpPr>
        <p:graphicFrame>
          <p:nvGraphicFramePr>
            <p:cNvPr id="27" name="Object 26"/>
            <p:cNvGraphicFramePr>
              <a:graphicFrameLocks noChangeAspect="1"/>
            </p:cNvGraphicFramePr>
            <p:nvPr>
              <p:extLst>
                <p:ext uri="{D42A27DB-BD31-4B8C-83A1-F6EECF244321}">
                  <p14:modId xmlns:p14="http://schemas.microsoft.com/office/powerpoint/2010/main" val="2399376727"/>
                </p:ext>
              </p:extLst>
            </p:nvPr>
          </p:nvGraphicFramePr>
          <p:xfrm>
            <a:off x="2030313" y="3892952"/>
            <a:ext cx="5192712" cy="747712"/>
          </p:xfrm>
          <a:graphic>
            <a:graphicData uri="http://schemas.openxmlformats.org/presentationml/2006/ole">
              <mc:AlternateContent xmlns:mc="http://schemas.openxmlformats.org/markup-compatibility/2006">
                <mc:Choice xmlns:v="urn:schemas-microsoft-com:vml" Requires="v">
                  <p:oleObj spid="_x0000_s959522" name="Equation" r:id="rId9" imgW="2209680" imgH="317160" progId="Equation.DSMT4">
                    <p:embed/>
                  </p:oleObj>
                </mc:Choice>
                <mc:Fallback>
                  <p:oleObj name="Equation" r:id="rId9" imgW="2209680" imgH="317160" progId="Equation.DSMT4">
                    <p:embed/>
                    <p:pic>
                      <p:nvPicPr>
                        <p:cNvPr id="0" name=""/>
                        <p:cNvPicPr>
                          <a:picLocks noChangeAspect="1" noChangeArrowheads="1"/>
                        </p:cNvPicPr>
                        <p:nvPr/>
                      </p:nvPicPr>
                      <p:blipFill>
                        <a:blip r:embed="rId10"/>
                        <a:srcRect/>
                        <a:stretch>
                          <a:fillRect/>
                        </a:stretch>
                      </p:blipFill>
                      <p:spPr bwMode="auto">
                        <a:xfrm>
                          <a:off x="2030313" y="3892952"/>
                          <a:ext cx="5192712"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p:cNvSpPr txBox="1"/>
            <p:nvPr/>
          </p:nvSpPr>
          <p:spPr>
            <a:xfrm>
              <a:off x="3960812" y="4038600"/>
              <a:ext cx="990600" cy="477054"/>
            </a:xfrm>
            <a:prstGeom prst="rect">
              <a:avLst/>
            </a:prstGeom>
            <a:noFill/>
          </p:spPr>
          <p:txBody>
            <a:bodyPr wrap="square" rtlCol="0">
              <a:spAutoFit/>
            </a:bodyPr>
            <a:lstStyle/>
            <a:p>
              <a:pPr algn="just"/>
              <a:r>
                <a:rPr lang="en-US" sz="2500" b="1" smtClean="0">
                  <a:latin typeface="Arial" pitchFamily="34" charset="0"/>
                  <a:cs typeface="Arial" pitchFamily="34" charset="0"/>
                </a:rPr>
                <a:t>hoặc</a:t>
              </a:r>
              <a:endParaRPr lang="en-US" sz="2500" b="1">
                <a:solidFill>
                  <a:schemeClr val="accent2">
                    <a:lumMod val="75000"/>
                  </a:schemeClr>
                </a:solidFill>
                <a:latin typeface="Arial" pitchFamily="34" charset="0"/>
                <a:cs typeface="Arial" pitchFamily="34" charset="0"/>
              </a:endParaRPr>
            </a:p>
          </p:txBody>
        </p:sp>
      </p:grpSp>
      <p:grpSp>
        <p:nvGrpSpPr>
          <p:cNvPr id="18" name="Group 17"/>
          <p:cNvGrpSpPr/>
          <p:nvPr/>
        </p:nvGrpSpPr>
        <p:grpSpPr>
          <a:xfrm>
            <a:off x="3290888" y="3798888"/>
            <a:ext cx="4924425" cy="1076325"/>
            <a:chOff x="2163564" y="3729440"/>
            <a:chExt cx="4924425" cy="1076325"/>
          </a:xfrm>
        </p:grpSpPr>
        <p:graphicFrame>
          <p:nvGraphicFramePr>
            <p:cNvPr id="19" name="Object 18"/>
            <p:cNvGraphicFramePr>
              <a:graphicFrameLocks noChangeAspect="1"/>
            </p:cNvGraphicFramePr>
            <p:nvPr>
              <p:extLst>
                <p:ext uri="{D42A27DB-BD31-4B8C-83A1-F6EECF244321}">
                  <p14:modId xmlns:p14="http://schemas.microsoft.com/office/powerpoint/2010/main" val="2337718420"/>
                </p:ext>
              </p:extLst>
            </p:nvPr>
          </p:nvGraphicFramePr>
          <p:xfrm>
            <a:off x="2163564" y="3729440"/>
            <a:ext cx="4924425" cy="1076325"/>
          </p:xfrm>
          <a:graphic>
            <a:graphicData uri="http://schemas.openxmlformats.org/presentationml/2006/ole">
              <mc:AlternateContent xmlns:mc="http://schemas.openxmlformats.org/markup-compatibility/2006">
                <mc:Choice xmlns:v="urn:schemas-microsoft-com:vml" Requires="v">
                  <p:oleObj spid="_x0000_s959523" name="Equation" r:id="rId11" imgW="2095200" imgH="457200" progId="Equation.DSMT4">
                    <p:embed/>
                  </p:oleObj>
                </mc:Choice>
                <mc:Fallback>
                  <p:oleObj name="Equation" r:id="rId11" imgW="2095200" imgH="457200" progId="Equation.DSMT4">
                    <p:embed/>
                    <p:pic>
                      <p:nvPicPr>
                        <p:cNvPr id="0" name=""/>
                        <p:cNvPicPr>
                          <a:picLocks noChangeAspect="1" noChangeArrowheads="1"/>
                        </p:cNvPicPr>
                        <p:nvPr/>
                      </p:nvPicPr>
                      <p:blipFill>
                        <a:blip r:embed="rId12"/>
                        <a:srcRect/>
                        <a:stretch>
                          <a:fillRect/>
                        </a:stretch>
                      </p:blipFill>
                      <p:spPr bwMode="auto">
                        <a:xfrm>
                          <a:off x="2163564" y="3729440"/>
                          <a:ext cx="4924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p:cNvSpPr txBox="1"/>
            <p:nvPr/>
          </p:nvSpPr>
          <p:spPr>
            <a:xfrm>
              <a:off x="3960812" y="4038600"/>
              <a:ext cx="990600" cy="477054"/>
            </a:xfrm>
            <a:prstGeom prst="rect">
              <a:avLst/>
            </a:prstGeom>
            <a:noFill/>
          </p:spPr>
          <p:txBody>
            <a:bodyPr wrap="square" rtlCol="0">
              <a:spAutoFit/>
            </a:bodyPr>
            <a:lstStyle/>
            <a:p>
              <a:pPr algn="just"/>
              <a:r>
                <a:rPr lang="en-US" sz="2500" b="1" smtClean="0">
                  <a:latin typeface="Arial" pitchFamily="34" charset="0"/>
                  <a:cs typeface="Arial" pitchFamily="34" charset="0"/>
                </a:rPr>
                <a:t>hoặc</a:t>
              </a:r>
              <a:endParaRPr lang="en-US" sz="2500" b="1">
                <a:solidFill>
                  <a:schemeClr val="accent2">
                    <a:lumMod val="75000"/>
                  </a:schemeClr>
                </a:solidFill>
                <a:latin typeface="Arial" pitchFamily="34" charset="0"/>
                <a:cs typeface="Arial" pitchFamily="34" charset="0"/>
              </a:endParaRPr>
            </a:p>
          </p:txBody>
        </p:sp>
      </p:grpSp>
      <p:pic>
        <p:nvPicPr>
          <p:cNvPr id="22" name="Picture 3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67373"/>
            <a:ext cx="11991975"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96986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42266" y="2057400"/>
            <a:ext cx="9906000" cy="1938992"/>
          </a:xfrm>
          <a:prstGeom prst="rect">
            <a:avLst/>
          </a:prstGeom>
          <a:noFill/>
        </p:spPr>
        <p:txBody>
          <a:bodyPr wrap="square" rtlCol="0">
            <a:spAutoFit/>
          </a:bodyPr>
          <a:lstStyle/>
          <a:p>
            <a:pPr marL="342900" indent="-342900" algn="just">
              <a:buFont typeface="Wingdings" pitchFamily="2" charset="2"/>
              <a:buChar char="§"/>
            </a:pPr>
            <a:r>
              <a:rPr lang="en-US" sz="2000" b="1" smtClean="0">
                <a:latin typeface="Arial" pitchFamily="34" charset="0"/>
                <a:cs typeface="Arial" pitchFamily="34" charset="0"/>
              </a:rPr>
              <a:t>Xem bài mẫu thao giảng khác của Toán </a:t>
            </a:r>
            <a:r>
              <a:rPr lang="en-US" sz="2000" b="1">
                <a:latin typeface="Arial" pitchFamily="34" charset="0"/>
                <a:cs typeface="Arial" pitchFamily="34" charset="0"/>
              </a:rPr>
              <a:t>9</a:t>
            </a:r>
            <a:r>
              <a:rPr lang="en-US" sz="2000" b="1" smtClean="0">
                <a:latin typeface="Arial" pitchFamily="34" charset="0"/>
                <a:cs typeface="Arial" pitchFamily="34" charset="0"/>
              </a:rPr>
              <a:t> – KNTT , tại đây (Mục Bài giảng thao giảng của Toán </a:t>
            </a:r>
            <a:r>
              <a:rPr lang="en-US" sz="2000" b="1">
                <a:latin typeface="Arial" pitchFamily="34" charset="0"/>
                <a:cs typeface="Arial" pitchFamily="34" charset="0"/>
              </a:rPr>
              <a:t>9</a:t>
            </a:r>
            <a:r>
              <a:rPr lang="en-US" sz="2000" b="1" smtClean="0">
                <a:latin typeface="Arial" pitchFamily="34" charset="0"/>
                <a:cs typeface="Arial" pitchFamily="34" charset="0"/>
              </a:rPr>
              <a:t> ):</a:t>
            </a:r>
          </a:p>
          <a:p>
            <a:pPr algn="ctr"/>
            <a:r>
              <a:rPr lang="en-US" sz="2000" b="1">
                <a:solidFill>
                  <a:schemeClr val="accent2">
                    <a:lumMod val="75000"/>
                  </a:schemeClr>
                </a:solidFill>
                <a:latin typeface="Arial" pitchFamily="34" charset="0"/>
                <a:cs typeface="Arial" pitchFamily="34" charset="0"/>
              </a:rPr>
              <a:t>      </a:t>
            </a:r>
            <a:r>
              <a:rPr lang="en-US" sz="2000" b="1">
                <a:solidFill>
                  <a:schemeClr val="accent2">
                    <a:lumMod val="75000"/>
                  </a:schemeClr>
                </a:solidFill>
                <a:latin typeface="Arial" pitchFamily="34" charset="0"/>
                <a:cs typeface="Arial" pitchFamily="34" charset="0"/>
                <a:hlinkClick r:id="rId2"/>
              </a:rPr>
              <a:t>https://</a:t>
            </a:r>
            <a:r>
              <a:rPr lang="en-US" sz="2000" b="1" smtClean="0">
                <a:solidFill>
                  <a:schemeClr val="accent2">
                    <a:lumMod val="75000"/>
                  </a:schemeClr>
                </a:solidFill>
                <a:latin typeface="Arial" pitchFamily="34" charset="0"/>
                <a:cs typeface="Arial" pitchFamily="34" charset="0"/>
                <a:hlinkClick r:id="rId2"/>
              </a:rPr>
              <a:t>sites.google.com/view/giaoandientu-doanhtuan/trang-ch%E1%BB%A7</a:t>
            </a:r>
            <a:endParaRPr lang="en-US" sz="2000" b="1" smtClean="0">
              <a:solidFill>
                <a:schemeClr val="accent2">
                  <a:lumMod val="75000"/>
                </a:schemeClr>
              </a:solidFill>
              <a:latin typeface="Arial" pitchFamily="34" charset="0"/>
              <a:cs typeface="Arial" pitchFamily="34" charset="0"/>
            </a:endParaRPr>
          </a:p>
          <a:p>
            <a:pPr algn="ctr"/>
            <a:r>
              <a:rPr lang="en-US" sz="2000" b="1" smtClean="0">
                <a:solidFill>
                  <a:schemeClr val="accent2">
                    <a:lumMod val="75000"/>
                  </a:schemeClr>
                </a:solidFill>
                <a:latin typeface="Arial" pitchFamily="34" charset="0"/>
                <a:cs typeface="Arial" pitchFamily="34" charset="0"/>
              </a:rPr>
              <a:t/>
            </a:r>
            <a:br>
              <a:rPr lang="en-US" sz="2000" b="1" smtClean="0">
                <a:solidFill>
                  <a:schemeClr val="accent2">
                    <a:lumMod val="75000"/>
                  </a:schemeClr>
                </a:solidFill>
                <a:latin typeface="Arial" pitchFamily="34" charset="0"/>
                <a:cs typeface="Arial" pitchFamily="34" charset="0"/>
              </a:rPr>
            </a:br>
            <a:r>
              <a:rPr lang="en-US" sz="2000" b="1" i="1" smtClean="0">
                <a:latin typeface="Arial" pitchFamily="34" charset="0"/>
                <a:cs typeface="Arial" pitchFamily="34" charset="0"/>
              </a:rPr>
              <a:t>( Nội dung bài mới sẽ được cập nhật cho đến cuối năm)</a:t>
            </a:r>
            <a:endParaRPr lang="en-US" sz="2000" b="1" i="1">
              <a:latin typeface="Arial" pitchFamily="34" charset="0"/>
              <a:cs typeface="Arial" pitchFamily="34" charset="0"/>
            </a:endParaRPr>
          </a:p>
        </p:txBody>
      </p:sp>
      <p:sp>
        <p:nvSpPr>
          <p:cNvPr id="4" name="TextBox 3"/>
          <p:cNvSpPr txBox="1"/>
          <p:nvPr/>
        </p:nvSpPr>
        <p:spPr>
          <a:xfrm>
            <a:off x="3275012" y="685800"/>
            <a:ext cx="5410200" cy="1200329"/>
          </a:xfrm>
          <a:prstGeom prst="rect">
            <a:avLst/>
          </a:prstGeom>
          <a:noFill/>
          <a:ln w="19050">
            <a:solidFill>
              <a:schemeClr val="tx1"/>
            </a:solidFill>
          </a:ln>
        </p:spPr>
        <p:txBody>
          <a:bodyPr wrap="square" rtlCol="0">
            <a:spAutoFit/>
          </a:bodyPr>
          <a:lstStyle/>
          <a:p>
            <a:pPr algn="ctr"/>
            <a:r>
              <a:rPr lang="en-US" sz="1800" b="1" smtClean="0">
                <a:latin typeface="Arial" pitchFamily="34" charset="0"/>
                <a:cs typeface="Arial" pitchFamily="34" charset="0"/>
              </a:rPr>
              <a:t>Thầy (cô) cần mua bản full xin liên hệ :</a:t>
            </a:r>
          </a:p>
          <a:p>
            <a:pPr algn="ctr"/>
            <a:r>
              <a:rPr lang="en-US" sz="1800" b="1" smtClean="0">
                <a:latin typeface="Arial" pitchFamily="34" charset="0"/>
                <a:cs typeface="Arial" pitchFamily="34" charset="0"/>
              </a:rPr>
              <a:t>Zalo : </a:t>
            </a:r>
            <a:r>
              <a:rPr lang="en-US" sz="1800" b="1" smtClean="0">
                <a:solidFill>
                  <a:srgbClr val="FF0000"/>
                </a:solidFill>
                <a:latin typeface="Arial" pitchFamily="34" charset="0"/>
                <a:cs typeface="Arial" pitchFamily="34" charset="0"/>
              </a:rPr>
              <a:t>0918.790.615</a:t>
            </a:r>
            <a:r>
              <a:rPr lang="en-US" sz="1800" b="1" smtClean="0">
                <a:latin typeface="Arial" pitchFamily="34" charset="0"/>
                <a:cs typeface="Arial" pitchFamily="34" charset="0"/>
              </a:rPr>
              <a:t> – Đỗ Anh Tuấn</a:t>
            </a:r>
          </a:p>
          <a:p>
            <a:pPr algn="ctr"/>
            <a:r>
              <a:rPr lang="en-US" sz="1800" b="1" smtClean="0">
                <a:latin typeface="Arial" pitchFamily="34" charset="0"/>
                <a:cs typeface="Arial" pitchFamily="34" charset="0"/>
              </a:rPr>
              <a:t>Bản full : sẽ không có tên người soạn, có thể sửa đổi , thay đổi nội dung !</a:t>
            </a:r>
            <a:endParaRPr lang="en-US" sz="1800" b="1">
              <a:latin typeface="Arial" pitchFamily="34" charset="0"/>
              <a:cs typeface="Arial" pitchFamily="34" charset="0"/>
            </a:endParaRPr>
          </a:p>
        </p:txBody>
      </p:sp>
    </p:spTree>
    <p:extLst>
      <p:ext uri="{BB962C8B-B14F-4D97-AF65-F5344CB8AC3E}">
        <p14:creationId xmlns:p14="http://schemas.microsoft.com/office/powerpoint/2010/main" val="22661700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0139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929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012" y="533400"/>
            <a:ext cx="10968037" cy="531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Nhac nen 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171612" y="6553200"/>
            <a:ext cx="381000" cy="381000"/>
          </a:xfrm>
          <a:prstGeom prst="rect">
            <a:avLst/>
          </a:prstGeom>
        </p:spPr>
      </p:pic>
      <p:sp>
        <p:nvSpPr>
          <p:cNvPr id="4" name="Rectangle 3"/>
          <p:cNvSpPr/>
          <p:nvPr/>
        </p:nvSpPr>
        <p:spPr>
          <a:xfrm>
            <a:off x="491330" y="381000"/>
            <a:ext cx="11318082" cy="5805377"/>
          </a:xfrm>
          <a:prstGeom prst="rect">
            <a:avLst/>
          </a:prstGeom>
          <a:noFill/>
          <a:ln w="123825">
            <a:solidFill>
              <a:schemeClr val="accent6">
                <a:lumMod val="75000"/>
                <a:alpha val="4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13531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9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0943">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025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01181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4"/>
          <p:cNvSpPr>
            <a:spLocks noChangeArrowheads="1"/>
          </p:cNvSpPr>
          <p:nvPr/>
        </p:nvSpPr>
        <p:spPr bwMode="gray">
          <a:xfrm>
            <a:off x="447214" y="95249"/>
            <a:ext cx="87713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CÁCH GIẢI P</a:t>
            </a:r>
            <a:r>
              <a:rPr lang="vi-VN" sz="1900" b="1" smtClean="0">
                <a:solidFill>
                  <a:schemeClr val="bg1"/>
                </a:solidFill>
                <a:latin typeface="Arial" pitchFamily="34" charset="0"/>
                <a:cs typeface="Arial" pitchFamily="34" charset="0"/>
              </a:rPr>
              <a:t>HƯƠNG TRÌNH BẬC HAI</a:t>
            </a:r>
            <a:r>
              <a:rPr lang="en-US" sz="1900" b="1" smtClean="0">
                <a:solidFill>
                  <a:schemeClr val="bg1"/>
                </a:solidFill>
                <a:latin typeface="Arial" pitchFamily="34" charset="0"/>
                <a:cs typeface="Arial" pitchFamily="34" charset="0"/>
              </a:rPr>
              <a:t> MỘT ẨN CÓ DẠNG ĐẶC BIỆT.</a:t>
            </a:r>
            <a:endParaRPr lang="vi-VN" b="1">
              <a:solidFill>
                <a:schemeClr val="bg1"/>
              </a:solidFill>
              <a:latin typeface="Arial" pitchFamily="34" charset="0"/>
              <a:cs typeface="Arial" pitchFamily="34" charset="0"/>
            </a:endParaRPr>
          </a:p>
        </p:txBody>
      </p:sp>
      <p:grpSp>
        <p:nvGrpSpPr>
          <p:cNvPr id="4" name="Group 3"/>
          <p:cNvGrpSpPr/>
          <p:nvPr/>
        </p:nvGrpSpPr>
        <p:grpSpPr>
          <a:xfrm>
            <a:off x="447214" y="1158389"/>
            <a:ext cx="11209798" cy="2079698"/>
            <a:chOff x="447214" y="1158389"/>
            <a:chExt cx="11209798" cy="2079698"/>
          </a:xfrm>
        </p:grpSpPr>
        <p:sp>
          <p:nvSpPr>
            <p:cNvPr id="8" name="Rounded Rectangle 7"/>
            <p:cNvSpPr/>
            <p:nvPr/>
          </p:nvSpPr>
          <p:spPr>
            <a:xfrm>
              <a:off x="447214" y="1158389"/>
              <a:ext cx="11209798" cy="2079698"/>
            </a:xfrm>
            <a:prstGeom prst="roundRect">
              <a:avLst>
                <a:gd name="adj" fmla="val 5381"/>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0" name="TextBox 9"/>
                <p:cNvSpPr txBox="1"/>
                <p:nvPr/>
              </p:nvSpPr>
              <p:spPr>
                <a:xfrm>
                  <a:off x="684212" y="1158389"/>
                  <a:ext cx="10744200" cy="2055349"/>
                </a:xfrm>
                <a:prstGeom prst="rect">
                  <a:avLst/>
                </a:prstGeom>
                <a:noFill/>
              </p:spPr>
              <p:txBody>
                <a:bodyPr wrap="square" lIns="121899" tIns="60949" rIns="121899" bIns="60949" rtlCol="0">
                  <a:spAutoFit/>
                </a:bodyPr>
                <a:lstStyle/>
                <a:p>
                  <a:pPr algn="just"/>
                  <a:r>
                    <a:rPr lang="en-US" sz="2500" b="1" smtClean="0">
                      <a:latin typeface="Arial" pitchFamily="34" charset="0"/>
                      <a:cs typeface="Arial" pitchFamily="34" charset="0"/>
                    </a:rPr>
                    <a:t>P</a:t>
                  </a:r>
                  <a:r>
                    <a:rPr lang="vi-VN" sz="2500" b="1" smtClean="0">
                      <a:latin typeface="Arial" pitchFamily="34" charset="0"/>
                      <a:cs typeface="Arial" pitchFamily="34" charset="0"/>
                    </a:rPr>
                    <a:t>hương trình bậc hai</a:t>
                  </a:r>
                  <a:r>
                    <a:rPr lang="en-US" sz="2500" b="1" smtClean="0">
                      <a:latin typeface="Arial" pitchFamily="34" charset="0"/>
                      <a:cs typeface="Arial" pitchFamily="34" charset="0"/>
                    </a:rPr>
                    <a:t> dạng khuyết có dạng : </a:t>
                  </a:r>
                  <a14:m>
                    <m:oMath xmlns:m="http://schemas.openxmlformats.org/officeDocument/2006/math">
                      <m:r>
                        <a:rPr lang="en-US" sz="2500" b="1" i="1" smtClean="0">
                          <a:solidFill>
                            <a:srgbClr val="C00000"/>
                          </a:solidFill>
                          <a:latin typeface="Cambria Math"/>
                          <a:cs typeface="Arial" pitchFamily="34" charset="0"/>
                        </a:rPr>
                        <m:t>𝒂</m:t>
                      </m:r>
                      <m:sSup>
                        <m:sSupPr>
                          <m:ctrlPr>
                            <a:rPr lang="en-US" sz="2500" b="1" i="1" smtClean="0">
                              <a:solidFill>
                                <a:srgbClr val="C00000"/>
                              </a:solidFill>
                              <a:latin typeface="Cambria Math"/>
                              <a:cs typeface="Arial" pitchFamily="34" charset="0"/>
                            </a:rPr>
                          </m:ctrlPr>
                        </m:sSupPr>
                        <m:e>
                          <m:r>
                            <a:rPr lang="en-US" sz="2500" b="1" i="1" smtClean="0">
                              <a:solidFill>
                                <a:srgbClr val="C00000"/>
                              </a:solidFill>
                              <a:latin typeface="Cambria Math"/>
                              <a:cs typeface="Arial" pitchFamily="34" charset="0"/>
                            </a:rPr>
                            <m:t>𝒙</m:t>
                          </m:r>
                        </m:e>
                        <m:sup>
                          <m:r>
                            <a:rPr lang="en-US" sz="2500" b="1" i="1" smtClean="0">
                              <a:solidFill>
                                <a:srgbClr val="C00000"/>
                              </a:solidFill>
                              <a:latin typeface="Cambria Math"/>
                              <a:cs typeface="Arial" pitchFamily="34" charset="0"/>
                            </a:rPr>
                            <m:t>𝟐</m:t>
                          </m:r>
                        </m:sup>
                      </m:sSup>
                      <m:r>
                        <a:rPr lang="en-US" sz="2500" b="1" i="1" smtClean="0">
                          <a:solidFill>
                            <a:srgbClr val="C00000"/>
                          </a:solidFill>
                          <a:latin typeface="Cambria Math"/>
                          <a:cs typeface="Arial" pitchFamily="34" charset="0"/>
                        </a:rPr>
                        <m:t>+</m:t>
                      </m:r>
                      <m:r>
                        <a:rPr lang="en-US" sz="2500" b="1" i="1" smtClean="0">
                          <a:solidFill>
                            <a:srgbClr val="C00000"/>
                          </a:solidFill>
                          <a:latin typeface="Cambria Math"/>
                          <a:cs typeface="Arial" pitchFamily="34" charset="0"/>
                        </a:rPr>
                        <m:t>𝒄</m:t>
                      </m:r>
                      <m:r>
                        <a:rPr lang="en-US" sz="2500" b="1" i="1" smtClean="0">
                          <a:solidFill>
                            <a:srgbClr val="C00000"/>
                          </a:solidFill>
                          <a:latin typeface="Cambria Math"/>
                          <a:cs typeface="Arial" pitchFamily="34" charset="0"/>
                        </a:rPr>
                        <m:t>=</m:t>
                      </m:r>
                      <m:r>
                        <a:rPr lang="en-US" sz="2500" b="1" i="1" smtClean="0">
                          <a:solidFill>
                            <a:srgbClr val="C00000"/>
                          </a:solidFill>
                          <a:latin typeface="Cambria Math"/>
                          <a:cs typeface="Arial" pitchFamily="34" charset="0"/>
                        </a:rPr>
                        <m:t>𝟎</m:t>
                      </m:r>
                    </m:oMath>
                  </a14:m>
                  <a:r>
                    <a:rPr lang="en-US" sz="2500" b="1" smtClean="0">
                      <a:solidFill>
                        <a:srgbClr val="C00000"/>
                      </a:solidFill>
                      <a:latin typeface="Arial" pitchFamily="34" charset="0"/>
                      <a:cs typeface="Arial" pitchFamily="34" charset="0"/>
                    </a:rPr>
                    <a:t>  </a:t>
                  </a:r>
                  <a:r>
                    <a:rPr lang="en-US" sz="2500" b="1" smtClean="0">
                      <a:latin typeface="Arial" pitchFamily="34" charset="0"/>
                      <a:cs typeface="Arial" pitchFamily="34" charset="0"/>
                    </a:rPr>
                    <a:t>hoặc </a:t>
                  </a:r>
                  <a:br>
                    <a:rPr lang="en-US" sz="2500" b="1" smtClean="0">
                      <a:latin typeface="Arial" pitchFamily="34" charset="0"/>
                      <a:cs typeface="Arial" pitchFamily="34" charset="0"/>
                    </a:rPr>
                  </a:br>
                  <a14:m>
                    <m:oMathPara xmlns:m="http://schemas.openxmlformats.org/officeDocument/2006/math">
                      <m:oMathParaPr>
                        <m:jc m:val="left"/>
                      </m:oMathParaPr>
                      <m:oMath xmlns:m="http://schemas.openxmlformats.org/officeDocument/2006/math">
                        <m:r>
                          <a:rPr lang="en-US" sz="2500" b="1" i="1" smtClean="0">
                            <a:solidFill>
                              <a:srgbClr val="C00000"/>
                            </a:solidFill>
                            <a:latin typeface="Cambria Math"/>
                            <a:cs typeface="Arial" pitchFamily="34" charset="0"/>
                          </a:rPr>
                          <m:t>𝒂</m:t>
                        </m:r>
                        <m:sSup>
                          <m:sSupPr>
                            <m:ctrlPr>
                              <a:rPr lang="en-US" sz="2500" b="1" i="1">
                                <a:solidFill>
                                  <a:srgbClr val="C00000"/>
                                </a:solidFill>
                                <a:latin typeface="Cambria Math"/>
                                <a:cs typeface="Arial" pitchFamily="34" charset="0"/>
                              </a:rPr>
                            </m:ctrlPr>
                          </m:sSupPr>
                          <m:e>
                            <m:r>
                              <a:rPr lang="en-US" sz="2500" b="1" i="1">
                                <a:solidFill>
                                  <a:srgbClr val="C00000"/>
                                </a:solidFill>
                                <a:latin typeface="Cambria Math"/>
                                <a:cs typeface="Arial" pitchFamily="34" charset="0"/>
                              </a:rPr>
                              <m:t>𝒙</m:t>
                            </m:r>
                          </m:e>
                          <m:sup>
                            <m:r>
                              <a:rPr lang="en-US" sz="2500" b="1" i="1">
                                <a:solidFill>
                                  <a:srgbClr val="C00000"/>
                                </a:solidFill>
                                <a:latin typeface="Cambria Math"/>
                                <a:cs typeface="Arial" pitchFamily="34" charset="0"/>
                              </a:rPr>
                              <m:t>𝟐</m:t>
                            </m:r>
                          </m:sup>
                        </m:sSup>
                        <m:r>
                          <a:rPr lang="en-US" sz="2500" b="1" i="1">
                            <a:solidFill>
                              <a:srgbClr val="C00000"/>
                            </a:solidFill>
                            <a:latin typeface="Cambria Math"/>
                            <a:cs typeface="Arial" pitchFamily="34" charset="0"/>
                          </a:rPr>
                          <m:t>+</m:t>
                        </m:r>
                        <m:r>
                          <a:rPr lang="en-US" sz="2500" b="1" i="1" smtClean="0">
                            <a:solidFill>
                              <a:srgbClr val="C00000"/>
                            </a:solidFill>
                            <a:latin typeface="Cambria Math"/>
                            <a:cs typeface="Arial" pitchFamily="34" charset="0"/>
                          </a:rPr>
                          <m:t>𝒃𝒙</m:t>
                        </m:r>
                        <m:r>
                          <a:rPr lang="en-US" sz="2500" b="1" i="1" smtClean="0">
                            <a:solidFill>
                              <a:srgbClr val="C00000"/>
                            </a:solidFill>
                            <a:latin typeface="Cambria Math"/>
                            <a:cs typeface="Arial" pitchFamily="34" charset="0"/>
                          </a:rPr>
                          <m:t>=</m:t>
                        </m:r>
                        <m:r>
                          <a:rPr lang="en-US" sz="2500" b="1" i="1" smtClean="0">
                            <a:solidFill>
                              <a:srgbClr val="C00000"/>
                            </a:solidFill>
                            <a:latin typeface="Cambria Math"/>
                            <a:cs typeface="Arial" pitchFamily="34" charset="0"/>
                          </a:rPr>
                          <m:t>𝟎</m:t>
                        </m:r>
                      </m:oMath>
                    </m:oMathPara>
                  </a14:m>
                  <a:endParaRPr lang="en-US" sz="2500" b="1" smtClean="0">
                    <a:solidFill>
                      <a:srgbClr val="C00000"/>
                    </a:solidFill>
                    <a:latin typeface="Arial" pitchFamily="34" charset="0"/>
                    <a:cs typeface="Arial" pitchFamily="34" charset="0"/>
                  </a:endParaRPr>
                </a:p>
                <a:p>
                  <a:pPr algn="just"/>
                  <a:r>
                    <a:rPr lang="en-US" sz="2500" b="1" smtClean="0">
                      <a:latin typeface="Arial" pitchFamily="34" charset="0"/>
                      <a:cs typeface="Arial" pitchFamily="34" charset="0"/>
                    </a:rPr>
                    <a:t>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được giải bằng p</a:t>
                  </a:r>
                  <a:r>
                    <a:rPr lang="vi-VN" sz="2500" b="1" smtClean="0">
                      <a:latin typeface="Arial" pitchFamily="34" charset="0"/>
                      <a:cs typeface="Arial" pitchFamily="34" charset="0"/>
                    </a:rPr>
                    <a:t>hương phá</a:t>
                  </a:r>
                  <a:r>
                    <a:rPr lang="en-US" sz="2500" b="1" smtClean="0">
                      <a:latin typeface="Arial" pitchFamily="34" charset="0"/>
                      <a:cs typeface="Arial" pitchFamily="34" charset="0"/>
                    </a:rPr>
                    <a:t>p đặt nhân tử chung đưa về dạng tích hoặc dùng h</a:t>
                  </a:r>
                  <a:r>
                    <a:rPr lang="vi-VN" sz="2500" b="1" smtClean="0">
                      <a:latin typeface="Arial" pitchFamily="34" charset="0"/>
                      <a:cs typeface="Arial" pitchFamily="34" charset="0"/>
                    </a:rPr>
                    <a:t>ằng đẳng thức</a:t>
                  </a:r>
                  <a:r>
                    <a:rPr lang="en-US" sz="2500" b="1" smtClean="0">
                      <a:latin typeface="Arial" pitchFamily="34" charset="0"/>
                      <a:cs typeface="Arial" pitchFamily="34" charset="0"/>
                    </a:rPr>
                    <a:t> để đứa vế trái về một bình phương.</a:t>
                  </a:r>
                  <a:endParaRPr lang="vi-VN" sz="2500" b="1">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684212" y="1158389"/>
                  <a:ext cx="10744200" cy="2055349"/>
                </a:xfrm>
                <a:prstGeom prst="rect">
                  <a:avLst/>
                </a:prstGeom>
                <a:blipFill rotWithShape="1">
                  <a:blip r:embed="rId3"/>
                  <a:stretch>
                    <a:fillRect l="-624" t="-890" r="-624" b="-5935"/>
                  </a:stretch>
                </a:blipFill>
              </p:spPr>
              <p:txBody>
                <a:bodyPr/>
                <a:lstStyle/>
                <a:p>
                  <a:r>
                    <a:rPr lang="en-US">
                      <a:noFill/>
                    </a:rPr>
                    <a:t> </a:t>
                  </a:r>
                </a:p>
              </p:txBody>
            </p:sp>
          </mc:Fallback>
        </mc:AlternateContent>
      </p:grpSp>
      <p:sp>
        <p:nvSpPr>
          <p:cNvPr id="19" name="TextBox 18"/>
          <p:cNvSpPr txBox="1"/>
          <p:nvPr/>
        </p:nvSpPr>
        <p:spPr>
          <a:xfrm>
            <a:off x="379412" y="609600"/>
            <a:ext cx="9152398" cy="477054"/>
          </a:xfrm>
          <a:prstGeom prst="rect">
            <a:avLst/>
          </a:prstGeom>
          <a:noFill/>
        </p:spPr>
        <p:txBody>
          <a:bodyPr wrap="square" rtlCol="0">
            <a:spAutoFit/>
          </a:bodyPr>
          <a:lstStyle/>
          <a:p>
            <a:pPr marL="342900" indent="-342900">
              <a:buFont typeface="Wingdings" pitchFamily="2" charset="2"/>
              <a:buChar char="q"/>
            </a:pPr>
            <a:r>
              <a:rPr lang="en-US" sz="2500" b="1" i="1" smtClean="0">
                <a:solidFill>
                  <a:srgbClr val="C00000"/>
                </a:solidFill>
                <a:latin typeface="Arial" pitchFamily="34" charset="0"/>
                <a:cs typeface="Arial" pitchFamily="34" charset="0"/>
              </a:rPr>
              <a:t>Cách giải p</a:t>
            </a:r>
            <a:r>
              <a:rPr lang="vi-VN" sz="2500" b="1" i="1" smtClean="0">
                <a:solidFill>
                  <a:srgbClr val="C00000"/>
                </a:solidFill>
                <a:latin typeface="Arial" pitchFamily="34" charset="0"/>
                <a:cs typeface="Arial" pitchFamily="34" charset="0"/>
              </a:rPr>
              <a:t>hương trình bậc hai</a:t>
            </a:r>
            <a:r>
              <a:rPr lang="en-US" sz="2500" b="1" i="1" smtClean="0">
                <a:solidFill>
                  <a:srgbClr val="C00000"/>
                </a:solidFill>
                <a:latin typeface="Arial" pitchFamily="34" charset="0"/>
                <a:cs typeface="Arial" pitchFamily="34" charset="0"/>
              </a:rPr>
              <a:t> một ẩn dạng khuyết.</a:t>
            </a:r>
            <a:endParaRPr lang="vi-VN" sz="2500" b="1" i="1">
              <a:solidFill>
                <a:srgbClr val="C00000"/>
              </a:solidFill>
              <a:latin typeface="Arial" pitchFamily="34" charset="0"/>
              <a:cs typeface="Arial" pitchFamily="34" charset="0"/>
            </a:endParaRPr>
          </a:p>
        </p:txBody>
      </p:sp>
      <p:grpSp>
        <p:nvGrpSpPr>
          <p:cNvPr id="5" name="Group 4"/>
          <p:cNvGrpSpPr/>
          <p:nvPr/>
        </p:nvGrpSpPr>
        <p:grpSpPr>
          <a:xfrm>
            <a:off x="475789" y="3505200"/>
            <a:ext cx="11132010" cy="1524000"/>
            <a:chOff x="475789" y="3505200"/>
            <a:chExt cx="11132010" cy="1524000"/>
          </a:xfrm>
        </p:grpSpPr>
        <p:sp>
          <p:nvSpPr>
            <p:cNvPr id="21" name="Rounded Rectangle 20"/>
            <p:cNvSpPr/>
            <p:nvPr/>
          </p:nvSpPr>
          <p:spPr>
            <a:xfrm>
              <a:off x="992608" y="3708613"/>
              <a:ext cx="10615191" cy="1320587"/>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3" name="TextBox 22"/>
                <p:cNvSpPr txBox="1"/>
                <p:nvPr/>
              </p:nvSpPr>
              <p:spPr>
                <a:xfrm>
                  <a:off x="2055812" y="3808363"/>
                  <a:ext cx="9323387" cy="492443"/>
                </a:xfrm>
                <a:prstGeom prst="rect">
                  <a:avLst/>
                </a:prstGeom>
                <a:noFill/>
              </p:spPr>
              <p:txBody>
                <a:bodyPr wrap="square" rtlCol="0">
                  <a:spAutoFit/>
                </a:bodyPr>
                <a:lstStyle/>
                <a:p>
                  <a:pPr marL="457200" indent="-457200" algn="just">
                    <a:buFont typeface="Arial" pitchFamily="34" charset="0"/>
                    <a:buChar char="•"/>
                  </a:pPr>
                  <a:r>
                    <a:rPr lang="en-US" sz="2600" b="1" smtClean="0">
                      <a:latin typeface="Arial" pitchFamily="34" charset="0"/>
                      <a:cs typeface="Arial" pitchFamily="34" charset="0"/>
                    </a:rPr>
                    <a:t>Nếu </a:t>
                  </a:r>
                  <a14:m>
                    <m:oMath xmlns:m="http://schemas.openxmlformats.org/officeDocument/2006/math">
                      <m:r>
                        <a:rPr lang="en-US" sz="2600" b="1" i="1" smtClean="0">
                          <a:solidFill>
                            <a:srgbClr val="C00000"/>
                          </a:solidFill>
                          <a:latin typeface="Cambria Math"/>
                          <a:cs typeface="Arial" pitchFamily="34" charset="0"/>
                        </a:rPr>
                        <m:t>𝑨</m:t>
                      </m:r>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𝑩</m:t>
                      </m:r>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𝟎</m:t>
                      </m:r>
                    </m:oMath>
                  </a14:m>
                  <a:r>
                    <a:rPr lang="en-US" sz="2600" b="1" smtClean="0">
                      <a:latin typeface="Arial" pitchFamily="34" charset="0"/>
                      <a:cs typeface="Arial" pitchFamily="34" charset="0"/>
                    </a:rPr>
                    <a:t> thì </a:t>
                  </a:r>
                  <a14:m>
                    <m:oMath xmlns:m="http://schemas.openxmlformats.org/officeDocument/2006/math">
                      <m:r>
                        <a:rPr lang="en-US" sz="2600" b="1" i="1" smtClean="0">
                          <a:latin typeface="Cambria Math"/>
                          <a:cs typeface="Arial" pitchFamily="34" charset="0"/>
                        </a:rPr>
                        <m:t>𝑨</m:t>
                      </m:r>
                      <m:r>
                        <a:rPr lang="en-US" sz="2600" b="1" i="1" smtClean="0">
                          <a:latin typeface="Cambria Math"/>
                          <a:cs typeface="Arial" pitchFamily="34" charset="0"/>
                        </a:rPr>
                        <m:t>=</m:t>
                      </m:r>
                      <m:r>
                        <a:rPr lang="en-US" sz="2600" b="1" i="1" smtClean="0">
                          <a:latin typeface="Cambria Math"/>
                          <a:cs typeface="Arial" pitchFamily="34" charset="0"/>
                        </a:rPr>
                        <m:t>𝟎</m:t>
                      </m:r>
                    </m:oMath>
                  </a14:m>
                  <a:r>
                    <a:rPr lang="en-US" sz="2600" b="1" smtClean="0">
                      <a:latin typeface="Arial" pitchFamily="34" charset="0"/>
                      <a:cs typeface="Arial" pitchFamily="34" charset="0"/>
                    </a:rPr>
                    <a:t> hoặc </a:t>
                  </a:r>
                  <a14:m>
                    <m:oMath xmlns:m="http://schemas.openxmlformats.org/officeDocument/2006/math">
                      <m:r>
                        <a:rPr lang="en-US" sz="2600" b="1" i="1" smtClean="0">
                          <a:latin typeface="Cambria Math"/>
                          <a:cs typeface="Arial" pitchFamily="34" charset="0"/>
                        </a:rPr>
                        <m:t>𝑩</m:t>
                      </m:r>
                      <m:r>
                        <a:rPr lang="en-US" sz="2600" b="1" i="1" smtClean="0">
                          <a:latin typeface="Cambria Math"/>
                          <a:cs typeface="Arial" pitchFamily="34" charset="0"/>
                        </a:rPr>
                        <m:t>=</m:t>
                      </m:r>
                      <m:r>
                        <a:rPr lang="en-US" sz="2600" b="1" i="1" smtClean="0">
                          <a:latin typeface="Cambria Math"/>
                          <a:cs typeface="Arial" pitchFamily="34" charset="0"/>
                        </a:rPr>
                        <m:t>𝟎</m:t>
                      </m:r>
                    </m:oMath>
                  </a14:m>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055812" y="3808363"/>
                  <a:ext cx="9323387" cy="492443"/>
                </a:xfrm>
                <a:prstGeom prst="rect">
                  <a:avLst/>
                </a:prstGeom>
                <a:blipFill rotWithShape="1">
                  <a:blip r:embed="rId4"/>
                  <a:stretch>
                    <a:fillRect l="-980" t="-11111" b="-29630"/>
                  </a:stretch>
                </a:blipFill>
              </p:spPr>
              <p:txBody>
                <a:bodyPr/>
                <a:lstStyle/>
                <a:p>
                  <a:r>
                    <a:rPr lang="en-US">
                      <a:noFill/>
                    </a:rPr>
                    <a:t> </a:t>
                  </a:r>
                </a:p>
              </p:txBody>
            </p:sp>
          </mc:Fallback>
        </mc:AlternateContent>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789" y="3505200"/>
              <a:ext cx="1032034" cy="932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2" name="TextBox 31"/>
                <p:cNvSpPr txBox="1"/>
                <p:nvPr/>
              </p:nvSpPr>
              <p:spPr>
                <a:xfrm>
                  <a:off x="2035174" y="4300806"/>
                  <a:ext cx="9323387" cy="548676"/>
                </a:xfrm>
                <a:prstGeom prst="rect">
                  <a:avLst/>
                </a:prstGeom>
                <a:noFill/>
              </p:spPr>
              <p:txBody>
                <a:bodyPr wrap="square" rtlCol="0">
                  <a:spAutoFit/>
                </a:bodyPr>
                <a:lstStyle/>
                <a:p>
                  <a:pPr marL="457200" indent="-457200" algn="just">
                    <a:buFont typeface="Arial" pitchFamily="34" charset="0"/>
                    <a:buChar char="•"/>
                  </a:pPr>
                  <a:r>
                    <a:rPr lang="en-US" sz="2600" b="1" smtClean="0">
                      <a:latin typeface="Arial" pitchFamily="34" charset="0"/>
                      <a:cs typeface="Arial" pitchFamily="34" charset="0"/>
                    </a:rPr>
                    <a:t>Nếu </a:t>
                  </a:r>
                  <a14:m>
                    <m:oMath xmlns:m="http://schemas.openxmlformats.org/officeDocument/2006/math">
                      <m:sSup>
                        <m:sSupPr>
                          <m:ctrlPr>
                            <a:rPr lang="en-US" sz="2600" b="1" i="1" smtClean="0">
                              <a:solidFill>
                                <a:srgbClr val="C00000"/>
                              </a:solidFill>
                              <a:latin typeface="Cambria Math"/>
                              <a:cs typeface="Arial" pitchFamily="34" charset="0"/>
                            </a:rPr>
                          </m:ctrlPr>
                        </m:sSupPr>
                        <m:e>
                          <m:r>
                            <a:rPr lang="en-US" sz="2600" b="1" i="1" smtClean="0">
                              <a:solidFill>
                                <a:srgbClr val="C00000"/>
                              </a:solidFill>
                              <a:latin typeface="Cambria Math"/>
                              <a:cs typeface="Arial" pitchFamily="34" charset="0"/>
                            </a:rPr>
                            <m:t>𝑨</m:t>
                          </m:r>
                        </m:e>
                        <m:sup>
                          <m:r>
                            <a:rPr lang="en-US" sz="2600" b="1" i="1" smtClean="0">
                              <a:solidFill>
                                <a:srgbClr val="C00000"/>
                              </a:solidFill>
                              <a:latin typeface="Cambria Math"/>
                              <a:cs typeface="Arial" pitchFamily="34" charset="0"/>
                            </a:rPr>
                            <m:t>𝟐</m:t>
                          </m:r>
                        </m:sup>
                      </m:sSup>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𝑩</m:t>
                      </m:r>
                      <m:r>
                        <a:rPr lang="en-US" sz="2600" b="1" i="1" smtClean="0">
                          <a:latin typeface="Cambria Math"/>
                          <a:cs typeface="Arial" pitchFamily="34" charset="0"/>
                        </a:rPr>
                        <m:t>  (</m:t>
                      </m:r>
                      <m:r>
                        <a:rPr lang="en-US" sz="2600" b="1" i="1" smtClean="0">
                          <a:latin typeface="Cambria Math"/>
                          <a:cs typeface="Arial" pitchFamily="34" charset="0"/>
                        </a:rPr>
                        <m:t>𝑩</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𝟎</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thì </a:t>
                  </a:r>
                  <a14:m>
                    <m:oMath xmlns:m="http://schemas.openxmlformats.org/officeDocument/2006/math">
                      <m:r>
                        <a:rPr lang="en-US" sz="2600" b="1" i="1" smtClean="0">
                          <a:latin typeface="Cambria Math"/>
                          <a:cs typeface="Arial" pitchFamily="34" charset="0"/>
                        </a:rPr>
                        <m:t>𝑨</m:t>
                      </m:r>
                      <m:r>
                        <a:rPr lang="en-US" sz="2600" b="1" i="1" smtClean="0">
                          <a:latin typeface="Cambria Math"/>
                          <a:cs typeface="Arial" pitchFamily="34" charset="0"/>
                        </a:rPr>
                        <m:t>=</m:t>
                      </m:r>
                      <m:rad>
                        <m:radPr>
                          <m:degHide m:val="on"/>
                          <m:ctrlPr>
                            <a:rPr lang="en-US" sz="2600" b="1" i="1" smtClean="0">
                              <a:latin typeface="Cambria Math"/>
                              <a:cs typeface="Arial" pitchFamily="34" charset="0"/>
                            </a:rPr>
                          </m:ctrlPr>
                        </m:radPr>
                        <m:deg/>
                        <m:e>
                          <m:r>
                            <a:rPr lang="en-US" sz="2600" b="1" i="1" smtClean="0">
                              <a:latin typeface="Cambria Math"/>
                              <a:cs typeface="Arial" pitchFamily="34" charset="0"/>
                            </a:rPr>
                            <m:t>𝑩</m:t>
                          </m:r>
                        </m:e>
                      </m:rad>
                    </m:oMath>
                  </a14:m>
                  <a:r>
                    <a:rPr lang="en-US" sz="2600" b="1" smtClean="0">
                      <a:latin typeface="Arial" pitchFamily="34" charset="0"/>
                      <a:cs typeface="Arial" pitchFamily="34" charset="0"/>
                    </a:rPr>
                    <a:t> hoặc </a:t>
                  </a:r>
                  <a14:m>
                    <m:oMath xmlns:m="http://schemas.openxmlformats.org/officeDocument/2006/math">
                      <m:r>
                        <a:rPr lang="en-US" sz="2600" b="1" i="1">
                          <a:latin typeface="Cambria Math"/>
                          <a:cs typeface="Arial" pitchFamily="34" charset="0"/>
                        </a:rPr>
                        <m:t>𝑨</m:t>
                      </m:r>
                      <m:r>
                        <a:rPr lang="en-US" sz="2600" b="1" i="1">
                          <a:latin typeface="Cambria Math"/>
                          <a:cs typeface="Arial" pitchFamily="34" charset="0"/>
                        </a:rPr>
                        <m:t>=</m:t>
                      </m:r>
                      <m:rad>
                        <m:radPr>
                          <m:degHide m:val="on"/>
                          <m:ctrlPr>
                            <a:rPr lang="en-US" sz="2600" b="1" i="1">
                              <a:latin typeface="Cambria Math"/>
                              <a:cs typeface="Arial" pitchFamily="34" charset="0"/>
                            </a:rPr>
                          </m:ctrlPr>
                        </m:radPr>
                        <m:deg/>
                        <m:e>
                          <m:r>
                            <a:rPr lang="en-US" sz="2600" b="1" i="1" smtClean="0">
                              <a:latin typeface="Cambria Math"/>
                              <a:cs typeface="Arial" pitchFamily="34" charset="0"/>
                            </a:rPr>
                            <m:t>−</m:t>
                          </m:r>
                          <m:r>
                            <a:rPr lang="en-US" sz="2600" b="1" i="1">
                              <a:latin typeface="Cambria Math"/>
                              <a:cs typeface="Arial" pitchFamily="34" charset="0"/>
                            </a:rPr>
                            <m:t>𝑩</m:t>
                          </m:r>
                        </m:e>
                      </m:rad>
                    </m:oMath>
                  </a14:m>
                  <a:endParaRPr lang="vi-VN" sz="2600" b="1">
                    <a:latin typeface="Arial" pitchFamily="34" charset="0"/>
                    <a:cs typeface="Arial"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035174" y="4300806"/>
                  <a:ext cx="9323387" cy="548676"/>
                </a:xfrm>
                <a:prstGeom prst="rect">
                  <a:avLst/>
                </a:prstGeom>
                <a:blipFill rotWithShape="1">
                  <a:blip r:embed="rId6"/>
                  <a:stretch>
                    <a:fillRect l="-1046" t="-3333" b="-23333"/>
                  </a:stretch>
                </a:blipFill>
              </p:spPr>
              <p:txBody>
                <a:bodyPr/>
                <a:lstStyle/>
                <a:p>
                  <a:r>
                    <a:rPr lang="en-US">
                      <a:noFill/>
                    </a:rPr>
                    <a:t> </a:t>
                  </a:r>
                </a:p>
              </p:txBody>
            </p:sp>
          </mc:Fallback>
        </mc:AlternateContent>
      </p:grpSp>
    </p:spTree>
    <p:extLst>
      <p:ext uri="{BB962C8B-B14F-4D97-AF65-F5344CB8AC3E}">
        <p14:creationId xmlns:p14="http://schemas.microsoft.com/office/powerpoint/2010/main" val="20233667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891" y="215155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AutoShape 4"/>
          <p:cNvSpPr>
            <a:spLocks noChangeArrowheads="1"/>
          </p:cNvSpPr>
          <p:nvPr/>
        </p:nvSpPr>
        <p:spPr bwMode="gray">
          <a:xfrm>
            <a:off x="447214" y="95249"/>
            <a:ext cx="87713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CÁCH GIẢI P</a:t>
            </a:r>
            <a:r>
              <a:rPr lang="vi-VN" sz="1900" b="1" smtClean="0">
                <a:solidFill>
                  <a:schemeClr val="bg1"/>
                </a:solidFill>
                <a:latin typeface="Arial" pitchFamily="34" charset="0"/>
                <a:cs typeface="Arial" pitchFamily="34" charset="0"/>
              </a:rPr>
              <a:t>HƯƠNG TRÌNH BẬC HAI</a:t>
            </a:r>
            <a:r>
              <a:rPr lang="en-US" sz="1900" b="1" smtClean="0">
                <a:solidFill>
                  <a:schemeClr val="bg1"/>
                </a:solidFill>
                <a:latin typeface="Arial" pitchFamily="34" charset="0"/>
                <a:cs typeface="Arial" pitchFamily="34" charset="0"/>
              </a:rPr>
              <a:t> MỘT ẨN CÓ DẠNG ĐẶC BIỆT.</a:t>
            </a:r>
            <a:endParaRPr lang="vi-VN" b="1">
              <a:solidFill>
                <a:schemeClr val="bg1"/>
              </a:solidFill>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699239273"/>
              </p:ext>
            </p:extLst>
          </p:nvPr>
        </p:nvGraphicFramePr>
        <p:xfrm>
          <a:off x="989012" y="2667000"/>
          <a:ext cx="2725722" cy="756825"/>
        </p:xfrm>
        <a:graphic>
          <a:graphicData uri="http://schemas.openxmlformats.org/presentationml/2006/ole">
            <mc:AlternateContent xmlns:mc="http://schemas.openxmlformats.org/markup-compatibility/2006">
              <mc:Choice xmlns:v="urn:schemas-microsoft-com:vml" Requires="v">
                <p:oleObj spid="_x0000_s949331" name="Equation" r:id="rId5" imgW="1054080" imgH="291960" progId="Equation.DSMT4">
                  <p:embed/>
                </p:oleObj>
              </mc:Choice>
              <mc:Fallback>
                <p:oleObj name="Equation" r:id="rId5" imgW="1054080" imgH="291960" progId="Equation.DSMT4">
                  <p:embed/>
                  <p:pic>
                    <p:nvPicPr>
                      <p:cNvPr id="0" name=""/>
                      <p:cNvPicPr>
                        <a:picLocks noChangeAspect="1" noChangeArrowheads="1"/>
                      </p:cNvPicPr>
                      <p:nvPr/>
                    </p:nvPicPr>
                    <p:blipFill>
                      <a:blip r:embed="rId6"/>
                      <a:srcRect/>
                      <a:stretch>
                        <a:fillRect/>
                      </a:stretch>
                    </p:blipFill>
                    <p:spPr bwMode="auto">
                      <a:xfrm>
                        <a:off x="989012" y="2667000"/>
                        <a:ext cx="2725722" cy="75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42371831"/>
              </p:ext>
            </p:extLst>
          </p:nvPr>
        </p:nvGraphicFramePr>
        <p:xfrm>
          <a:off x="1370012" y="3352800"/>
          <a:ext cx="2332037" cy="658812"/>
        </p:xfrm>
        <a:graphic>
          <a:graphicData uri="http://schemas.openxmlformats.org/presentationml/2006/ole">
            <mc:AlternateContent xmlns:mc="http://schemas.openxmlformats.org/markup-compatibility/2006">
              <mc:Choice xmlns:v="urn:schemas-microsoft-com:vml" Requires="v">
                <p:oleObj spid="_x0000_s949332" name="Equation" r:id="rId7" imgW="901440" imgH="253800" progId="Equation.DSMT4">
                  <p:embed/>
                </p:oleObj>
              </mc:Choice>
              <mc:Fallback>
                <p:oleObj name="Equation" r:id="rId7" imgW="901440" imgH="253800" progId="Equation.DSMT4">
                  <p:embed/>
                  <p:pic>
                    <p:nvPicPr>
                      <p:cNvPr id="0" name=""/>
                      <p:cNvPicPr>
                        <a:picLocks noChangeAspect="1" noChangeArrowheads="1"/>
                      </p:cNvPicPr>
                      <p:nvPr/>
                    </p:nvPicPr>
                    <p:blipFill>
                      <a:blip r:embed="rId8"/>
                      <a:srcRect/>
                      <a:stretch>
                        <a:fillRect/>
                      </a:stretch>
                    </p:blipFill>
                    <p:spPr bwMode="auto">
                      <a:xfrm>
                        <a:off x="1370012" y="3352800"/>
                        <a:ext cx="2332037"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7" name="Group 6"/>
          <p:cNvGrpSpPr/>
          <p:nvPr/>
        </p:nvGrpSpPr>
        <p:grpSpPr>
          <a:xfrm>
            <a:off x="1311274" y="4037796"/>
            <a:ext cx="3186112" cy="659617"/>
            <a:chOff x="2073274" y="4037796"/>
            <a:chExt cx="3186112" cy="659617"/>
          </a:xfrm>
        </p:grpSpPr>
        <p:graphicFrame>
          <p:nvGraphicFramePr>
            <p:cNvPr id="31" name="Object 30"/>
            <p:cNvGraphicFramePr>
              <a:graphicFrameLocks noChangeAspect="1"/>
            </p:cNvGraphicFramePr>
            <p:nvPr>
              <p:extLst>
                <p:ext uri="{D42A27DB-BD31-4B8C-83A1-F6EECF244321}">
                  <p14:modId xmlns:p14="http://schemas.microsoft.com/office/powerpoint/2010/main" val="1231497080"/>
                </p:ext>
              </p:extLst>
            </p:nvPr>
          </p:nvGraphicFramePr>
          <p:xfrm>
            <a:off x="2073274" y="4038600"/>
            <a:ext cx="3186112" cy="658813"/>
          </p:xfrm>
          <a:graphic>
            <a:graphicData uri="http://schemas.openxmlformats.org/presentationml/2006/ole">
              <mc:AlternateContent xmlns:mc="http://schemas.openxmlformats.org/markup-compatibility/2006">
                <mc:Choice xmlns:v="urn:schemas-microsoft-com:vml" Requires="v">
                  <p:oleObj spid="_x0000_s949333" name="Equation" r:id="rId9" imgW="1231560" imgH="253800" progId="Equation.DSMT4">
                    <p:embed/>
                  </p:oleObj>
                </mc:Choice>
                <mc:Fallback>
                  <p:oleObj name="Equation" r:id="rId9" imgW="1231560" imgH="253800" progId="Equation.DSMT4">
                    <p:embed/>
                    <p:pic>
                      <p:nvPicPr>
                        <p:cNvPr id="0" name=""/>
                        <p:cNvPicPr>
                          <a:picLocks noChangeAspect="1" noChangeArrowheads="1"/>
                        </p:cNvPicPr>
                        <p:nvPr/>
                      </p:nvPicPr>
                      <p:blipFill>
                        <a:blip r:embed="rId10"/>
                        <a:srcRect/>
                        <a:stretch>
                          <a:fillRect/>
                        </a:stretch>
                      </p:blipFill>
                      <p:spPr bwMode="auto">
                        <a:xfrm>
                          <a:off x="2073274" y="4038600"/>
                          <a:ext cx="318611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Box 31"/>
            <p:cNvSpPr txBox="1"/>
            <p:nvPr/>
          </p:nvSpPr>
          <p:spPr>
            <a:xfrm>
              <a:off x="3273425" y="4037796"/>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p:sp>
        <p:nvSpPr>
          <p:cNvPr id="33" name="TextBox 32"/>
          <p:cNvSpPr txBox="1"/>
          <p:nvPr/>
        </p:nvSpPr>
        <p:spPr>
          <a:xfrm>
            <a:off x="684212" y="4724400"/>
            <a:ext cx="5105400" cy="477054"/>
          </a:xfrm>
          <a:prstGeom prst="rect">
            <a:avLst/>
          </a:prstGeom>
          <a:noFill/>
        </p:spPr>
        <p:txBody>
          <a:bodyPr wrap="square" rtlCol="0">
            <a:spAutoFit/>
          </a:bodyPr>
          <a:lstStyle/>
          <a:p>
            <a:pPr algn="ctr"/>
            <a:r>
              <a:rPr lang="en-US" sz="2500" b="1" smtClean="0">
                <a:latin typeface="Arial" pitchFamily="34" charset="0"/>
                <a:cs typeface="Arial" pitchFamily="34" charset="0"/>
              </a:rPr>
              <a:t>Vậy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a:t>
            </a:r>
            <a:endParaRPr lang="vi-VN" sz="2500" b="1">
              <a:solidFill>
                <a:srgbClr val="C00000"/>
              </a:solidFill>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51605062"/>
              </p:ext>
            </p:extLst>
          </p:nvPr>
        </p:nvGraphicFramePr>
        <p:xfrm>
          <a:off x="6780212" y="2590800"/>
          <a:ext cx="2693988" cy="757237"/>
        </p:xfrm>
        <a:graphic>
          <a:graphicData uri="http://schemas.openxmlformats.org/presentationml/2006/ole">
            <mc:AlternateContent xmlns:mc="http://schemas.openxmlformats.org/markup-compatibility/2006">
              <mc:Choice xmlns:v="urn:schemas-microsoft-com:vml" Requires="v">
                <p:oleObj spid="_x0000_s949334" name="Equation" r:id="rId11" imgW="1041120" imgH="291960" progId="Equation.DSMT4">
                  <p:embed/>
                </p:oleObj>
              </mc:Choice>
              <mc:Fallback>
                <p:oleObj name="Equation" r:id="rId11" imgW="1041120" imgH="291960" progId="Equation.DSMT4">
                  <p:embed/>
                  <p:pic>
                    <p:nvPicPr>
                      <p:cNvPr id="0" name=""/>
                      <p:cNvPicPr>
                        <a:picLocks noChangeAspect="1" noChangeArrowheads="1"/>
                      </p:cNvPicPr>
                      <p:nvPr/>
                    </p:nvPicPr>
                    <p:blipFill>
                      <a:blip r:embed="rId12"/>
                      <a:srcRect/>
                      <a:stretch>
                        <a:fillRect/>
                      </a:stretch>
                    </p:blipFill>
                    <p:spPr bwMode="auto">
                      <a:xfrm>
                        <a:off x="6780212" y="2590800"/>
                        <a:ext cx="2693988"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338497446"/>
              </p:ext>
            </p:extLst>
          </p:nvPr>
        </p:nvGraphicFramePr>
        <p:xfrm>
          <a:off x="7177087" y="3341687"/>
          <a:ext cx="2266950" cy="527050"/>
        </p:xfrm>
        <a:graphic>
          <a:graphicData uri="http://schemas.openxmlformats.org/presentationml/2006/ole">
            <mc:AlternateContent xmlns:mc="http://schemas.openxmlformats.org/markup-compatibility/2006">
              <mc:Choice xmlns:v="urn:schemas-microsoft-com:vml" Requires="v">
                <p:oleObj spid="_x0000_s949335" name="Equation" r:id="rId13" imgW="876240" imgH="203040" progId="Equation.DSMT4">
                  <p:embed/>
                </p:oleObj>
              </mc:Choice>
              <mc:Fallback>
                <p:oleObj name="Equation" r:id="rId13" imgW="876240" imgH="203040" progId="Equation.DSMT4">
                  <p:embed/>
                  <p:pic>
                    <p:nvPicPr>
                      <p:cNvPr id="0" name=""/>
                      <p:cNvPicPr>
                        <a:picLocks noChangeAspect="1" noChangeArrowheads="1"/>
                      </p:cNvPicPr>
                      <p:nvPr/>
                    </p:nvPicPr>
                    <p:blipFill>
                      <a:blip r:embed="rId14"/>
                      <a:srcRect/>
                      <a:stretch>
                        <a:fillRect/>
                      </a:stretch>
                    </p:blipFill>
                    <p:spPr bwMode="auto">
                      <a:xfrm>
                        <a:off x="7177087" y="3341687"/>
                        <a:ext cx="2266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7" name="Group 36"/>
          <p:cNvGrpSpPr/>
          <p:nvPr/>
        </p:nvGrpSpPr>
        <p:grpSpPr>
          <a:xfrm>
            <a:off x="7143749" y="3643312"/>
            <a:ext cx="3581400" cy="1087438"/>
            <a:chOff x="2130569" y="3719274"/>
            <a:chExt cx="3581400" cy="1087438"/>
          </a:xfrm>
        </p:grpSpPr>
        <p:graphicFrame>
          <p:nvGraphicFramePr>
            <p:cNvPr id="38" name="Object 37"/>
            <p:cNvGraphicFramePr>
              <a:graphicFrameLocks noChangeAspect="1"/>
            </p:cNvGraphicFramePr>
            <p:nvPr>
              <p:extLst>
                <p:ext uri="{D42A27DB-BD31-4B8C-83A1-F6EECF244321}">
                  <p14:modId xmlns:p14="http://schemas.microsoft.com/office/powerpoint/2010/main" val="1227685366"/>
                </p:ext>
              </p:extLst>
            </p:nvPr>
          </p:nvGraphicFramePr>
          <p:xfrm>
            <a:off x="2130569" y="3719274"/>
            <a:ext cx="3581400" cy="1087438"/>
          </p:xfrm>
          <a:graphic>
            <a:graphicData uri="http://schemas.openxmlformats.org/presentationml/2006/ole">
              <mc:AlternateContent xmlns:mc="http://schemas.openxmlformats.org/markup-compatibility/2006">
                <mc:Choice xmlns:v="urn:schemas-microsoft-com:vml" Requires="v">
                  <p:oleObj spid="_x0000_s949336" name="Equation" r:id="rId15" imgW="1384200" imgH="419040" progId="Equation.DSMT4">
                    <p:embed/>
                  </p:oleObj>
                </mc:Choice>
                <mc:Fallback>
                  <p:oleObj name="Equation" r:id="rId15" imgW="1384200" imgH="419040" progId="Equation.DSMT4">
                    <p:embed/>
                    <p:pic>
                      <p:nvPicPr>
                        <p:cNvPr id="0" name=""/>
                        <p:cNvPicPr>
                          <a:picLocks noChangeAspect="1" noChangeArrowheads="1"/>
                        </p:cNvPicPr>
                        <p:nvPr/>
                      </p:nvPicPr>
                      <p:blipFill>
                        <a:blip r:embed="rId16"/>
                        <a:srcRect/>
                        <a:stretch>
                          <a:fillRect/>
                        </a:stretch>
                      </p:blipFill>
                      <p:spPr bwMode="auto">
                        <a:xfrm>
                          <a:off x="2130569" y="3719274"/>
                          <a:ext cx="35814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TextBox 38"/>
            <p:cNvSpPr txBox="1"/>
            <p:nvPr/>
          </p:nvSpPr>
          <p:spPr>
            <a:xfrm>
              <a:off x="3273425" y="4037796"/>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p:sp>
        <p:nvSpPr>
          <p:cNvPr id="40" name="TextBox 39"/>
          <p:cNvSpPr txBox="1"/>
          <p:nvPr/>
        </p:nvSpPr>
        <p:spPr>
          <a:xfrm>
            <a:off x="6704012" y="4738122"/>
            <a:ext cx="5105400" cy="477054"/>
          </a:xfrm>
          <a:prstGeom prst="rect">
            <a:avLst/>
          </a:prstGeom>
          <a:noFill/>
        </p:spPr>
        <p:txBody>
          <a:bodyPr wrap="square" rtlCol="0">
            <a:spAutoFit/>
          </a:bodyPr>
          <a:lstStyle/>
          <a:p>
            <a:pPr algn="ctr"/>
            <a:r>
              <a:rPr lang="en-US" sz="2500" b="1" smtClean="0">
                <a:latin typeface="Arial" pitchFamily="34" charset="0"/>
                <a:cs typeface="Arial" pitchFamily="34" charset="0"/>
              </a:rPr>
              <a:t>Vậy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a:t>
            </a:r>
            <a:endParaRPr lang="vi-VN" sz="2500" b="1">
              <a:solidFill>
                <a:srgbClr val="C00000"/>
              </a:solidFill>
              <a:latin typeface="Arial" pitchFamily="34" charset="0"/>
              <a:cs typeface="Arial" pitchFamily="34" charset="0"/>
            </a:endParaRPr>
          </a:p>
        </p:txBody>
      </p:sp>
      <p:cxnSp>
        <p:nvCxnSpPr>
          <p:cNvPr id="9" name="Straight Connector 8"/>
          <p:cNvCxnSpPr/>
          <p:nvPr/>
        </p:nvCxnSpPr>
        <p:spPr>
          <a:xfrm>
            <a:off x="6094412" y="2667000"/>
            <a:ext cx="0" cy="3429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Object 9"/>
          <p:cNvGraphicFramePr>
            <a:graphicFrameLocks noChangeAspect="1"/>
          </p:cNvGraphicFramePr>
          <p:nvPr>
            <p:extLst>
              <p:ext uri="{D42A27DB-BD31-4B8C-83A1-F6EECF244321}">
                <p14:modId xmlns:p14="http://schemas.microsoft.com/office/powerpoint/2010/main" val="4010987628"/>
              </p:ext>
            </p:extLst>
          </p:nvPr>
        </p:nvGraphicFramePr>
        <p:xfrm>
          <a:off x="1979612" y="5182404"/>
          <a:ext cx="2120900" cy="660400"/>
        </p:xfrm>
        <a:graphic>
          <a:graphicData uri="http://schemas.openxmlformats.org/presentationml/2006/ole">
            <mc:AlternateContent xmlns:mc="http://schemas.openxmlformats.org/markup-compatibility/2006">
              <mc:Choice xmlns:v="urn:schemas-microsoft-com:vml" Requires="v">
                <p:oleObj spid="_x0000_s949337" name="Equation" r:id="rId17" imgW="901440" imgH="279360" progId="Equation.DSMT4">
                  <p:embed/>
                </p:oleObj>
              </mc:Choice>
              <mc:Fallback>
                <p:oleObj name="Equation" r:id="rId17" imgW="901440" imgH="279360" progId="Equation.DSMT4">
                  <p:embed/>
                  <p:pic>
                    <p:nvPicPr>
                      <p:cNvPr id="0" name=""/>
                      <p:cNvPicPr>
                        <a:picLocks noChangeAspect="1" noChangeArrowheads="1"/>
                      </p:cNvPicPr>
                      <p:nvPr/>
                    </p:nvPicPr>
                    <p:blipFill>
                      <a:blip r:embed="rId18"/>
                      <a:srcRect/>
                      <a:stretch>
                        <a:fillRect/>
                      </a:stretch>
                    </p:blipFill>
                    <p:spPr bwMode="auto">
                      <a:xfrm>
                        <a:off x="1979612" y="5182404"/>
                        <a:ext cx="21209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17862572"/>
              </p:ext>
            </p:extLst>
          </p:nvPr>
        </p:nvGraphicFramePr>
        <p:xfrm>
          <a:off x="7731269" y="5105400"/>
          <a:ext cx="2449512" cy="990600"/>
        </p:xfrm>
        <a:graphic>
          <a:graphicData uri="http://schemas.openxmlformats.org/presentationml/2006/ole">
            <mc:AlternateContent xmlns:mc="http://schemas.openxmlformats.org/markup-compatibility/2006">
              <mc:Choice xmlns:v="urn:schemas-microsoft-com:vml" Requires="v">
                <p:oleObj spid="_x0000_s949338" name="Equation" r:id="rId19" imgW="1041120" imgH="419040" progId="Equation.DSMT4">
                  <p:embed/>
                </p:oleObj>
              </mc:Choice>
              <mc:Fallback>
                <p:oleObj name="Equation" r:id="rId19" imgW="1041120" imgH="419040" progId="Equation.DSMT4">
                  <p:embed/>
                  <p:pic>
                    <p:nvPicPr>
                      <p:cNvPr id="0" name=""/>
                      <p:cNvPicPr>
                        <a:picLocks noChangeAspect="1" noChangeArrowheads="1"/>
                      </p:cNvPicPr>
                      <p:nvPr/>
                    </p:nvPicPr>
                    <p:blipFill>
                      <a:blip r:embed="rId20"/>
                      <a:srcRect/>
                      <a:stretch>
                        <a:fillRect/>
                      </a:stretch>
                    </p:blipFill>
                    <p:spPr bwMode="auto">
                      <a:xfrm>
                        <a:off x="7731269" y="5105400"/>
                        <a:ext cx="244951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49330" name="Picture 8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76668" y="690245"/>
            <a:ext cx="116681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29489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left)">
                                      <p:cBhvr>
                                        <p:cTn id="30" dur="500"/>
                                        <p:tgtEl>
                                          <p:spTgt spid="33"/>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left)">
                                      <p:cBhvr>
                                        <p:cTn id="54" dur="500"/>
                                        <p:tgtEl>
                                          <p:spTgt spid="40"/>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left)">
                                      <p:cBhvr>
                                        <p:cTn id="5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6255" y="2209800"/>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4"/>
          <p:cNvSpPr>
            <a:spLocks noChangeArrowheads="1"/>
          </p:cNvSpPr>
          <p:nvPr/>
        </p:nvSpPr>
        <p:spPr bwMode="gray">
          <a:xfrm>
            <a:off x="447214" y="95249"/>
            <a:ext cx="87713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CÁCH GIẢI P</a:t>
            </a:r>
            <a:r>
              <a:rPr lang="vi-VN" sz="1900" b="1" smtClean="0">
                <a:solidFill>
                  <a:schemeClr val="bg1"/>
                </a:solidFill>
                <a:latin typeface="Arial" pitchFamily="34" charset="0"/>
                <a:cs typeface="Arial" pitchFamily="34" charset="0"/>
              </a:rPr>
              <a:t>HƯƠNG TRÌNH BẬC HAI</a:t>
            </a:r>
            <a:r>
              <a:rPr lang="en-US" sz="1900" b="1" smtClean="0">
                <a:solidFill>
                  <a:schemeClr val="bg1"/>
                </a:solidFill>
                <a:latin typeface="Arial" pitchFamily="34" charset="0"/>
                <a:cs typeface="Arial" pitchFamily="34" charset="0"/>
              </a:rPr>
              <a:t> MỘT ẨN CÓ DẠNG ĐẶC BIỆT.</a:t>
            </a:r>
            <a:endParaRPr lang="vi-VN" b="1">
              <a:solidFill>
                <a:schemeClr val="bg1"/>
              </a:solidFill>
              <a:latin typeface="Arial" pitchFamily="34" charset="0"/>
              <a:cs typeface="Arial" pitchFamily="34" charset="0"/>
            </a:endParaRPr>
          </a:p>
        </p:txBody>
      </p:sp>
      <p:graphicFrame>
        <p:nvGraphicFramePr>
          <p:cNvPr id="31" name="Object 30"/>
          <p:cNvGraphicFramePr>
            <a:graphicFrameLocks noChangeAspect="1"/>
          </p:cNvGraphicFramePr>
          <p:nvPr>
            <p:extLst>
              <p:ext uri="{D42A27DB-BD31-4B8C-83A1-F6EECF244321}">
                <p14:modId xmlns:p14="http://schemas.microsoft.com/office/powerpoint/2010/main" val="3471636151"/>
              </p:ext>
            </p:extLst>
          </p:nvPr>
        </p:nvGraphicFramePr>
        <p:xfrm>
          <a:off x="989012" y="2637332"/>
          <a:ext cx="2725722" cy="756825"/>
        </p:xfrm>
        <a:graphic>
          <a:graphicData uri="http://schemas.openxmlformats.org/presentationml/2006/ole">
            <mc:AlternateContent xmlns:mc="http://schemas.openxmlformats.org/markup-compatibility/2006">
              <mc:Choice xmlns:v="urn:schemas-microsoft-com:vml" Requires="v">
                <p:oleObj spid="_x0000_s950355" name="Equation" r:id="rId5" imgW="1054080" imgH="291960" progId="Equation.DSMT4">
                  <p:embed/>
                </p:oleObj>
              </mc:Choice>
              <mc:Fallback>
                <p:oleObj name="Equation" r:id="rId5" imgW="1054080" imgH="291960" progId="Equation.DSMT4">
                  <p:embed/>
                  <p:pic>
                    <p:nvPicPr>
                      <p:cNvPr id="0" name=""/>
                      <p:cNvPicPr>
                        <a:picLocks noChangeAspect="1" noChangeArrowheads="1"/>
                      </p:cNvPicPr>
                      <p:nvPr/>
                    </p:nvPicPr>
                    <p:blipFill>
                      <a:blip r:embed="rId6"/>
                      <a:srcRect/>
                      <a:stretch>
                        <a:fillRect/>
                      </a:stretch>
                    </p:blipFill>
                    <p:spPr bwMode="auto">
                      <a:xfrm>
                        <a:off x="989012" y="2637332"/>
                        <a:ext cx="2725722" cy="75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971867235"/>
              </p:ext>
            </p:extLst>
          </p:nvPr>
        </p:nvGraphicFramePr>
        <p:xfrm>
          <a:off x="1345406" y="3349316"/>
          <a:ext cx="2332037" cy="658812"/>
        </p:xfrm>
        <a:graphic>
          <a:graphicData uri="http://schemas.openxmlformats.org/presentationml/2006/ole">
            <mc:AlternateContent xmlns:mc="http://schemas.openxmlformats.org/markup-compatibility/2006">
              <mc:Choice xmlns:v="urn:schemas-microsoft-com:vml" Requires="v">
                <p:oleObj spid="_x0000_s950356" name="Equation" r:id="rId7" imgW="901440" imgH="253800" progId="Equation.DSMT4">
                  <p:embed/>
                </p:oleObj>
              </mc:Choice>
              <mc:Fallback>
                <p:oleObj name="Equation" r:id="rId7" imgW="901440" imgH="253800" progId="Equation.DSMT4">
                  <p:embed/>
                  <p:pic>
                    <p:nvPicPr>
                      <p:cNvPr id="0" name=""/>
                      <p:cNvPicPr>
                        <a:picLocks noChangeAspect="1" noChangeArrowheads="1"/>
                      </p:cNvPicPr>
                      <p:nvPr/>
                    </p:nvPicPr>
                    <p:blipFill>
                      <a:blip r:embed="rId8"/>
                      <a:srcRect/>
                      <a:stretch>
                        <a:fillRect/>
                      </a:stretch>
                    </p:blipFill>
                    <p:spPr bwMode="auto">
                      <a:xfrm>
                        <a:off x="1345406" y="3349316"/>
                        <a:ext cx="2332037"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3" name="Group 32"/>
          <p:cNvGrpSpPr/>
          <p:nvPr/>
        </p:nvGrpSpPr>
        <p:grpSpPr>
          <a:xfrm>
            <a:off x="1230313" y="4008128"/>
            <a:ext cx="3349625" cy="659617"/>
            <a:chOff x="1992313" y="4037796"/>
            <a:chExt cx="3349625" cy="659617"/>
          </a:xfrm>
        </p:grpSpPr>
        <p:graphicFrame>
          <p:nvGraphicFramePr>
            <p:cNvPr id="34" name="Object 33"/>
            <p:cNvGraphicFramePr>
              <a:graphicFrameLocks noChangeAspect="1"/>
            </p:cNvGraphicFramePr>
            <p:nvPr>
              <p:extLst>
                <p:ext uri="{D42A27DB-BD31-4B8C-83A1-F6EECF244321}">
                  <p14:modId xmlns:p14="http://schemas.microsoft.com/office/powerpoint/2010/main" val="876983489"/>
                </p:ext>
              </p:extLst>
            </p:nvPr>
          </p:nvGraphicFramePr>
          <p:xfrm>
            <a:off x="1992313" y="4038600"/>
            <a:ext cx="3349625" cy="658813"/>
          </p:xfrm>
          <a:graphic>
            <a:graphicData uri="http://schemas.openxmlformats.org/presentationml/2006/ole">
              <mc:AlternateContent xmlns:mc="http://schemas.openxmlformats.org/markup-compatibility/2006">
                <mc:Choice xmlns:v="urn:schemas-microsoft-com:vml" Requires="v">
                  <p:oleObj spid="_x0000_s950357" name="Equation" r:id="rId9" imgW="1295280" imgH="253800" progId="Equation.DSMT4">
                    <p:embed/>
                  </p:oleObj>
                </mc:Choice>
                <mc:Fallback>
                  <p:oleObj name="Equation" r:id="rId9" imgW="1295280" imgH="253800" progId="Equation.DSMT4">
                    <p:embed/>
                    <p:pic>
                      <p:nvPicPr>
                        <p:cNvPr id="0" name=""/>
                        <p:cNvPicPr>
                          <a:picLocks noChangeAspect="1" noChangeArrowheads="1"/>
                        </p:cNvPicPr>
                        <p:nvPr/>
                      </p:nvPicPr>
                      <p:blipFill>
                        <a:blip r:embed="rId10"/>
                        <a:srcRect/>
                        <a:stretch>
                          <a:fillRect/>
                        </a:stretch>
                      </p:blipFill>
                      <p:spPr bwMode="auto">
                        <a:xfrm>
                          <a:off x="1992313" y="4038600"/>
                          <a:ext cx="33496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p:nvPr/>
          </p:nvSpPr>
          <p:spPr>
            <a:xfrm>
              <a:off x="3198812" y="4037796"/>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p:sp>
        <p:nvSpPr>
          <p:cNvPr id="36" name="TextBox 35"/>
          <p:cNvSpPr txBox="1"/>
          <p:nvPr/>
        </p:nvSpPr>
        <p:spPr>
          <a:xfrm>
            <a:off x="684212" y="4694732"/>
            <a:ext cx="5105400" cy="477054"/>
          </a:xfrm>
          <a:prstGeom prst="rect">
            <a:avLst/>
          </a:prstGeom>
          <a:noFill/>
        </p:spPr>
        <p:txBody>
          <a:bodyPr wrap="square" rtlCol="0">
            <a:spAutoFit/>
          </a:bodyPr>
          <a:lstStyle/>
          <a:p>
            <a:pPr algn="ctr"/>
            <a:r>
              <a:rPr lang="en-US" sz="2500" b="1" smtClean="0">
                <a:latin typeface="Arial" pitchFamily="34" charset="0"/>
                <a:cs typeface="Arial" pitchFamily="34" charset="0"/>
              </a:rPr>
              <a:t>Vậy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a:t>
            </a:r>
            <a:endParaRPr lang="vi-VN" sz="2500" b="1">
              <a:solidFill>
                <a:srgbClr val="C00000"/>
              </a:solidFill>
              <a:latin typeface="Arial" pitchFamily="34" charset="0"/>
              <a:cs typeface="Arial" pitchFamily="34" charset="0"/>
            </a:endParaRPr>
          </a:p>
        </p:txBody>
      </p:sp>
      <p:graphicFrame>
        <p:nvGraphicFramePr>
          <p:cNvPr id="37" name="Object 36"/>
          <p:cNvGraphicFramePr>
            <a:graphicFrameLocks noChangeAspect="1"/>
          </p:cNvGraphicFramePr>
          <p:nvPr>
            <p:extLst>
              <p:ext uri="{D42A27DB-BD31-4B8C-83A1-F6EECF244321}">
                <p14:modId xmlns:p14="http://schemas.microsoft.com/office/powerpoint/2010/main" val="2328122038"/>
              </p:ext>
            </p:extLst>
          </p:nvPr>
        </p:nvGraphicFramePr>
        <p:xfrm>
          <a:off x="6697663" y="2561132"/>
          <a:ext cx="2859087" cy="757238"/>
        </p:xfrm>
        <a:graphic>
          <a:graphicData uri="http://schemas.openxmlformats.org/presentationml/2006/ole">
            <mc:AlternateContent xmlns:mc="http://schemas.openxmlformats.org/markup-compatibility/2006">
              <mc:Choice xmlns:v="urn:schemas-microsoft-com:vml" Requires="v">
                <p:oleObj spid="_x0000_s950358" name="Equation" r:id="rId11" imgW="1104840" imgH="291960" progId="Equation.DSMT4">
                  <p:embed/>
                </p:oleObj>
              </mc:Choice>
              <mc:Fallback>
                <p:oleObj name="Equation" r:id="rId11" imgW="1104840" imgH="291960" progId="Equation.DSMT4">
                  <p:embed/>
                  <p:pic>
                    <p:nvPicPr>
                      <p:cNvPr id="0" name=""/>
                      <p:cNvPicPr>
                        <a:picLocks noChangeAspect="1" noChangeArrowheads="1"/>
                      </p:cNvPicPr>
                      <p:nvPr/>
                    </p:nvPicPr>
                    <p:blipFill>
                      <a:blip r:embed="rId12"/>
                      <a:srcRect/>
                      <a:stretch>
                        <a:fillRect/>
                      </a:stretch>
                    </p:blipFill>
                    <p:spPr bwMode="auto">
                      <a:xfrm>
                        <a:off x="6697663" y="2561132"/>
                        <a:ext cx="2859087"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037814532"/>
              </p:ext>
            </p:extLst>
          </p:nvPr>
        </p:nvGraphicFramePr>
        <p:xfrm>
          <a:off x="7112000" y="3312020"/>
          <a:ext cx="2398713" cy="527050"/>
        </p:xfrm>
        <a:graphic>
          <a:graphicData uri="http://schemas.openxmlformats.org/presentationml/2006/ole">
            <mc:AlternateContent xmlns:mc="http://schemas.openxmlformats.org/markup-compatibility/2006">
              <mc:Choice xmlns:v="urn:schemas-microsoft-com:vml" Requires="v">
                <p:oleObj spid="_x0000_s950359" name="Equation" r:id="rId13" imgW="927000" imgH="203040" progId="Equation.DSMT4">
                  <p:embed/>
                </p:oleObj>
              </mc:Choice>
              <mc:Fallback>
                <p:oleObj name="Equation" r:id="rId13" imgW="927000" imgH="203040" progId="Equation.DSMT4">
                  <p:embed/>
                  <p:pic>
                    <p:nvPicPr>
                      <p:cNvPr id="0" name=""/>
                      <p:cNvPicPr>
                        <a:picLocks noChangeAspect="1" noChangeArrowheads="1"/>
                      </p:cNvPicPr>
                      <p:nvPr/>
                    </p:nvPicPr>
                    <p:blipFill>
                      <a:blip r:embed="rId14"/>
                      <a:srcRect/>
                      <a:stretch>
                        <a:fillRect/>
                      </a:stretch>
                    </p:blipFill>
                    <p:spPr bwMode="auto">
                      <a:xfrm>
                        <a:off x="7112000" y="3312020"/>
                        <a:ext cx="2398713"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9" name="Group 38"/>
          <p:cNvGrpSpPr/>
          <p:nvPr/>
        </p:nvGrpSpPr>
        <p:grpSpPr>
          <a:xfrm>
            <a:off x="7078663" y="3613645"/>
            <a:ext cx="3713162" cy="1087437"/>
            <a:chOff x="2065483" y="3719275"/>
            <a:chExt cx="3713162" cy="1087437"/>
          </a:xfrm>
        </p:grpSpPr>
        <p:graphicFrame>
          <p:nvGraphicFramePr>
            <p:cNvPr id="40" name="Object 39"/>
            <p:cNvGraphicFramePr>
              <a:graphicFrameLocks noChangeAspect="1"/>
            </p:cNvGraphicFramePr>
            <p:nvPr>
              <p:extLst>
                <p:ext uri="{D42A27DB-BD31-4B8C-83A1-F6EECF244321}">
                  <p14:modId xmlns:p14="http://schemas.microsoft.com/office/powerpoint/2010/main" val="3483168627"/>
                </p:ext>
              </p:extLst>
            </p:nvPr>
          </p:nvGraphicFramePr>
          <p:xfrm>
            <a:off x="2065483" y="3719275"/>
            <a:ext cx="3713162" cy="1087437"/>
          </p:xfrm>
          <a:graphic>
            <a:graphicData uri="http://schemas.openxmlformats.org/presentationml/2006/ole">
              <mc:AlternateContent xmlns:mc="http://schemas.openxmlformats.org/markup-compatibility/2006">
                <mc:Choice xmlns:v="urn:schemas-microsoft-com:vml" Requires="v">
                  <p:oleObj spid="_x0000_s950360" name="Equation" r:id="rId15" imgW="1434960" imgH="419040" progId="Equation.DSMT4">
                    <p:embed/>
                  </p:oleObj>
                </mc:Choice>
                <mc:Fallback>
                  <p:oleObj name="Equation" r:id="rId15" imgW="1434960" imgH="419040" progId="Equation.DSMT4">
                    <p:embed/>
                    <p:pic>
                      <p:nvPicPr>
                        <p:cNvPr id="0" name=""/>
                        <p:cNvPicPr>
                          <a:picLocks noChangeAspect="1" noChangeArrowheads="1"/>
                        </p:cNvPicPr>
                        <p:nvPr/>
                      </p:nvPicPr>
                      <p:blipFill>
                        <a:blip r:embed="rId16"/>
                        <a:srcRect/>
                        <a:stretch>
                          <a:fillRect/>
                        </a:stretch>
                      </p:blipFill>
                      <p:spPr bwMode="auto">
                        <a:xfrm>
                          <a:off x="2065483" y="3719275"/>
                          <a:ext cx="3713162"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 name="TextBox 40"/>
            <p:cNvSpPr txBox="1"/>
            <p:nvPr/>
          </p:nvSpPr>
          <p:spPr>
            <a:xfrm>
              <a:off x="3273425" y="4037796"/>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p:sp>
        <p:nvSpPr>
          <p:cNvPr id="42" name="TextBox 41"/>
          <p:cNvSpPr txBox="1"/>
          <p:nvPr/>
        </p:nvSpPr>
        <p:spPr>
          <a:xfrm>
            <a:off x="6627812" y="4694732"/>
            <a:ext cx="5105400" cy="477054"/>
          </a:xfrm>
          <a:prstGeom prst="rect">
            <a:avLst/>
          </a:prstGeom>
          <a:noFill/>
        </p:spPr>
        <p:txBody>
          <a:bodyPr wrap="square" rtlCol="0">
            <a:spAutoFit/>
          </a:bodyPr>
          <a:lstStyle/>
          <a:p>
            <a:pPr algn="ctr"/>
            <a:r>
              <a:rPr lang="en-US" sz="2500" b="1" smtClean="0">
                <a:latin typeface="Arial" pitchFamily="34" charset="0"/>
                <a:cs typeface="Arial" pitchFamily="34" charset="0"/>
              </a:rPr>
              <a:t>Vậy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a:t>
            </a:r>
            <a:endParaRPr lang="vi-VN" sz="2500" b="1">
              <a:solidFill>
                <a:srgbClr val="C00000"/>
              </a:solidFill>
              <a:latin typeface="Arial" pitchFamily="34" charset="0"/>
              <a:cs typeface="Arial" pitchFamily="34" charset="0"/>
            </a:endParaRPr>
          </a:p>
        </p:txBody>
      </p:sp>
      <p:cxnSp>
        <p:nvCxnSpPr>
          <p:cNvPr id="43" name="Straight Connector 42"/>
          <p:cNvCxnSpPr/>
          <p:nvPr/>
        </p:nvCxnSpPr>
        <p:spPr>
          <a:xfrm>
            <a:off x="6094412" y="2637332"/>
            <a:ext cx="0" cy="32413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Object 3"/>
          <p:cNvGraphicFramePr>
            <a:graphicFrameLocks noChangeAspect="1"/>
          </p:cNvGraphicFramePr>
          <p:nvPr>
            <p:extLst>
              <p:ext uri="{D42A27DB-BD31-4B8C-83A1-F6EECF244321}">
                <p14:modId xmlns:p14="http://schemas.microsoft.com/office/powerpoint/2010/main" val="4211322847"/>
              </p:ext>
            </p:extLst>
          </p:nvPr>
        </p:nvGraphicFramePr>
        <p:xfrm>
          <a:off x="1784348" y="5171786"/>
          <a:ext cx="2449513" cy="660400"/>
        </p:xfrm>
        <a:graphic>
          <a:graphicData uri="http://schemas.openxmlformats.org/presentationml/2006/ole">
            <mc:AlternateContent xmlns:mc="http://schemas.openxmlformats.org/markup-compatibility/2006">
              <mc:Choice xmlns:v="urn:schemas-microsoft-com:vml" Requires="v">
                <p:oleObj spid="_x0000_s950361" name="Equation" r:id="rId17" imgW="1041120" imgH="279360" progId="Equation.DSMT4">
                  <p:embed/>
                </p:oleObj>
              </mc:Choice>
              <mc:Fallback>
                <p:oleObj name="Equation" r:id="rId17" imgW="1041120" imgH="279360" progId="Equation.DSMT4">
                  <p:embed/>
                  <p:pic>
                    <p:nvPicPr>
                      <p:cNvPr id="0" name=""/>
                      <p:cNvPicPr>
                        <a:picLocks noChangeAspect="1" noChangeArrowheads="1"/>
                      </p:cNvPicPr>
                      <p:nvPr/>
                    </p:nvPicPr>
                    <p:blipFill>
                      <a:blip r:embed="rId18"/>
                      <a:srcRect/>
                      <a:stretch>
                        <a:fillRect/>
                      </a:stretch>
                    </p:blipFill>
                    <p:spPr bwMode="auto">
                      <a:xfrm>
                        <a:off x="1784348" y="5171786"/>
                        <a:ext cx="2449513"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2027639469"/>
              </p:ext>
            </p:extLst>
          </p:nvPr>
        </p:nvGraphicFramePr>
        <p:xfrm>
          <a:off x="7591569" y="5042960"/>
          <a:ext cx="2717800" cy="990600"/>
        </p:xfrm>
        <a:graphic>
          <a:graphicData uri="http://schemas.openxmlformats.org/presentationml/2006/ole">
            <mc:AlternateContent xmlns:mc="http://schemas.openxmlformats.org/markup-compatibility/2006">
              <mc:Choice xmlns:v="urn:schemas-microsoft-com:vml" Requires="v">
                <p:oleObj spid="_x0000_s950362" name="Equation" r:id="rId19" imgW="1155600" imgH="419040" progId="Equation.DSMT4">
                  <p:embed/>
                </p:oleObj>
              </mc:Choice>
              <mc:Fallback>
                <p:oleObj name="Equation" r:id="rId19" imgW="1155600" imgH="419040" progId="Equation.DSMT4">
                  <p:embed/>
                  <p:pic>
                    <p:nvPicPr>
                      <p:cNvPr id="0" name=""/>
                      <p:cNvPicPr>
                        <a:picLocks noChangeAspect="1" noChangeArrowheads="1"/>
                      </p:cNvPicPr>
                      <p:nvPr/>
                    </p:nvPicPr>
                    <p:blipFill>
                      <a:blip r:embed="rId20"/>
                      <a:srcRect/>
                      <a:stretch>
                        <a:fillRect/>
                      </a:stretch>
                    </p:blipFill>
                    <p:spPr bwMode="auto">
                      <a:xfrm>
                        <a:off x="7591569" y="5042960"/>
                        <a:ext cx="2717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50354" name="Picture 8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4149" y="823314"/>
            <a:ext cx="11815763" cy="168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58267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left)">
                                      <p:cBhvr>
                                        <p:cTn id="30" dur="500"/>
                                        <p:tgtEl>
                                          <p:spTgt spid="36"/>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left)">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left)">
                                      <p:cBhvr>
                                        <p:cTn id="54" dur="500"/>
                                        <p:tgtEl>
                                          <p:spTgt spid="42"/>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left)">
                                      <p:cBhvr>
                                        <p:cTn id="5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0891" y="2151557"/>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47214" y="95249"/>
            <a:ext cx="87713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CÁCH GIẢI P</a:t>
            </a:r>
            <a:r>
              <a:rPr lang="vi-VN" sz="1900" b="1" smtClean="0">
                <a:solidFill>
                  <a:schemeClr val="bg1"/>
                </a:solidFill>
                <a:latin typeface="Arial" pitchFamily="34" charset="0"/>
                <a:cs typeface="Arial" pitchFamily="34" charset="0"/>
              </a:rPr>
              <a:t>HƯƠNG TRÌNH BẬC HAI</a:t>
            </a:r>
            <a:r>
              <a:rPr lang="en-US" sz="1900" b="1" smtClean="0">
                <a:solidFill>
                  <a:schemeClr val="bg1"/>
                </a:solidFill>
                <a:latin typeface="Arial" pitchFamily="34" charset="0"/>
                <a:cs typeface="Arial" pitchFamily="34" charset="0"/>
              </a:rPr>
              <a:t> MỘT ẨN CÓ DẠNG ĐẶC BIỆT.</a:t>
            </a:r>
            <a:endParaRPr lang="vi-VN" b="1">
              <a:solidFill>
                <a:schemeClr val="bg1"/>
              </a:solidFill>
              <a:latin typeface="Arial" pitchFamily="34" charset="0"/>
              <a:cs typeface="Arial"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939313755"/>
              </p:ext>
            </p:extLst>
          </p:nvPr>
        </p:nvGraphicFramePr>
        <p:xfrm>
          <a:off x="1201738" y="2667000"/>
          <a:ext cx="2298700" cy="757238"/>
        </p:xfrm>
        <a:graphic>
          <a:graphicData uri="http://schemas.openxmlformats.org/presentationml/2006/ole">
            <mc:AlternateContent xmlns:mc="http://schemas.openxmlformats.org/markup-compatibility/2006">
              <mc:Choice xmlns:v="urn:schemas-microsoft-com:vml" Requires="v">
                <p:oleObj spid="_x0000_s951379" name="Equation" r:id="rId5" imgW="888840" imgH="291960" progId="Equation.DSMT4">
                  <p:embed/>
                </p:oleObj>
              </mc:Choice>
              <mc:Fallback>
                <p:oleObj name="Equation" r:id="rId5" imgW="888840" imgH="291960" progId="Equation.DSMT4">
                  <p:embed/>
                  <p:pic>
                    <p:nvPicPr>
                      <p:cNvPr id="0" name=""/>
                      <p:cNvPicPr>
                        <a:picLocks noChangeAspect="1" noChangeArrowheads="1"/>
                      </p:cNvPicPr>
                      <p:nvPr/>
                    </p:nvPicPr>
                    <p:blipFill>
                      <a:blip r:embed="rId6"/>
                      <a:srcRect/>
                      <a:stretch>
                        <a:fillRect/>
                      </a:stretch>
                    </p:blipFill>
                    <p:spPr bwMode="auto">
                      <a:xfrm>
                        <a:off x="1201738" y="2667000"/>
                        <a:ext cx="22987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86555023"/>
              </p:ext>
            </p:extLst>
          </p:nvPr>
        </p:nvGraphicFramePr>
        <p:xfrm>
          <a:off x="2349501" y="3276600"/>
          <a:ext cx="1150937" cy="527050"/>
        </p:xfrm>
        <a:graphic>
          <a:graphicData uri="http://schemas.openxmlformats.org/presentationml/2006/ole">
            <mc:AlternateContent xmlns:mc="http://schemas.openxmlformats.org/markup-compatibility/2006">
              <mc:Choice xmlns:v="urn:schemas-microsoft-com:vml" Requires="v">
                <p:oleObj spid="_x0000_s951380" name="Equation" r:id="rId7" imgW="444240" imgH="203040" progId="Equation.DSMT4">
                  <p:embed/>
                </p:oleObj>
              </mc:Choice>
              <mc:Fallback>
                <p:oleObj name="Equation" r:id="rId7" imgW="444240" imgH="203040" progId="Equation.DSMT4">
                  <p:embed/>
                  <p:pic>
                    <p:nvPicPr>
                      <p:cNvPr id="0" name=""/>
                      <p:cNvPicPr>
                        <a:picLocks noChangeAspect="1" noChangeArrowheads="1"/>
                      </p:cNvPicPr>
                      <p:nvPr/>
                    </p:nvPicPr>
                    <p:blipFill>
                      <a:blip r:embed="rId8"/>
                      <a:srcRect/>
                      <a:stretch>
                        <a:fillRect/>
                      </a:stretch>
                    </p:blipFill>
                    <p:spPr bwMode="auto">
                      <a:xfrm>
                        <a:off x="2349501" y="3276600"/>
                        <a:ext cx="11509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2" name="Group 31"/>
          <p:cNvGrpSpPr/>
          <p:nvPr/>
        </p:nvGrpSpPr>
        <p:grpSpPr>
          <a:xfrm>
            <a:off x="1373187" y="4038600"/>
            <a:ext cx="3349625" cy="659617"/>
            <a:chOff x="2135187" y="4140983"/>
            <a:chExt cx="3349625" cy="659617"/>
          </a:xfrm>
        </p:grpSpPr>
        <p:graphicFrame>
          <p:nvGraphicFramePr>
            <p:cNvPr id="33" name="Object 32"/>
            <p:cNvGraphicFramePr>
              <a:graphicFrameLocks noChangeAspect="1"/>
            </p:cNvGraphicFramePr>
            <p:nvPr>
              <p:extLst>
                <p:ext uri="{D42A27DB-BD31-4B8C-83A1-F6EECF244321}">
                  <p14:modId xmlns:p14="http://schemas.microsoft.com/office/powerpoint/2010/main" val="527776845"/>
                </p:ext>
              </p:extLst>
            </p:nvPr>
          </p:nvGraphicFramePr>
          <p:xfrm>
            <a:off x="2135187" y="4141787"/>
            <a:ext cx="3349625" cy="658813"/>
          </p:xfrm>
          <a:graphic>
            <a:graphicData uri="http://schemas.openxmlformats.org/presentationml/2006/ole">
              <mc:AlternateContent xmlns:mc="http://schemas.openxmlformats.org/markup-compatibility/2006">
                <mc:Choice xmlns:v="urn:schemas-microsoft-com:vml" Requires="v">
                  <p:oleObj spid="_x0000_s951381" name="Equation" r:id="rId9" imgW="1295280" imgH="253800" progId="Equation.DSMT4">
                    <p:embed/>
                  </p:oleObj>
                </mc:Choice>
                <mc:Fallback>
                  <p:oleObj name="Equation" r:id="rId9" imgW="1295280" imgH="253800" progId="Equation.DSMT4">
                    <p:embed/>
                    <p:pic>
                      <p:nvPicPr>
                        <p:cNvPr id="0" name=""/>
                        <p:cNvPicPr>
                          <a:picLocks noChangeAspect="1" noChangeArrowheads="1"/>
                        </p:cNvPicPr>
                        <p:nvPr/>
                      </p:nvPicPr>
                      <p:blipFill>
                        <a:blip r:embed="rId10"/>
                        <a:srcRect/>
                        <a:stretch>
                          <a:fillRect/>
                        </a:stretch>
                      </p:blipFill>
                      <p:spPr bwMode="auto">
                        <a:xfrm>
                          <a:off x="2135187" y="4141787"/>
                          <a:ext cx="334962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 name="TextBox 33"/>
            <p:cNvSpPr txBox="1"/>
            <p:nvPr/>
          </p:nvSpPr>
          <p:spPr>
            <a:xfrm>
              <a:off x="3273425" y="4140983"/>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p:sp>
        <p:nvSpPr>
          <p:cNvPr id="35" name="TextBox 34"/>
          <p:cNvSpPr txBox="1"/>
          <p:nvPr/>
        </p:nvSpPr>
        <p:spPr>
          <a:xfrm>
            <a:off x="684212" y="4724400"/>
            <a:ext cx="5105400" cy="477054"/>
          </a:xfrm>
          <a:prstGeom prst="rect">
            <a:avLst/>
          </a:prstGeom>
          <a:noFill/>
        </p:spPr>
        <p:txBody>
          <a:bodyPr wrap="square" rtlCol="0">
            <a:spAutoFit/>
          </a:bodyPr>
          <a:lstStyle/>
          <a:p>
            <a:pPr algn="ctr"/>
            <a:r>
              <a:rPr lang="en-US" sz="2500" b="1" smtClean="0">
                <a:latin typeface="Arial" pitchFamily="34" charset="0"/>
                <a:cs typeface="Arial" pitchFamily="34" charset="0"/>
              </a:rPr>
              <a:t>Vậy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a:t>
            </a:r>
            <a:endParaRPr lang="vi-VN" sz="2500" b="1">
              <a:solidFill>
                <a:srgbClr val="C00000"/>
              </a:solidFill>
              <a:latin typeface="Arial" pitchFamily="34" charset="0"/>
              <a:cs typeface="Arial" pitchFamily="34" charset="0"/>
            </a:endParaRPr>
          </a:p>
        </p:txBody>
      </p:sp>
      <p:graphicFrame>
        <p:nvGraphicFramePr>
          <p:cNvPr id="37" name="Object 36"/>
          <p:cNvGraphicFramePr>
            <a:graphicFrameLocks noChangeAspect="1"/>
          </p:cNvGraphicFramePr>
          <p:nvPr>
            <p:extLst>
              <p:ext uri="{D42A27DB-BD31-4B8C-83A1-F6EECF244321}">
                <p14:modId xmlns:p14="http://schemas.microsoft.com/office/powerpoint/2010/main" val="1165246149"/>
              </p:ext>
            </p:extLst>
          </p:nvPr>
        </p:nvGraphicFramePr>
        <p:xfrm>
          <a:off x="6726238" y="2590800"/>
          <a:ext cx="2497137" cy="757238"/>
        </p:xfrm>
        <a:graphic>
          <a:graphicData uri="http://schemas.openxmlformats.org/presentationml/2006/ole">
            <mc:AlternateContent xmlns:mc="http://schemas.openxmlformats.org/markup-compatibility/2006">
              <mc:Choice xmlns:v="urn:schemas-microsoft-com:vml" Requires="v">
                <p:oleObj spid="_x0000_s951382" name="Equation" r:id="rId11" imgW="965160" imgH="291960" progId="Equation.DSMT4">
                  <p:embed/>
                </p:oleObj>
              </mc:Choice>
              <mc:Fallback>
                <p:oleObj name="Equation" r:id="rId11" imgW="965160" imgH="291960" progId="Equation.DSMT4">
                  <p:embed/>
                  <p:pic>
                    <p:nvPicPr>
                      <p:cNvPr id="0" name=""/>
                      <p:cNvPicPr>
                        <a:picLocks noChangeAspect="1" noChangeArrowheads="1"/>
                      </p:cNvPicPr>
                      <p:nvPr/>
                    </p:nvPicPr>
                    <p:blipFill>
                      <a:blip r:embed="rId12"/>
                      <a:srcRect/>
                      <a:stretch>
                        <a:fillRect/>
                      </a:stretch>
                    </p:blipFill>
                    <p:spPr bwMode="auto">
                      <a:xfrm>
                        <a:off x="6726238" y="2590800"/>
                        <a:ext cx="2497137"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9" name="Group 38"/>
          <p:cNvGrpSpPr/>
          <p:nvPr/>
        </p:nvGrpSpPr>
        <p:grpSpPr>
          <a:xfrm>
            <a:off x="6475412" y="3276600"/>
            <a:ext cx="5029200" cy="823913"/>
            <a:chOff x="1336171" y="3850407"/>
            <a:chExt cx="5029200" cy="823913"/>
          </a:xfrm>
        </p:grpSpPr>
        <p:graphicFrame>
          <p:nvGraphicFramePr>
            <p:cNvPr id="40" name="Object 39"/>
            <p:cNvGraphicFramePr>
              <a:graphicFrameLocks noChangeAspect="1"/>
            </p:cNvGraphicFramePr>
            <p:nvPr>
              <p:extLst>
                <p:ext uri="{D42A27DB-BD31-4B8C-83A1-F6EECF244321}">
                  <p14:modId xmlns:p14="http://schemas.microsoft.com/office/powerpoint/2010/main" val="2608207244"/>
                </p:ext>
              </p:extLst>
            </p:nvPr>
          </p:nvGraphicFramePr>
          <p:xfrm>
            <a:off x="1336171" y="3850407"/>
            <a:ext cx="5029200" cy="823913"/>
          </p:xfrm>
          <a:graphic>
            <a:graphicData uri="http://schemas.openxmlformats.org/presentationml/2006/ole">
              <mc:AlternateContent xmlns:mc="http://schemas.openxmlformats.org/markup-compatibility/2006">
                <mc:Choice xmlns:v="urn:schemas-microsoft-com:vml" Requires="v">
                  <p:oleObj spid="_x0000_s951383" name="Equation" r:id="rId13" imgW="1942920" imgH="317160" progId="Equation.DSMT4">
                    <p:embed/>
                  </p:oleObj>
                </mc:Choice>
                <mc:Fallback>
                  <p:oleObj name="Equation" r:id="rId13" imgW="1942920" imgH="317160" progId="Equation.DSMT4">
                    <p:embed/>
                    <p:pic>
                      <p:nvPicPr>
                        <p:cNvPr id="0" name=""/>
                        <p:cNvPicPr>
                          <a:picLocks noChangeAspect="1" noChangeArrowheads="1"/>
                        </p:cNvPicPr>
                        <p:nvPr/>
                      </p:nvPicPr>
                      <p:blipFill>
                        <a:blip r:embed="rId14"/>
                        <a:srcRect/>
                        <a:stretch>
                          <a:fillRect/>
                        </a:stretch>
                      </p:blipFill>
                      <p:spPr bwMode="auto">
                        <a:xfrm>
                          <a:off x="1336171" y="3850407"/>
                          <a:ext cx="50292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 name="TextBox 40"/>
            <p:cNvSpPr txBox="1"/>
            <p:nvPr/>
          </p:nvSpPr>
          <p:spPr>
            <a:xfrm>
              <a:off x="3241171" y="4018746"/>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p:sp>
        <p:nvSpPr>
          <p:cNvPr id="42" name="TextBox 41"/>
          <p:cNvSpPr txBox="1"/>
          <p:nvPr/>
        </p:nvSpPr>
        <p:spPr>
          <a:xfrm>
            <a:off x="6399212" y="4724400"/>
            <a:ext cx="5105400" cy="477054"/>
          </a:xfrm>
          <a:prstGeom prst="rect">
            <a:avLst/>
          </a:prstGeom>
          <a:noFill/>
        </p:spPr>
        <p:txBody>
          <a:bodyPr wrap="square" rtlCol="0">
            <a:spAutoFit/>
          </a:bodyPr>
          <a:lstStyle/>
          <a:p>
            <a:pPr algn="ctr"/>
            <a:r>
              <a:rPr lang="en-US" sz="2500" b="1" smtClean="0">
                <a:latin typeface="Arial" pitchFamily="34" charset="0"/>
                <a:cs typeface="Arial" pitchFamily="34" charset="0"/>
              </a:rPr>
              <a:t>Vậy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a:t>
            </a:r>
            <a:endParaRPr lang="vi-VN" sz="2500" b="1">
              <a:solidFill>
                <a:srgbClr val="C00000"/>
              </a:solidFill>
              <a:latin typeface="Arial" pitchFamily="34" charset="0"/>
              <a:cs typeface="Arial" pitchFamily="34" charset="0"/>
            </a:endParaRPr>
          </a:p>
        </p:txBody>
      </p:sp>
      <p:cxnSp>
        <p:nvCxnSpPr>
          <p:cNvPr id="43" name="Straight Connector 42"/>
          <p:cNvCxnSpPr/>
          <p:nvPr/>
        </p:nvCxnSpPr>
        <p:spPr>
          <a:xfrm>
            <a:off x="5942012" y="2667000"/>
            <a:ext cx="0" cy="304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6475412" y="3962400"/>
            <a:ext cx="5259388" cy="823912"/>
            <a:chOff x="1401259" y="3850398"/>
            <a:chExt cx="5259388" cy="823912"/>
          </a:xfrm>
        </p:grpSpPr>
        <p:graphicFrame>
          <p:nvGraphicFramePr>
            <p:cNvPr id="45" name="Object 44"/>
            <p:cNvGraphicFramePr>
              <a:graphicFrameLocks noChangeAspect="1"/>
            </p:cNvGraphicFramePr>
            <p:nvPr>
              <p:extLst>
                <p:ext uri="{D42A27DB-BD31-4B8C-83A1-F6EECF244321}">
                  <p14:modId xmlns:p14="http://schemas.microsoft.com/office/powerpoint/2010/main" val="2204728603"/>
                </p:ext>
              </p:extLst>
            </p:nvPr>
          </p:nvGraphicFramePr>
          <p:xfrm>
            <a:off x="1401259" y="3850398"/>
            <a:ext cx="5259388" cy="823912"/>
          </p:xfrm>
          <a:graphic>
            <a:graphicData uri="http://schemas.openxmlformats.org/presentationml/2006/ole">
              <mc:AlternateContent xmlns:mc="http://schemas.openxmlformats.org/markup-compatibility/2006">
                <mc:Choice xmlns:v="urn:schemas-microsoft-com:vml" Requires="v">
                  <p:oleObj spid="_x0000_s951384" name="Equation" r:id="rId15" imgW="2031840" imgH="317160" progId="Equation.DSMT4">
                    <p:embed/>
                  </p:oleObj>
                </mc:Choice>
                <mc:Fallback>
                  <p:oleObj name="Equation" r:id="rId15" imgW="2031840" imgH="317160" progId="Equation.DSMT4">
                    <p:embed/>
                    <p:pic>
                      <p:nvPicPr>
                        <p:cNvPr id="0" name=""/>
                        <p:cNvPicPr>
                          <a:picLocks noChangeAspect="1" noChangeArrowheads="1"/>
                        </p:cNvPicPr>
                        <p:nvPr/>
                      </p:nvPicPr>
                      <p:blipFill>
                        <a:blip r:embed="rId16"/>
                        <a:srcRect/>
                        <a:stretch>
                          <a:fillRect/>
                        </a:stretch>
                      </p:blipFill>
                      <p:spPr bwMode="auto">
                        <a:xfrm>
                          <a:off x="1401259" y="3850398"/>
                          <a:ext cx="525938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6" name="TextBox 45"/>
            <p:cNvSpPr txBox="1"/>
            <p:nvPr/>
          </p:nvSpPr>
          <p:spPr>
            <a:xfrm>
              <a:off x="3533272" y="4037796"/>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p:graphicFrame>
        <p:nvGraphicFramePr>
          <p:cNvPr id="5" name="Object 4"/>
          <p:cNvGraphicFramePr>
            <a:graphicFrameLocks noChangeAspect="1"/>
          </p:cNvGraphicFramePr>
          <p:nvPr>
            <p:extLst>
              <p:ext uri="{D42A27DB-BD31-4B8C-83A1-F6EECF244321}">
                <p14:modId xmlns:p14="http://schemas.microsoft.com/office/powerpoint/2010/main" val="1845484189"/>
              </p:ext>
            </p:extLst>
          </p:nvPr>
        </p:nvGraphicFramePr>
        <p:xfrm>
          <a:off x="6932612" y="5201454"/>
          <a:ext cx="4213225" cy="749300"/>
        </p:xfrm>
        <a:graphic>
          <a:graphicData uri="http://schemas.openxmlformats.org/presentationml/2006/ole">
            <mc:AlternateContent xmlns:mc="http://schemas.openxmlformats.org/markup-compatibility/2006">
              <mc:Choice xmlns:v="urn:schemas-microsoft-com:vml" Requires="v">
                <p:oleObj spid="_x0000_s951385" name="Equation" r:id="rId17" imgW="1790640" imgH="317160" progId="Equation.DSMT4">
                  <p:embed/>
                </p:oleObj>
              </mc:Choice>
              <mc:Fallback>
                <p:oleObj name="Equation" r:id="rId17" imgW="1790640" imgH="317160" progId="Equation.DSMT4">
                  <p:embed/>
                  <p:pic>
                    <p:nvPicPr>
                      <p:cNvPr id="0" name=""/>
                      <p:cNvPicPr>
                        <a:picLocks noChangeAspect="1" noChangeArrowheads="1"/>
                      </p:cNvPicPr>
                      <p:nvPr/>
                    </p:nvPicPr>
                    <p:blipFill>
                      <a:blip r:embed="rId18"/>
                      <a:srcRect/>
                      <a:stretch>
                        <a:fillRect/>
                      </a:stretch>
                    </p:blipFill>
                    <p:spPr bwMode="auto">
                      <a:xfrm>
                        <a:off x="6932612" y="5201454"/>
                        <a:ext cx="42132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3409609915"/>
              </p:ext>
            </p:extLst>
          </p:nvPr>
        </p:nvGraphicFramePr>
        <p:xfrm>
          <a:off x="2071687" y="5201454"/>
          <a:ext cx="2330450" cy="660400"/>
        </p:xfrm>
        <a:graphic>
          <a:graphicData uri="http://schemas.openxmlformats.org/presentationml/2006/ole">
            <mc:AlternateContent xmlns:mc="http://schemas.openxmlformats.org/markup-compatibility/2006">
              <mc:Choice xmlns:v="urn:schemas-microsoft-com:vml" Requires="v">
                <p:oleObj spid="_x0000_s951386" name="Equation" r:id="rId19" imgW="990360" imgH="279360" progId="Equation.DSMT4">
                  <p:embed/>
                </p:oleObj>
              </mc:Choice>
              <mc:Fallback>
                <p:oleObj name="Equation" r:id="rId19" imgW="990360" imgH="279360" progId="Equation.DSMT4">
                  <p:embed/>
                  <p:pic>
                    <p:nvPicPr>
                      <p:cNvPr id="0" name=""/>
                      <p:cNvPicPr>
                        <a:picLocks noChangeAspect="1" noChangeArrowheads="1"/>
                      </p:cNvPicPr>
                      <p:nvPr/>
                    </p:nvPicPr>
                    <p:blipFill>
                      <a:blip r:embed="rId20"/>
                      <a:srcRect/>
                      <a:stretch>
                        <a:fillRect/>
                      </a:stretch>
                    </p:blipFill>
                    <p:spPr bwMode="auto">
                      <a:xfrm>
                        <a:off x="2071687" y="5201454"/>
                        <a:ext cx="23304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51378" name="Picture 8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58762" y="713282"/>
            <a:ext cx="116681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31166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wipe(left)">
                                      <p:cBhvr>
                                        <p:cTn id="34" dur="500"/>
                                        <p:tgtEl>
                                          <p:spTgt spid="4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left)">
                                      <p:cBhvr>
                                        <p:cTn id="54" dur="500"/>
                                        <p:tgtEl>
                                          <p:spTgt spid="42"/>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wipe(left)">
                                      <p:cBhvr>
                                        <p:cTn id="5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1324" y="210502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4" name="Object 23"/>
          <p:cNvGraphicFramePr>
            <a:graphicFrameLocks noChangeAspect="1"/>
          </p:cNvGraphicFramePr>
          <p:nvPr>
            <p:extLst>
              <p:ext uri="{D42A27DB-BD31-4B8C-83A1-F6EECF244321}">
                <p14:modId xmlns:p14="http://schemas.microsoft.com/office/powerpoint/2010/main" val="2935395137"/>
              </p:ext>
            </p:extLst>
          </p:nvPr>
        </p:nvGraphicFramePr>
        <p:xfrm>
          <a:off x="1217612" y="2533650"/>
          <a:ext cx="2397125" cy="757238"/>
        </p:xfrm>
        <a:graphic>
          <a:graphicData uri="http://schemas.openxmlformats.org/presentationml/2006/ole">
            <mc:AlternateContent xmlns:mc="http://schemas.openxmlformats.org/markup-compatibility/2006">
              <mc:Choice xmlns:v="urn:schemas-microsoft-com:vml" Requires="v">
                <p:oleObj spid="_x0000_s952403" name="Equation" r:id="rId5" imgW="927000" imgH="291960" progId="Equation.DSMT4">
                  <p:embed/>
                </p:oleObj>
              </mc:Choice>
              <mc:Fallback>
                <p:oleObj name="Equation" r:id="rId5" imgW="927000" imgH="291960" progId="Equation.DSMT4">
                  <p:embed/>
                  <p:pic>
                    <p:nvPicPr>
                      <p:cNvPr id="0" name=""/>
                      <p:cNvPicPr>
                        <a:picLocks noChangeAspect="1" noChangeArrowheads="1"/>
                      </p:cNvPicPr>
                      <p:nvPr/>
                    </p:nvPicPr>
                    <p:blipFill>
                      <a:blip r:embed="rId6"/>
                      <a:srcRect/>
                      <a:stretch>
                        <a:fillRect/>
                      </a:stretch>
                    </p:blipFill>
                    <p:spPr bwMode="auto">
                      <a:xfrm>
                        <a:off x="1217612" y="2533650"/>
                        <a:ext cx="23971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 name="TextBox 25"/>
          <p:cNvSpPr txBox="1"/>
          <p:nvPr/>
        </p:nvSpPr>
        <p:spPr>
          <a:xfrm>
            <a:off x="455612" y="4514850"/>
            <a:ext cx="5105400" cy="477054"/>
          </a:xfrm>
          <a:prstGeom prst="rect">
            <a:avLst/>
          </a:prstGeom>
          <a:noFill/>
        </p:spPr>
        <p:txBody>
          <a:bodyPr wrap="square" rtlCol="0">
            <a:spAutoFit/>
          </a:bodyPr>
          <a:lstStyle/>
          <a:p>
            <a:pPr algn="ctr"/>
            <a:r>
              <a:rPr lang="en-US" sz="2500" b="1" smtClean="0">
                <a:latin typeface="Arial" pitchFamily="34" charset="0"/>
                <a:cs typeface="Arial" pitchFamily="34" charset="0"/>
              </a:rPr>
              <a:t>Vậy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a:t>
            </a:r>
            <a:endParaRPr lang="vi-VN" sz="2500" b="1">
              <a:solidFill>
                <a:srgbClr val="C00000"/>
              </a:solidFill>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3967706078"/>
              </p:ext>
            </p:extLst>
          </p:nvPr>
        </p:nvGraphicFramePr>
        <p:xfrm>
          <a:off x="2445413" y="3219450"/>
          <a:ext cx="1346200" cy="525462"/>
        </p:xfrm>
        <a:graphic>
          <a:graphicData uri="http://schemas.openxmlformats.org/presentationml/2006/ole">
            <mc:AlternateContent xmlns:mc="http://schemas.openxmlformats.org/markup-compatibility/2006">
              <mc:Choice xmlns:v="urn:schemas-microsoft-com:vml" Requires="v">
                <p:oleObj spid="_x0000_s952404" name="Equation" r:id="rId7" imgW="520560" imgH="203040" progId="Equation.DSMT4">
                  <p:embed/>
                </p:oleObj>
              </mc:Choice>
              <mc:Fallback>
                <p:oleObj name="Equation" r:id="rId7" imgW="520560" imgH="203040" progId="Equation.DSMT4">
                  <p:embed/>
                  <p:pic>
                    <p:nvPicPr>
                      <p:cNvPr id="0" name=""/>
                      <p:cNvPicPr>
                        <a:picLocks noChangeAspect="1" noChangeArrowheads="1"/>
                      </p:cNvPicPr>
                      <p:nvPr/>
                    </p:nvPicPr>
                    <p:blipFill>
                      <a:blip r:embed="rId8"/>
                      <a:srcRect/>
                      <a:stretch>
                        <a:fillRect/>
                      </a:stretch>
                    </p:blipFill>
                    <p:spPr bwMode="auto">
                      <a:xfrm>
                        <a:off x="2445413" y="3219450"/>
                        <a:ext cx="134620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8" name="Group 27"/>
          <p:cNvGrpSpPr/>
          <p:nvPr/>
        </p:nvGrpSpPr>
        <p:grpSpPr>
          <a:xfrm>
            <a:off x="1230313" y="3917950"/>
            <a:ext cx="3349625" cy="673100"/>
            <a:chOff x="1992313" y="4009221"/>
            <a:chExt cx="3349625" cy="673100"/>
          </a:xfrm>
        </p:grpSpPr>
        <p:graphicFrame>
          <p:nvGraphicFramePr>
            <p:cNvPr id="29" name="Object 28"/>
            <p:cNvGraphicFramePr>
              <a:graphicFrameLocks noChangeAspect="1"/>
            </p:cNvGraphicFramePr>
            <p:nvPr>
              <p:extLst>
                <p:ext uri="{D42A27DB-BD31-4B8C-83A1-F6EECF244321}">
                  <p14:modId xmlns:p14="http://schemas.microsoft.com/office/powerpoint/2010/main" val="2975208038"/>
                </p:ext>
              </p:extLst>
            </p:nvPr>
          </p:nvGraphicFramePr>
          <p:xfrm>
            <a:off x="1992313" y="4055259"/>
            <a:ext cx="3349625" cy="627062"/>
          </p:xfrm>
          <a:graphic>
            <a:graphicData uri="http://schemas.openxmlformats.org/presentationml/2006/ole">
              <mc:AlternateContent xmlns:mc="http://schemas.openxmlformats.org/markup-compatibility/2006">
                <mc:Choice xmlns:v="urn:schemas-microsoft-com:vml" Requires="v">
                  <p:oleObj spid="_x0000_s952405" name="Equation" r:id="rId9" imgW="1295280" imgH="241200" progId="Equation.DSMT4">
                    <p:embed/>
                  </p:oleObj>
                </mc:Choice>
                <mc:Fallback>
                  <p:oleObj name="Equation" r:id="rId9" imgW="1295280" imgH="241200" progId="Equation.DSMT4">
                    <p:embed/>
                    <p:pic>
                      <p:nvPicPr>
                        <p:cNvPr id="0" name=""/>
                        <p:cNvPicPr>
                          <a:picLocks noChangeAspect="1" noChangeArrowheads="1"/>
                        </p:cNvPicPr>
                        <p:nvPr/>
                      </p:nvPicPr>
                      <p:blipFill>
                        <a:blip r:embed="rId10"/>
                        <a:srcRect/>
                        <a:stretch>
                          <a:fillRect/>
                        </a:stretch>
                      </p:blipFill>
                      <p:spPr bwMode="auto">
                        <a:xfrm>
                          <a:off x="1992313" y="4055259"/>
                          <a:ext cx="334962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p:cNvSpPr txBox="1"/>
            <p:nvPr/>
          </p:nvSpPr>
          <p:spPr>
            <a:xfrm>
              <a:off x="3122612" y="4009221"/>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p:graphicFrame>
        <p:nvGraphicFramePr>
          <p:cNvPr id="31" name="Object 30"/>
          <p:cNvGraphicFramePr>
            <a:graphicFrameLocks noChangeAspect="1"/>
          </p:cNvGraphicFramePr>
          <p:nvPr>
            <p:extLst>
              <p:ext uri="{D42A27DB-BD31-4B8C-83A1-F6EECF244321}">
                <p14:modId xmlns:p14="http://schemas.microsoft.com/office/powerpoint/2010/main" val="1321773716"/>
              </p:ext>
            </p:extLst>
          </p:nvPr>
        </p:nvGraphicFramePr>
        <p:xfrm>
          <a:off x="6911975" y="2533650"/>
          <a:ext cx="2430463" cy="757238"/>
        </p:xfrm>
        <a:graphic>
          <a:graphicData uri="http://schemas.openxmlformats.org/presentationml/2006/ole">
            <mc:AlternateContent xmlns:mc="http://schemas.openxmlformats.org/markup-compatibility/2006">
              <mc:Choice xmlns:v="urn:schemas-microsoft-com:vml" Requires="v">
                <p:oleObj spid="_x0000_s952406" name="Equation" r:id="rId11" imgW="939600" imgH="291960" progId="Equation.DSMT4">
                  <p:embed/>
                </p:oleObj>
              </mc:Choice>
              <mc:Fallback>
                <p:oleObj name="Equation" r:id="rId11" imgW="939600" imgH="291960" progId="Equation.DSMT4">
                  <p:embed/>
                  <p:pic>
                    <p:nvPicPr>
                      <p:cNvPr id="0" name=""/>
                      <p:cNvPicPr>
                        <a:picLocks noChangeAspect="1" noChangeArrowheads="1"/>
                      </p:cNvPicPr>
                      <p:nvPr/>
                    </p:nvPicPr>
                    <p:blipFill>
                      <a:blip r:embed="rId12"/>
                      <a:srcRect/>
                      <a:stretch>
                        <a:fillRect/>
                      </a:stretch>
                    </p:blipFill>
                    <p:spPr bwMode="auto">
                      <a:xfrm>
                        <a:off x="6911975" y="2533650"/>
                        <a:ext cx="2430463"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3" name="Group 32"/>
          <p:cNvGrpSpPr/>
          <p:nvPr/>
        </p:nvGrpSpPr>
        <p:grpSpPr>
          <a:xfrm>
            <a:off x="6399212" y="3810000"/>
            <a:ext cx="5291138" cy="823912"/>
            <a:chOff x="1276496" y="3850975"/>
            <a:chExt cx="5291138" cy="823912"/>
          </a:xfrm>
        </p:grpSpPr>
        <p:graphicFrame>
          <p:nvGraphicFramePr>
            <p:cNvPr id="34" name="Object 33"/>
            <p:cNvGraphicFramePr>
              <a:graphicFrameLocks noChangeAspect="1"/>
            </p:cNvGraphicFramePr>
            <p:nvPr>
              <p:extLst>
                <p:ext uri="{D42A27DB-BD31-4B8C-83A1-F6EECF244321}">
                  <p14:modId xmlns:p14="http://schemas.microsoft.com/office/powerpoint/2010/main" val="2585618165"/>
                </p:ext>
              </p:extLst>
            </p:nvPr>
          </p:nvGraphicFramePr>
          <p:xfrm>
            <a:off x="1276496" y="3850975"/>
            <a:ext cx="5291138" cy="823912"/>
          </p:xfrm>
          <a:graphic>
            <a:graphicData uri="http://schemas.openxmlformats.org/presentationml/2006/ole">
              <mc:AlternateContent xmlns:mc="http://schemas.openxmlformats.org/markup-compatibility/2006">
                <mc:Choice xmlns:v="urn:schemas-microsoft-com:vml" Requires="v">
                  <p:oleObj spid="_x0000_s952407" name="Equation" r:id="rId13" imgW="2044440" imgH="317160" progId="Equation.DSMT4">
                    <p:embed/>
                  </p:oleObj>
                </mc:Choice>
                <mc:Fallback>
                  <p:oleObj name="Equation" r:id="rId13" imgW="2044440" imgH="317160" progId="Equation.DSMT4">
                    <p:embed/>
                    <p:pic>
                      <p:nvPicPr>
                        <p:cNvPr id="0" name=""/>
                        <p:cNvPicPr>
                          <a:picLocks noChangeAspect="1" noChangeArrowheads="1"/>
                        </p:cNvPicPr>
                        <p:nvPr/>
                      </p:nvPicPr>
                      <p:blipFill>
                        <a:blip r:embed="rId14"/>
                        <a:srcRect/>
                        <a:stretch>
                          <a:fillRect/>
                        </a:stretch>
                      </p:blipFill>
                      <p:spPr bwMode="auto">
                        <a:xfrm>
                          <a:off x="1276496" y="3850975"/>
                          <a:ext cx="5291138"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p:nvPr/>
          </p:nvSpPr>
          <p:spPr>
            <a:xfrm>
              <a:off x="3483121" y="3991458"/>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p:sp>
        <p:nvSpPr>
          <p:cNvPr id="36" name="TextBox 35"/>
          <p:cNvSpPr txBox="1"/>
          <p:nvPr/>
        </p:nvSpPr>
        <p:spPr>
          <a:xfrm>
            <a:off x="6474618" y="4572000"/>
            <a:ext cx="5105400" cy="477054"/>
          </a:xfrm>
          <a:prstGeom prst="rect">
            <a:avLst/>
          </a:prstGeom>
          <a:noFill/>
        </p:spPr>
        <p:txBody>
          <a:bodyPr wrap="square" rtlCol="0">
            <a:spAutoFit/>
          </a:bodyPr>
          <a:lstStyle/>
          <a:p>
            <a:pPr algn="ctr"/>
            <a:r>
              <a:rPr lang="en-US" sz="2500" b="1" smtClean="0">
                <a:latin typeface="Arial" pitchFamily="34" charset="0"/>
                <a:cs typeface="Arial" pitchFamily="34" charset="0"/>
              </a:rPr>
              <a:t>Vậy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có 2 nghiệm</a:t>
            </a:r>
            <a:endParaRPr lang="vi-VN" sz="2500" b="1">
              <a:solidFill>
                <a:srgbClr val="C00000"/>
              </a:solidFill>
              <a:latin typeface="Arial" pitchFamily="34" charset="0"/>
              <a:cs typeface="Arial" pitchFamily="34" charset="0"/>
            </a:endParaRPr>
          </a:p>
        </p:txBody>
      </p:sp>
      <p:cxnSp>
        <p:nvCxnSpPr>
          <p:cNvPr id="37" name="Straight Connector 36"/>
          <p:cNvCxnSpPr/>
          <p:nvPr/>
        </p:nvCxnSpPr>
        <p:spPr>
          <a:xfrm>
            <a:off x="5942012" y="2609850"/>
            <a:ext cx="0" cy="30784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469063" y="3122613"/>
            <a:ext cx="5094287" cy="823912"/>
            <a:chOff x="6469063" y="3227388"/>
            <a:chExt cx="5094287" cy="823912"/>
          </a:xfrm>
        </p:grpSpPr>
        <p:graphicFrame>
          <p:nvGraphicFramePr>
            <p:cNvPr id="32" name="Object 31"/>
            <p:cNvGraphicFramePr>
              <a:graphicFrameLocks noChangeAspect="1"/>
            </p:cNvGraphicFramePr>
            <p:nvPr>
              <p:extLst>
                <p:ext uri="{D42A27DB-BD31-4B8C-83A1-F6EECF244321}">
                  <p14:modId xmlns:p14="http://schemas.microsoft.com/office/powerpoint/2010/main" val="2225462501"/>
                </p:ext>
              </p:extLst>
            </p:nvPr>
          </p:nvGraphicFramePr>
          <p:xfrm>
            <a:off x="6469063" y="3227388"/>
            <a:ext cx="5094287" cy="823912"/>
          </p:xfrm>
          <a:graphic>
            <a:graphicData uri="http://schemas.openxmlformats.org/presentationml/2006/ole">
              <mc:AlternateContent xmlns:mc="http://schemas.openxmlformats.org/markup-compatibility/2006">
                <mc:Choice xmlns:v="urn:schemas-microsoft-com:vml" Requires="v">
                  <p:oleObj spid="_x0000_s952408" name="Equation" r:id="rId15" imgW="1968480" imgH="317160" progId="Equation.DSMT4">
                    <p:embed/>
                  </p:oleObj>
                </mc:Choice>
                <mc:Fallback>
                  <p:oleObj name="Equation" r:id="rId15" imgW="1968480" imgH="317160" progId="Equation.DSMT4">
                    <p:embed/>
                    <p:pic>
                      <p:nvPicPr>
                        <p:cNvPr id="0" name=""/>
                        <p:cNvPicPr>
                          <a:picLocks noChangeAspect="1" noChangeArrowheads="1"/>
                        </p:cNvPicPr>
                        <p:nvPr/>
                      </p:nvPicPr>
                      <p:blipFill>
                        <a:blip r:embed="rId16"/>
                        <a:srcRect/>
                        <a:stretch>
                          <a:fillRect/>
                        </a:stretch>
                      </p:blipFill>
                      <p:spPr bwMode="auto">
                        <a:xfrm>
                          <a:off x="6469063" y="3227388"/>
                          <a:ext cx="509428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8" name="TextBox 37"/>
            <p:cNvSpPr txBox="1"/>
            <p:nvPr/>
          </p:nvSpPr>
          <p:spPr>
            <a:xfrm>
              <a:off x="8455025" y="3381375"/>
              <a:ext cx="1144587" cy="477054"/>
            </a:xfrm>
            <a:prstGeom prst="rect">
              <a:avLst/>
            </a:prstGeom>
            <a:noFill/>
          </p:spPr>
          <p:txBody>
            <a:bodyPr wrap="square" rtlCol="0">
              <a:spAutoFit/>
            </a:bodyPr>
            <a:lstStyle/>
            <a:p>
              <a:r>
                <a:rPr lang="en-US" sz="2500" b="1" smtClean="0">
                  <a:latin typeface="Arial" pitchFamily="34" charset="0"/>
                  <a:cs typeface="Arial" pitchFamily="34" charset="0"/>
                </a:rPr>
                <a:t>hoặc</a:t>
              </a:r>
              <a:endParaRPr lang="vi-VN" sz="2500" b="1">
                <a:latin typeface="Arial" pitchFamily="34" charset="0"/>
                <a:cs typeface="Arial" pitchFamily="34" charset="0"/>
              </a:endParaRPr>
            </a:p>
          </p:txBody>
        </p:sp>
      </p:grpSp>
      <mc:AlternateContent xmlns:mc="http://schemas.openxmlformats.org/markup-compatibility/2006" xmlns:a14="http://schemas.microsoft.com/office/drawing/2010/main">
        <mc:Choice Requires="a14">
          <p:sp>
            <p:nvSpPr>
              <p:cNvPr id="40" name="TextBox 39"/>
              <p:cNvSpPr txBox="1"/>
              <p:nvPr/>
            </p:nvSpPr>
            <p:spPr>
              <a:xfrm>
                <a:off x="227012" y="5910501"/>
                <a:ext cx="11749782" cy="714876"/>
              </a:xfrm>
              <a:prstGeom prst="rect">
                <a:avLst/>
              </a:prstGeom>
              <a:solidFill>
                <a:schemeClr val="accent5">
                  <a:lumMod val="20000"/>
                  <a:lumOff val="80000"/>
                </a:schemeClr>
              </a:solidFill>
            </p:spPr>
            <p:txBody>
              <a:bodyPr wrap="square" rtlCol="0">
                <a:spAutoFit/>
              </a:bodyPr>
              <a:lstStyle/>
              <a:p>
                <a:pPr marL="342900" indent="-342900">
                  <a:buFont typeface="Wingdings" pitchFamily="2" charset="2"/>
                  <a:buChar char="§"/>
                </a:pPr>
                <a:r>
                  <a:rPr lang="en-US" sz="2000" b="1" smtClean="0">
                    <a:solidFill>
                      <a:schemeClr val="accent6">
                        <a:lumMod val="75000"/>
                      </a:schemeClr>
                    </a:solidFill>
                    <a:latin typeface="Arial" pitchFamily="34" charset="0"/>
                    <a:cs typeface="Arial" pitchFamily="34" charset="0"/>
                  </a:rPr>
                  <a:t>Chú ý : </a:t>
                </a:r>
                <a:r>
                  <a:rPr lang="en-US" sz="2000" b="1" smtClean="0">
                    <a:solidFill>
                      <a:schemeClr val="tx1"/>
                    </a:solidFill>
                    <a:latin typeface="Arial" pitchFamily="34" charset="0"/>
                    <a:cs typeface="Arial" pitchFamily="34" charset="0"/>
                  </a:rPr>
                  <a:t>Để giải p</a:t>
                </a:r>
                <a:r>
                  <a:rPr lang="vi-VN" sz="2000" b="1" smtClean="0">
                    <a:solidFill>
                      <a:schemeClr val="tx1"/>
                    </a:solidFill>
                    <a:latin typeface="Arial" pitchFamily="34" charset="0"/>
                    <a:cs typeface="Arial" pitchFamily="34" charset="0"/>
                  </a:rPr>
                  <a:t>hương trình bậc hai</a:t>
                </a:r>
                <a:r>
                  <a:rPr lang="en-US" sz="2000" b="1" smtClean="0">
                    <a:solidFill>
                      <a:schemeClr val="tx1"/>
                    </a:solidFill>
                    <a:latin typeface="Arial" pitchFamily="34" charset="0"/>
                    <a:cs typeface="Arial" pitchFamily="34" charset="0"/>
                  </a:rPr>
                  <a:t> </a:t>
                </a:r>
                <a14:m>
                  <m:oMath xmlns:m="http://schemas.openxmlformats.org/officeDocument/2006/math">
                    <m:r>
                      <a:rPr lang="en-US" sz="2000" b="1" i="1" smtClean="0">
                        <a:solidFill>
                          <a:schemeClr val="tx1"/>
                        </a:solidFill>
                        <a:latin typeface="Cambria Math"/>
                        <a:cs typeface="Arial" pitchFamily="34" charset="0"/>
                      </a:rPr>
                      <m:t>𝒂</m:t>
                    </m:r>
                    <m:sSup>
                      <m:sSupPr>
                        <m:ctrlPr>
                          <a:rPr lang="en-US" sz="2000" b="1" i="1" smtClean="0">
                            <a:solidFill>
                              <a:schemeClr val="tx1"/>
                            </a:solidFill>
                            <a:latin typeface="Cambria Math"/>
                            <a:cs typeface="Arial" pitchFamily="34" charset="0"/>
                          </a:rPr>
                        </m:ctrlPr>
                      </m:sSupPr>
                      <m:e>
                        <m:r>
                          <a:rPr lang="en-US" sz="2000" b="1" i="1" smtClean="0">
                            <a:solidFill>
                              <a:schemeClr val="tx1"/>
                            </a:solidFill>
                            <a:latin typeface="Cambria Math"/>
                            <a:cs typeface="Arial" pitchFamily="34" charset="0"/>
                          </a:rPr>
                          <m:t>𝒙</m:t>
                        </m:r>
                      </m:e>
                      <m:sup>
                        <m:r>
                          <a:rPr lang="en-US" sz="2000" b="1" i="1" smtClean="0">
                            <a:solidFill>
                              <a:schemeClr val="tx1"/>
                            </a:solidFill>
                            <a:latin typeface="Cambria Math"/>
                            <a:cs typeface="Arial" pitchFamily="34" charset="0"/>
                          </a:rPr>
                          <m:t>𝟐</m:t>
                        </m:r>
                      </m:sup>
                    </m:sSup>
                    <m:r>
                      <a:rPr lang="en-US" sz="2000" b="1" i="1" smtClean="0">
                        <a:solidFill>
                          <a:schemeClr val="tx1"/>
                        </a:solidFill>
                        <a:latin typeface="Cambria Math"/>
                        <a:cs typeface="Arial" pitchFamily="34" charset="0"/>
                      </a:rPr>
                      <m:t>+</m:t>
                    </m:r>
                    <m:r>
                      <a:rPr lang="en-US" sz="2000" b="1" i="1" smtClean="0">
                        <a:solidFill>
                          <a:schemeClr val="tx1"/>
                        </a:solidFill>
                        <a:latin typeface="Cambria Math"/>
                        <a:cs typeface="Arial" pitchFamily="34" charset="0"/>
                      </a:rPr>
                      <m:t>𝒃𝒙</m:t>
                    </m:r>
                    <m:r>
                      <a:rPr lang="en-US" sz="2000" b="1" i="1" smtClean="0">
                        <a:solidFill>
                          <a:schemeClr val="tx1"/>
                        </a:solidFill>
                        <a:latin typeface="Cambria Math"/>
                        <a:cs typeface="Arial" pitchFamily="34" charset="0"/>
                      </a:rPr>
                      <m:t>+</m:t>
                    </m:r>
                    <m:r>
                      <a:rPr lang="en-US" sz="2000" b="1" i="1" smtClean="0">
                        <a:solidFill>
                          <a:schemeClr val="tx1"/>
                        </a:solidFill>
                        <a:latin typeface="Cambria Math"/>
                        <a:cs typeface="Arial" pitchFamily="34" charset="0"/>
                      </a:rPr>
                      <m:t>𝒄</m:t>
                    </m:r>
                    <m:r>
                      <a:rPr lang="en-US" sz="2000" b="1" i="1" smtClean="0">
                        <a:solidFill>
                          <a:schemeClr val="tx1"/>
                        </a:solidFill>
                        <a:latin typeface="Cambria Math"/>
                        <a:cs typeface="Arial" pitchFamily="34" charset="0"/>
                      </a:rPr>
                      <m:t>=</m:t>
                    </m:r>
                    <m:r>
                      <a:rPr lang="en-US" sz="2000" b="1" i="1" smtClean="0">
                        <a:solidFill>
                          <a:schemeClr val="tx1"/>
                        </a:solidFill>
                        <a:latin typeface="Cambria Math"/>
                        <a:cs typeface="Arial" pitchFamily="34" charset="0"/>
                      </a:rPr>
                      <m:t>𝟎</m:t>
                    </m:r>
                  </m:oMath>
                </a14:m>
                <a:r>
                  <a:rPr lang="en-US" sz="2000" b="1" smtClean="0">
                    <a:solidFill>
                      <a:schemeClr val="tx1"/>
                    </a:solidFill>
                    <a:latin typeface="Arial" pitchFamily="34" charset="0"/>
                    <a:cs typeface="Arial" pitchFamily="34" charset="0"/>
                  </a:rPr>
                  <a:t> , ta có thể cộng thêm vào 2 vế của p</a:t>
                </a:r>
                <a:r>
                  <a:rPr lang="vi-VN" sz="2000" b="1" smtClean="0">
                    <a:solidFill>
                      <a:schemeClr val="tx1"/>
                    </a:solidFill>
                    <a:latin typeface="Arial" pitchFamily="34" charset="0"/>
                    <a:cs typeface="Arial" pitchFamily="34" charset="0"/>
                  </a:rPr>
                  <a:t>hương trình</a:t>
                </a:r>
                <a:r>
                  <a:rPr lang="en-US" sz="2000" b="1" smtClean="0">
                    <a:solidFill>
                      <a:schemeClr val="tx1"/>
                    </a:solidFill>
                    <a:latin typeface="Arial" pitchFamily="34" charset="0"/>
                    <a:cs typeface="Arial" pitchFamily="34" charset="0"/>
                  </a:rPr>
                  <a:t> với cùng một số thích hợp để vế trái có thể biến đổi thành một bình phương.</a:t>
                </a:r>
                <a:endParaRPr lang="vi-VN" sz="2000" b="1">
                  <a:solidFill>
                    <a:srgbClr val="C00000"/>
                  </a:solidFill>
                  <a:latin typeface="Arial" pitchFamily="34" charset="0"/>
                  <a:cs typeface="Arial" pitchFamily="34" charset="0"/>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227012" y="5910501"/>
                <a:ext cx="11749782" cy="714876"/>
              </a:xfrm>
              <a:prstGeom prst="rect">
                <a:avLst/>
              </a:prstGeom>
              <a:blipFill rotWithShape="1">
                <a:blip r:embed="rId23"/>
                <a:stretch>
                  <a:fillRect l="-415" t="-2564" b="-15385"/>
                </a:stretch>
              </a:blipFill>
            </p:spPr>
            <p:txBody>
              <a:bodyPr/>
              <a:lstStyle/>
              <a:p>
                <a:r>
                  <a:rPr lang="en-US">
                    <a:noFill/>
                  </a:rPr>
                  <a:t> </a:t>
                </a:r>
              </a:p>
            </p:txBody>
          </p:sp>
        </mc:Fallback>
      </mc:AlternateContent>
      <p:graphicFrame>
        <p:nvGraphicFramePr>
          <p:cNvPr id="7" name="Object 6"/>
          <p:cNvGraphicFramePr>
            <a:graphicFrameLocks noChangeAspect="1"/>
          </p:cNvGraphicFramePr>
          <p:nvPr>
            <p:extLst>
              <p:ext uri="{D42A27DB-BD31-4B8C-83A1-F6EECF244321}">
                <p14:modId xmlns:p14="http://schemas.microsoft.com/office/powerpoint/2010/main" val="2741615135"/>
              </p:ext>
            </p:extLst>
          </p:nvPr>
        </p:nvGraphicFramePr>
        <p:xfrm>
          <a:off x="1938920" y="4952375"/>
          <a:ext cx="2359184" cy="660083"/>
        </p:xfrm>
        <a:graphic>
          <a:graphicData uri="http://schemas.openxmlformats.org/presentationml/2006/ole">
            <mc:AlternateContent xmlns:mc="http://schemas.openxmlformats.org/markup-compatibility/2006">
              <mc:Choice xmlns:v="urn:schemas-microsoft-com:vml" Requires="v">
                <p:oleObj spid="_x0000_s952409" name="Equation" r:id="rId24" imgW="1002960" imgH="279360" progId="Equation.DSMT4">
                  <p:embed/>
                </p:oleObj>
              </mc:Choice>
              <mc:Fallback>
                <p:oleObj name="Equation" r:id="rId24" imgW="1002960" imgH="279360" progId="Equation.DSMT4">
                  <p:embed/>
                  <p:pic>
                    <p:nvPicPr>
                      <p:cNvPr id="0" name=""/>
                      <p:cNvPicPr>
                        <a:picLocks noChangeAspect="1" noChangeArrowheads="1"/>
                      </p:cNvPicPr>
                      <p:nvPr/>
                    </p:nvPicPr>
                    <p:blipFill>
                      <a:blip r:embed="rId25"/>
                      <a:srcRect/>
                      <a:stretch>
                        <a:fillRect/>
                      </a:stretch>
                    </p:blipFill>
                    <p:spPr bwMode="auto">
                      <a:xfrm>
                        <a:off x="1938920" y="4952375"/>
                        <a:ext cx="2359184" cy="66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3405634774"/>
              </p:ext>
            </p:extLst>
          </p:nvPr>
        </p:nvGraphicFramePr>
        <p:xfrm>
          <a:off x="7138987" y="5040312"/>
          <a:ext cx="4213225" cy="750888"/>
        </p:xfrm>
        <a:graphic>
          <a:graphicData uri="http://schemas.openxmlformats.org/presentationml/2006/ole">
            <mc:AlternateContent xmlns:mc="http://schemas.openxmlformats.org/markup-compatibility/2006">
              <mc:Choice xmlns:v="urn:schemas-microsoft-com:vml" Requires="v">
                <p:oleObj spid="_x0000_s952410" name="Equation" r:id="rId26" imgW="1790640" imgH="317160" progId="Equation.DSMT4">
                  <p:embed/>
                </p:oleObj>
              </mc:Choice>
              <mc:Fallback>
                <p:oleObj name="Equation" r:id="rId26" imgW="1790640" imgH="317160" progId="Equation.DSMT4">
                  <p:embed/>
                  <p:pic>
                    <p:nvPicPr>
                      <p:cNvPr id="0" name=""/>
                      <p:cNvPicPr>
                        <a:picLocks noChangeAspect="1" noChangeArrowheads="1"/>
                      </p:cNvPicPr>
                      <p:nvPr/>
                    </p:nvPicPr>
                    <p:blipFill>
                      <a:blip r:embed="rId27"/>
                      <a:srcRect/>
                      <a:stretch>
                        <a:fillRect/>
                      </a:stretch>
                    </p:blipFill>
                    <p:spPr bwMode="auto">
                      <a:xfrm>
                        <a:off x="7138987" y="5040312"/>
                        <a:ext cx="4213225" cy="75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AutoShape 4"/>
          <p:cNvSpPr>
            <a:spLocks noChangeArrowheads="1"/>
          </p:cNvSpPr>
          <p:nvPr/>
        </p:nvSpPr>
        <p:spPr bwMode="gray">
          <a:xfrm>
            <a:off x="447214" y="95249"/>
            <a:ext cx="8771398" cy="438151"/>
          </a:xfrm>
          <a:prstGeom prst="roundRect">
            <a:avLst>
              <a:gd name="adj" fmla="val 50000"/>
            </a:avLst>
          </a:prstGeom>
          <a:solidFill>
            <a:schemeClr val="accent5">
              <a:lumMod val="50000"/>
            </a:schemeClr>
          </a:soli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900" b="1" smtClean="0">
                <a:solidFill>
                  <a:schemeClr val="bg1"/>
                </a:solidFill>
                <a:latin typeface="Arial" pitchFamily="34" charset="0"/>
                <a:cs typeface="Arial" pitchFamily="34" charset="0"/>
              </a:rPr>
              <a:t>  2  . CÁCH GIẢI P</a:t>
            </a:r>
            <a:r>
              <a:rPr lang="vi-VN" sz="1900" b="1" smtClean="0">
                <a:solidFill>
                  <a:schemeClr val="bg1"/>
                </a:solidFill>
                <a:latin typeface="Arial" pitchFamily="34" charset="0"/>
                <a:cs typeface="Arial" pitchFamily="34" charset="0"/>
              </a:rPr>
              <a:t>HƯƠNG TRÌNH BẬC HAI</a:t>
            </a:r>
            <a:r>
              <a:rPr lang="en-US" sz="1900" b="1" smtClean="0">
                <a:solidFill>
                  <a:schemeClr val="bg1"/>
                </a:solidFill>
                <a:latin typeface="Arial" pitchFamily="34" charset="0"/>
                <a:cs typeface="Arial" pitchFamily="34" charset="0"/>
              </a:rPr>
              <a:t> MỘT ẨN CÓ DẠNG ĐẶC BIỆT.</a:t>
            </a:r>
            <a:endParaRPr lang="vi-VN" b="1">
              <a:solidFill>
                <a:schemeClr val="bg1"/>
              </a:solidFill>
              <a:latin typeface="Arial" pitchFamily="34" charset="0"/>
              <a:cs typeface="Arial" pitchFamily="34" charset="0"/>
            </a:endParaRPr>
          </a:p>
        </p:txBody>
      </p:sp>
      <p:pic>
        <p:nvPicPr>
          <p:cNvPr id="952402" name="Picture 8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81880" y="712189"/>
            <a:ext cx="11747500" cy="169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23374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up)">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left)">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6" grpId="0"/>
      <p:bldP spid="4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35036</TotalTime>
  <Words>538</Words>
  <Application>Microsoft Office PowerPoint</Application>
  <PresentationFormat>Custom</PresentationFormat>
  <Paragraphs>72</Paragraphs>
  <Slides>23</Slides>
  <Notes>14</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25"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1991</cp:revision>
  <dcterms:created xsi:type="dcterms:W3CDTF">2021-08-04T05:24:17Z</dcterms:created>
  <dcterms:modified xsi:type="dcterms:W3CDTF">2025-01-04T03:14:10Z</dcterms:modified>
</cp:coreProperties>
</file>