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27"/>
  </p:notesMasterIdLst>
  <p:sldIdLst>
    <p:sldId id="292" r:id="rId2"/>
    <p:sldId id="260" r:id="rId3"/>
    <p:sldId id="261" r:id="rId4"/>
    <p:sldId id="257" r:id="rId5"/>
    <p:sldId id="258" r:id="rId6"/>
    <p:sldId id="259" r:id="rId7"/>
    <p:sldId id="305" r:id="rId8"/>
    <p:sldId id="262" r:id="rId9"/>
    <p:sldId id="265" r:id="rId10"/>
    <p:sldId id="268" r:id="rId11"/>
    <p:sldId id="269" r:id="rId12"/>
    <p:sldId id="308" r:id="rId13"/>
    <p:sldId id="309" r:id="rId14"/>
    <p:sldId id="310" r:id="rId15"/>
    <p:sldId id="266" r:id="rId16"/>
    <p:sldId id="279" r:id="rId17"/>
    <p:sldId id="263" r:id="rId18"/>
    <p:sldId id="270" r:id="rId19"/>
    <p:sldId id="307" r:id="rId20"/>
    <p:sldId id="306" r:id="rId21"/>
    <p:sldId id="271" r:id="rId22"/>
    <p:sldId id="277" r:id="rId23"/>
    <p:sldId id="273" r:id="rId24"/>
    <p:sldId id="272" r:id="rId25"/>
    <p:sldId id="284" r:id="rId26"/>
  </p:sldIdLst>
  <p:sldSz cx="9144000" cy="5143500" type="screen16x9"/>
  <p:notesSz cx="6858000" cy="9144000"/>
  <p:embeddedFontLst>
    <p:embeddedFont>
      <p:font typeface="Bebas Neue" panose="020B0604020202020204" charset="0"/>
      <p:regular r:id="rId28"/>
    </p:embeddedFont>
    <p:embeddedFont>
      <p:font typeface="Montserrat" panose="020B0604020202020204" pitchFamily="2" charset="0"/>
      <p:regular r:id="rId29"/>
      <p:bold r:id="rId30"/>
      <p:italic r:id="rId31"/>
      <p:boldItalic r:id="rId32"/>
    </p:embeddedFont>
    <p:embeddedFont>
      <p:font typeface="Oswald Regular" panose="020B0604020202020204" charset="0"/>
      <p:regular r:id="rId33"/>
      <p:bold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AC4B851-CB39-4135-9842-DB3B0619A2BC}">
  <a:tblStyle styleId="{AAC4B851-CB39-4135-9842-DB3B0619A2B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114"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66677344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7"/>
        <p:cNvGrpSpPr/>
        <p:nvPr/>
      </p:nvGrpSpPr>
      <p:grpSpPr>
        <a:xfrm>
          <a:off x="0" y="0"/>
          <a:ext cx="0" cy="0"/>
          <a:chOff x="0" y="0"/>
          <a:chExt cx="0" cy="0"/>
        </a:xfrm>
      </p:grpSpPr>
      <p:sp>
        <p:nvSpPr>
          <p:cNvPr id="1258" name="Google Shape;1258;g97aefdbc67_0_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9" name="Google Shape;1259;g97aefdbc67_0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2407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6"/>
        <p:cNvGrpSpPr/>
        <p:nvPr/>
      </p:nvGrpSpPr>
      <p:grpSpPr>
        <a:xfrm>
          <a:off x="0" y="0"/>
          <a:ext cx="0" cy="0"/>
          <a:chOff x="0" y="0"/>
          <a:chExt cx="0" cy="0"/>
        </a:xfrm>
      </p:grpSpPr>
      <p:sp>
        <p:nvSpPr>
          <p:cNvPr id="1607" name="Google Shape;1607;g9734420a89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8" name="Google Shape;1608;g9734420a89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3558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9"/>
        <p:cNvGrpSpPr/>
        <p:nvPr/>
      </p:nvGrpSpPr>
      <p:grpSpPr>
        <a:xfrm>
          <a:off x="0" y="0"/>
          <a:ext cx="0" cy="0"/>
          <a:chOff x="0" y="0"/>
          <a:chExt cx="0" cy="0"/>
        </a:xfrm>
      </p:grpSpPr>
      <p:sp>
        <p:nvSpPr>
          <p:cNvPr id="1530" name="Google Shape;1530;g957145733e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1" name="Google Shape;1531;g957145733e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0967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2"/>
        <p:cNvGrpSpPr/>
        <p:nvPr/>
      </p:nvGrpSpPr>
      <p:grpSpPr>
        <a:xfrm>
          <a:off x="0" y="0"/>
          <a:ext cx="0" cy="0"/>
          <a:chOff x="0" y="0"/>
          <a:chExt cx="0" cy="0"/>
        </a:xfrm>
      </p:grpSpPr>
      <p:sp>
        <p:nvSpPr>
          <p:cNvPr id="1993" name="Google Shape;1993;g9734420a89_0_10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4" name="Google Shape;1994;g9734420a89_0_10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4423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6"/>
        <p:cNvGrpSpPr/>
        <p:nvPr/>
      </p:nvGrpSpPr>
      <p:grpSpPr>
        <a:xfrm>
          <a:off x="0" y="0"/>
          <a:ext cx="0" cy="0"/>
          <a:chOff x="0" y="0"/>
          <a:chExt cx="0" cy="0"/>
        </a:xfrm>
      </p:grpSpPr>
      <p:sp>
        <p:nvSpPr>
          <p:cNvPr id="1457" name="Google Shape;1457;g957145733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8" name="Google Shape;1458;g957145733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3917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4"/>
        <p:cNvGrpSpPr/>
        <p:nvPr/>
      </p:nvGrpSpPr>
      <p:grpSpPr>
        <a:xfrm>
          <a:off x="0" y="0"/>
          <a:ext cx="0" cy="0"/>
          <a:chOff x="0" y="0"/>
          <a:chExt cx="0" cy="0"/>
        </a:xfrm>
      </p:grpSpPr>
      <p:sp>
        <p:nvSpPr>
          <p:cNvPr id="1785" name="Google Shape;1785;g97aefdbc67_0_4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6" name="Google Shape;1786;g97aefdbc67_0_4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0457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4"/>
        <p:cNvGrpSpPr/>
        <p:nvPr/>
      </p:nvGrpSpPr>
      <p:grpSpPr>
        <a:xfrm>
          <a:off x="0" y="0"/>
          <a:ext cx="0" cy="0"/>
          <a:chOff x="0" y="0"/>
          <a:chExt cx="0" cy="0"/>
        </a:xfrm>
      </p:grpSpPr>
      <p:sp>
        <p:nvSpPr>
          <p:cNvPr id="1785" name="Google Shape;1785;g97aefdbc67_0_4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6" name="Google Shape;1786;g97aefdbc67_0_4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06572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4"/>
        <p:cNvGrpSpPr/>
        <p:nvPr/>
      </p:nvGrpSpPr>
      <p:grpSpPr>
        <a:xfrm>
          <a:off x="0" y="0"/>
          <a:ext cx="0" cy="0"/>
          <a:chOff x="0" y="0"/>
          <a:chExt cx="0" cy="0"/>
        </a:xfrm>
      </p:grpSpPr>
      <p:sp>
        <p:nvSpPr>
          <p:cNvPr id="1815" name="Google Shape;1815;g9734420a89_0_8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6" name="Google Shape;1816;g9734420a89_0_8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65959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3"/>
        <p:cNvGrpSpPr/>
        <p:nvPr/>
      </p:nvGrpSpPr>
      <p:grpSpPr>
        <a:xfrm>
          <a:off x="0" y="0"/>
          <a:ext cx="0" cy="0"/>
          <a:chOff x="0" y="0"/>
          <a:chExt cx="0" cy="0"/>
        </a:xfrm>
      </p:grpSpPr>
      <p:sp>
        <p:nvSpPr>
          <p:cNvPr id="1964" name="Google Shape;1964;g9734420a89_0_12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5" name="Google Shape;1965;g9734420a89_0_1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80926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5"/>
        <p:cNvGrpSpPr/>
        <p:nvPr/>
      </p:nvGrpSpPr>
      <p:grpSpPr>
        <a:xfrm>
          <a:off x="0" y="0"/>
          <a:ext cx="0" cy="0"/>
          <a:chOff x="0" y="0"/>
          <a:chExt cx="0" cy="0"/>
        </a:xfrm>
      </p:grpSpPr>
      <p:sp>
        <p:nvSpPr>
          <p:cNvPr id="1886" name="Google Shape;1886;g9734420a89_0_8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7" name="Google Shape;1887;g9734420a89_0_8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6521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6"/>
        <p:cNvGrpSpPr/>
        <p:nvPr/>
      </p:nvGrpSpPr>
      <p:grpSpPr>
        <a:xfrm>
          <a:off x="0" y="0"/>
          <a:ext cx="0" cy="0"/>
          <a:chOff x="0" y="0"/>
          <a:chExt cx="0" cy="0"/>
        </a:xfrm>
      </p:grpSpPr>
      <p:sp>
        <p:nvSpPr>
          <p:cNvPr id="1837" name="Google Shape;1837;g9734420a89_0_9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8" name="Google Shape;1838;g9734420a89_0_9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3758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3"/>
        <p:cNvGrpSpPr/>
        <p:nvPr/>
      </p:nvGrpSpPr>
      <p:grpSpPr>
        <a:xfrm>
          <a:off x="0" y="0"/>
          <a:ext cx="0" cy="0"/>
          <a:chOff x="0" y="0"/>
          <a:chExt cx="0" cy="0"/>
        </a:xfrm>
      </p:grpSpPr>
      <p:sp>
        <p:nvSpPr>
          <p:cNvPr id="1264" name="Google Shape;1264;g96f1b656d1_0_10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5" name="Google Shape;1265;g96f1b656d1_0_10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17016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4"/>
        <p:cNvGrpSpPr/>
        <p:nvPr/>
      </p:nvGrpSpPr>
      <p:grpSpPr>
        <a:xfrm>
          <a:off x="0" y="0"/>
          <a:ext cx="0" cy="0"/>
          <a:chOff x="0" y="0"/>
          <a:chExt cx="0" cy="0"/>
        </a:xfrm>
      </p:grpSpPr>
      <p:sp>
        <p:nvSpPr>
          <p:cNvPr id="2145" name="Google Shape;2145;g96f1b656d1_0_1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6" name="Google Shape;2146;g96f1b656d1_0_1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3297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7"/>
        <p:cNvGrpSpPr/>
        <p:nvPr/>
      </p:nvGrpSpPr>
      <p:grpSpPr>
        <a:xfrm>
          <a:off x="0" y="0"/>
          <a:ext cx="0" cy="0"/>
          <a:chOff x="0" y="0"/>
          <a:chExt cx="0" cy="0"/>
        </a:xfrm>
      </p:grpSpPr>
      <p:sp>
        <p:nvSpPr>
          <p:cNvPr id="1048" name="Google Shape;1048;g9734420a89_0_17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9" name="Google Shape;1049;g9734420a89_0_17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6275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3"/>
        <p:cNvGrpSpPr/>
        <p:nvPr/>
      </p:nvGrpSpPr>
      <p:grpSpPr>
        <a:xfrm>
          <a:off x="0" y="0"/>
          <a:ext cx="0" cy="0"/>
          <a:chOff x="0" y="0"/>
          <a:chExt cx="0" cy="0"/>
        </a:xfrm>
      </p:grpSpPr>
      <p:sp>
        <p:nvSpPr>
          <p:cNvPr id="1054" name="Google Shape;1054;g96f1b656d1_0_14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5" name="Google Shape;1055;g96f1b656d1_0_14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705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g97aefdbc6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8" name="Google Shape;1078;g97aefdbc6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13761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g97aefdbc6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8" name="Google Shape;1078;g97aefdbc6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26976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2"/>
        <p:cNvGrpSpPr/>
        <p:nvPr/>
      </p:nvGrpSpPr>
      <p:grpSpPr>
        <a:xfrm>
          <a:off x="0" y="0"/>
          <a:ext cx="0" cy="0"/>
          <a:chOff x="0" y="0"/>
          <a:chExt cx="0" cy="0"/>
        </a:xfrm>
      </p:grpSpPr>
      <p:sp>
        <p:nvSpPr>
          <p:cNvPr id="1393" name="Google Shape;1393;g9734420a89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4" name="Google Shape;1394;g9734420a89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2224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3"/>
        <p:cNvGrpSpPr/>
        <p:nvPr/>
      </p:nvGrpSpPr>
      <p:grpSpPr>
        <a:xfrm>
          <a:off x="0" y="0"/>
          <a:ext cx="0" cy="0"/>
          <a:chOff x="0" y="0"/>
          <a:chExt cx="0" cy="0"/>
        </a:xfrm>
      </p:grpSpPr>
      <p:sp>
        <p:nvSpPr>
          <p:cNvPr id="1504" name="Google Shape;1504;g9554b38ee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5" name="Google Shape;1505;g9554b38ee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8922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0"/>
        <p:cNvGrpSpPr/>
        <p:nvPr/>
      </p:nvGrpSpPr>
      <p:grpSpPr>
        <a:xfrm>
          <a:off x="0" y="0"/>
          <a:ext cx="0" cy="0"/>
          <a:chOff x="0" y="0"/>
          <a:chExt cx="0" cy="0"/>
        </a:xfrm>
      </p:grpSpPr>
      <p:sp>
        <p:nvSpPr>
          <p:cNvPr id="1601" name="Google Shape;1601;g957145733e_0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2" name="Google Shape;1602;g957145733e_0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6443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1"/>
        <p:cNvGrpSpPr/>
        <p:nvPr/>
      </p:nvGrpSpPr>
      <p:grpSpPr>
        <a:xfrm>
          <a:off x="0" y="0"/>
          <a:ext cx="0" cy="0"/>
          <a:chOff x="0" y="0"/>
          <a:chExt cx="0" cy="0"/>
        </a:xfrm>
      </p:grpSpPr>
      <p:sp>
        <p:nvSpPr>
          <p:cNvPr id="82" name="Google Shape;82;p3"/>
          <p:cNvSpPr/>
          <p:nvPr/>
        </p:nvSpPr>
        <p:spPr>
          <a:xfrm>
            <a:off x="421075" y="389425"/>
            <a:ext cx="8309400" cy="4369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txBox="1">
            <a:spLocks noGrp="1"/>
          </p:cNvSpPr>
          <p:nvPr>
            <p:ph type="title"/>
          </p:nvPr>
        </p:nvSpPr>
        <p:spPr>
          <a:xfrm>
            <a:off x="940900" y="1684025"/>
            <a:ext cx="3419100" cy="615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600"/>
              <a:buNone/>
              <a:defRPr sz="4400"/>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endParaRPr/>
          </a:p>
        </p:txBody>
      </p:sp>
      <p:sp>
        <p:nvSpPr>
          <p:cNvPr id="84" name="Google Shape;84;p3"/>
          <p:cNvSpPr txBox="1">
            <a:spLocks noGrp="1"/>
          </p:cNvSpPr>
          <p:nvPr>
            <p:ph type="subTitle" idx="1"/>
          </p:nvPr>
        </p:nvSpPr>
        <p:spPr>
          <a:xfrm>
            <a:off x="1015750" y="2649938"/>
            <a:ext cx="3419100" cy="855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solidFill>
                  <a:schemeClr val="lt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5" name="Google Shape;85;p3"/>
          <p:cNvSpPr txBox="1">
            <a:spLocks noGrp="1"/>
          </p:cNvSpPr>
          <p:nvPr>
            <p:ph type="title" idx="2" hasCustomPrompt="1"/>
          </p:nvPr>
        </p:nvSpPr>
        <p:spPr>
          <a:xfrm>
            <a:off x="1162575" y="1174300"/>
            <a:ext cx="1247700" cy="561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solidFill>
                  <a:schemeClr val="lt2"/>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grpSp>
        <p:nvGrpSpPr>
          <p:cNvPr id="86" name="Google Shape;86;p3"/>
          <p:cNvGrpSpPr/>
          <p:nvPr/>
        </p:nvGrpSpPr>
        <p:grpSpPr>
          <a:xfrm>
            <a:off x="-251310" y="3998099"/>
            <a:ext cx="1235774" cy="1212598"/>
            <a:chOff x="1124025" y="238125"/>
            <a:chExt cx="5272075" cy="5173200"/>
          </a:xfrm>
        </p:grpSpPr>
        <p:sp>
          <p:nvSpPr>
            <p:cNvPr id="87" name="Google Shape;87;p3"/>
            <p:cNvSpPr/>
            <p:nvPr/>
          </p:nvSpPr>
          <p:spPr>
            <a:xfrm>
              <a:off x="1124025" y="238125"/>
              <a:ext cx="5272075" cy="5173200"/>
            </a:xfrm>
            <a:custGeom>
              <a:avLst/>
              <a:gdLst/>
              <a:ahLst/>
              <a:cxnLst/>
              <a:rect l="l" t="t" r="r" b="b"/>
              <a:pathLst>
                <a:path w="210883" h="206928" extrusionOk="0">
                  <a:moveTo>
                    <a:pt x="210882" y="0"/>
                  </a:moveTo>
                  <a:cubicBezTo>
                    <a:pt x="160492" y="29523"/>
                    <a:pt x="89459" y="1332"/>
                    <a:pt x="42177" y="35295"/>
                  </a:cubicBezTo>
                  <a:cubicBezTo>
                    <a:pt x="20422" y="50834"/>
                    <a:pt x="8214" y="77249"/>
                    <a:pt x="4218" y="103665"/>
                  </a:cubicBezTo>
                  <a:cubicBezTo>
                    <a:pt x="0" y="130081"/>
                    <a:pt x="5550" y="160270"/>
                    <a:pt x="8436" y="186908"/>
                  </a:cubicBezTo>
                  <a:cubicBezTo>
                    <a:pt x="24825" y="200456"/>
                    <a:pt x="46633" y="206927"/>
                    <a:pt x="68751" y="206927"/>
                  </a:cubicBezTo>
                  <a:cubicBezTo>
                    <a:pt x="98457" y="206927"/>
                    <a:pt x="128723" y="195253"/>
                    <a:pt x="147174" y="173367"/>
                  </a:cubicBezTo>
                  <a:cubicBezTo>
                    <a:pt x="187352" y="125863"/>
                    <a:pt x="174477" y="50390"/>
                    <a:pt x="210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1490275" y="892950"/>
              <a:ext cx="4456300" cy="4040075"/>
            </a:xfrm>
            <a:custGeom>
              <a:avLst/>
              <a:gdLst/>
              <a:ahLst/>
              <a:cxnLst/>
              <a:rect l="l" t="t" r="r" b="b"/>
              <a:pathLst>
                <a:path w="178252" h="161603" extrusionOk="0">
                  <a:moveTo>
                    <a:pt x="178252" y="1"/>
                  </a:moveTo>
                  <a:cubicBezTo>
                    <a:pt x="157163" y="3108"/>
                    <a:pt x="136963" y="9546"/>
                    <a:pt x="117873" y="18869"/>
                  </a:cubicBezTo>
                  <a:cubicBezTo>
                    <a:pt x="79692" y="37738"/>
                    <a:pt x="47283" y="67039"/>
                    <a:pt x="24863" y="103444"/>
                  </a:cubicBezTo>
                  <a:cubicBezTo>
                    <a:pt x="13542" y="121424"/>
                    <a:pt x="5107" y="140959"/>
                    <a:pt x="1" y="161603"/>
                  </a:cubicBezTo>
                  <a:cubicBezTo>
                    <a:pt x="29080" y="81690"/>
                    <a:pt x="95675" y="21089"/>
                    <a:pt x="178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2827725" y="726475"/>
              <a:ext cx="527225" cy="1698175"/>
            </a:xfrm>
            <a:custGeom>
              <a:avLst/>
              <a:gdLst/>
              <a:ahLst/>
              <a:cxnLst/>
              <a:rect l="l" t="t" r="r" b="b"/>
              <a:pathLst>
                <a:path w="21089" h="67927" extrusionOk="0">
                  <a:moveTo>
                    <a:pt x="20867" y="0"/>
                  </a:moveTo>
                  <a:cubicBezTo>
                    <a:pt x="12209" y="8658"/>
                    <a:pt x="5772" y="19535"/>
                    <a:pt x="2664" y="31522"/>
                  </a:cubicBezTo>
                  <a:cubicBezTo>
                    <a:pt x="888" y="37515"/>
                    <a:pt x="0" y="43509"/>
                    <a:pt x="222" y="49946"/>
                  </a:cubicBezTo>
                  <a:cubicBezTo>
                    <a:pt x="444" y="55940"/>
                    <a:pt x="1554" y="62155"/>
                    <a:pt x="3996" y="67926"/>
                  </a:cubicBezTo>
                  <a:lnTo>
                    <a:pt x="4218" y="67926"/>
                  </a:lnTo>
                  <a:cubicBezTo>
                    <a:pt x="3330" y="61933"/>
                    <a:pt x="2886" y="55940"/>
                    <a:pt x="2886" y="49946"/>
                  </a:cubicBezTo>
                  <a:cubicBezTo>
                    <a:pt x="3108" y="43953"/>
                    <a:pt x="3552" y="37959"/>
                    <a:pt x="4884" y="32188"/>
                  </a:cubicBezTo>
                  <a:cubicBezTo>
                    <a:pt x="7326" y="20201"/>
                    <a:pt x="13097" y="9102"/>
                    <a:pt x="210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3443725" y="726475"/>
              <a:ext cx="505025" cy="1237575"/>
            </a:xfrm>
            <a:custGeom>
              <a:avLst/>
              <a:gdLst/>
              <a:ahLst/>
              <a:cxnLst/>
              <a:rect l="l" t="t" r="r" b="b"/>
              <a:pathLst>
                <a:path w="20201" h="49503" extrusionOk="0">
                  <a:moveTo>
                    <a:pt x="19979" y="0"/>
                  </a:moveTo>
                  <a:cubicBezTo>
                    <a:pt x="13319" y="6216"/>
                    <a:pt x="7992" y="13763"/>
                    <a:pt x="4440" y="22198"/>
                  </a:cubicBezTo>
                  <a:cubicBezTo>
                    <a:pt x="2664" y="26416"/>
                    <a:pt x="1332" y="30856"/>
                    <a:pt x="666" y="35517"/>
                  </a:cubicBezTo>
                  <a:cubicBezTo>
                    <a:pt x="0" y="40179"/>
                    <a:pt x="0" y="44840"/>
                    <a:pt x="888" y="49502"/>
                  </a:cubicBezTo>
                  <a:lnTo>
                    <a:pt x="1332" y="49280"/>
                  </a:lnTo>
                  <a:cubicBezTo>
                    <a:pt x="1776" y="44840"/>
                    <a:pt x="2442" y="40401"/>
                    <a:pt x="3330" y="35961"/>
                  </a:cubicBezTo>
                  <a:cubicBezTo>
                    <a:pt x="4218" y="31744"/>
                    <a:pt x="5328" y="27304"/>
                    <a:pt x="6660" y="23308"/>
                  </a:cubicBezTo>
                  <a:cubicBezTo>
                    <a:pt x="9545" y="14651"/>
                    <a:pt x="14207" y="6882"/>
                    <a:pt x="202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2233925" y="931800"/>
              <a:ext cx="382950" cy="1970100"/>
            </a:xfrm>
            <a:custGeom>
              <a:avLst/>
              <a:gdLst/>
              <a:ahLst/>
              <a:cxnLst/>
              <a:rect l="l" t="t" r="r" b="b"/>
              <a:pathLst>
                <a:path w="15318" h="78804" extrusionOk="0">
                  <a:moveTo>
                    <a:pt x="15095" y="1"/>
                  </a:moveTo>
                  <a:cubicBezTo>
                    <a:pt x="6660" y="11322"/>
                    <a:pt x="1776" y="24641"/>
                    <a:pt x="666" y="38625"/>
                  </a:cubicBezTo>
                  <a:cubicBezTo>
                    <a:pt x="0" y="45729"/>
                    <a:pt x="444" y="52610"/>
                    <a:pt x="1998" y="59492"/>
                  </a:cubicBezTo>
                  <a:cubicBezTo>
                    <a:pt x="3552" y="66373"/>
                    <a:pt x="6216" y="72810"/>
                    <a:pt x="10212" y="78804"/>
                  </a:cubicBezTo>
                  <a:lnTo>
                    <a:pt x="10434" y="78804"/>
                  </a:lnTo>
                  <a:cubicBezTo>
                    <a:pt x="7770" y="72366"/>
                    <a:pt x="5994" y="65707"/>
                    <a:pt x="4662" y="59048"/>
                  </a:cubicBezTo>
                  <a:cubicBezTo>
                    <a:pt x="3330" y="52388"/>
                    <a:pt x="2886" y="45729"/>
                    <a:pt x="2886" y="38847"/>
                  </a:cubicBezTo>
                  <a:cubicBezTo>
                    <a:pt x="3552" y="25084"/>
                    <a:pt x="7770" y="11766"/>
                    <a:pt x="15317" y="223"/>
                  </a:cubicBezTo>
                  <a:lnTo>
                    <a:pt x="150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1667875" y="1442350"/>
              <a:ext cx="366300" cy="2003400"/>
            </a:xfrm>
            <a:custGeom>
              <a:avLst/>
              <a:gdLst/>
              <a:ahLst/>
              <a:cxnLst/>
              <a:rect l="l" t="t" r="r" b="b"/>
              <a:pathLst>
                <a:path w="14652" h="80136" extrusionOk="0">
                  <a:moveTo>
                    <a:pt x="9324" y="1"/>
                  </a:moveTo>
                  <a:cubicBezTo>
                    <a:pt x="2886" y="12654"/>
                    <a:pt x="0" y="26639"/>
                    <a:pt x="666" y="40845"/>
                  </a:cubicBezTo>
                  <a:cubicBezTo>
                    <a:pt x="888" y="47949"/>
                    <a:pt x="2220" y="54830"/>
                    <a:pt x="4440" y="61712"/>
                  </a:cubicBezTo>
                  <a:cubicBezTo>
                    <a:pt x="6660" y="68371"/>
                    <a:pt x="9990" y="74586"/>
                    <a:pt x="14429" y="80136"/>
                  </a:cubicBezTo>
                  <a:lnTo>
                    <a:pt x="14651" y="80136"/>
                  </a:lnTo>
                  <a:cubicBezTo>
                    <a:pt x="11543" y="73921"/>
                    <a:pt x="8880" y="67483"/>
                    <a:pt x="7104" y="60824"/>
                  </a:cubicBezTo>
                  <a:cubicBezTo>
                    <a:pt x="5106" y="54164"/>
                    <a:pt x="3774" y="47505"/>
                    <a:pt x="3108" y="40623"/>
                  </a:cubicBezTo>
                  <a:cubicBezTo>
                    <a:pt x="1776" y="26861"/>
                    <a:pt x="3996" y="12876"/>
                    <a:pt x="95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1401500" y="2940725"/>
              <a:ext cx="316350" cy="1137675"/>
            </a:xfrm>
            <a:custGeom>
              <a:avLst/>
              <a:gdLst/>
              <a:ahLst/>
              <a:cxnLst/>
              <a:rect l="l" t="t" r="r" b="b"/>
              <a:pathLst>
                <a:path w="12654" h="45507" extrusionOk="0">
                  <a:moveTo>
                    <a:pt x="1776" y="1"/>
                  </a:moveTo>
                  <a:cubicBezTo>
                    <a:pt x="0" y="7992"/>
                    <a:pt x="0" y="16205"/>
                    <a:pt x="1776" y="24197"/>
                  </a:cubicBezTo>
                  <a:cubicBezTo>
                    <a:pt x="2442" y="28192"/>
                    <a:pt x="3774" y="31966"/>
                    <a:pt x="5550" y="35740"/>
                  </a:cubicBezTo>
                  <a:cubicBezTo>
                    <a:pt x="7326" y="39291"/>
                    <a:pt x="9545" y="42621"/>
                    <a:pt x="12431" y="45507"/>
                  </a:cubicBezTo>
                  <a:lnTo>
                    <a:pt x="12653" y="45285"/>
                  </a:lnTo>
                  <a:cubicBezTo>
                    <a:pt x="11099" y="41733"/>
                    <a:pt x="9323" y="38181"/>
                    <a:pt x="7770" y="34630"/>
                  </a:cubicBezTo>
                  <a:cubicBezTo>
                    <a:pt x="6216" y="30856"/>
                    <a:pt x="4884" y="27304"/>
                    <a:pt x="3774" y="23531"/>
                  </a:cubicBezTo>
                  <a:cubicBezTo>
                    <a:pt x="1776" y="15983"/>
                    <a:pt x="1110" y="7992"/>
                    <a:pt x="19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4226200" y="693175"/>
              <a:ext cx="765850" cy="754750"/>
            </a:xfrm>
            <a:custGeom>
              <a:avLst/>
              <a:gdLst/>
              <a:ahLst/>
              <a:cxnLst/>
              <a:rect l="l" t="t" r="r" b="b"/>
              <a:pathLst>
                <a:path w="30634" h="30190" extrusionOk="0">
                  <a:moveTo>
                    <a:pt x="30634" y="0"/>
                  </a:moveTo>
                  <a:cubicBezTo>
                    <a:pt x="23531" y="1998"/>
                    <a:pt x="16871" y="5772"/>
                    <a:pt x="11322" y="10878"/>
                  </a:cubicBezTo>
                  <a:cubicBezTo>
                    <a:pt x="8436" y="13319"/>
                    <a:pt x="5772" y="16205"/>
                    <a:pt x="3774" y="19313"/>
                  </a:cubicBezTo>
                  <a:cubicBezTo>
                    <a:pt x="1998" y="22642"/>
                    <a:pt x="667" y="26194"/>
                    <a:pt x="1" y="29968"/>
                  </a:cubicBezTo>
                  <a:lnTo>
                    <a:pt x="223" y="30190"/>
                  </a:lnTo>
                  <a:cubicBezTo>
                    <a:pt x="2220" y="26860"/>
                    <a:pt x="4218" y="23752"/>
                    <a:pt x="6216" y="20867"/>
                  </a:cubicBezTo>
                  <a:cubicBezTo>
                    <a:pt x="8214" y="17981"/>
                    <a:pt x="10434" y="15095"/>
                    <a:pt x="12875" y="12431"/>
                  </a:cubicBezTo>
                  <a:cubicBezTo>
                    <a:pt x="17759" y="7104"/>
                    <a:pt x="23975" y="2886"/>
                    <a:pt x="30634" y="222"/>
                  </a:cubicBezTo>
                  <a:lnTo>
                    <a:pt x="306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5053075" y="254750"/>
              <a:ext cx="1343025" cy="810275"/>
            </a:xfrm>
            <a:custGeom>
              <a:avLst/>
              <a:gdLst/>
              <a:ahLst/>
              <a:cxnLst/>
              <a:rect l="l" t="t" r="r" b="b"/>
              <a:pathLst>
                <a:path w="53721" h="32411" extrusionOk="0">
                  <a:moveTo>
                    <a:pt x="53720" y="1"/>
                  </a:moveTo>
                  <a:cubicBezTo>
                    <a:pt x="49946" y="3775"/>
                    <a:pt x="45729" y="6882"/>
                    <a:pt x="40845" y="9102"/>
                  </a:cubicBezTo>
                  <a:cubicBezTo>
                    <a:pt x="36184" y="11544"/>
                    <a:pt x="31522" y="13542"/>
                    <a:pt x="26638" y="15318"/>
                  </a:cubicBezTo>
                  <a:cubicBezTo>
                    <a:pt x="21533" y="17093"/>
                    <a:pt x="16649" y="19313"/>
                    <a:pt x="11988" y="21755"/>
                  </a:cubicBezTo>
                  <a:cubicBezTo>
                    <a:pt x="7326" y="24197"/>
                    <a:pt x="3108" y="27749"/>
                    <a:pt x="1" y="32188"/>
                  </a:cubicBezTo>
                  <a:lnTo>
                    <a:pt x="223" y="32410"/>
                  </a:lnTo>
                  <a:cubicBezTo>
                    <a:pt x="4218" y="29302"/>
                    <a:pt x="8658" y="26417"/>
                    <a:pt x="13320" y="24197"/>
                  </a:cubicBezTo>
                  <a:cubicBezTo>
                    <a:pt x="17981" y="21977"/>
                    <a:pt x="22643" y="19757"/>
                    <a:pt x="27526" y="17537"/>
                  </a:cubicBezTo>
                  <a:cubicBezTo>
                    <a:pt x="32410" y="15540"/>
                    <a:pt x="37072" y="13098"/>
                    <a:pt x="41733" y="10434"/>
                  </a:cubicBezTo>
                  <a:cubicBezTo>
                    <a:pt x="46173" y="7770"/>
                    <a:pt x="50168" y="4219"/>
                    <a:pt x="53720" y="223"/>
                  </a:cubicBezTo>
                  <a:lnTo>
                    <a:pt x="537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2994200" y="2423225"/>
              <a:ext cx="2552825" cy="446575"/>
            </a:xfrm>
            <a:custGeom>
              <a:avLst/>
              <a:gdLst/>
              <a:ahLst/>
              <a:cxnLst/>
              <a:rect l="l" t="t" r="r" b="b"/>
              <a:pathLst>
                <a:path w="102113" h="17863" extrusionOk="0">
                  <a:moveTo>
                    <a:pt x="13236" y="1"/>
                  </a:moveTo>
                  <a:cubicBezTo>
                    <a:pt x="8769" y="1"/>
                    <a:pt x="4329" y="611"/>
                    <a:pt x="1" y="1832"/>
                  </a:cubicBezTo>
                  <a:lnTo>
                    <a:pt x="1" y="2054"/>
                  </a:lnTo>
                  <a:cubicBezTo>
                    <a:pt x="2381" y="1810"/>
                    <a:pt x="4778" y="1684"/>
                    <a:pt x="7177" y="1684"/>
                  </a:cubicBezTo>
                  <a:cubicBezTo>
                    <a:pt x="13507" y="1684"/>
                    <a:pt x="19856" y="2565"/>
                    <a:pt x="25973" y="4496"/>
                  </a:cubicBezTo>
                  <a:cubicBezTo>
                    <a:pt x="34186" y="6716"/>
                    <a:pt x="42621" y="9824"/>
                    <a:pt x="50834" y="12487"/>
                  </a:cubicBezTo>
                  <a:cubicBezTo>
                    <a:pt x="59270" y="15595"/>
                    <a:pt x="68149" y="17371"/>
                    <a:pt x="77028" y="17815"/>
                  </a:cubicBezTo>
                  <a:cubicBezTo>
                    <a:pt x="77666" y="17847"/>
                    <a:pt x="78303" y="17863"/>
                    <a:pt x="78940" y="17863"/>
                  </a:cubicBezTo>
                  <a:cubicBezTo>
                    <a:pt x="87174" y="17863"/>
                    <a:pt x="95313" y="15213"/>
                    <a:pt x="102112" y="10268"/>
                  </a:cubicBezTo>
                  <a:lnTo>
                    <a:pt x="101890" y="10046"/>
                  </a:lnTo>
                  <a:cubicBezTo>
                    <a:pt x="95559" y="14266"/>
                    <a:pt x="88068" y="16663"/>
                    <a:pt x="80420" y="16663"/>
                  </a:cubicBezTo>
                  <a:cubicBezTo>
                    <a:pt x="79218" y="16663"/>
                    <a:pt x="78012" y="16604"/>
                    <a:pt x="76806" y="16483"/>
                  </a:cubicBezTo>
                  <a:cubicBezTo>
                    <a:pt x="68149" y="15817"/>
                    <a:pt x="59714" y="13819"/>
                    <a:pt x="51500" y="10490"/>
                  </a:cubicBezTo>
                  <a:cubicBezTo>
                    <a:pt x="43287" y="7160"/>
                    <a:pt x="35074" y="4274"/>
                    <a:pt x="26639" y="1832"/>
                  </a:cubicBezTo>
                  <a:cubicBezTo>
                    <a:pt x="22199" y="611"/>
                    <a:pt x="17704" y="1"/>
                    <a:pt x="132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4242850" y="1420150"/>
              <a:ext cx="1581650" cy="181750"/>
            </a:xfrm>
            <a:custGeom>
              <a:avLst/>
              <a:gdLst/>
              <a:ahLst/>
              <a:cxnLst/>
              <a:rect l="l" t="t" r="r" b="b"/>
              <a:pathLst>
                <a:path w="63266" h="7270" extrusionOk="0">
                  <a:moveTo>
                    <a:pt x="63043" y="1"/>
                  </a:moveTo>
                  <a:cubicBezTo>
                    <a:pt x="58825" y="3331"/>
                    <a:pt x="53720" y="5328"/>
                    <a:pt x="48392" y="5550"/>
                  </a:cubicBezTo>
                  <a:cubicBezTo>
                    <a:pt x="47504" y="5587"/>
                    <a:pt x="46610" y="5606"/>
                    <a:pt x="45713" y="5606"/>
                  </a:cubicBezTo>
                  <a:cubicBezTo>
                    <a:pt x="41227" y="5606"/>
                    <a:pt x="36664" y="5143"/>
                    <a:pt x="32410" y="4219"/>
                  </a:cubicBezTo>
                  <a:cubicBezTo>
                    <a:pt x="27082" y="3109"/>
                    <a:pt x="21755" y="1999"/>
                    <a:pt x="16205" y="1555"/>
                  </a:cubicBezTo>
                  <a:cubicBezTo>
                    <a:pt x="14977" y="1407"/>
                    <a:pt x="13749" y="1336"/>
                    <a:pt x="12526" y="1336"/>
                  </a:cubicBezTo>
                  <a:cubicBezTo>
                    <a:pt x="8221" y="1336"/>
                    <a:pt x="3976" y="2219"/>
                    <a:pt x="1" y="3775"/>
                  </a:cubicBezTo>
                  <a:lnTo>
                    <a:pt x="1" y="3997"/>
                  </a:lnTo>
                  <a:cubicBezTo>
                    <a:pt x="2473" y="3688"/>
                    <a:pt x="4946" y="3522"/>
                    <a:pt x="7418" y="3522"/>
                  </a:cubicBezTo>
                  <a:cubicBezTo>
                    <a:pt x="10273" y="3522"/>
                    <a:pt x="13128" y="3743"/>
                    <a:pt x="15983" y="4219"/>
                  </a:cubicBezTo>
                  <a:lnTo>
                    <a:pt x="31966" y="6438"/>
                  </a:lnTo>
                  <a:cubicBezTo>
                    <a:pt x="35326" y="6976"/>
                    <a:pt x="38687" y="7270"/>
                    <a:pt x="41998" y="7270"/>
                  </a:cubicBezTo>
                  <a:cubicBezTo>
                    <a:pt x="44155" y="7270"/>
                    <a:pt x="46291" y="7145"/>
                    <a:pt x="48392" y="6882"/>
                  </a:cubicBezTo>
                  <a:cubicBezTo>
                    <a:pt x="53942" y="6216"/>
                    <a:pt x="59047" y="3997"/>
                    <a:pt x="63265" y="223"/>
                  </a:cubicBezTo>
                  <a:lnTo>
                    <a:pt x="630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3510325" y="1923700"/>
              <a:ext cx="2186525" cy="290900"/>
            </a:xfrm>
            <a:custGeom>
              <a:avLst/>
              <a:gdLst/>
              <a:ahLst/>
              <a:cxnLst/>
              <a:rect l="l" t="t" r="r" b="b"/>
              <a:pathLst>
                <a:path w="87461" h="11636" extrusionOk="0">
                  <a:moveTo>
                    <a:pt x="16545" y="0"/>
                  </a:moveTo>
                  <a:cubicBezTo>
                    <a:pt x="10781" y="0"/>
                    <a:pt x="5143" y="1457"/>
                    <a:pt x="0" y="4277"/>
                  </a:cubicBezTo>
                  <a:lnTo>
                    <a:pt x="0" y="4499"/>
                  </a:lnTo>
                  <a:cubicBezTo>
                    <a:pt x="4471" y="3102"/>
                    <a:pt x="9206" y="2320"/>
                    <a:pt x="13927" y="2320"/>
                  </a:cubicBezTo>
                  <a:cubicBezTo>
                    <a:pt x="16708" y="2320"/>
                    <a:pt x="19483" y="2591"/>
                    <a:pt x="22198" y="3167"/>
                  </a:cubicBezTo>
                  <a:cubicBezTo>
                    <a:pt x="29524" y="4499"/>
                    <a:pt x="36849" y="6719"/>
                    <a:pt x="44174" y="8494"/>
                  </a:cubicBezTo>
                  <a:cubicBezTo>
                    <a:pt x="50781" y="10697"/>
                    <a:pt x="57749" y="11635"/>
                    <a:pt x="64753" y="11635"/>
                  </a:cubicBezTo>
                  <a:cubicBezTo>
                    <a:pt x="65514" y="11635"/>
                    <a:pt x="66276" y="11624"/>
                    <a:pt x="67038" y="11602"/>
                  </a:cubicBezTo>
                  <a:cubicBezTo>
                    <a:pt x="74808" y="11158"/>
                    <a:pt x="82133" y="7829"/>
                    <a:pt x="87461" y="2057"/>
                  </a:cubicBezTo>
                  <a:lnTo>
                    <a:pt x="87239" y="1835"/>
                  </a:lnTo>
                  <a:cubicBezTo>
                    <a:pt x="81689" y="7163"/>
                    <a:pt x="74586" y="10048"/>
                    <a:pt x="66816" y="10048"/>
                  </a:cubicBezTo>
                  <a:cubicBezTo>
                    <a:pt x="59269" y="10048"/>
                    <a:pt x="51722" y="8938"/>
                    <a:pt x="44618" y="6497"/>
                  </a:cubicBezTo>
                  <a:cubicBezTo>
                    <a:pt x="37515" y="3833"/>
                    <a:pt x="29967" y="1835"/>
                    <a:pt x="22420" y="503"/>
                  </a:cubicBezTo>
                  <a:cubicBezTo>
                    <a:pt x="20457" y="167"/>
                    <a:pt x="18494" y="0"/>
                    <a:pt x="165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2555800" y="2909850"/>
              <a:ext cx="2902425" cy="531550"/>
            </a:xfrm>
            <a:custGeom>
              <a:avLst/>
              <a:gdLst/>
              <a:ahLst/>
              <a:cxnLst/>
              <a:rect l="l" t="t" r="r" b="b"/>
              <a:pathLst>
                <a:path w="116097" h="21262" extrusionOk="0">
                  <a:moveTo>
                    <a:pt x="13743" y="1"/>
                  </a:moveTo>
                  <a:cubicBezTo>
                    <a:pt x="9093" y="1"/>
                    <a:pt x="4477" y="561"/>
                    <a:pt x="0" y="1680"/>
                  </a:cubicBezTo>
                  <a:lnTo>
                    <a:pt x="0" y="2124"/>
                  </a:lnTo>
                  <a:cubicBezTo>
                    <a:pt x="2673" y="1820"/>
                    <a:pt x="5362" y="1666"/>
                    <a:pt x="8054" y="1666"/>
                  </a:cubicBezTo>
                  <a:cubicBezTo>
                    <a:pt x="15201" y="1666"/>
                    <a:pt x="22368" y="2752"/>
                    <a:pt x="29302" y="5009"/>
                  </a:cubicBezTo>
                  <a:cubicBezTo>
                    <a:pt x="38847" y="7673"/>
                    <a:pt x="48170" y="11225"/>
                    <a:pt x="57715" y="14555"/>
                  </a:cubicBezTo>
                  <a:cubicBezTo>
                    <a:pt x="67261" y="18106"/>
                    <a:pt x="77250" y="20326"/>
                    <a:pt x="87461" y="21214"/>
                  </a:cubicBezTo>
                  <a:cubicBezTo>
                    <a:pt x="88174" y="21246"/>
                    <a:pt x="88889" y="21262"/>
                    <a:pt x="89604" y="21262"/>
                  </a:cubicBezTo>
                  <a:cubicBezTo>
                    <a:pt x="98900" y="21262"/>
                    <a:pt x="108264" y="18582"/>
                    <a:pt x="116096" y="13223"/>
                  </a:cubicBezTo>
                  <a:lnTo>
                    <a:pt x="115874" y="13001"/>
                  </a:lnTo>
                  <a:cubicBezTo>
                    <a:pt x="108777" y="17483"/>
                    <a:pt x="100580" y="19923"/>
                    <a:pt x="92208" y="19923"/>
                  </a:cubicBezTo>
                  <a:cubicBezTo>
                    <a:pt x="90630" y="19923"/>
                    <a:pt x="89045" y="19836"/>
                    <a:pt x="87461" y="19660"/>
                  </a:cubicBezTo>
                  <a:cubicBezTo>
                    <a:pt x="77472" y="18772"/>
                    <a:pt x="67705" y="16330"/>
                    <a:pt x="58603" y="12557"/>
                  </a:cubicBezTo>
                  <a:cubicBezTo>
                    <a:pt x="49280" y="8561"/>
                    <a:pt x="39735" y="5009"/>
                    <a:pt x="30190" y="2346"/>
                  </a:cubicBezTo>
                  <a:cubicBezTo>
                    <a:pt x="24779" y="783"/>
                    <a:pt x="19238" y="1"/>
                    <a:pt x="13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2122925" y="3511650"/>
              <a:ext cx="3141050" cy="522650"/>
            </a:xfrm>
            <a:custGeom>
              <a:avLst/>
              <a:gdLst/>
              <a:ahLst/>
              <a:cxnLst/>
              <a:rect l="l" t="t" r="r" b="b"/>
              <a:pathLst>
                <a:path w="125642" h="20906" extrusionOk="0">
                  <a:moveTo>
                    <a:pt x="14606" y="0"/>
                  </a:moveTo>
                  <a:cubicBezTo>
                    <a:pt x="9520" y="0"/>
                    <a:pt x="4480" y="1136"/>
                    <a:pt x="1" y="3579"/>
                  </a:cubicBezTo>
                  <a:lnTo>
                    <a:pt x="1" y="3801"/>
                  </a:lnTo>
                  <a:cubicBezTo>
                    <a:pt x="3830" y="2303"/>
                    <a:pt x="7784" y="1554"/>
                    <a:pt x="11769" y="1554"/>
                  </a:cubicBezTo>
                  <a:cubicBezTo>
                    <a:pt x="13098" y="1554"/>
                    <a:pt x="14430" y="1637"/>
                    <a:pt x="15761" y="1804"/>
                  </a:cubicBezTo>
                  <a:cubicBezTo>
                    <a:pt x="21089" y="2470"/>
                    <a:pt x="26195" y="3579"/>
                    <a:pt x="31300" y="5355"/>
                  </a:cubicBezTo>
                  <a:cubicBezTo>
                    <a:pt x="41511" y="8685"/>
                    <a:pt x="51722" y="12459"/>
                    <a:pt x="62155" y="15566"/>
                  </a:cubicBezTo>
                  <a:cubicBezTo>
                    <a:pt x="72589" y="18896"/>
                    <a:pt x="83466" y="20672"/>
                    <a:pt x="94343" y="20894"/>
                  </a:cubicBezTo>
                  <a:cubicBezTo>
                    <a:pt x="94740" y="20902"/>
                    <a:pt x="95136" y="20906"/>
                    <a:pt x="95532" y="20906"/>
                  </a:cubicBezTo>
                  <a:cubicBezTo>
                    <a:pt x="106218" y="20906"/>
                    <a:pt x="116652" y="18024"/>
                    <a:pt x="125642" y="12459"/>
                  </a:cubicBezTo>
                  <a:lnTo>
                    <a:pt x="125642" y="12237"/>
                  </a:lnTo>
                  <a:cubicBezTo>
                    <a:pt x="117061" y="17026"/>
                    <a:pt x="107583" y="19663"/>
                    <a:pt x="97853" y="19663"/>
                  </a:cubicBezTo>
                  <a:cubicBezTo>
                    <a:pt x="96760" y="19663"/>
                    <a:pt x="95663" y="19629"/>
                    <a:pt x="94565" y="19562"/>
                  </a:cubicBezTo>
                  <a:cubicBezTo>
                    <a:pt x="83910" y="19118"/>
                    <a:pt x="73255" y="17120"/>
                    <a:pt x="63043" y="13569"/>
                  </a:cubicBezTo>
                  <a:cubicBezTo>
                    <a:pt x="52832" y="10017"/>
                    <a:pt x="42843" y="5799"/>
                    <a:pt x="32188" y="2914"/>
                  </a:cubicBezTo>
                  <a:cubicBezTo>
                    <a:pt x="26860" y="1138"/>
                    <a:pt x="21533" y="250"/>
                    <a:pt x="15983" y="28"/>
                  </a:cubicBezTo>
                  <a:cubicBezTo>
                    <a:pt x="15524" y="9"/>
                    <a:pt x="15065" y="0"/>
                    <a:pt x="14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1801050" y="4061325"/>
              <a:ext cx="3041175" cy="657175"/>
            </a:xfrm>
            <a:custGeom>
              <a:avLst/>
              <a:gdLst/>
              <a:ahLst/>
              <a:cxnLst/>
              <a:rect l="l" t="t" r="r" b="b"/>
              <a:pathLst>
                <a:path w="121647" h="26287" extrusionOk="0">
                  <a:moveTo>
                    <a:pt x="14479" y="0"/>
                  </a:moveTo>
                  <a:cubicBezTo>
                    <a:pt x="9212" y="0"/>
                    <a:pt x="4006" y="1972"/>
                    <a:pt x="1" y="5344"/>
                  </a:cubicBezTo>
                  <a:lnTo>
                    <a:pt x="1" y="5566"/>
                  </a:lnTo>
                  <a:cubicBezTo>
                    <a:pt x="3871" y="3171"/>
                    <a:pt x="8199" y="1846"/>
                    <a:pt x="12606" y="1846"/>
                  </a:cubicBezTo>
                  <a:cubicBezTo>
                    <a:pt x="13508" y="1846"/>
                    <a:pt x="14413" y="1902"/>
                    <a:pt x="15318" y="2015"/>
                  </a:cubicBezTo>
                  <a:cubicBezTo>
                    <a:pt x="20645" y="2237"/>
                    <a:pt x="25751" y="3791"/>
                    <a:pt x="30412" y="6010"/>
                  </a:cubicBezTo>
                  <a:cubicBezTo>
                    <a:pt x="39957" y="10450"/>
                    <a:pt x="48837" y="17331"/>
                    <a:pt x="59048" y="21327"/>
                  </a:cubicBezTo>
                  <a:cubicBezTo>
                    <a:pt x="67184" y="24651"/>
                    <a:pt x="75768" y="26286"/>
                    <a:pt x="84311" y="26286"/>
                  </a:cubicBezTo>
                  <a:cubicBezTo>
                    <a:pt x="97445" y="26286"/>
                    <a:pt x="110483" y="22422"/>
                    <a:pt x="121646" y="14890"/>
                  </a:cubicBezTo>
                  <a:lnTo>
                    <a:pt x="121646" y="14668"/>
                  </a:lnTo>
                  <a:cubicBezTo>
                    <a:pt x="110842" y="21356"/>
                    <a:pt x="98546" y="24766"/>
                    <a:pt x="86228" y="24766"/>
                  </a:cubicBezTo>
                  <a:cubicBezTo>
                    <a:pt x="77289" y="24766"/>
                    <a:pt x="68337" y="22970"/>
                    <a:pt x="59936" y="19329"/>
                  </a:cubicBezTo>
                  <a:cubicBezTo>
                    <a:pt x="50169" y="15112"/>
                    <a:pt x="41733" y="7786"/>
                    <a:pt x="31522" y="3569"/>
                  </a:cubicBezTo>
                  <a:cubicBezTo>
                    <a:pt x="26417" y="1349"/>
                    <a:pt x="20867" y="17"/>
                    <a:pt x="15318" y="17"/>
                  </a:cubicBezTo>
                  <a:cubicBezTo>
                    <a:pt x="15038" y="6"/>
                    <a:pt x="14758" y="0"/>
                    <a:pt x="144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1551325" y="4638200"/>
              <a:ext cx="2591650" cy="604800"/>
            </a:xfrm>
            <a:custGeom>
              <a:avLst/>
              <a:gdLst/>
              <a:ahLst/>
              <a:cxnLst/>
              <a:rect l="l" t="t" r="r" b="b"/>
              <a:pathLst>
                <a:path w="103666" h="24192" extrusionOk="0">
                  <a:moveTo>
                    <a:pt x="13430" y="0"/>
                  </a:moveTo>
                  <a:cubicBezTo>
                    <a:pt x="13024" y="0"/>
                    <a:pt x="12617" y="9"/>
                    <a:pt x="12210" y="28"/>
                  </a:cubicBezTo>
                  <a:cubicBezTo>
                    <a:pt x="9768" y="250"/>
                    <a:pt x="7326" y="916"/>
                    <a:pt x="5106" y="1804"/>
                  </a:cubicBezTo>
                  <a:cubicBezTo>
                    <a:pt x="2887" y="2914"/>
                    <a:pt x="1111" y="4689"/>
                    <a:pt x="1" y="6687"/>
                  </a:cubicBezTo>
                  <a:lnTo>
                    <a:pt x="1" y="6687"/>
                  </a:lnTo>
                  <a:cubicBezTo>
                    <a:pt x="2935" y="3544"/>
                    <a:pt x="7056" y="1785"/>
                    <a:pt x="11430" y="1785"/>
                  </a:cubicBezTo>
                  <a:cubicBezTo>
                    <a:pt x="11689" y="1785"/>
                    <a:pt x="11949" y="1791"/>
                    <a:pt x="12210" y="1804"/>
                  </a:cubicBezTo>
                  <a:cubicBezTo>
                    <a:pt x="16649" y="1804"/>
                    <a:pt x="21089" y="3136"/>
                    <a:pt x="24863" y="5577"/>
                  </a:cubicBezTo>
                  <a:cubicBezTo>
                    <a:pt x="28858" y="7575"/>
                    <a:pt x="32410" y="10461"/>
                    <a:pt x="36406" y="13125"/>
                  </a:cubicBezTo>
                  <a:cubicBezTo>
                    <a:pt x="46827" y="20400"/>
                    <a:pt x="59338" y="24192"/>
                    <a:pt x="71933" y="24192"/>
                  </a:cubicBezTo>
                  <a:cubicBezTo>
                    <a:pt x="73558" y="24192"/>
                    <a:pt x="75183" y="24129"/>
                    <a:pt x="76806" y="24002"/>
                  </a:cubicBezTo>
                  <a:cubicBezTo>
                    <a:pt x="86351" y="23336"/>
                    <a:pt x="95453" y="20450"/>
                    <a:pt x="103666" y="15789"/>
                  </a:cubicBezTo>
                  <a:lnTo>
                    <a:pt x="103666" y="15567"/>
                  </a:lnTo>
                  <a:cubicBezTo>
                    <a:pt x="94419" y="20375"/>
                    <a:pt x="84215" y="22855"/>
                    <a:pt x="74002" y="22855"/>
                  </a:cubicBezTo>
                  <a:cubicBezTo>
                    <a:pt x="65826" y="22855"/>
                    <a:pt x="57645" y="21265"/>
                    <a:pt x="49946" y="18008"/>
                  </a:cubicBezTo>
                  <a:cubicBezTo>
                    <a:pt x="45729" y="16011"/>
                    <a:pt x="41733" y="13791"/>
                    <a:pt x="38181" y="11127"/>
                  </a:cubicBezTo>
                  <a:cubicBezTo>
                    <a:pt x="34408" y="8241"/>
                    <a:pt x="30412" y="5577"/>
                    <a:pt x="26195" y="3358"/>
                  </a:cubicBezTo>
                  <a:cubicBezTo>
                    <a:pt x="22328" y="1119"/>
                    <a:pt x="17903" y="0"/>
                    <a:pt x="134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103;p3"/>
          <p:cNvGrpSpPr/>
          <p:nvPr/>
        </p:nvGrpSpPr>
        <p:grpSpPr>
          <a:xfrm rot="2437738" flipH="1">
            <a:off x="600300" y="4027405"/>
            <a:ext cx="955096" cy="1696746"/>
            <a:chOff x="2344925" y="238125"/>
            <a:chExt cx="2835925" cy="5038075"/>
          </a:xfrm>
        </p:grpSpPr>
        <p:sp>
          <p:nvSpPr>
            <p:cNvPr id="104" name="Google Shape;104;p3"/>
            <p:cNvSpPr/>
            <p:nvPr/>
          </p:nvSpPr>
          <p:spPr>
            <a:xfrm>
              <a:off x="3229250" y="894250"/>
              <a:ext cx="1951600" cy="4381950"/>
            </a:xfrm>
            <a:custGeom>
              <a:avLst/>
              <a:gdLst/>
              <a:ahLst/>
              <a:cxnLst/>
              <a:rect l="l" t="t" r="r" b="b"/>
              <a:pathLst>
                <a:path w="78064" h="175278" extrusionOk="0">
                  <a:moveTo>
                    <a:pt x="3060" y="1"/>
                  </a:moveTo>
                  <a:cubicBezTo>
                    <a:pt x="1611" y="1"/>
                    <a:pt x="0" y="1239"/>
                    <a:pt x="321" y="3056"/>
                  </a:cubicBezTo>
                  <a:cubicBezTo>
                    <a:pt x="9378" y="65389"/>
                    <a:pt x="34240" y="124347"/>
                    <a:pt x="72420" y="174248"/>
                  </a:cubicBezTo>
                  <a:cubicBezTo>
                    <a:pt x="72992" y="174976"/>
                    <a:pt x="73762" y="175278"/>
                    <a:pt x="74516" y="175278"/>
                  </a:cubicBezTo>
                  <a:cubicBezTo>
                    <a:pt x="76337" y="175278"/>
                    <a:pt x="78063" y="173520"/>
                    <a:pt x="76682" y="171762"/>
                  </a:cubicBezTo>
                  <a:cubicBezTo>
                    <a:pt x="38679" y="122216"/>
                    <a:pt x="13995" y="63613"/>
                    <a:pt x="5116" y="1813"/>
                  </a:cubicBezTo>
                  <a:cubicBezTo>
                    <a:pt x="4904" y="541"/>
                    <a:pt x="4017" y="1"/>
                    <a:pt x="30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3725750" y="1130175"/>
              <a:ext cx="537075" cy="1889050"/>
            </a:xfrm>
            <a:custGeom>
              <a:avLst/>
              <a:gdLst/>
              <a:ahLst/>
              <a:cxnLst/>
              <a:rect l="l" t="t" r="r" b="b"/>
              <a:pathLst>
                <a:path w="21483" h="75562" extrusionOk="0">
                  <a:moveTo>
                    <a:pt x="6029" y="1"/>
                  </a:moveTo>
                  <a:cubicBezTo>
                    <a:pt x="4299" y="1"/>
                    <a:pt x="2625" y="1787"/>
                    <a:pt x="3725" y="3742"/>
                  </a:cubicBezTo>
                  <a:cubicBezTo>
                    <a:pt x="16156" y="25052"/>
                    <a:pt x="15268" y="51690"/>
                    <a:pt x="1239" y="71934"/>
                  </a:cubicBezTo>
                  <a:cubicBezTo>
                    <a:pt x="1" y="73791"/>
                    <a:pt x="1697" y="75562"/>
                    <a:pt x="3439" y="75562"/>
                  </a:cubicBezTo>
                  <a:cubicBezTo>
                    <a:pt x="4197" y="75562"/>
                    <a:pt x="4963" y="75227"/>
                    <a:pt x="5501" y="74421"/>
                  </a:cubicBezTo>
                  <a:cubicBezTo>
                    <a:pt x="20418" y="52578"/>
                    <a:pt x="21483" y="23986"/>
                    <a:pt x="8164" y="1256"/>
                  </a:cubicBezTo>
                  <a:cubicBezTo>
                    <a:pt x="7610" y="369"/>
                    <a:pt x="6813" y="1"/>
                    <a:pt x="6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2671225" y="1283650"/>
              <a:ext cx="912350" cy="867975"/>
            </a:xfrm>
            <a:custGeom>
              <a:avLst/>
              <a:gdLst/>
              <a:ahLst/>
              <a:cxnLst/>
              <a:rect l="l" t="t" r="r" b="b"/>
              <a:pathLst>
                <a:path w="36494" h="34719" extrusionOk="0">
                  <a:moveTo>
                    <a:pt x="2442" y="0"/>
                  </a:moveTo>
                  <a:cubicBezTo>
                    <a:pt x="1199" y="0"/>
                    <a:pt x="0" y="799"/>
                    <a:pt x="89" y="2398"/>
                  </a:cubicBezTo>
                  <a:cubicBezTo>
                    <a:pt x="1155" y="20156"/>
                    <a:pt x="15539" y="34008"/>
                    <a:pt x="33297" y="34718"/>
                  </a:cubicBezTo>
                  <a:cubicBezTo>
                    <a:pt x="36494" y="34718"/>
                    <a:pt x="36494" y="29746"/>
                    <a:pt x="33297" y="29746"/>
                  </a:cubicBezTo>
                  <a:lnTo>
                    <a:pt x="33475" y="29746"/>
                  </a:lnTo>
                  <a:cubicBezTo>
                    <a:pt x="18380" y="29213"/>
                    <a:pt x="6127" y="17315"/>
                    <a:pt x="5062" y="2398"/>
                  </a:cubicBezTo>
                  <a:cubicBezTo>
                    <a:pt x="4973" y="799"/>
                    <a:pt x="3685" y="0"/>
                    <a:pt x="24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4036475" y="1612175"/>
              <a:ext cx="501625" cy="613000"/>
            </a:xfrm>
            <a:custGeom>
              <a:avLst/>
              <a:gdLst/>
              <a:ahLst/>
              <a:cxnLst/>
              <a:rect l="l" t="t" r="r" b="b"/>
              <a:pathLst>
                <a:path w="20065" h="24520" extrusionOk="0">
                  <a:moveTo>
                    <a:pt x="17667" y="0"/>
                  </a:moveTo>
                  <a:cubicBezTo>
                    <a:pt x="16424" y="0"/>
                    <a:pt x="15092" y="800"/>
                    <a:pt x="14914" y="2398"/>
                  </a:cubicBezTo>
                  <a:cubicBezTo>
                    <a:pt x="14236" y="9178"/>
                    <a:pt x="12587" y="19518"/>
                    <a:pt x="4254" y="19518"/>
                  </a:cubicBezTo>
                  <a:cubicBezTo>
                    <a:pt x="3857" y="19518"/>
                    <a:pt x="3444" y="19494"/>
                    <a:pt x="3016" y="19446"/>
                  </a:cubicBezTo>
                  <a:cubicBezTo>
                    <a:pt x="2912" y="19434"/>
                    <a:pt x="2812" y="19428"/>
                    <a:pt x="2715" y="19428"/>
                  </a:cubicBezTo>
                  <a:cubicBezTo>
                    <a:pt x="1" y="19428"/>
                    <a:pt x="101" y="24075"/>
                    <a:pt x="3016" y="24418"/>
                  </a:cubicBezTo>
                  <a:cubicBezTo>
                    <a:pt x="3621" y="24487"/>
                    <a:pt x="4205" y="24520"/>
                    <a:pt x="4768" y="24520"/>
                  </a:cubicBezTo>
                  <a:cubicBezTo>
                    <a:pt x="15943" y="24520"/>
                    <a:pt x="19041" y="11527"/>
                    <a:pt x="19887" y="2398"/>
                  </a:cubicBezTo>
                  <a:cubicBezTo>
                    <a:pt x="20064" y="800"/>
                    <a:pt x="18910" y="0"/>
                    <a:pt x="176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2945150" y="3149525"/>
              <a:ext cx="1256650" cy="598200"/>
            </a:xfrm>
            <a:custGeom>
              <a:avLst/>
              <a:gdLst/>
              <a:ahLst/>
              <a:cxnLst/>
              <a:rect l="l" t="t" r="r" b="b"/>
              <a:pathLst>
                <a:path w="50266" h="23928" extrusionOk="0">
                  <a:moveTo>
                    <a:pt x="3682" y="1"/>
                  </a:moveTo>
                  <a:cubicBezTo>
                    <a:pt x="1675" y="1"/>
                    <a:pt x="0" y="2521"/>
                    <a:pt x="1918" y="4302"/>
                  </a:cubicBezTo>
                  <a:lnTo>
                    <a:pt x="1918" y="4479"/>
                  </a:lnTo>
                  <a:cubicBezTo>
                    <a:pt x="11480" y="14041"/>
                    <a:pt x="22880" y="23927"/>
                    <a:pt x="36119" y="23927"/>
                  </a:cubicBezTo>
                  <a:cubicBezTo>
                    <a:pt x="39845" y="23927"/>
                    <a:pt x="43717" y="23144"/>
                    <a:pt x="47735" y="21350"/>
                  </a:cubicBezTo>
                  <a:cubicBezTo>
                    <a:pt x="50265" y="20243"/>
                    <a:pt x="48570" y="16741"/>
                    <a:pt x="46036" y="16741"/>
                  </a:cubicBezTo>
                  <a:cubicBezTo>
                    <a:pt x="45725" y="16741"/>
                    <a:pt x="45401" y="16794"/>
                    <a:pt x="45071" y="16910"/>
                  </a:cubicBezTo>
                  <a:cubicBezTo>
                    <a:pt x="41892" y="18339"/>
                    <a:pt x="38806" y="18963"/>
                    <a:pt x="35821" y="18963"/>
                  </a:cubicBezTo>
                  <a:cubicBezTo>
                    <a:pt x="23966" y="18963"/>
                    <a:pt x="13698" y="9120"/>
                    <a:pt x="5470" y="750"/>
                  </a:cubicBezTo>
                  <a:cubicBezTo>
                    <a:pt x="4901" y="222"/>
                    <a:pt x="4277" y="1"/>
                    <a:pt x="36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2899850" y="238125"/>
              <a:ext cx="754775" cy="759175"/>
            </a:xfrm>
            <a:custGeom>
              <a:avLst/>
              <a:gdLst/>
              <a:ahLst/>
              <a:cxnLst/>
              <a:rect l="l" t="t" r="r" b="b"/>
              <a:pathLst>
                <a:path w="30191" h="30367" extrusionOk="0">
                  <a:moveTo>
                    <a:pt x="15096" y="0"/>
                  </a:moveTo>
                  <a:cubicBezTo>
                    <a:pt x="6749" y="0"/>
                    <a:pt x="1" y="6748"/>
                    <a:pt x="1" y="15095"/>
                  </a:cubicBezTo>
                  <a:cubicBezTo>
                    <a:pt x="1" y="23441"/>
                    <a:pt x="6749" y="30367"/>
                    <a:pt x="15096" y="30367"/>
                  </a:cubicBezTo>
                  <a:cubicBezTo>
                    <a:pt x="23442" y="30367"/>
                    <a:pt x="30190" y="23441"/>
                    <a:pt x="30190" y="15095"/>
                  </a:cubicBezTo>
                  <a:cubicBezTo>
                    <a:pt x="30190" y="6748"/>
                    <a:pt x="23442" y="0"/>
                    <a:pt x="15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2571325" y="2706550"/>
              <a:ext cx="723675" cy="723675"/>
            </a:xfrm>
            <a:custGeom>
              <a:avLst/>
              <a:gdLst/>
              <a:ahLst/>
              <a:cxnLst/>
              <a:rect l="l" t="t" r="r" b="b"/>
              <a:pathLst>
                <a:path w="28947" h="28947" extrusionOk="0">
                  <a:moveTo>
                    <a:pt x="14563" y="0"/>
                  </a:moveTo>
                  <a:cubicBezTo>
                    <a:pt x="6571" y="0"/>
                    <a:pt x="1" y="6393"/>
                    <a:pt x="1" y="14562"/>
                  </a:cubicBezTo>
                  <a:cubicBezTo>
                    <a:pt x="1" y="22553"/>
                    <a:pt x="6571" y="28946"/>
                    <a:pt x="14563" y="28946"/>
                  </a:cubicBezTo>
                  <a:cubicBezTo>
                    <a:pt x="22554" y="28946"/>
                    <a:pt x="28947" y="22553"/>
                    <a:pt x="28947" y="14562"/>
                  </a:cubicBezTo>
                  <a:cubicBezTo>
                    <a:pt x="28947" y="6393"/>
                    <a:pt x="22554" y="0"/>
                    <a:pt x="145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4364925" y="1343575"/>
              <a:ext cx="483925" cy="483950"/>
            </a:xfrm>
            <a:custGeom>
              <a:avLst/>
              <a:gdLst/>
              <a:ahLst/>
              <a:cxnLst/>
              <a:rect l="l" t="t" r="r" b="b"/>
              <a:pathLst>
                <a:path w="19357" h="19358" extrusionOk="0">
                  <a:moveTo>
                    <a:pt x="9590" y="1"/>
                  </a:moveTo>
                  <a:cubicBezTo>
                    <a:pt x="4262" y="1"/>
                    <a:pt x="0" y="4263"/>
                    <a:pt x="0" y="9590"/>
                  </a:cubicBezTo>
                  <a:cubicBezTo>
                    <a:pt x="0" y="14918"/>
                    <a:pt x="4262" y="19357"/>
                    <a:pt x="9590" y="19357"/>
                  </a:cubicBezTo>
                  <a:cubicBezTo>
                    <a:pt x="14917" y="19357"/>
                    <a:pt x="19357" y="14918"/>
                    <a:pt x="19357" y="9590"/>
                  </a:cubicBezTo>
                  <a:cubicBezTo>
                    <a:pt x="19357" y="4263"/>
                    <a:pt x="14917" y="1"/>
                    <a:pt x="95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2344925" y="992850"/>
              <a:ext cx="563850" cy="563850"/>
            </a:xfrm>
            <a:custGeom>
              <a:avLst/>
              <a:gdLst/>
              <a:ahLst/>
              <a:cxnLst/>
              <a:rect l="l" t="t" r="r" b="b"/>
              <a:pathLst>
                <a:path w="22554" h="22554" extrusionOk="0">
                  <a:moveTo>
                    <a:pt x="11188" y="0"/>
                  </a:moveTo>
                  <a:cubicBezTo>
                    <a:pt x="4972" y="0"/>
                    <a:pt x="0" y="5150"/>
                    <a:pt x="0" y="11366"/>
                  </a:cubicBezTo>
                  <a:cubicBezTo>
                    <a:pt x="0" y="17581"/>
                    <a:pt x="4972" y="22554"/>
                    <a:pt x="11188" y="22554"/>
                  </a:cubicBezTo>
                  <a:cubicBezTo>
                    <a:pt x="17581" y="22554"/>
                    <a:pt x="22553" y="17581"/>
                    <a:pt x="22553" y="11366"/>
                  </a:cubicBezTo>
                  <a:cubicBezTo>
                    <a:pt x="22553" y="5150"/>
                    <a:pt x="17581" y="0"/>
                    <a:pt x="111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3685675" y="992850"/>
              <a:ext cx="426225" cy="430675"/>
            </a:xfrm>
            <a:custGeom>
              <a:avLst/>
              <a:gdLst/>
              <a:ahLst/>
              <a:cxnLst/>
              <a:rect l="l" t="t" r="r" b="b"/>
              <a:pathLst>
                <a:path w="17049" h="17227" extrusionOk="0">
                  <a:moveTo>
                    <a:pt x="8524" y="0"/>
                  </a:moveTo>
                  <a:cubicBezTo>
                    <a:pt x="3907" y="0"/>
                    <a:pt x="0" y="3907"/>
                    <a:pt x="0" y="8702"/>
                  </a:cubicBezTo>
                  <a:cubicBezTo>
                    <a:pt x="0" y="13319"/>
                    <a:pt x="3907" y="17226"/>
                    <a:pt x="8524" y="17226"/>
                  </a:cubicBezTo>
                  <a:cubicBezTo>
                    <a:pt x="13319" y="17226"/>
                    <a:pt x="17048" y="13319"/>
                    <a:pt x="17048" y="8702"/>
                  </a:cubicBezTo>
                  <a:cubicBezTo>
                    <a:pt x="17048" y="3907"/>
                    <a:pt x="13319" y="0"/>
                    <a:pt x="8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114;p3"/>
          <p:cNvGrpSpPr/>
          <p:nvPr/>
        </p:nvGrpSpPr>
        <p:grpSpPr>
          <a:xfrm rot="7389400" flipH="1">
            <a:off x="753370" y="-278819"/>
            <a:ext cx="745838" cy="1582698"/>
            <a:chOff x="2479375" y="241250"/>
            <a:chExt cx="2454400" cy="5089875"/>
          </a:xfrm>
        </p:grpSpPr>
        <p:sp>
          <p:nvSpPr>
            <p:cNvPr id="115" name="Google Shape;115;p3"/>
            <p:cNvSpPr/>
            <p:nvPr/>
          </p:nvSpPr>
          <p:spPr>
            <a:xfrm>
              <a:off x="2479375" y="1065000"/>
              <a:ext cx="1943850" cy="4266125"/>
            </a:xfrm>
            <a:custGeom>
              <a:avLst/>
              <a:gdLst/>
              <a:ahLst/>
              <a:cxnLst/>
              <a:rect l="l" t="t" r="r" b="b"/>
              <a:pathLst>
                <a:path w="77754" h="170645" extrusionOk="0">
                  <a:moveTo>
                    <a:pt x="75783" y="0"/>
                  </a:moveTo>
                  <a:cubicBezTo>
                    <a:pt x="74757" y="0"/>
                    <a:pt x="73647" y="666"/>
                    <a:pt x="73536" y="1998"/>
                  </a:cubicBezTo>
                  <a:cubicBezTo>
                    <a:pt x="65988" y="61933"/>
                    <a:pt x="55777" y="129859"/>
                    <a:pt x="1836" y="166708"/>
                  </a:cubicBezTo>
                  <a:cubicBezTo>
                    <a:pt x="0" y="167993"/>
                    <a:pt x="1201" y="170644"/>
                    <a:pt x="2927" y="170644"/>
                  </a:cubicBezTo>
                  <a:cubicBezTo>
                    <a:pt x="3288" y="170644"/>
                    <a:pt x="3672" y="170528"/>
                    <a:pt x="4056" y="170260"/>
                  </a:cubicBezTo>
                  <a:lnTo>
                    <a:pt x="4056" y="170038"/>
                  </a:lnTo>
                  <a:cubicBezTo>
                    <a:pt x="59329" y="132523"/>
                    <a:pt x="69984" y="63709"/>
                    <a:pt x="77531" y="1998"/>
                  </a:cubicBezTo>
                  <a:cubicBezTo>
                    <a:pt x="77753" y="666"/>
                    <a:pt x="76810" y="0"/>
                    <a:pt x="757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4179025" y="241250"/>
              <a:ext cx="443975" cy="1395375"/>
            </a:xfrm>
            <a:custGeom>
              <a:avLst/>
              <a:gdLst/>
              <a:ahLst/>
              <a:cxnLst/>
              <a:rect l="l" t="t" r="r" b="b"/>
              <a:pathLst>
                <a:path w="17759" h="55815" extrusionOk="0">
                  <a:moveTo>
                    <a:pt x="10381" y="1"/>
                  </a:moveTo>
                  <a:cubicBezTo>
                    <a:pt x="8131" y="1"/>
                    <a:pt x="6021" y="1087"/>
                    <a:pt x="4884" y="2983"/>
                  </a:cubicBezTo>
                  <a:cubicBezTo>
                    <a:pt x="3330" y="5203"/>
                    <a:pt x="2664" y="7644"/>
                    <a:pt x="2442" y="10308"/>
                  </a:cubicBezTo>
                  <a:cubicBezTo>
                    <a:pt x="0" y="25403"/>
                    <a:pt x="888" y="40941"/>
                    <a:pt x="4884" y="55814"/>
                  </a:cubicBezTo>
                  <a:lnTo>
                    <a:pt x="13985" y="25403"/>
                  </a:lnTo>
                  <a:cubicBezTo>
                    <a:pt x="15761" y="19187"/>
                    <a:pt x="17759" y="12972"/>
                    <a:pt x="16427" y="6756"/>
                  </a:cubicBezTo>
                  <a:cubicBezTo>
                    <a:pt x="16205" y="3871"/>
                    <a:pt x="14207" y="1207"/>
                    <a:pt x="11543" y="97"/>
                  </a:cubicBezTo>
                  <a:cubicBezTo>
                    <a:pt x="11155" y="32"/>
                    <a:pt x="10766" y="1"/>
                    <a:pt x="103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3679550" y="1462325"/>
              <a:ext cx="399600" cy="1189850"/>
            </a:xfrm>
            <a:custGeom>
              <a:avLst/>
              <a:gdLst/>
              <a:ahLst/>
              <a:cxnLst/>
              <a:rect l="l" t="t" r="r" b="b"/>
              <a:pathLst>
                <a:path w="15984" h="47594" extrusionOk="0">
                  <a:moveTo>
                    <a:pt x="3784" y="1"/>
                  </a:moveTo>
                  <a:cubicBezTo>
                    <a:pt x="3091" y="1"/>
                    <a:pt x="2398" y="179"/>
                    <a:pt x="1777" y="534"/>
                  </a:cubicBezTo>
                  <a:cubicBezTo>
                    <a:pt x="445" y="2088"/>
                    <a:pt x="1" y="3863"/>
                    <a:pt x="445" y="5639"/>
                  </a:cubicBezTo>
                  <a:cubicBezTo>
                    <a:pt x="1777" y="20734"/>
                    <a:pt x="7104" y="35163"/>
                    <a:pt x="15984" y="47594"/>
                  </a:cubicBezTo>
                  <a:cubicBezTo>
                    <a:pt x="15318" y="33609"/>
                    <a:pt x="13098" y="19624"/>
                    <a:pt x="9102" y="6083"/>
                  </a:cubicBezTo>
                  <a:cubicBezTo>
                    <a:pt x="8658" y="4307"/>
                    <a:pt x="7992" y="2754"/>
                    <a:pt x="6660" y="1200"/>
                  </a:cubicBezTo>
                  <a:cubicBezTo>
                    <a:pt x="5861" y="401"/>
                    <a:pt x="4822" y="1"/>
                    <a:pt x="37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4123525" y="1803575"/>
              <a:ext cx="810250" cy="1118775"/>
            </a:xfrm>
            <a:custGeom>
              <a:avLst/>
              <a:gdLst/>
              <a:ahLst/>
              <a:cxnLst/>
              <a:rect l="l" t="t" r="r" b="b"/>
              <a:pathLst>
                <a:path w="32410" h="44751" extrusionOk="0">
                  <a:moveTo>
                    <a:pt x="26344" y="0"/>
                  </a:moveTo>
                  <a:cubicBezTo>
                    <a:pt x="26080" y="0"/>
                    <a:pt x="25807" y="63"/>
                    <a:pt x="25528" y="203"/>
                  </a:cubicBezTo>
                  <a:cubicBezTo>
                    <a:pt x="24640" y="425"/>
                    <a:pt x="24418" y="1534"/>
                    <a:pt x="24196" y="2644"/>
                  </a:cubicBezTo>
                  <a:cubicBezTo>
                    <a:pt x="22642" y="10414"/>
                    <a:pt x="20201" y="17739"/>
                    <a:pt x="16871" y="25064"/>
                  </a:cubicBezTo>
                  <a:cubicBezTo>
                    <a:pt x="13319" y="31946"/>
                    <a:pt x="7548" y="35276"/>
                    <a:pt x="222" y="37939"/>
                  </a:cubicBezTo>
                  <a:lnTo>
                    <a:pt x="0" y="37939"/>
                  </a:lnTo>
                  <a:cubicBezTo>
                    <a:pt x="2573" y="42480"/>
                    <a:pt x="7623" y="44750"/>
                    <a:pt x="12757" y="44750"/>
                  </a:cubicBezTo>
                  <a:cubicBezTo>
                    <a:pt x="15153" y="44750"/>
                    <a:pt x="17567" y="44256"/>
                    <a:pt x="19757" y="43267"/>
                  </a:cubicBezTo>
                  <a:cubicBezTo>
                    <a:pt x="26416" y="39493"/>
                    <a:pt x="30856" y="33056"/>
                    <a:pt x="31744" y="25508"/>
                  </a:cubicBezTo>
                  <a:cubicBezTo>
                    <a:pt x="32410" y="17961"/>
                    <a:pt x="31522" y="10414"/>
                    <a:pt x="29302" y="3310"/>
                  </a:cubicBezTo>
                  <a:cubicBezTo>
                    <a:pt x="28928" y="1813"/>
                    <a:pt x="27764" y="0"/>
                    <a:pt x="263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3302200" y="2345350"/>
              <a:ext cx="610475" cy="1031550"/>
            </a:xfrm>
            <a:custGeom>
              <a:avLst/>
              <a:gdLst/>
              <a:ahLst/>
              <a:cxnLst/>
              <a:rect l="l" t="t" r="r" b="b"/>
              <a:pathLst>
                <a:path w="24419" h="41262" extrusionOk="0">
                  <a:moveTo>
                    <a:pt x="2672" y="1"/>
                  </a:moveTo>
                  <a:cubicBezTo>
                    <a:pt x="2278" y="1"/>
                    <a:pt x="1899" y="88"/>
                    <a:pt x="1554" y="286"/>
                  </a:cubicBezTo>
                  <a:cubicBezTo>
                    <a:pt x="444" y="1396"/>
                    <a:pt x="0" y="2728"/>
                    <a:pt x="222" y="4281"/>
                  </a:cubicBezTo>
                  <a:cubicBezTo>
                    <a:pt x="666" y="15158"/>
                    <a:pt x="4884" y="25592"/>
                    <a:pt x="11987" y="34027"/>
                  </a:cubicBezTo>
                  <a:cubicBezTo>
                    <a:pt x="14669" y="36900"/>
                    <a:pt x="18673" y="41262"/>
                    <a:pt x="22431" y="41262"/>
                  </a:cubicBezTo>
                  <a:cubicBezTo>
                    <a:pt x="23028" y="41262"/>
                    <a:pt x="23618" y="41152"/>
                    <a:pt x="24196" y="40908"/>
                  </a:cubicBezTo>
                  <a:lnTo>
                    <a:pt x="24418" y="41130"/>
                  </a:lnTo>
                  <a:cubicBezTo>
                    <a:pt x="22642" y="26701"/>
                    <a:pt x="16427" y="12939"/>
                    <a:pt x="6660" y="2284"/>
                  </a:cubicBezTo>
                  <a:cubicBezTo>
                    <a:pt x="5624" y="1075"/>
                    <a:pt x="4051" y="1"/>
                    <a:pt x="26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3651825" y="3385450"/>
              <a:ext cx="982275" cy="684600"/>
            </a:xfrm>
            <a:custGeom>
              <a:avLst/>
              <a:gdLst/>
              <a:ahLst/>
              <a:cxnLst/>
              <a:rect l="l" t="t" r="r" b="b"/>
              <a:pathLst>
                <a:path w="39291" h="27384" extrusionOk="0">
                  <a:moveTo>
                    <a:pt x="0" y="23278"/>
                  </a:moveTo>
                  <a:lnTo>
                    <a:pt x="0" y="23500"/>
                  </a:lnTo>
                  <a:cubicBezTo>
                    <a:pt x="39" y="23451"/>
                    <a:pt x="77" y="23402"/>
                    <a:pt x="116" y="23353"/>
                  </a:cubicBezTo>
                  <a:lnTo>
                    <a:pt x="116" y="23353"/>
                  </a:lnTo>
                  <a:cubicBezTo>
                    <a:pt x="77" y="23328"/>
                    <a:pt x="39" y="23303"/>
                    <a:pt x="0" y="23278"/>
                  </a:cubicBezTo>
                  <a:close/>
                  <a:moveTo>
                    <a:pt x="33289" y="0"/>
                  </a:moveTo>
                  <a:cubicBezTo>
                    <a:pt x="32780" y="0"/>
                    <a:pt x="32262" y="63"/>
                    <a:pt x="31743" y="192"/>
                  </a:cubicBezTo>
                  <a:cubicBezTo>
                    <a:pt x="29080" y="858"/>
                    <a:pt x="26860" y="1968"/>
                    <a:pt x="24862" y="3522"/>
                  </a:cubicBezTo>
                  <a:cubicBezTo>
                    <a:pt x="16477" y="9479"/>
                    <a:pt x="6557" y="15218"/>
                    <a:pt x="116" y="23353"/>
                  </a:cubicBezTo>
                  <a:lnTo>
                    <a:pt x="116" y="23353"/>
                  </a:lnTo>
                  <a:cubicBezTo>
                    <a:pt x="4431" y="26109"/>
                    <a:pt x="9176" y="27384"/>
                    <a:pt x="13832" y="27384"/>
                  </a:cubicBezTo>
                  <a:cubicBezTo>
                    <a:pt x="24732" y="27384"/>
                    <a:pt x="35145" y="20396"/>
                    <a:pt x="38403" y="9071"/>
                  </a:cubicBezTo>
                  <a:cubicBezTo>
                    <a:pt x="39291" y="7074"/>
                    <a:pt x="39291" y="4854"/>
                    <a:pt x="38403" y="2856"/>
                  </a:cubicBezTo>
                  <a:cubicBezTo>
                    <a:pt x="37330" y="1068"/>
                    <a:pt x="35393" y="0"/>
                    <a:pt x="332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 name="Google Shape;121;p3"/>
          <p:cNvGrpSpPr/>
          <p:nvPr/>
        </p:nvGrpSpPr>
        <p:grpSpPr>
          <a:xfrm rot="-172449" flipH="1">
            <a:off x="-109775" y="-95188"/>
            <a:ext cx="1428631" cy="1129304"/>
            <a:chOff x="508050" y="242250"/>
            <a:chExt cx="6512250" cy="5147800"/>
          </a:xfrm>
        </p:grpSpPr>
        <p:sp>
          <p:nvSpPr>
            <p:cNvPr id="122" name="Google Shape;122;p3"/>
            <p:cNvSpPr/>
            <p:nvPr/>
          </p:nvSpPr>
          <p:spPr>
            <a:xfrm>
              <a:off x="508050" y="242250"/>
              <a:ext cx="6512250" cy="5147800"/>
            </a:xfrm>
            <a:custGeom>
              <a:avLst/>
              <a:gdLst/>
              <a:ahLst/>
              <a:cxnLst/>
              <a:rect l="l" t="t" r="r" b="b"/>
              <a:pathLst>
                <a:path w="260490" h="205912" extrusionOk="0">
                  <a:moveTo>
                    <a:pt x="192120" y="0"/>
                  </a:moveTo>
                  <a:cubicBezTo>
                    <a:pt x="185268" y="0"/>
                    <a:pt x="178662" y="685"/>
                    <a:pt x="172695" y="2150"/>
                  </a:cubicBezTo>
                  <a:cubicBezTo>
                    <a:pt x="150698" y="7746"/>
                    <a:pt x="131403" y="21639"/>
                    <a:pt x="119054" y="40742"/>
                  </a:cubicBezTo>
                  <a:cubicBezTo>
                    <a:pt x="127586" y="36582"/>
                    <a:pt x="136945" y="34486"/>
                    <a:pt x="146314" y="34486"/>
                  </a:cubicBezTo>
                  <a:cubicBezTo>
                    <a:pt x="153894" y="34486"/>
                    <a:pt x="161481" y="35858"/>
                    <a:pt x="168643" y="38619"/>
                  </a:cubicBezTo>
                  <a:cubicBezTo>
                    <a:pt x="131210" y="41128"/>
                    <a:pt x="97828" y="63125"/>
                    <a:pt x="80848" y="96506"/>
                  </a:cubicBezTo>
                  <a:cubicBezTo>
                    <a:pt x="94190" y="89501"/>
                    <a:pt x="108974" y="85812"/>
                    <a:pt x="124078" y="85812"/>
                  </a:cubicBezTo>
                  <a:cubicBezTo>
                    <a:pt x="126449" y="85812"/>
                    <a:pt x="128827" y="85903"/>
                    <a:pt x="131210" y="86086"/>
                  </a:cubicBezTo>
                  <a:cubicBezTo>
                    <a:pt x="108790" y="128808"/>
                    <a:pt x="61336" y="156670"/>
                    <a:pt x="13377" y="156670"/>
                  </a:cubicBezTo>
                  <a:cubicBezTo>
                    <a:pt x="8916" y="156670"/>
                    <a:pt x="4450" y="156429"/>
                    <a:pt x="0" y="155936"/>
                  </a:cubicBezTo>
                  <a:lnTo>
                    <a:pt x="0" y="155936"/>
                  </a:lnTo>
                  <a:cubicBezTo>
                    <a:pt x="12928" y="173881"/>
                    <a:pt x="32802" y="185458"/>
                    <a:pt x="54799" y="188160"/>
                  </a:cubicBezTo>
                  <a:cubicBezTo>
                    <a:pt x="57551" y="188447"/>
                    <a:pt x="60300" y="188589"/>
                    <a:pt x="63036" y="188589"/>
                  </a:cubicBezTo>
                  <a:cubicBezTo>
                    <a:pt x="82362" y="188589"/>
                    <a:pt x="101044" y="181517"/>
                    <a:pt x="115580" y="168671"/>
                  </a:cubicBezTo>
                  <a:lnTo>
                    <a:pt x="115580" y="168671"/>
                  </a:lnTo>
                  <a:cubicBezTo>
                    <a:pt x="113265" y="184494"/>
                    <a:pt x="102845" y="198194"/>
                    <a:pt x="87988" y="204368"/>
                  </a:cubicBezTo>
                  <a:cubicBezTo>
                    <a:pt x="92621" y="205079"/>
                    <a:pt x="97250" y="205427"/>
                    <a:pt x="101842" y="205427"/>
                  </a:cubicBezTo>
                  <a:cubicBezTo>
                    <a:pt x="130906" y="205427"/>
                    <a:pt x="158453" y="191482"/>
                    <a:pt x="175782" y="167321"/>
                  </a:cubicBezTo>
                  <a:cubicBezTo>
                    <a:pt x="181185" y="179477"/>
                    <a:pt x="181764" y="193370"/>
                    <a:pt x="177133" y="205912"/>
                  </a:cubicBezTo>
                  <a:cubicBezTo>
                    <a:pt x="222478" y="179284"/>
                    <a:pt x="252386" y="132975"/>
                    <a:pt x="258174" y="80876"/>
                  </a:cubicBezTo>
                  <a:cubicBezTo>
                    <a:pt x="260490" y="57529"/>
                    <a:pt x="257210" y="32637"/>
                    <a:pt x="245246" y="12763"/>
                  </a:cubicBezTo>
                  <a:lnTo>
                    <a:pt x="245053" y="12956"/>
                  </a:lnTo>
                  <a:cubicBezTo>
                    <a:pt x="230711" y="4941"/>
                    <a:pt x="210528" y="0"/>
                    <a:pt x="1921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1911800" y="1497150"/>
              <a:ext cx="4520000" cy="2852150"/>
            </a:xfrm>
            <a:custGeom>
              <a:avLst/>
              <a:gdLst/>
              <a:ahLst/>
              <a:cxnLst/>
              <a:rect l="l" t="t" r="r" b="b"/>
              <a:pathLst>
                <a:path w="180800" h="114086" extrusionOk="0">
                  <a:moveTo>
                    <a:pt x="166906" y="0"/>
                  </a:moveTo>
                  <a:cubicBezTo>
                    <a:pt x="162083" y="0"/>
                    <a:pt x="157452" y="579"/>
                    <a:pt x="152821" y="1737"/>
                  </a:cubicBezTo>
                  <a:cubicBezTo>
                    <a:pt x="143559" y="4245"/>
                    <a:pt x="134876" y="8298"/>
                    <a:pt x="127158" y="13700"/>
                  </a:cubicBezTo>
                  <a:cubicBezTo>
                    <a:pt x="123106" y="16402"/>
                    <a:pt x="119439" y="19489"/>
                    <a:pt x="115966" y="22576"/>
                  </a:cubicBezTo>
                  <a:cubicBezTo>
                    <a:pt x="112300" y="25857"/>
                    <a:pt x="109020" y="29330"/>
                    <a:pt x="105933" y="32803"/>
                  </a:cubicBezTo>
                  <a:cubicBezTo>
                    <a:pt x="99758" y="39942"/>
                    <a:pt x="93969" y="47275"/>
                    <a:pt x="88374" y="54800"/>
                  </a:cubicBezTo>
                  <a:cubicBezTo>
                    <a:pt x="82778" y="62518"/>
                    <a:pt x="77182" y="69850"/>
                    <a:pt x="71201" y="76990"/>
                  </a:cubicBezTo>
                  <a:cubicBezTo>
                    <a:pt x="68306" y="80656"/>
                    <a:pt x="65219" y="84129"/>
                    <a:pt x="61939" y="87409"/>
                  </a:cubicBezTo>
                  <a:cubicBezTo>
                    <a:pt x="58658" y="90497"/>
                    <a:pt x="55185" y="93584"/>
                    <a:pt x="51519" y="96478"/>
                  </a:cubicBezTo>
                  <a:cubicBezTo>
                    <a:pt x="44187" y="102267"/>
                    <a:pt x="36083" y="106898"/>
                    <a:pt x="27400" y="109985"/>
                  </a:cubicBezTo>
                  <a:cubicBezTo>
                    <a:pt x="22962" y="111529"/>
                    <a:pt x="18524" y="112494"/>
                    <a:pt x="13893" y="113073"/>
                  </a:cubicBezTo>
                  <a:cubicBezTo>
                    <a:pt x="11953" y="113315"/>
                    <a:pt x="9980" y="113422"/>
                    <a:pt x="8015" y="113422"/>
                  </a:cubicBezTo>
                  <a:cubicBezTo>
                    <a:pt x="5289" y="113422"/>
                    <a:pt x="2579" y="113216"/>
                    <a:pt x="0" y="112880"/>
                  </a:cubicBezTo>
                  <a:lnTo>
                    <a:pt x="0" y="112880"/>
                  </a:lnTo>
                  <a:cubicBezTo>
                    <a:pt x="3698" y="113684"/>
                    <a:pt x="7665" y="114086"/>
                    <a:pt x="11564" y="114086"/>
                  </a:cubicBezTo>
                  <a:cubicBezTo>
                    <a:pt x="12344" y="114086"/>
                    <a:pt x="13121" y="114070"/>
                    <a:pt x="13893" y="114037"/>
                  </a:cubicBezTo>
                  <a:cubicBezTo>
                    <a:pt x="18717" y="113844"/>
                    <a:pt x="23348" y="113073"/>
                    <a:pt x="27979" y="111722"/>
                  </a:cubicBezTo>
                  <a:cubicBezTo>
                    <a:pt x="37047" y="108828"/>
                    <a:pt x="45538" y="104390"/>
                    <a:pt x="53256" y="98794"/>
                  </a:cubicBezTo>
                  <a:cubicBezTo>
                    <a:pt x="57115" y="95900"/>
                    <a:pt x="60781" y="92812"/>
                    <a:pt x="64254" y="89725"/>
                  </a:cubicBezTo>
                  <a:cubicBezTo>
                    <a:pt x="67534" y="86252"/>
                    <a:pt x="70815" y="82779"/>
                    <a:pt x="73902" y="79305"/>
                  </a:cubicBezTo>
                  <a:cubicBezTo>
                    <a:pt x="80077" y="71973"/>
                    <a:pt x="85479" y="64448"/>
                    <a:pt x="91075" y="56922"/>
                  </a:cubicBezTo>
                  <a:cubicBezTo>
                    <a:pt x="96671" y="49397"/>
                    <a:pt x="102266" y="41872"/>
                    <a:pt x="108441" y="34925"/>
                  </a:cubicBezTo>
                  <a:cubicBezTo>
                    <a:pt x="111528" y="31452"/>
                    <a:pt x="114616" y="27979"/>
                    <a:pt x="118089" y="24892"/>
                  </a:cubicBezTo>
                  <a:cubicBezTo>
                    <a:pt x="121369" y="21612"/>
                    <a:pt x="124842" y="18717"/>
                    <a:pt x="128701" y="16016"/>
                  </a:cubicBezTo>
                  <a:cubicBezTo>
                    <a:pt x="136034" y="10420"/>
                    <a:pt x="144331" y="6175"/>
                    <a:pt x="153207" y="3474"/>
                  </a:cubicBezTo>
                  <a:cubicBezTo>
                    <a:pt x="157645" y="2123"/>
                    <a:pt x="162276" y="1351"/>
                    <a:pt x="166906" y="965"/>
                  </a:cubicBezTo>
                  <a:cubicBezTo>
                    <a:pt x="167678" y="933"/>
                    <a:pt x="168450" y="917"/>
                    <a:pt x="169222" y="917"/>
                  </a:cubicBezTo>
                  <a:cubicBezTo>
                    <a:pt x="173081" y="917"/>
                    <a:pt x="176940" y="1319"/>
                    <a:pt x="180799" y="2123"/>
                  </a:cubicBezTo>
                  <a:cubicBezTo>
                    <a:pt x="176168" y="772"/>
                    <a:pt x="171537" y="0"/>
                    <a:pt x="1669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5110025" y="1511625"/>
              <a:ext cx="892450" cy="2325150"/>
            </a:xfrm>
            <a:custGeom>
              <a:avLst/>
              <a:gdLst/>
              <a:ahLst/>
              <a:cxnLst/>
              <a:rect l="l" t="t" r="r" b="b"/>
              <a:pathLst>
                <a:path w="35698" h="93006" extrusionOk="0">
                  <a:moveTo>
                    <a:pt x="35697" y="0"/>
                  </a:moveTo>
                  <a:cubicBezTo>
                    <a:pt x="31066" y="193"/>
                    <a:pt x="26628" y="1737"/>
                    <a:pt x="23155" y="4824"/>
                  </a:cubicBezTo>
                  <a:cubicBezTo>
                    <a:pt x="19875" y="7912"/>
                    <a:pt x="17174" y="11771"/>
                    <a:pt x="15437" y="16016"/>
                  </a:cubicBezTo>
                  <a:cubicBezTo>
                    <a:pt x="13700" y="20261"/>
                    <a:pt x="12350" y="24506"/>
                    <a:pt x="11578" y="29137"/>
                  </a:cubicBezTo>
                  <a:cubicBezTo>
                    <a:pt x="10806" y="33382"/>
                    <a:pt x="10420" y="38013"/>
                    <a:pt x="10227" y="42451"/>
                  </a:cubicBezTo>
                  <a:cubicBezTo>
                    <a:pt x="9648" y="51327"/>
                    <a:pt x="9841" y="60010"/>
                    <a:pt x="8683" y="68693"/>
                  </a:cubicBezTo>
                  <a:cubicBezTo>
                    <a:pt x="7912" y="77376"/>
                    <a:pt x="5017" y="85673"/>
                    <a:pt x="0" y="93005"/>
                  </a:cubicBezTo>
                  <a:cubicBezTo>
                    <a:pt x="6175" y="86252"/>
                    <a:pt x="10227" y="77954"/>
                    <a:pt x="11578" y="69079"/>
                  </a:cubicBezTo>
                  <a:cubicBezTo>
                    <a:pt x="12929" y="60203"/>
                    <a:pt x="13507" y="51327"/>
                    <a:pt x="13700" y="42451"/>
                  </a:cubicBezTo>
                  <a:cubicBezTo>
                    <a:pt x="13893" y="33961"/>
                    <a:pt x="15437" y="25471"/>
                    <a:pt x="18331" y="17173"/>
                  </a:cubicBezTo>
                  <a:cubicBezTo>
                    <a:pt x="19489" y="13121"/>
                    <a:pt x="21612" y="9455"/>
                    <a:pt x="24506" y="6175"/>
                  </a:cubicBezTo>
                  <a:cubicBezTo>
                    <a:pt x="25857" y="4631"/>
                    <a:pt x="27593" y="3281"/>
                    <a:pt x="29523" y="2316"/>
                  </a:cubicBezTo>
                  <a:cubicBezTo>
                    <a:pt x="31452" y="1351"/>
                    <a:pt x="33575" y="579"/>
                    <a:pt x="35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3884750" y="1723875"/>
              <a:ext cx="1389300" cy="3159675"/>
            </a:xfrm>
            <a:custGeom>
              <a:avLst/>
              <a:gdLst/>
              <a:ahLst/>
              <a:cxnLst/>
              <a:rect l="l" t="t" r="r" b="b"/>
              <a:pathLst>
                <a:path w="55572" h="126387" extrusionOk="0">
                  <a:moveTo>
                    <a:pt x="55572" y="0"/>
                  </a:moveTo>
                  <a:lnTo>
                    <a:pt x="55572" y="0"/>
                  </a:lnTo>
                  <a:cubicBezTo>
                    <a:pt x="50362" y="2895"/>
                    <a:pt x="45731" y="6947"/>
                    <a:pt x="42065" y="11964"/>
                  </a:cubicBezTo>
                  <a:cubicBezTo>
                    <a:pt x="38592" y="16981"/>
                    <a:pt x="35698" y="22576"/>
                    <a:pt x="33768" y="28365"/>
                  </a:cubicBezTo>
                  <a:cubicBezTo>
                    <a:pt x="29716" y="40135"/>
                    <a:pt x="28944" y="52484"/>
                    <a:pt x="27979" y="64448"/>
                  </a:cubicBezTo>
                  <a:cubicBezTo>
                    <a:pt x="27015" y="76411"/>
                    <a:pt x="26050" y="88374"/>
                    <a:pt x="21998" y="99373"/>
                  </a:cubicBezTo>
                  <a:cubicBezTo>
                    <a:pt x="19875" y="104968"/>
                    <a:pt x="17174" y="110178"/>
                    <a:pt x="13508" y="115002"/>
                  </a:cubicBezTo>
                  <a:cubicBezTo>
                    <a:pt x="9842" y="119826"/>
                    <a:pt x="5211" y="123685"/>
                    <a:pt x="1" y="126386"/>
                  </a:cubicBezTo>
                  <a:cubicBezTo>
                    <a:pt x="2702" y="125229"/>
                    <a:pt x="5404" y="123878"/>
                    <a:pt x="8105" y="122141"/>
                  </a:cubicBezTo>
                  <a:cubicBezTo>
                    <a:pt x="10420" y="120405"/>
                    <a:pt x="12736" y="118282"/>
                    <a:pt x="14858" y="116160"/>
                  </a:cubicBezTo>
                  <a:cubicBezTo>
                    <a:pt x="18910" y="111529"/>
                    <a:pt x="22191" y="106126"/>
                    <a:pt x="24506" y="100530"/>
                  </a:cubicBezTo>
                  <a:cubicBezTo>
                    <a:pt x="29330" y="89146"/>
                    <a:pt x="30681" y="76797"/>
                    <a:pt x="31646" y="64641"/>
                  </a:cubicBezTo>
                  <a:cubicBezTo>
                    <a:pt x="32417" y="52677"/>
                    <a:pt x="32996" y="40714"/>
                    <a:pt x="36469" y="29137"/>
                  </a:cubicBezTo>
                  <a:cubicBezTo>
                    <a:pt x="38013" y="23541"/>
                    <a:pt x="40521" y="17945"/>
                    <a:pt x="43609" y="12928"/>
                  </a:cubicBezTo>
                  <a:cubicBezTo>
                    <a:pt x="46696" y="7719"/>
                    <a:pt x="50748" y="3281"/>
                    <a:pt x="555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1911800" y="4020050"/>
              <a:ext cx="1220450" cy="654575"/>
            </a:xfrm>
            <a:custGeom>
              <a:avLst/>
              <a:gdLst/>
              <a:ahLst/>
              <a:cxnLst/>
              <a:rect l="l" t="t" r="r" b="b"/>
              <a:pathLst>
                <a:path w="48818" h="26183" extrusionOk="0">
                  <a:moveTo>
                    <a:pt x="48818" y="0"/>
                  </a:moveTo>
                  <a:lnTo>
                    <a:pt x="48818" y="0"/>
                  </a:lnTo>
                  <a:cubicBezTo>
                    <a:pt x="45538" y="3474"/>
                    <a:pt x="42064" y="6561"/>
                    <a:pt x="38205" y="9455"/>
                  </a:cubicBezTo>
                  <a:cubicBezTo>
                    <a:pt x="30873" y="15244"/>
                    <a:pt x="22576" y="19489"/>
                    <a:pt x="13700" y="22576"/>
                  </a:cubicBezTo>
                  <a:cubicBezTo>
                    <a:pt x="9262" y="23927"/>
                    <a:pt x="4631" y="25085"/>
                    <a:pt x="0" y="25856"/>
                  </a:cubicBezTo>
                  <a:cubicBezTo>
                    <a:pt x="1809" y="26074"/>
                    <a:pt x="3618" y="26182"/>
                    <a:pt x="5427" y="26182"/>
                  </a:cubicBezTo>
                  <a:cubicBezTo>
                    <a:pt x="8442" y="26182"/>
                    <a:pt x="11457" y="25881"/>
                    <a:pt x="14472" y="25278"/>
                  </a:cubicBezTo>
                  <a:cubicBezTo>
                    <a:pt x="24119" y="23155"/>
                    <a:pt x="32995" y="18524"/>
                    <a:pt x="40135" y="11771"/>
                  </a:cubicBezTo>
                  <a:cubicBezTo>
                    <a:pt x="43608" y="8297"/>
                    <a:pt x="46502" y="4438"/>
                    <a:pt x="488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3744875" y="1603950"/>
              <a:ext cx="1630500" cy="240550"/>
            </a:xfrm>
            <a:custGeom>
              <a:avLst/>
              <a:gdLst/>
              <a:ahLst/>
              <a:cxnLst/>
              <a:rect l="l" t="t" r="r" b="b"/>
              <a:pathLst>
                <a:path w="65220" h="9622" extrusionOk="0">
                  <a:moveTo>
                    <a:pt x="40615" y="1"/>
                  </a:moveTo>
                  <a:cubicBezTo>
                    <a:pt x="32122" y="1"/>
                    <a:pt x="23767" y="1122"/>
                    <a:pt x="15630" y="3447"/>
                  </a:cubicBezTo>
                  <a:cubicBezTo>
                    <a:pt x="10227" y="4990"/>
                    <a:pt x="5017" y="7113"/>
                    <a:pt x="0" y="9621"/>
                  </a:cubicBezTo>
                  <a:cubicBezTo>
                    <a:pt x="5403" y="8464"/>
                    <a:pt x="10806" y="7113"/>
                    <a:pt x="16208" y="6148"/>
                  </a:cubicBezTo>
                  <a:cubicBezTo>
                    <a:pt x="21611" y="5183"/>
                    <a:pt x="27014" y="4411"/>
                    <a:pt x="32417" y="4026"/>
                  </a:cubicBezTo>
                  <a:cubicBezTo>
                    <a:pt x="37819" y="3447"/>
                    <a:pt x="43222" y="3254"/>
                    <a:pt x="48818" y="3254"/>
                  </a:cubicBezTo>
                  <a:cubicBezTo>
                    <a:pt x="54221" y="3254"/>
                    <a:pt x="59816" y="3447"/>
                    <a:pt x="65219" y="3833"/>
                  </a:cubicBezTo>
                  <a:cubicBezTo>
                    <a:pt x="60009" y="2096"/>
                    <a:pt x="54414" y="938"/>
                    <a:pt x="49011" y="359"/>
                  </a:cubicBezTo>
                  <a:cubicBezTo>
                    <a:pt x="46199" y="121"/>
                    <a:pt x="43400" y="1"/>
                    <a:pt x="406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3556725" y="3267525"/>
              <a:ext cx="361825" cy="868325"/>
            </a:xfrm>
            <a:custGeom>
              <a:avLst/>
              <a:gdLst/>
              <a:ahLst/>
              <a:cxnLst/>
              <a:rect l="l" t="t" r="r" b="b"/>
              <a:pathLst>
                <a:path w="14473" h="34733" extrusionOk="0">
                  <a:moveTo>
                    <a:pt x="14473" y="0"/>
                  </a:moveTo>
                  <a:lnTo>
                    <a:pt x="10806" y="193"/>
                  </a:lnTo>
                  <a:cubicBezTo>
                    <a:pt x="11964" y="12735"/>
                    <a:pt x="8105" y="25277"/>
                    <a:pt x="1" y="34732"/>
                  </a:cubicBezTo>
                  <a:cubicBezTo>
                    <a:pt x="9456" y="25663"/>
                    <a:pt x="14473" y="13121"/>
                    <a:pt x="144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CUSTOM_1">
    <p:spTree>
      <p:nvGrpSpPr>
        <p:cNvPr id="1" name="Shape 458"/>
        <p:cNvGrpSpPr/>
        <p:nvPr/>
      </p:nvGrpSpPr>
      <p:grpSpPr>
        <a:xfrm>
          <a:off x="0" y="0"/>
          <a:ext cx="0" cy="0"/>
          <a:chOff x="0" y="0"/>
          <a:chExt cx="0" cy="0"/>
        </a:xfrm>
      </p:grpSpPr>
      <p:sp>
        <p:nvSpPr>
          <p:cNvPr id="459" name="Google Shape;459;p14"/>
          <p:cNvSpPr/>
          <p:nvPr/>
        </p:nvSpPr>
        <p:spPr>
          <a:xfrm>
            <a:off x="417300" y="387000"/>
            <a:ext cx="8309400" cy="4369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0" name="Google Shape;460;p14"/>
          <p:cNvGrpSpPr/>
          <p:nvPr/>
        </p:nvGrpSpPr>
        <p:grpSpPr>
          <a:xfrm rot="-6902105">
            <a:off x="7004267" y="-599977"/>
            <a:ext cx="1027758" cy="2181892"/>
            <a:chOff x="2479375" y="241250"/>
            <a:chExt cx="2454400" cy="5089875"/>
          </a:xfrm>
        </p:grpSpPr>
        <p:sp>
          <p:nvSpPr>
            <p:cNvPr id="461" name="Google Shape;461;p14"/>
            <p:cNvSpPr/>
            <p:nvPr/>
          </p:nvSpPr>
          <p:spPr>
            <a:xfrm>
              <a:off x="2479375" y="1065000"/>
              <a:ext cx="1943850" cy="4266125"/>
            </a:xfrm>
            <a:custGeom>
              <a:avLst/>
              <a:gdLst/>
              <a:ahLst/>
              <a:cxnLst/>
              <a:rect l="l" t="t" r="r" b="b"/>
              <a:pathLst>
                <a:path w="77754" h="170645" extrusionOk="0">
                  <a:moveTo>
                    <a:pt x="75783" y="0"/>
                  </a:moveTo>
                  <a:cubicBezTo>
                    <a:pt x="74757" y="0"/>
                    <a:pt x="73647" y="666"/>
                    <a:pt x="73536" y="1998"/>
                  </a:cubicBezTo>
                  <a:cubicBezTo>
                    <a:pt x="65988" y="61933"/>
                    <a:pt x="55777" y="129859"/>
                    <a:pt x="1836" y="166708"/>
                  </a:cubicBezTo>
                  <a:cubicBezTo>
                    <a:pt x="0" y="167993"/>
                    <a:pt x="1201" y="170644"/>
                    <a:pt x="2927" y="170644"/>
                  </a:cubicBezTo>
                  <a:cubicBezTo>
                    <a:pt x="3288" y="170644"/>
                    <a:pt x="3672" y="170528"/>
                    <a:pt x="4056" y="170260"/>
                  </a:cubicBezTo>
                  <a:lnTo>
                    <a:pt x="4056" y="170038"/>
                  </a:lnTo>
                  <a:cubicBezTo>
                    <a:pt x="59329" y="132523"/>
                    <a:pt x="69984" y="63709"/>
                    <a:pt x="77531" y="1998"/>
                  </a:cubicBezTo>
                  <a:cubicBezTo>
                    <a:pt x="77753" y="666"/>
                    <a:pt x="76810" y="0"/>
                    <a:pt x="757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4"/>
            <p:cNvSpPr/>
            <p:nvPr/>
          </p:nvSpPr>
          <p:spPr>
            <a:xfrm>
              <a:off x="4179025" y="241250"/>
              <a:ext cx="443975" cy="1395375"/>
            </a:xfrm>
            <a:custGeom>
              <a:avLst/>
              <a:gdLst/>
              <a:ahLst/>
              <a:cxnLst/>
              <a:rect l="l" t="t" r="r" b="b"/>
              <a:pathLst>
                <a:path w="17759" h="55815" extrusionOk="0">
                  <a:moveTo>
                    <a:pt x="10381" y="1"/>
                  </a:moveTo>
                  <a:cubicBezTo>
                    <a:pt x="8131" y="1"/>
                    <a:pt x="6021" y="1087"/>
                    <a:pt x="4884" y="2983"/>
                  </a:cubicBezTo>
                  <a:cubicBezTo>
                    <a:pt x="3330" y="5203"/>
                    <a:pt x="2664" y="7644"/>
                    <a:pt x="2442" y="10308"/>
                  </a:cubicBezTo>
                  <a:cubicBezTo>
                    <a:pt x="0" y="25403"/>
                    <a:pt x="888" y="40941"/>
                    <a:pt x="4884" y="55814"/>
                  </a:cubicBezTo>
                  <a:lnTo>
                    <a:pt x="13985" y="25403"/>
                  </a:lnTo>
                  <a:cubicBezTo>
                    <a:pt x="15761" y="19187"/>
                    <a:pt x="17759" y="12972"/>
                    <a:pt x="16427" y="6756"/>
                  </a:cubicBezTo>
                  <a:cubicBezTo>
                    <a:pt x="16205" y="3871"/>
                    <a:pt x="14207" y="1207"/>
                    <a:pt x="11543" y="97"/>
                  </a:cubicBezTo>
                  <a:cubicBezTo>
                    <a:pt x="11155" y="32"/>
                    <a:pt x="10766" y="1"/>
                    <a:pt x="103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4"/>
            <p:cNvSpPr/>
            <p:nvPr/>
          </p:nvSpPr>
          <p:spPr>
            <a:xfrm>
              <a:off x="3679550" y="1462325"/>
              <a:ext cx="399600" cy="1189850"/>
            </a:xfrm>
            <a:custGeom>
              <a:avLst/>
              <a:gdLst/>
              <a:ahLst/>
              <a:cxnLst/>
              <a:rect l="l" t="t" r="r" b="b"/>
              <a:pathLst>
                <a:path w="15984" h="47594" extrusionOk="0">
                  <a:moveTo>
                    <a:pt x="3784" y="1"/>
                  </a:moveTo>
                  <a:cubicBezTo>
                    <a:pt x="3091" y="1"/>
                    <a:pt x="2398" y="179"/>
                    <a:pt x="1777" y="534"/>
                  </a:cubicBezTo>
                  <a:cubicBezTo>
                    <a:pt x="445" y="2088"/>
                    <a:pt x="1" y="3863"/>
                    <a:pt x="445" y="5639"/>
                  </a:cubicBezTo>
                  <a:cubicBezTo>
                    <a:pt x="1777" y="20734"/>
                    <a:pt x="7104" y="35163"/>
                    <a:pt x="15984" y="47594"/>
                  </a:cubicBezTo>
                  <a:cubicBezTo>
                    <a:pt x="15318" y="33609"/>
                    <a:pt x="13098" y="19624"/>
                    <a:pt x="9102" y="6083"/>
                  </a:cubicBezTo>
                  <a:cubicBezTo>
                    <a:pt x="8658" y="4307"/>
                    <a:pt x="7992" y="2754"/>
                    <a:pt x="6660" y="1200"/>
                  </a:cubicBezTo>
                  <a:cubicBezTo>
                    <a:pt x="5861" y="401"/>
                    <a:pt x="4822" y="1"/>
                    <a:pt x="37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4"/>
            <p:cNvSpPr/>
            <p:nvPr/>
          </p:nvSpPr>
          <p:spPr>
            <a:xfrm>
              <a:off x="4123525" y="1803575"/>
              <a:ext cx="810250" cy="1118775"/>
            </a:xfrm>
            <a:custGeom>
              <a:avLst/>
              <a:gdLst/>
              <a:ahLst/>
              <a:cxnLst/>
              <a:rect l="l" t="t" r="r" b="b"/>
              <a:pathLst>
                <a:path w="32410" h="44751" extrusionOk="0">
                  <a:moveTo>
                    <a:pt x="26344" y="0"/>
                  </a:moveTo>
                  <a:cubicBezTo>
                    <a:pt x="26080" y="0"/>
                    <a:pt x="25807" y="63"/>
                    <a:pt x="25528" y="203"/>
                  </a:cubicBezTo>
                  <a:cubicBezTo>
                    <a:pt x="24640" y="425"/>
                    <a:pt x="24418" y="1534"/>
                    <a:pt x="24196" y="2644"/>
                  </a:cubicBezTo>
                  <a:cubicBezTo>
                    <a:pt x="22642" y="10414"/>
                    <a:pt x="20201" y="17739"/>
                    <a:pt x="16871" y="25064"/>
                  </a:cubicBezTo>
                  <a:cubicBezTo>
                    <a:pt x="13319" y="31946"/>
                    <a:pt x="7548" y="35276"/>
                    <a:pt x="222" y="37939"/>
                  </a:cubicBezTo>
                  <a:lnTo>
                    <a:pt x="0" y="37939"/>
                  </a:lnTo>
                  <a:cubicBezTo>
                    <a:pt x="2573" y="42480"/>
                    <a:pt x="7623" y="44750"/>
                    <a:pt x="12757" y="44750"/>
                  </a:cubicBezTo>
                  <a:cubicBezTo>
                    <a:pt x="15153" y="44750"/>
                    <a:pt x="17567" y="44256"/>
                    <a:pt x="19757" y="43267"/>
                  </a:cubicBezTo>
                  <a:cubicBezTo>
                    <a:pt x="26416" y="39493"/>
                    <a:pt x="30856" y="33056"/>
                    <a:pt x="31744" y="25508"/>
                  </a:cubicBezTo>
                  <a:cubicBezTo>
                    <a:pt x="32410" y="17961"/>
                    <a:pt x="31522" y="10414"/>
                    <a:pt x="29302" y="3310"/>
                  </a:cubicBezTo>
                  <a:cubicBezTo>
                    <a:pt x="28928" y="1813"/>
                    <a:pt x="27764" y="0"/>
                    <a:pt x="263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4"/>
            <p:cNvSpPr/>
            <p:nvPr/>
          </p:nvSpPr>
          <p:spPr>
            <a:xfrm>
              <a:off x="3302200" y="2345350"/>
              <a:ext cx="610475" cy="1031550"/>
            </a:xfrm>
            <a:custGeom>
              <a:avLst/>
              <a:gdLst/>
              <a:ahLst/>
              <a:cxnLst/>
              <a:rect l="l" t="t" r="r" b="b"/>
              <a:pathLst>
                <a:path w="24419" h="41262" extrusionOk="0">
                  <a:moveTo>
                    <a:pt x="2672" y="1"/>
                  </a:moveTo>
                  <a:cubicBezTo>
                    <a:pt x="2278" y="1"/>
                    <a:pt x="1899" y="88"/>
                    <a:pt x="1554" y="286"/>
                  </a:cubicBezTo>
                  <a:cubicBezTo>
                    <a:pt x="444" y="1396"/>
                    <a:pt x="0" y="2728"/>
                    <a:pt x="222" y="4281"/>
                  </a:cubicBezTo>
                  <a:cubicBezTo>
                    <a:pt x="666" y="15158"/>
                    <a:pt x="4884" y="25592"/>
                    <a:pt x="11987" y="34027"/>
                  </a:cubicBezTo>
                  <a:cubicBezTo>
                    <a:pt x="14669" y="36900"/>
                    <a:pt x="18673" y="41262"/>
                    <a:pt x="22431" y="41262"/>
                  </a:cubicBezTo>
                  <a:cubicBezTo>
                    <a:pt x="23028" y="41262"/>
                    <a:pt x="23618" y="41152"/>
                    <a:pt x="24196" y="40908"/>
                  </a:cubicBezTo>
                  <a:lnTo>
                    <a:pt x="24418" y="41130"/>
                  </a:lnTo>
                  <a:cubicBezTo>
                    <a:pt x="22642" y="26701"/>
                    <a:pt x="16427" y="12939"/>
                    <a:pt x="6660" y="2284"/>
                  </a:cubicBezTo>
                  <a:cubicBezTo>
                    <a:pt x="5624" y="1075"/>
                    <a:pt x="4051" y="1"/>
                    <a:pt x="26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4"/>
            <p:cNvSpPr/>
            <p:nvPr/>
          </p:nvSpPr>
          <p:spPr>
            <a:xfrm>
              <a:off x="3651825" y="3385450"/>
              <a:ext cx="982275" cy="684600"/>
            </a:xfrm>
            <a:custGeom>
              <a:avLst/>
              <a:gdLst/>
              <a:ahLst/>
              <a:cxnLst/>
              <a:rect l="l" t="t" r="r" b="b"/>
              <a:pathLst>
                <a:path w="39291" h="27384" extrusionOk="0">
                  <a:moveTo>
                    <a:pt x="0" y="23278"/>
                  </a:moveTo>
                  <a:lnTo>
                    <a:pt x="0" y="23500"/>
                  </a:lnTo>
                  <a:cubicBezTo>
                    <a:pt x="39" y="23451"/>
                    <a:pt x="77" y="23402"/>
                    <a:pt x="116" y="23353"/>
                  </a:cubicBezTo>
                  <a:lnTo>
                    <a:pt x="116" y="23353"/>
                  </a:lnTo>
                  <a:cubicBezTo>
                    <a:pt x="77" y="23328"/>
                    <a:pt x="39" y="23303"/>
                    <a:pt x="0" y="23278"/>
                  </a:cubicBezTo>
                  <a:close/>
                  <a:moveTo>
                    <a:pt x="33289" y="0"/>
                  </a:moveTo>
                  <a:cubicBezTo>
                    <a:pt x="32780" y="0"/>
                    <a:pt x="32262" y="63"/>
                    <a:pt x="31743" y="192"/>
                  </a:cubicBezTo>
                  <a:cubicBezTo>
                    <a:pt x="29080" y="858"/>
                    <a:pt x="26860" y="1968"/>
                    <a:pt x="24862" y="3522"/>
                  </a:cubicBezTo>
                  <a:cubicBezTo>
                    <a:pt x="16477" y="9479"/>
                    <a:pt x="6557" y="15218"/>
                    <a:pt x="116" y="23353"/>
                  </a:cubicBezTo>
                  <a:lnTo>
                    <a:pt x="116" y="23353"/>
                  </a:lnTo>
                  <a:cubicBezTo>
                    <a:pt x="4431" y="26109"/>
                    <a:pt x="9176" y="27384"/>
                    <a:pt x="13832" y="27384"/>
                  </a:cubicBezTo>
                  <a:cubicBezTo>
                    <a:pt x="24732" y="27384"/>
                    <a:pt x="35145" y="20396"/>
                    <a:pt x="38403" y="9071"/>
                  </a:cubicBezTo>
                  <a:cubicBezTo>
                    <a:pt x="39291" y="7074"/>
                    <a:pt x="39291" y="4854"/>
                    <a:pt x="38403" y="2856"/>
                  </a:cubicBezTo>
                  <a:cubicBezTo>
                    <a:pt x="37330" y="1068"/>
                    <a:pt x="35393" y="0"/>
                    <a:pt x="332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7" name="Google Shape;467;p14"/>
          <p:cNvSpPr txBox="1">
            <a:spLocks noGrp="1"/>
          </p:cNvSpPr>
          <p:nvPr>
            <p:ph type="title"/>
          </p:nvPr>
        </p:nvSpPr>
        <p:spPr>
          <a:xfrm>
            <a:off x="720000" y="445025"/>
            <a:ext cx="38049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D85C6"/>
              </a:buClr>
              <a:buSzPts val="3600"/>
              <a:buFont typeface="Bebas Neue"/>
              <a:buNone/>
              <a:defRPr sz="3600"/>
            </a:lvl1pPr>
            <a:lvl2pPr lvl="1" rtl="0">
              <a:spcBef>
                <a:spcPts val="0"/>
              </a:spcBef>
              <a:spcAft>
                <a:spcPts val="0"/>
              </a:spcAft>
              <a:buClr>
                <a:srgbClr val="3D85C6"/>
              </a:buClr>
              <a:buSzPts val="3000"/>
              <a:buFont typeface="Bebas Neue"/>
              <a:buNone/>
              <a:defRPr sz="3000">
                <a:solidFill>
                  <a:srgbClr val="3D85C6"/>
                </a:solidFill>
                <a:latin typeface="Bebas Neue"/>
                <a:ea typeface="Bebas Neue"/>
                <a:cs typeface="Bebas Neue"/>
                <a:sym typeface="Bebas Neue"/>
              </a:defRPr>
            </a:lvl2pPr>
            <a:lvl3pPr lvl="2" rtl="0">
              <a:spcBef>
                <a:spcPts val="0"/>
              </a:spcBef>
              <a:spcAft>
                <a:spcPts val="0"/>
              </a:spcAft>
              <a:buClr>
                <a:srgbClr val="3D85C6"/>
              </a:buClr>
              <a:buSzPts val="3000"/>
              <a:buFont typeface="Bebas Neue"/>
              <a:buNone/>
              <a:defRPr sz="3000">
                <a:solidFill>
                  <a:srgbClr val="3D85C6"/>
                </a:solidFill>
                <a:latin typeface="Bebas Neue"/>
                <a:ea typeface="Bebas Neue"/>
                <a:cs typeface="Bebas Neue"/>
                <a:sym typeface="Bebas Neue"/>
              </a:defRPr>
            </a:lvl3pPr>
            <a:lvl4pPr lvl="3" rtl="0">
              <a:spcBef>
                <a:spcPts val="0"/>
              </a:spcBef>
              <a:spcAft>
                <a:spcPts val="0"/>
              </a:spcAft>
              <a:buClr>
                <a:srgbClr val="3D85C6"/>
              </a:buClr>
              <a:buSzPts val="3000"/>
              <a:buFont typeface="Bebas Neue"/>
              <a:buNone/>
              <a:defRPr sz="3000">
                <a:solidFill>
                  <a:srgbClr val="3D85C6"/>
                </a:solidFill>
                <a:latin typeface="Bebas Neue"/>
                <a:ea typeface="Bebas Neue"/>
                <a:cs typeface="Bebas Neue"/>
                <a:sym typeface="Bebas Neue"/>
              </a:defRPr>
            </a:lvl4pPr>
            <a:lvl5pPr lvl="4" rtl="0">
              <a:spcBef>
                <a:spcPts val="0"/>
              </a:spcBef>
              <a:spcAft>
                <a:spcPts val="0"/>
              </a:spcAft>
              <a:buClr>
                <a:srgbClr val="3D85C6"/>
              </a:buClr>
              <a:buSzPts val="3000"/>
              <a:buFont typeface="Bebas Neue"/>
              <a:buNone/>
              <a:defRPr sz="3000">
                <a:solidFill>
                  <a:srgbClr val="3D85C6"/>
                </a:solidFill>
                <a:latin typeface="Bebas Neue"/>
                <a:ea typeface="Bebas Neue"/>
                <a:cs typeface="Bebas Neue"/>
                <a:sym typeface="Bebas Neue"/>
              </a:defRPr>
            </a:lvl5pPr>
            <a:lvl6pPr lvl="5" rtl="0">
              <a:spcBef>
                <a:spcPts val="0"/>
              </a:spcBef>
              <a:spcAft>
                <a:spcPts val="0"/>
              </a:spcAft>
              <a:buClr>
                <a:srgbClr val="3D85C6"/>
              </a:buClr>
              <a:buSzPts val="3000"/>
              <a:buFont typeface="Bebas Neue"/>
              <a:buNone/>
              <a:defRPr sz="3000">
                <a:solidFill>
                  <a:srgbClr val="3D85C6"/>
                </a:solidFill>
                <a:latin typeface="Bebas Neue"/>
                <a:ea typeface="Bebas Neue"/>
                <a:cs typeface="Bebas Neue"/>
                <a:sym typeface="Bebas Neue"/>
              </a:defRPr>
            </a:lvl6pPr>
            <a:lvl7pPr lvl="6" rtl="0">
              <a:spcBef>
                <a:spcPts val="0"/>
              </a:spcBef>
              <a:spcAft>
                <a:spcPts val="0"/>
              </a:spcAft>
              <a:buClr>
                <a:srgbClr val="3D85C6"/>
              </a:buClr>
              <a:buSzPts val="3000"/>
              <a:buFont typeface="Bebas Neue"/>
              <a:buNone/>
              <a:defRPr sz="3000">
                <a:solidFill>
                  <a:srgbClr val="3D85C6"/>
                </a:solidFill>
                <a:latin typeface="Bebas Neue"/>
                <a:ea typeface="Bebas Neue"/>
                <a:cs typeface="Bebas Neue"/>
                <a:sym typeface="Bebas Neue"/>
              </a:defRPr>
            </a:lvl7pPr>
            <a:lvl8pPr lvl="7" rtl="0">
              <a:spcBef>
                <a:spcPts val="0"/>
              </a:spcBef>
              <a:spcAft>
                <a:spcPts val="0"/>
              </a:spcAft>
              <a:buClr>
                <a:srgbClr val="3D85C6"/>
              </a:buClr>
              <a:buSzPts val="3000"/>
              <a:buFont typeface="Bebas Neue"/>
              <a:buNone/>
              <a:defRPr sz="3000">
                <a:solidFill>
                  <a:srgbClr val="3D85C6"/>
                </a:solidFill>
                <a:latin typeface="Bebas Neue"/>
                <a:ea typeface="Bebas Neue"/>
                <a:cs typeface="Bebas Neue"/>
                <a:sym typeface="Bebas Neue"/>
              </a:defRPr>
            </a:lvl8pPr>
            <a:lvl9pPr lvl="8" rtl="0">
              <a:spcBef>
                <a:spcPts val="0"/>
              </a:spcBef>
              <a:spcAft>
                <a:spcPts val="0"/>
              </a:spcAft>
              <a:buClr>
                <a:srgbClr val="3D85C6"/>
              </a:buClr>
              <a:buSzPts val="3000"/>
              <a:buFont typeface="Bebas Neue"/>
              <a:buNone/>
              <a:defRPr sz="3000">
                <a:solidFill>
                  <a:srgbClr val="3D85C6"/>
                </a:solidFill>
                <a:latin typeface="Bebas Neue"/>
                <a:ea typeface="Bebas Neue"/>
                <a:cs typeface="Bebas Neue"/>
                <a:sym typeface="Bebas Neue"/>
              </a:defRPr>
            </a:lvl9pPr>
          </a:lstStyle>
          <a:p>
            <a:endParaRPr/>
          </a:p>
        </p:txBody>
      </p:sp>
      <p:sp>
        <p:nvSpPr>
          <p:cNvPr id="468" name="Google Shape;468;p14"/>
          <p:cNvSpPr txBox="1">
            <a:spLocks noGrp="1"/>
          </p:cNvSpPr>
          <p:nvPr>
            <p:ph type="subTitle" idx="1"/>
          </p:nvPr>
        </p:nvSpPr>
        <p:spPr>
          <a:xfrm>
            <a:off x="626700" y="1948900"/>
            <a:ext cx="2438400" cy="377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9" name="Google Shape;469;p14"/>
          <p:cNvSpPr txBox="1">
            <a:spLocks noGrp="1"/>
          </p:cNvSpPr>
          <p:nvPr>
            <p:ph type="subTitle" idx="2"/>
          </p:nvPr>
        </p:nvSpPr>
        <p:spPr>
          <a:xfrm>
            <a:off x="626700" y="2183000"/>
            <a:ext cx="2438400" cy="572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0" name="Google Shape;470;p14"/>
          <p:cNvSpPr txBox="1">
            <a:spLocks noGrp="1"/>
          </p:cNvSpPr>
          <p:nvPr>
            <p:ph type="title" idx="3" hasCustomPrompt="1"/>
          </p:nvPr>
        </p:nvSpPr>
        <p:spPr>
          <a:xfrm>
            <a:off x="1473150" y="1549069"/>
            <a:ext cx="745500" cy="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71" name="Google Shape;471;p14"/>
          <p:cNvSpPr txBox="1">
            <a:spLocks noGrp="1"/>
          </p:cNvSpPr>
          <p:nvPr>
            <p:ph type="subTitle" idx="4"/>
          </p:nvPr>
        </p:nvSpPr>
        <p:spPr>
          <a:xfrm>
            <a:off x="3370575" y="1948900"/>
            <a:ext cx="2438400" cy="37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b="1">
                <a:solidFill>
                  <a:schemeClr val="accen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72" name="Google Shape;472;p14"/>
          <p:cNvSpPr txBox="1">
            <a:spLocks noGrp="1"/>
          </p:cNvSpPr>
          <p:nvPr>
            <p:ph type="subTitle" idx="5"/>
          </p:nvPr>
        </p:nvSpPr>
        <p:spPr>
          <a:xfrm>
            <a:off x="3370575" y="2183000"/>
            <a:ext cx="2438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73" name="Google Shape;473;p14"/>
          <p:cNvSpPr txBox="1">
            <a:spLocks noGrp="1"/>
          </p:cNvSpPr>
          <p:nvPr>
            <p:ph type="title" idx="6" hasCustomPrompt="1"/>
          </p:nvPr>
        </p:nvSpPr>
        <p:spPr>
          <a:xfrm>
            <a:off x="4217025" y="1549069"/>
            <a:ext cx="745500" cy="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74" name="Google Shape;474;p14"/>
          <p:cNvSpPr txBox="1">
            <a:spLocks noGrp="1"/>
          </p:cNvSpPr>
          <p:nvPr>
            <p:ph type="subTitle" idx="7"/>
          </p:nvPr>
        </p:nvSpPr>
        <p:spPr>
          <a:xfrm>
            <a:off x="6114450" y="1948900"/>
            <a:ext cx="2438400" cy="37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b="1">
                <a:solidFill>
                  <a:schemeClr val="accen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75" name="Google Shape;475;p14"/>
          <p:cNvSpPr txBox="1">
            <a:spLocks noGrp="1"/>
          </p:cNvSpPr>
          <p:nvPr>
            <p:ph type="subTitle" idx="8"/>
          </p:nvPr>
        </p:nvSpPr>
        <p:spPr>
          <a:xfrm>
            <a:off x="6114450" y="2183000"/>
            <a:ext cx="2438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76" name="Google Shape;476;p14"/>
          <p:cNvSpPr txBox="1">
            <a:spLocks noGrp="1"/>
          </p:cNvSpPr>
          <p:nvPr>
            <p:ph type="title" idx="9" hasCustomPrompt="1"/>
          </p:nvPr>
        </p:nvSpPr>
        <p:spPr>
          <a:xfrm>
            <a:off x="6960900" y="1542644"/>
            <a:ext cx="745500" cy="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77" name="Google Shape;477;p14"/>
          <p:cNvSpPr txBox="1">
            <a:spLocks noGrp="1"/>
          </p:cNvSpPr>
          <p:nvPr>
            <p:ph type="subTitle" idx="13"/>
          </p:nvPr>
        </p:nvSpPr>
        <p:spPr>
          <a:xfrm>
            <a:off x="626700" y="3644400"/>
            <a:ext cx="2438400" cy="37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b="1">
                <a:solidFill>
                  <a:schemeClr val="accen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78" name="Google Shape;478;p14"/>
          <p:cNvSpPr txBox="1">
            <a:spLocks noGrp="1"/>
          </p:cNvSpPr>
          <p:nvPr>
            <p:ph type="subTitle" idx="14"/>
          </p:nvPr>
        </p:nvSpPr>
        <p:spPr>
          <a:xfrm>
            <a:off x="626700" y="3879300"/>
            <a:ext cx="2438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79" name="Google Shape;479;p14"/>
          <p:cNvSpPr txBox="1">
            <a:spLocks noGrp="1"/>
          </p:cNvSpPr>
          <p:nvPr>
            <p:ph type="title" idx="15" hasCustomPrompt="1"/>
          </p:nvPr>
        </p:nvSpPr>
        <p:spPr>
          <a:xfrm>
            <a:off x="1473150" y="3240994"/>
            <a:ext cx="745500" cy="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80" name="Google Shape;480;p14"/>
          <p:cNvSpPr txBox="1">
            <a:spLocks noGrp="1"/>
          </p:cNvSpPr>
          <p:nvPr>
            <p:ph type="subTitle" idx="16"/>
          </p:nvPr>
        </p:nvSpPr>
        <p:spPr>
          <a:xfrm>
            <a:off x="3370575" y="3644400"/>
            <a:ext cx="2438400" cy="37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b="1">
                <a:solidFill>
                  <a:schemeClr val="accen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81" name="Google Shape;481;p14"/>
          <p:cNvSpPr txBox="1">
            <a:spLocks noGrp="1"/>
          </p:cNvSpPr>
          <p:nvPr>
            <p:ph type="subTitle" idx="17"/>
          </p:nvPr>
        </p:nvSpPr>
        <p:spPr>
          <a:xfrm>
            <a:off x="3370575" y="3879300"/>
            <a:ext cx="2438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82" name="Google Shape;482;p14"/>
          <p:cNvSpPr txBox="1">
            <a:spLocks noGrp="1"/>
          </p:cNvSpPr>
          <p:nvPr>
            <p:ph type="title" idx="18" hasCustomPrompt="1"/>
          </p:nvPr>
        </p:nvSpPr>
        <p:spPr>
          <a:xfrm>
            <a:off x="4217025" y="3238294"/>
            <a:ext cx="745500" cy="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83" name="Google Shape;483;p14"/>
          <p:cNvSpPr txBox="1">
            <a:spLocks noGrp="1"/>
          </p:cNvSpPr>
          <p:nvPr>
            <p:ph type="subTitle" idx="19"/>
          </p:nvPr>
        </p:nvSpPr>
        <p:spPr>
          <a:xfrm>
            <a:off x="6114450" y="3644400"/>
            <a:ext cx="2438400" cy="37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b="1">
                <a:solidFill>
                  <a:schemeClr val="accen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84" name="Google Shape;484;p14"/>
          <p:cNvSpPr txBox="1">
            <a:spLocks noGrp="1"/>
          </p:cNvSpPr>
          <p:nvPr>
            <p:ph type="subTitle" idx="20"/>
          </p:nvPr>
        </p:nvSpPr>
        <p:spPr>
          <a:xfrm>
            <a:off x="6114450" y="3879300"/>
            <a:ext cx="2438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85" name="Google Shape;485;p14"/>
          <p:cNvSpPr txBox="1">
            <a:spLocks noGrp="1"/>
          </p:cNvSpPr>
          <p:nvPr>
            <p:ph type="title" idx="21" hasCustomPrompt="1"/>
          </p:nvPr>
        </p:nvSpPr>
        <p:spPr>
          <a:xfrm>
            <a:off x="6962100" y="3237644"/>
            <a:ext cx="745500" cy="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grpSp>
        <p:nvGrpSpPr>
          <p:cNvPr id="486" name="Google Shape;486;p14"/>
          <p:cNvGrpSpPr/>
          <p:nvPr/>
        </p:nvGrpSpPr>
        <p:grpSpPr>
          <a:xfrm>
            <a:off x="7141670" y="-286963"/>
            <a:ext cx="1968002" cy="1555665"/>
            <a:chOff x="508050" y="242250"/>
            <a:chExt cx="6512250" cy="5147800"/>
          </a:xfrm>
        </p:grpSpPr>
        <p:sp>
          <p:nvSpPr>
            <p:cNvPr id="487" name="Google Shape;487;p14"/>
            <p:cNvSpPr/>
            <p:nvPr/>
          </p:nvSpPr>
          <p:spPr>
            <a:xfrm>
              <a:off x="508050" y="242250"/>
              <a:ext cx="6512250" cy="5147800"/>
            </a:xfrm>
            <a:custGeom>
              <a:avLst/>
              <a:gdLst/>
              <a:ahLst/>
              <a:cxnLst/>
              <a:rect l="l" t="t" r="r" b="b"/>
              <a:pathLst>
                <a:path w="260490" h="205912" extrusionOk="0">
                  <a:moveTo>
                    <a:pt x="192120" y="0"/>
                  </a:moveTo>
                  <a:cubicBezTo>
                    <a:pt x="185268" y="0"/>
                    <a:pt x="178662" y="685"/>
                    <a:pt x="172695" y="2150"/>
                  </a:cubicBezTo>
                  <a:cubicBezTo>
                    <a:pt x="150698" y="7746"/>
                    <a:pt x="131403" y="21639"/>
                    <a:pt x="119054" y="40742"/>
                  </a:cubicBezTo>
                  <a:cubicBezTo>
                    <a:pt x="127586" y="36582"/>
                    <a:pt x="136945" y="34486"/>
                    <a:pt x="146314" y="34486"/>
                  </a:cubicBezTo>
                  <a:cubicBezTo>
                    <a:pt x="153894" y="34486"/>
                    <a:pt x="161481" y="35858"/>
                    <a:pt x="168643" y="38619"/>
                  </a:cubicBezTo>
                  <a:cubicBezTo>
                    <a:pt x="131210" y="41128"/>
                    <a:pt x="97828" y="63125"/>
                    <a:pt x="80848" y="96506"/>
                  </a:cubicBezTo>
                  <a:cubicBezTo>
                    <a:pt x="94190" y="89501"/>
                    <a:pt x="108974" y="85812"/>
                    <a:pt x="124078" y="85812"/>
                  </a:cubicBezTo>
                  <a:cubicBezTo>
                    <a:pt x="126449" y="85812"/>
                    <a:pt x="128827" y="85903"/>
                    <a:pt x="131210" y="86086"/>
                  </a:cubicBezTo>
                  <a:cubicBezTo>
                    <a:pt x="108790" y="128808"/>
                    <a:pt x="61336" y="156670"/>
                    <a:pt x="13377" y="156670"/>
                  </a:cubicBezTo>
                  <a:cubicBezTo>
                    <a:pt x="8916" y="156670"/>
                    <a:pt x="4450" y="156429"/>
                    <a:pt x="0" y="155936"/>
                  </a:cubicBezTo>
                  <a:lnTo>
                    <a:pt x="0" y="155936"/>
                  </a:lnTo>
                  <a:cubicBezTo>
                    <a:pt x="12928" y="173881"/>
                    <a:pt x="32802" y="185458"/>
                    <a:pt x="54799" y="188160"/>
                  </a:cubicBezTo>
                  <a:cubicBezTo>
                    <a:pt x="57551" y="188447"/>
                    <a:pt x="60300" y="188589"/>
                    <a:pt x="63036" y="188589"/>
                  </a:cubicBezTo>
                  <a:cubicBezTo>
                    <a:pt x="82362" y="188589"/>
                    <a:pt x="101044" y="181517"/>
                    <a:pt x="115580" y="168671"/>
                  </a:cubicBezTo>
                  <a:lnTo>
                    <a:pt x="115580" y="168671"/>
                  </a:lnTo>
                  <a:cubicBezTo>
                    <a:pt x="113265" y="184494"/>
                    <a:pt x="102845" y="198194"/>
                    <a:pt x="87988" y="204368"/>
                  </a:cubicBezTo>
                  <a:cubicBezTo>
                    <a:pt x="92621" y="205079"/>
                    <a:pt x="97250" y="205427"/>
                    <a:pt x="101842" y="205427"/>
                  </a:cubicBezTo>
                  <a:cubicBezTo>
                    <a:pt x="130906" y="205427"/>
                    <a:pt x="158453" y="191482"/>
                    <a:pt x="175782" y="167321"/>
                  </a:cubicBezTo>
                  <a:cubicBezTo>
                    <a:pt x="181185" y="179477"/>
                    <a:pt x="181764" y="193370"/>
                    <a:pt x="177133" y="205912"/>
                  </a:cubicBezTo>
                  <a:cubicBezTo>
                    <a:pt x="222478" y="179284"/>
                    <a:pt x="252386" y="132975"/>
                    <a:pt x="258174" y="80876"/>
                  </a:cubicBezTo>
                  <a:cubicBezTo>
                    <a:pt x="260490" y="57529"/>
                    <a:pt x="257210" y="32637"/>
                    <a:pt x="245246" y="12763"/>
                  </a:cubicBezTo>
                  <a:lnTo>
                    <a:pt x="245053" y="12956"/>
                  </a:lnTo>
                  <a:cubicBezTo>
                    <a:pt x="230711" y="4941"/>
                    <a:pt x="210528" y="0"/>
                    <a:pt x="1921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4"/>
            <p:cNvSpPr/>
            <p:nvPr/>
          </p:nvSpPr>
          <p:spPr>
            <a:xfrm>
              <a:off x="1911800" y="1497150"/>
              <a:ext cx="4520000" cy="2852150"/>
            </a:xfrm>
            <a:custGeom>
              <a:avLst/>
              <a:gdLst/>
              <a:ahLst/>
              <a:cxnLst/>
              <a:rect l="l" t="t" r="r" b="b"/>
              <a:pathLst>
                <a:path w="180800" h="114086" extrusionOk="0">
                  <a:moveTo>
                    <a:pt x="166906" y="0"/>
                  </a:moveTo>
                  <a:cubicBezTo>
                    <a:pt x="162083" y="0"/>
                    <a:pt x="157452" y="579"/>
                    <a:pt x="152821" y="1737"/>
                  </a:cubicBezTo>
                  <a:cubicBezTo>
                    <a:pt x="143559" y="4245"/>
                    <a:pt x="134876" y="8298"/>
                    <a:pt x="127158" y="13700"/>
                  </a:cubicBezTo>
                  <a:cubicBezTo>
                    <a:pt x="123106" y="16402"/>
                    <a:pt x="119439" y="19489"/>
                    <a:pt x="115966" y="22576"/>
                  </a:cubicBezTo>
                  <a:cubicBezTo>
                    <a:pt x="112300" y="25857"/>
                    <a:pt x="109020" y="29330"/>
                    <a:pt x="105933" y="32803"/>
                  </a:cubicBezTo>
                  <a:cubicBezTo>
                    <a:pt x="99758" y="39942"/>
                    <a:pt x="93969" y="47275"/>
                    <a:pt x="88374" y="54800"/>
                  </a:cubicBezTo>
                  <a:cubicBezTo>
                    <a:pt x="82778" y="62518"/>
                    <a:pt x="77182" y="69850"/>
                    <a:pt x="71201" y="76990"/>
                  </a:cubicBezTo>
                  <a:cubicBezTo>
                    <a:pt x="68306" y="80656"/>
                    <a:pt x="65219" y="84129"/>
                    <a:pt x="61939" y="87409"/>
                  </a:cubicBezTo>
                  <a:cubicBezTo>
                    <a:pt x="58658" y="90497"/>
                    <a:pt x="55185" y="93584"/>
                    <a:pt x="51519" y="96478"/>
                  </a:cubicBezTo>
                  <a:cubicBezTo>
                    <a:pt x="44187" y="102267"/>
                    <a:pt x="36083" y="106898"/>
                    <a:pt x="27400" y="109985"/>
                  </a:cubicBezTo>
                  <a:cubicBezTo>
                    <a:pt x="22962" y="111529"/>
                    <a:pt x="18524" y="112494"/>
                    <a:pt x="13893" y="113073"/>
                  </a:cubicBezTo>
                  <a:cubicBezTo>
                    <a:pt x="11953" y="113315"/>
                    <a:pt x="9980" y="113422"/>
                    <a:pt x="8015" y="113422"/>
                  </a:cubicBezTo>
                  <a:cubicBezTo>
                    <a:pt x="5289" y="113422"/>
                    <a:pt x="2579" y="113216"/>
                    <a:pt x="0" y="112880"/>
                  </a:cubicBezTo>
                  <a:lnTo>
                    <a:pt x="0" y="112880"/>
                  </a:lnTo>
                  <a:cubicBezTo>
                    <a:pt x="3698" y="113684"/>
                    <a:pt x="7665" y="114086"/>
                    <a:pt x="11564" y="114086"/>
                  </a:cubicBezTo>
                  <a:cubicBezTo>
                    <a:pt x="12344" y="114086"/>
                    <a:pt x="13121" y="114070"/>
                    <a:pt x="13893" y="114037"/>
                  </a:cubicBezTo>
                  <a:cubicBezTo>
                    <a:pt x="18717" y="113844"/>
                    <a:pt x="23348" y="113073"/>
                    <a:pt x="27979" y="111722"/>
                  </a:cubicBezTo>
                  <a:cubicBezTo>
                    <a:pt x="37047" y="108828"/>
                    <a:pt x="45538" y="104390"/>
                    <a:pt x="53256" y="98794"/>
                  </a:cubicBezTo>
                  <a:cubicBezTo>
                    <a:pt x="57115" y="95900"/>
                    <a:pt x="60781" y="92812"/>
                    <a:pt x="64254" y="89725"/>
                  </a:cubicBezTo>
                  <a:cubicBezTo>
                    <a:pt x="67534" y="86252"/>
                    <a:pt x="70815" y="82779"/>
                    <a:pt x="73902" y="79305"/>
                  </a:cubicBezTo>
                  <a:cubicBezTo>
                    <a:pt x="80077" y="71973"/>
                    <a:pt x="85479" y="64448"/>
                    <a:pt x="91075" y="56922"/>
                  </a:cubicBezTo>
                  <a:cubicBezTo>
                    <a:pt x="96671" y="49397"/>
                    <a:pt x="102266" y="41872"/>
                    <a:pt x="108441" y="34925"/>
                  </a:cubicBezTo>
                  <a:cubicBezTo>
                    <a:pt x="111528" y="31452"/>
                    <a:pt x="114616" y="27979"/>
                    <a:pt x="118089" y="24892"/>
                  </a:cubicBezTo>
                  <a:cubicBezTo>
                    <a:pt x="121369" y="21612"/>
                    <a:pt x="124842" y="18717"/>
                    <a:pt x="128701" y="16016"/>
                  </a:cubicBezTo>
                  <a:cubicBezTo>
                    <a:pt x="136034" y="10420"/>
                    <a:pt x="144331" y="6175"/>
                    <a:pt x="153207" y="3474"/>
                  </a:cubicBezTo>
                  <a:cubicBezTo>
                    <a:pt x="157645" y="2123"/>
                    <a:pt x="162276" y="1351"/>
                    <a:pt x="166906" y="965"/>
                  </a:cubicBezTo>
                  <a:cubicBezTo>
                    <a:pt x="167678" y="933"/>
                    <a:pt x="168450" y="917"/>
                    <a:pt x="169222" y="917"/>
                  </a:cubicBezTo>
                  <a:cubicBezTo>
                    <a:pt x="173081" y="917"/>
                    <a:pt x="176940" y="1319"/>
                    <a:pt x="180799" y="2123"/>
                  </a:cubicBezTo>
                  <a:cubicBezTo>
                    <a:pt x="176168" y="772"/>
                    <a:pt x="171537" y="0"/>
                    <a:pt x="1669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4"/>
            <p:cNvSpPr/>
            <p:nvPr/>
          </p:nvSpPr>
          <p:spPr>
            <a:xfrm>
              <a:off x="5110025" y="1511625"/>
              <a:ext cx="892450" cy="2325150"/>
            </a:xfrm>
            <a:custGeom>
              <a:avLst/>
              <a:gdLst/>
              <a:ahLst/>
              <a:cxnLst/>
              <a:rect l="l" t="t" r="r" b="b"/>
              <a:pathLst>
                <a:path w="35698" h="93006" extrusionOk="0">
                  <a:moveTo>
                    <a:pt x="35697" y="0"/>
                  </a:moveTo>
                  <a:cubicBezTo>
                    <a:pt x="31066" y="193"/>
                    <a:pt x="26628" y="1737"/>
                    <a:pt x="23155" y="4824"/>
                  </a:cubicBezTo>
                  <a:cubicBezTo>
                    <a:pt x="19875" y="7912"/>
                    <a:pt x="17174" y="11771"/>
                    <a:pt x="15437" y="16016"/>
                  </a:cubicBezTo>
                  <a:cubicBezTo>
                    <a:pt x="13700" y="20261"/>
                    <a:pt x="12350" y="24506"/>
                    <a:pt x="11578" y="29137"/>
                  </a:cubicBezTo>
                  <a:cubicBezTo>
                    <a:pt x="10806" y="33382"/>
                    <a:pt x="10420" y="38013"/>
                    <a:pt x="10227" y="42451"/>
                  </a:cubicBezTo>
                  <a:cubicBezTo>
                    <a:pt x="9648" y="51327"/>
                    <a:pt x="9841" y="60010"/>
                    <a:pt x="8683" y="68693"/>
                  </a:cubicBezTo>
                  <a:cubicBezTo>
                    <a:pt x="7912" y="77376"/>
                    <a:pt x="5017" y="85673"/>
                    <a:pt x="0" y="93005"/>
                  </a:cubicBezTo>
                  <a:cubicBezTo>
                    <a:pt x="6175" y="86252"/>
                    <a:pt x="10227" y="77954"/>
                    <a:pt x="11578" y="69079"/>
                  </a:cubicBezTo>
                  <a:cubicBezTo>
                    <a:pt x="12929" y="60203"/>
                    <a:pt x="13507" y="51327"/>
                    <a:pt x="13700" y="42451"/>
                  </a:cubicBezTo>
                  <a:cubicBezTo>
                    <a:pt x="13893" y="33961"/>
                    <a:pt x="15437" y="25471"/>
                    <a:pt x="18331" y="17173"/>
                  </a:cubicBezTo>
                  <a:cubicBezTo>
                    <a:pt x="19489" y="13121"/>
                    <a:pt x="21612" y="9455"/>
                    <a:pt x="24506" y="6175"/>
                  </a:cubicBezTo>
                  <a:cubicBezTo>
                    <a:pt x="25857" y="4631"/>
                    <a:pt x="27593" y="3281"/>
                    <a:pt x="29523" y="2316"/>
                  </a:cubicBezTo>
                  <a:cubicBezTo>
                    <a:pt x="31452" y="1351"/>
                    <a:pt x="33575" y="579"/>
                    <a:pt x="35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4"/>
            <p:cNvSpPr/>
            <p:nvPr/>
          </p:nvSpPr>
          <p:spPr>
            <a:xfrm>
              <a:off x="3884750" y="1723875"/>
              <a:ext cx="1389300" cy="3159675"/>
            </a:xfrm>
            <a:custGeom>
              <a:avLst/>
              <a:gdLst/>
              <a:ahLst/>
              <a:cxnLst/>
              <a:rect l="l" t="t" r="r" b="b"/>
              <a:pathLst>
                <a:path w="55572" h="126387" extrusionOk="0">
                  <a:moveTo>
                    <a:pt x="55572" y="0"/>
                  </a:moveTo>
                  <a:lnTo>
                    <a:pt x="55572" y="0"/>
                  </a:lnTo>
                  <a:cubicBezTo>
                    <a:pt x="50362" y="2895"/>
                    <a:pt x="45731" y="6947"/>
                    <a:pt x="42065" y="11964"/>
                  </a:cubicBezTo>
                  <a:cubicBezTo>
                    <a:pt x="38592" y="16981"/>
                    <a:pt x="35698" y="22576"/>
                    <a:pt x="33768" y="28365"/>
                  </a:cubicBezTo>
                  <a:cubicBezTo>
                    <a:pt x="29716" y="40135"/>
                    <a:pt x="28944" y="52484"/>
                    <a:pt x="27979" y="64448"/>
                  </a:cubicBezTo>
                  <a:cubicBezTo>
                    <a:pt x="27015" y="76411"/>
                    <a:pt x="26050" y="88374"/>
                    <a:pt x="21998" y="99373"/>
                  </a:cubicBezTo>
                  <a:cubicBezTo>
                    <a:pt x="19875" y="104968"/>
                    <a:pt x="17174" y="110178"/>
                    <a:pt x="13508" y="115002"/>
                  </a:cubicBezTo>
                  <a:cubicBezTo>
                    <a:pt x="9842" y="119826"/>
                    <a:pt x="5211" y="123685"/>
                    <a:pt x="1" y="126386"/>
                  </a:cubicBezTo>
                  <a:cubicBezTo>
                    <a:pt x="2702" y="125229"/>
                    <a:pt x="5404" y="123878"/>
                    <a:pt x="8105" y="122141"/>
                  </a:cubicBezTo>
                  <a:cubicBezTo>
                    <a:pt x="10420" y="120405"/>
                    <a:pt x="12736" y="118282"/>
                    <a:pt x="14858" y="116160"/>
                  </a:cubicBezTo>
                  <a:cubicBezTo>
                    <a:pt x="18910" y="111529"/>
                    <a:pt x="22191" y="106126"/>
                    <a:pt x="24506" y="100530"/>
                  </a:cubicBezTo>
                  <a:cubicBezTo>
                    <a:pt x="29330" y="89146"/>
                    <a:pt x="30681" y="76797"/>
                    <a:pt x="31646" y="64641"/>
                  </a:cubicBezTo>
                  <a:cubicBezTo>
                    <a:pt x="32417" y="52677"/>
                    <a:pt x="32996" y="40714"/>
                    <a:pt x="36469" y="29137"/>
                  </a:cubicBezTo>
                  <a:cubicBezTo>
                    <a:pt x="38013" y="23541"/>
                    <a:pt x="40521" y="17945"/>
                    <a:pt x="43609" y="12928"/>
                  </a:cubicBezTo>
                  <a:cubicBezTo>
                    <a:pt x="46696" y="7719"/>
                    <a:pt x="50748" y="3281"/>
                    <a:pt x="555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4"/>
            <p:cNvSpPr/>
            <p:nvPr/>
          </p:nvSpPr>
          <p:spPr>
            <a:xfrm>
              <a:off x="1911800" y="4020050"/>
              <a:ext cx="1220450" cy="654575"/>
            </a:xfrm>
            <a:custGeom>
              <a:avLst/>
              <a:gdLst/>
              <a:ahLst/>
              <a:cxnLst/>
              <a:rect l="l" t="t" r="r" b="b"/>
              <a:pathLst>
                <a:path w="48818" h="26183" extrusionOk="0">
                  <a:moveTo>
                    <a:pt x="48818" y="0"/>
                  </a:moveTo>
                  <a:lnTo>
                    <a:pt x="48818" y="0"/>
                  </a:lnTo>
                  <a:cubicBezTo>
                    <a:pt x="45538" y="3474"/>
                    <a:pt x="42064" y="6561"/>
                    <a:pt x="38205" y="9455"/>
                  </a:cubicBezTo>
                  <a:cubicBezTo>
                    <a:pt x="30873" y="15244"/>
                    <a:pt x="22576" y="19489"/>
                    <a:pt x="13700" y="22576"/>
                  </a:cubicBezTo>
                  <a:cubicBezTo>
                    <a:pt x="9262" y="23927"/>
                    <a:pt x="4631" y="25085"/>
                    <a:pt x="0" y="25856"/>
                  </a:cubicBezTo>
                  <a:cubicBezTo>
                    <a:pt x="1809" y="26074"/>
                    <a:pt x="3618" y="26182"/>
                    <a:pt x="5427" y="26182"/>
                  </a:cubicBezTo>
                  <a:cubicBezTo>
                    <a:pt x="8442" y="26182"/>
                    <a:pt x="11457" y="25881"/>
                    <a:pt x="14472" y="25278"/>
                  </a:cubicBezTo>
                  <a:cubicBezTo>
                    <a:pt x="24119" y="23155"/>
                    <a:pt x="32995" y="18524"/>
                    <a:pt x="40135" y="11771"/>
                  </a:cubicBezTo>
                  <a:cubicBezTo>
                    <a:pt x="43608" y="8297"/>
                    <a:pt x="46502" y="4438"/>
                    <a:pt x="488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4"/>
            <p:cNvSpPr/>
            <p:nvPr/>
          </p:nvSpPr>
          <p:spPr>
            <a:xfrm>
              <a:off x="3744875" y="1603950"/>
              <a:ext cx="1630500" cy="240550"/>
            </a:xfrm>
            <a:custGeom>
              <a:avLst/>
              <a:gdLst/>
              <a:ahLst/>
              <a:cxnLst/>
              <a:rect l="l" t="t" r="r" b="b"/>
              <a:pathLst>
                <a:path w="65220" h="9622" extrusionOk="0">
                  <a:moveTo>
                    <a:pt x="40615" y="1"/>
                  </a:moveTo>
                  <a:cubicBezTo>
                    <a:pt x="32122" y="1"/>
                    <a:pt x="23767" y="1122"/>
                    <a:pt x="15630" y="3447"/>
                  </a:cubicBezTo>
                  <a:cubicBezTo>
                    <a:pt x="10227" y="4990"/>
                    <a:pt x="5017" y="7113"/>
                    <a:pt x="0" y="9621"/>
                  </a:cubicBezTo>
                  <a:cubicBezTo>
                    <a:pt x="5403" y="8464"/>
                    <a:pt x="10806" y="7113"/>
                    <a:pt x="16208" y="6148"/>
                  </a:cubicBezTo>
                  <a:cubicBezTo>
                    <a:pt x="21611" y="5183"/>
                    <a:pt x="27014" y="4411"/>
                    <a:pt x="32417" y="4026"/>
                  </a:cubicBezTo>
                  <a:cubicBezTo>
                    <a:pt x="37819" y="3447"/>
                    <a:pt x="43222" y="3254"/>
                    <a:pt x="48818" y="3254"/>
                  </a:cubicBezTo>
                  <a:cubicBezTo>
                    <a:pt x="54221" y="3254"/>
                    <a:pt x="59816" y="3447"/>
                    <a:pt x="65219" y="3833"/>
                  </a:cubicBezTo>
                  <a:cubicBezTo>
                    <a:pt x="60009" y="2096"/>
                    <a:pt x="54414" y="938"/>
                    <a:pt x="49011" y="359"/>
                  </a:cubicBezTo>
                  <a:cubicBezTo>
                    <a:pt x="46199" y="121"/>
                    <a:pt x="43400" y="1"/>
                    <a:pt x="406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4"/>
            <p:cNvSpPr/>
            <p:nvPr/>
          </p:nvSpPr>
          <p:spPr>
            <a:xfrm>
              <a:off x="3556725" y="3267525"/>
              <a:ext cx="361825" cy="868325"/>
            </a:xfrm>
            <a:custGeom>
              <a:avLst/>
              <a:gdLst/>
              <a:ahLst/>
              <a:cxnLst/>
              <a:rect l="l" t="t" r="r" b="b"/>
              <a:pathLst>
                <a:path w="14473" h="34733" extrusionOk="0">
                  <a:moveTo>
                    <a:pt x="14473" y="0"/>
                  </a:moveTo>
                  <a:lnTo>
                    <a:pt x="10806" y="193"/>
                  </a:lnTo>
                  <a:cubicBezTo>
                    <a:pt x="11964" y="12735"/>
                    <a:pt x="8105" y="25277"/>
                    <a:pt x="1" y="34732"/>
                  </a:cubicBezTo>
                  <a:cubicBezTo>
                    <a:pt x="9456" y="25663"/>
                    <a:pt x="14473" y="13121"/>
                    <a:pt x="144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4" name="Google Shape;494;p14"/>
          <p:cNvGrpSpPr/>
          <p:nvPr/>
        </p:nvGrpSpPr>
        <p:grpSpPr>
          <a:xfrm>
            <a:off x="-102455" y="1542654"/>
            <a:ext cx="822444" cy="807019"/>
            <a:chOff x="1124025" y="238125"/>
            <a:chExt cx="5272075" cy="5173200"/>
          </a:xfrm>
        </p:grpSpPr>
        <p:sp>
          <p:nvSpPr>
            <p:cNvPr id="495" name="Google Shape;495;p14"/>
            <p:cNvSpPr/>
            <p:nvPr/>
          </p:nvSpPr>
          <p:spPr>
            <a:xfrm>
              <a:off x="1124025" y="238125"/>
              <a:ext cx="5272075" cy="5173200"/>
            </a:xfrm>
            <a:custGeom>
              <a:avLst/>
              <a:gdLst/>
              <a:ahLst/>
              <a:cxnLst/>
              <a:rect l="l" t="t" r="r" b="b"/>
              <a:pathLst>
                <a:path w="210883" h="206928" extrusionOk="0">
                  <a:moveTo>
                    <a:pt x="210882" y="0"/>
                  </a:moveTo>
                  <a:cubicBezTo>
                    <a:pt x="160492" y="29523"/>
                    <a:pt x="89459" y="1332"/>
                    <a:pt x="42177" y="35295"/>
                  </a:cubicBezTo>
                  <a:cubicBezTo>
                    <a:pt x="20422" y="50834"/>
                    <a:pt x="8214" y="77249"/>
                    <a:pt x="4218" y="103665"/>
                  </a:cubicBezTo>
                  <a:cubicBezTo>
                    <a:pt x="0" y="130081"/>
                    <a:pt x="5550" y="160270"/>
                    <a:pt x="8436" y="186908"/>
                  </a:cubicBezTo>
                  <a:cubicBezTo>
                    <a:pt x="24825" y="200456"/>
                    <a:pt x="46633" y="206927"/>
                    <a:pt x="68751" y="206927"/>
                  </a:cubicBezTo>
                  <a:cubicBezTo>
                    <a:pt x="98457" y="206927"/>
                    <a:pt x="128723" y="195253"/>
                    <a:pt x="147174" y="173367"/>
                  </a:cubicBezTo>
                  <a:cubicBezTo>
                    <a:pt x="187352" y="125863"/>
                    <a:pt x="174477" y="50390"/>
                    <a:pt x="210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4"/>
            <p:cNvSpPr/>
            <p:nvPr/>
          </p:nvSpPr>
          <p:spPr>
            <a:xfrm>
              <a:off x="1490275" y="892950"/>
              <a:ext cx="4456300" cy="4040075"/>
            </a:xfrm>
            <a:custGeom>
              <a:avLst/>
              <a:gdLst/>
              <a:ahLst/>
              <a:cxnLst/>
              <a:rect l="l" t="t" r="r" b="b"/>
              <a:pathLst>
                <a:path w="178252" h="161603" extrusionOk="0">
                  <a:moveTo>
                    <a:pt x="178252" y="1"/>
                  </a:moveTo>
                  <a:cubicBezTo>
                    <a:pt x="157163" y="3108"/>
                    <a:pt x="136963" y="9546"/>
                    <a:pt x="117873" y="18869"/>
                  </a:cubicBezTo>
                  <a:cubicBezTo>
                    <a:pt x="79692" y="37738"/>
                    <a:pt x="47283" y="67039"/>
                    <a:pt x="24863" y="103444"/>
                  </a:cubicBezTo>
                  <a:cubicBezTo>
                    <a:pt x="13542" y="121424"/>
                    <a:pt x="5107" y="140959"/>
                    <a:pt x="1" y="161603"/>
                  </a:cubicBezTo>
                  <a:cubicBezTo>
                    <a:pt x="29080" y="81690"/>
                    <a:pt x="95675" y="21089"/>
                    <a:pt x="178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4"/>
            <p:cNvSpPr/>
            <p:nvPr/>
          </p:nvSpPr>
          <p:spPr>
            <a:xfrm>
              <a:off x="2827725" y="726475"/>
              <a:ext cx="527225" cy="1698175"/>
            </a:xfrm>
            <a:custGeom>
              <a:avLst/>
              <a:gdLst/>
              <a:ahLst/>
              <a:cxnLst/>
              <a:rect l="l" t="t" r="r" b="b"/>
              <a:pathLst>
                <a:path w="21089" h="67927" extrusionOk="0">
                  <a:moveTo>
                    <a:pt x="20867" y="0"/>
                  </a:moveTo>
                  <a:cubicBezTo>
                    <a:pt x="12209" y="8658"/>
                    <a:pt x="5772" y="19535"/>
                    <a:pt x="2664" y="31522"/>
                  </a:cubicBezTo>
                  <a:cubicBezTo>
                    <a:pt x="888" y="37515"/>
                    <a:pt x="0" y="43509"/>
                    <a:pt x="222" y="49946"/>
                  </a:cubicBezTo>
                  <a:cubicBezTo>
                    <a:pt x="444" y="55940"/>
                    <a:pt x="1554" y="62155"/>
                    <a:pt x="3996" y="67926"/>
                  </a:cubicBezTo>
                  <a:lnTo>
                    <a:pt x="4218" y="67926"/>
                  </a:lnTo>
                  <a:cubicBezTo>
                    <a:pt x="3330" y="61933"/>
                    <a:pt x="2886" y="55940"/>
                    <a:pt x="2886" y="49946"/>
                  </a:cubicBezTo>
                  <a:cubicBezTo>
                    <a:pt x="3108" y="43953"/>
                    <a:pt x="3552" y="37959"/>
                    <a:pt x="4884" y="32188"/>
                  </a:cubicBezTo>
                  <a:cubicBezTo>
                    <a:pt x="7326" y="20201"/>
                    <a:pt x="13097" y="9102"/>
                    <a:pt x="210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4"/>
            <p:cNvSpPr/>
            <p:nvPr/>
          </p:nvSpPr>
          <p:spPr>
            <a:xfrm>
              <a:off x="3443725" y="726475"/>
              <a:ext cx="505025" cy="1237575"/>
            </a:xfrm>
            <a:custGeom>
              <a:avLst/>
              <a:gdLst/>
              <a:ahLst/>
              <a:cxnLst/>
              <a:rect l="l" t="t" r="r" b="b"/>
              <a:pathLst>
                <a:path w="20201" h="49503" extrusionOk="0">
                  <a:moveTo>
                    <a:pt x="19979" y="0"/>
                  </a:moveTo>
                  <a:cubicBezTo>
                    <a:pt x="13319" y="6216"/>
                    <a:pt x="7992" y="13763"/>
                    <a:pt x="4440" y="22198"/>
                  </a:cubicBezTo>
                  <a:cubicBezTo>
                    <a:pt x="2664" y="26416"/>
                    <a:pt x="1332" y="30856"/>
                    <a:pt x="666" y="35517"/>
                  </a:cubicBezTo>
                  <a:cubicBezTo>
                    <a:pt x="0" y="40179"/>
                    <a:pt x="0" y="44840"/>
                    <a:pt x="888" y="49502"/>
                  </a:cubicBezTo>
                  <a:lnTo>
                    <a:pt x="1332" y="49280"/>
                  </a:lnTo>
                  <a:cubicBezTo>
                    <a:pt x="1776" y="44840"/>
                    <a:pt x="2442" y="40401"/>
                    <a:pt x="3330" y="35961"/>
                  </a:cubicBezTo>
                  <a:cubicBezTo>
                    <a:pt x="4218" y="31744"/>
                    <a:pt x="5328" y="27304"/>
                    <a:pt x="6660" y="23308"/>
                  </a:cubicBezTo>
                  <a:cubicBezTo>
                    <a:pt x="9545" y="14651"/>
                    <a:pt x="14207" y="6882"/>
                    <a:pt x="202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4"/>
            <p:cNvSpPr/>
            <p:nvPr/>
          </p:nvSpPr>
          <p:spPr>
            <a:xfrm>
              <a:off x="2233925" y="931800"/>
              <a:ext cx="382950" cy="1970100"/>
            </a:xfrm>
            <a:custGeom>
              <a:avLst/>
              <a:gdLst/>
              <a:ahLst/>
              <a:cxnLst/>
              <a:rect l="l" t="t" r="r" b="b"/>
              <a:pathLst>
                <a:path w="15318" h="78804" extrusionOk="0">
                  <a:moveTo>
                    <a:pt x="15095" y="1"/>
                  </a:moveTo>
                  <a:cubicBezTo>
                    <a:pt x="6660" y="11322"/>
                    <a:pt x="1776" y="24641"/>
                    <a:pt x="666" y="38625"/>
                  </a:cubicBezTo>
                  <a:cubicBezTo>
                    <a:pt x="0" y="45729"/>
                    <a:pt x="444" y="52610"/>
                    <a:pt x="1998" y="59492"/>
                  </a:cubicBezTo>
                  <a:cubicBezTo>
                    <a:pt x="3552" y="66373"/>
                    <a:pt x="6216" y="72810"/>
                    <a:pt x="10212" y="78804"/>
                  </a:cubicBezTo>
                  <a:lnTo>
                    <a:pt x="10434" y="78804"/>
                  </a:lnTo>
                  <a:cubicBezTo>
                    <a:pt x="7770" y="72366"/>
                    <a:pt x="5994" y="65707"/>
                    <a:pt x="4662" y="59048"/>
                  </a:cubicBezTo>
                  <a:cubicBezTo>
                    <a:pt x="3330" y="52388"/>
                    <a:pt x="2886" y="45729"/>
                    <a:pt x="2886" y="38847"/>
                  </a:cubicBezTo>
                  <a:cubicBezTo>
                    <a:pt x="3552" y="25084"/>
                    <a:pt x="7770" y="11766"/>
                    <a:pt x="15317" y="223"/>
                  </a:cubicBezTo>
                  <a:lnTo>
                    <a:pt x="150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4"/>
            <p:cNvSpPr/>
            <p:nvPr/>
          </p:nvSpPr>
          <p:spPr>
            <a:xfrm>
              <a:off x="1667875" y="1442350"/>
              <a:ext cx="366300" cy="2003400"/>
            </a:xfrm>
            <a:custGeom>
              <a:avLst/>
              <a:gdLst/>
              <a:ahLst/>
              <a:cxnLst/>
              <a:rect l="l" t="t" r="r" b="b"/>
              <a:pathLst>
                <a:path w="14652" h="80136" extrusionOk="0">
                  <a:moveTo>
                    <a:pt x="9324" y="1"/>
                  </a:moveTo>
                  <a:cubicBezTo>
                    <a:pt x="2886" y="12654"/>
                    <a:pt x="0" y="26639"/>
                    <a:pt x="666" y="40845"/>
                  </a:cubicBezTo>
                  <a:cubicBezTo>
                    <a:pt x="888" y="47949"/>
                    <a:pt x="2220" y="54830"/>
                    <a:pt x="4440" y="61712"/>
                  </a:cubicBezTo>
                  <a:cubicBezTo>
                    <a:pt x="6660" y="68371"/>
                    <a:pt x="9990" y="74586"/>
                    <a:pt x="14429" y="80136"/>
                  </a:cubicBezTo>
                  <a:lnTo>
                    <a:pt x="14651" y="80136"/>
                  </a:lnTo>
                  <a:cubicBezTo>
                    <a:pt x="11543" y="73921"/>
                    <a:pt x="8880" y="67483"/>
                    <a:pt x="7104" y="60824"/>
                  </a:cubicBezTo>
                  <a:cubicBezTo>
                    <a:pt x="5106" y="54164"/>
                    <a:pt x="3774" y="47505"/>
                    <a:pt x="3108" y="40623"/>
                  </a:cubicBezTo>
                  <a:cubicBezTo>
                    <a:pt x="1776" y="26861"/>
                    <a:pt x="3996" y="12876"/>
                    <a:pt x="95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4"/>
            <p:cNvSpPr/>
            <p:nvPr/>
          </p:nvSpPr>
          <p:spPr>
            <a:xfrm>
              <a:off x="1401500" y="2940725"/>
              <a:ext cx="316350" cy="1137675"/>
            </a:xfrm>
            <a:custGeom>
              <a:avLst/>
              <a:gdLst/>
              <a:ahLst/>
              <a:cxnLst/>
              <a:rect l="l" t="t" r="r" b="b"/>
              <a:pathLst>
                <a:path w="12654" h="45507" extrusionOk="0">
                  <a:moveTo>
                    <a:pt x="1776" y="1"/>
                  </a:moveTo>
                  <a:cubicBezTo>
                    <a:pt x="0" y="7992"/>
                    <a:pt x="0" y="16205"/>
                    <a:pt x="1776" y="24197"/>
                  </a:cubicBezTo>
                  <a:cubicBezTo>
                    <a:pt x="2442" y="28192"/>
                    <a:pt x="3774" y="31966"/>
                    <a:pt x="5550" y="35740"/>
                  </a:cubicBezTo>
                  <a:cubicBezTo>
                    <a:pt x="7326" y="39291"/>
                    <a:pt x="9545" y="42621"/>
                    <a:pt x="12431" y="45507"/>
                  </a:cubicBezTo>
                  <a:lnTo>
                    <a:pt x="12653" y="45285"/>
                  </a:lnTo>
                  <a:cubicBezTo>
                    <a:pt x="11099" y="41733"/>
                    <a:pt x="9323" y="38181"/>
                    <a:pt x="7770" y="34630"/>
                  </a:cubicBezTo>
                  <a:cubicBezTo>
                    <a:pt x="6216" y="30856"/>
                    <a:pt x="4884" y="27304"/>
                    <a:pt x="3774" y="23531"/>
                  </a:cubicBezTo>
                  <a:cubicBezTo>
                    <a:pt x="1776" y="15983"/>
                    <a:pt x="1110" y="7992"/>
                    <a:pt x="19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4"/>
            <p:cNvSpPr/>
            <p:nvPr/>
          </p:nvSpPr>
          <p:spPr>
            <a:xfrm>
              <a:off x="4226200" y="693175"/>
              <a:ext cx="765850" cy="754750"/>
            </a:xfrm>
            <a:custGeom>
              <a:avLst/>
              <a:gdLst/>
              <a:ahLst/>
              <a:cxnLst/>
              <a:rect l="l" t="t" r="r" b="b"/>
              <a:pathLst>
                <a:path w="30634" h="30190" extrusionOk="0">
                  <a:moveTo>
                    <a:pt x="30634" y="0"/>
                  </a:moveTo>
                  <a:cubicBezTo>
                    <a:pt x="23531" y="1998"/>
                    <a:pt x="16871" y="5772"/>
                    <a:pt x="11322" y="10878"/>
                  </a:cubicBezTo>
                  <a:cubicBezTo>
                    <a:pt x="8436" y="13319"/>
                    <a:pt x="5772" y="16205"/>
                    <a:pt x="3774" y="19313"/>
                  </a:cubicBezTo>
                  <a:cubicBezTo>
                    <a:pt x="1998" y="22642"/>
                    <a:pt x="667" y="26194"/>
                    <a:pt x="1" y="29968"/>
                  </a:cubicBezTo>
                  <a:lnTo>
                    <a:pt x="223" y="30190"/>
                  </a:lnTo>
                  <a:cubicBezTo>
                    <a:pt x="2220" y="26860"/>
                    <a:pt x="4218" y="23752"/>
                    <a:pt x="6216" y="20867"/>
                  </a:cubicBezTo>
                  <a:cubicBezTo>
                    <a:pt x="8214" y="17981"/>
                    <a:pt x="10434" y="15095"/>
                    <a:pt x="12875" y="12431"/>
                  </a:cubicBezTo>
                  <a:cubicBezTo>
                    <a:pt x="17759" y="7104"/>
                    <a:pt x="23975" y="2886"/>
                    <a:pt x="30634" y="222"/>
                  </a:cubicBezTo>
                  <a:lnTo>
                    <a:pt x="306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4"/>
            <p:cNvSpPr/>
            <p:nvPr/>
          </p:nvSpPr>
          <p:spPr>
            <a:xfrm>
              <a:off x="5053075" y="254750"/>
              <a:ext cx="1343025" cy="810275"/>
            </a:xfrm>
            <a:custGeom>
              <a:avLst/>
              <a:gdLst/>
              <a:ahLst/>
              <a:cxnLst/>
              <a:rect l="l" t="t" r="r" b="b"/>
              <a:pathLst>
                <a:path w="53721" h="32411" extrusionOk="0">
                  <a:moveTo>
                    <a:pt x="53720" y="1"/>
                  </a:moveTo>
                  <a:cubicBezTo>
                    <a:pt x="49946" y="3775"/>
                    <a:pt x="45729" y="6882"/>
                    <a:pt x="40845" y="9102"/>
                  </a:cubicBezTo>
                  <a:cubicBezTo>
                    <a:pt x="36184" y="11544"/>
                    <a:pt x="31522" y="13542"/>
                    <a:pt x="26638" y="15318"/>
                  </a:cubicBezTo>
                  <a:cubicBezTo>
                    <a:pt x="21533" y="17093"/>
                    <a:pt x="16649" y="19313"/>
                    <a:pt x="11988" y="21755"/>
                  </a:cubicBezTo>
                  <a:cubicBezTo>
                    <a:pt x="7326" y="24197"/>
                    <a:pt x="3108" y="27749"/>
                    <a:pt x="1" y="32188"/>
                  </a:cubicBezTo>
                  <a:lnTo>
                    <a:pt x="223" y="32410"/>
                  </a:lnTo>
                  <a:cubicBezTo>
                    <a:pt x="4218" y="29302"/>
                    <a:pt x="8658" y="26417"/>
                    <a:pt x="13320" y="24197"/>
                  </a:cubicBezTo>
                  <a:cubicBezTo>
                    <a:pt x="17981" y="21977"/>
                    <a:pt x="22643" y="19757"/>
                    <a:pt x="27526" y="17537"/>
                  </a:cubicBezTo>
                  <a:cubicBezTo>
                    <a:pt x="32410" y="15540"/>
                    <a:pt x="37072" y="13098"/>
                    <a:pt x="41733" y="10434"/>
                  </a:cubicBezTo>
                  <a:cubicBezTo>
                    <a:pt x="46173" y="7770"/>
                    <a:pt x="50168" y="4219"/>
                    <a:pt x="53720" y="223"/>
                  </a:cubicBezTo>
                  <a:lnTo>
                    <a:pt x="537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4"/>
            <p:cNvSpPr/>
            <p:nvPr/>
          </p:nvSpPr>
          <p:spPr>
            <a:xfrm>
              <a:off x="2994200" y="2423225"/>
              <a:ext cx="2552825" cy="446575"/>
            </a:xfrm>
            <a:custGeom>
              <a:avLst/>
              <a:gdLst/>
              <a:ahLst/>
              <a:cxnLst/>
              <a:rect l="l" t="t" r="r" b="b"/>
              <a:pathLst>
                <a:path w="102113" h="17863" extrusionOk="0">
                  <a:moveTo>
                    <a:pt x="13236" y="1"/>
                  </a:moveTo>
                  <a:cubicBezTo>
                    <a:pt x="8769" y="1"/>
                    <a:pt x="4329" y="611"/>
                    <a:pt x="1" y="1832"/>
                  </a:cubicBezTo>
                  <a:lnTo>
                    <a:pt x="1" y="2054"/>
                  </a:lnTo>
                  <a:cubicBezTo>
                    <a:pt x="2381" y="1810"/>
                    <a:pt x="4778" y="1684"/>
                    <a:pt x="7177" y="1684"/>
                  </a:cubicBezTo>
                  <a:cubicBezTo>
                    <a:pt x="13507" y="1684"/>
                    <a:pt x="19856" y="2565"/>
                    <a:pt x="25973" y="4496"/>
                  </a:cubicBezTo>
                  <a:cubicBezTo>
                    <a:pt x="34186" y="6716"/>
                    <a:pt x="42621" y="9824"/>
                    <a:pt x="50834" y="12487"/>
                  </a:cubicBezTo>
                  <a:cubicBezTo>
                    <a:pt x="59270" y="15595"/>
                    <a:pt x="68149" y="17371"/>
                    <a:pt x="77028" y="17815"/>
                  </a:cubicBezTo>
                  <a:cubicBezTo>
                    <a:pt x="77666" y="17847"/>
                    <a:pt x="78303" y="17863"/>
                    <a:pt x="78940" y="17863"/>
                  </a:cubicBezTo>
                  <a:cubicBezTo>
                    <a:pt x="87174" y="17863"/>
                    <a:pt x="95313" y="15213"/>
                    <a:pt x="102112" y="10268"/>
                  </a:cubicBezTo>
                  <a:lnTo>
                    <a:pt x="101890" y="10046"/>
                  </a:lnTo>
                  <a:cubicBezTo>
                    <a:pt x="95559" y="14266"/>
                    <a:pt x="88068" y="16663"/>
                    <a:pt x="80420" y="16663"/>
                  </a:cubicBezTo>
                  <a:cubicBezTo>
                    <a:pt x="79218" y="16663"/>
                    <a:pt x="78012" y="16604"/>
                    <a:pt x="76806" y="16483"/>
                  </a:cubicBezTo>
                  <a:cubicBezTo>
                    <a:pt x="68149" y="15817"/>
                    <a:pt x="59714" y="13819"/>
                    <a:pt x="51500" y="10490"/>
                  </a:cubicBezTo>
                  <a:cubicBezTo>
                    <a:pt x="43287" y="7160"/>
                    <a:pt x="35074" y="4274"/>
                    <a:pt x="26639" y="1832"/>
                  </a:cubicBezTo>
                  <a:cubicBezTo>
                    <a:pt x="22199" y="611"/>
                    <a:pt x="17704" y="1"/>
                    <a:pt x="132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4"/>
            <p:cNvSpPr/>
            <p:nvPr/>
          </p:nvSpPr>
          <p:spPr>
            <a:xfrm>
              <a:off x="4242850" y="1420150"/>
              <a:ext cx="1581650" cy="181750"/>
            </a:xfrm>
            <a:custGeom>
              <a:avLst/>
              <a:gdLst/>
              <a:ahLst/>
              <a:cxnLst/>
              <a:rect l="l" t="t" r="r" b="b"/>
              <a:pathLst>
                <a:path w="63266" h="7270" extrusionOk="0">
                  <a:moveTo>
                    <a:pt x="63043" y="1"/>
                  </a:moveTo>
                  <a:cubicBezTo>
                    <a:pt x="58825" y="3331"/>
                    <a:pt x="53720" y="5328"/>
                    <a:pt x="48392" y="5550"/>
                  </a:cubicBezTo>
                  <a:cubicBezTo>
                    <a:pt x="47504" y="5587"/>
                    <a:pt x="46610" y="5606"/>
                    <a:pt x="45713" y="5606"/>
                  </a:cubicBezTo>
                  <a:cubicBezTo>
                    <a:pt x="41227" y="5606"/>
                    <a:pt x="36664" y="5143"/>
                    <a:pt x="32410" y="4219"/>
                  </a:cubicBezTo>
                  <a:cubicBezTo>
                    <a:pt x="27082" y="3109"/>
                    <a:pt x="21755" y="1999"/>
                    <a:pt x="16205" y="1555"/>
                  </a:cubicBezTo>
                  <a:cubicBezTo>
                    <a:pt x="14977" y="1407"/>
                    <a:pt x="13749" y="1336"/>
                    <a:pt x="12526" y="1336"/>
                  </a:cubicBezTo>
                  <a:cubicBezTo>
                    <a:pt x="8221" y="1336"/>
                    <a:pt x="3976" y="2219"/>
                    <a:pt x="1" y="3775"/>
                  </a:cubicBezTo>
                  <a:lnTo>
                    <a:pt x="1" y="3997"/>
                  </a:lnTo>
                  <a:cubicBezTo>
                    <a:pt x="2473" y="3688"/>
                    <a:pt x="4946" y="3522"/>
                    <a:pt x="7418" y="3522"/>
                  </a:cubicBezTo>
                  <a:cubicBezTo>
                    <a:pt x="10273" y="3522"/>
                    <a:pt x="13128" y="3743"/>
                    <a:pt x="15983" y="4219"/>
                  </a:cubicBezTo>
                  <a:lnTo>
                    <a:pt x="31966" y="6438"/>
                  </a:lnTo>
                  <a:cubicBezTo>
                    <a:pt x="35326" y="6976"/>
                    <a:pt x="38687" y="7270"/>
                    <a:pt x="41998" y="7270"/>
                  </a:cubicBezTo>
                  <a:cubicBezTo>
                    <a:pt x="44155" y="7270"/>
                    <a:pt x="46291" y="7145"/>
                    <a:pt x="48392" y="6882"/>
                  </a:cubicBezTo>
                  <a:cubicBezTo>
                    <a:pt x="53942" y="6216"/>
                    <a:pt x="59047" y="3997"/>
                    <a:pt x="63265" y="223"/>
                  </a:cubicBezTo>
                  <a:lnTo>
                    <a:pt x="630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4"/>
            <p:cNvSpPr/>
            <p:nvPr/>
          </p:nvSpPr>
          <p:spPr>
            <a:xfrm>
              <a:off x="3510325" y="1923700"/>
              <a:ext cx="2186525" cy="290900"/>
            </a:xfrm>
            <a:custGeom>
              <a:avLst/>
              <a:gdLst/>
              <a:ahLst/>
              <a:cxnLst/>
              <a:rect l="l" t="t" r="r" b="b"/>
              <a:pathLst>
                <a:path w="87461" h="11636" extrusionOk="0">
                  <a:moveTo>
                    <a:pt x="16545" y="0"/>
                  </a:moveTo>
                  <a:cubicBezTo>
                    <a:pt x="10781" y="0"/>
                    <a:pt x="5143" y="1457"/>
                    <a:pt x="0" y="4277"/>
                  </a:cubicBezTo>
                  <a:lnTo>
                    <a:pt x="0" y="4499"/>
                  </a:lnTo>
                  <a:cubicBezTo>
                    <a:pt x="4471" y="3102"/>
                    <a:pt x="9206" y="2320"/>
                    <a:pt x="13927" y="2320"/>
                  </a:cubicBezTo>
                  <a:cubicBezTo>
                    <a:pt x="16708" y="2320"/>
                    <a:pt x="19483" y="2591"/>
                    <a:pt x="22198" y="3167"/>
                  </a:cubicBezTo>
                  <a:cubicBezTo>
                    <a:pt x="29524" y="4499"/>
                    <a:pt x="36849" y="6719"/>
                    <a:pt x="44174" y="8494"/>
                  </a:cubicBezTo>
                  <a:cubicBezTo>
                    <a:pt x="50781" y="10697"/>
                    <a:pt x="57749" y="11635"/>
                    <a:pt x="64753" y="11635"/>
                  </a:cubicBezTo>
                  <a:cubicBezTo>
                    <a:pt x="65514" y="11635"/>
                    <a:pt x="66276" y="11624"/>
                    <a:pt x="67038" y="11602"/>
                  </a:cubicBezTo>
                  <a:cubicBezTo>
                    <a:pt x="74808" y="11158"/>
                    <a:pt x="82133" y="7829"/>
                    <a:pt x="87461" y="2057"/>
                  </a:cubicBezTo>
                  <a:lnTo>
                    <a:pt x="87239" y="1835"/>
                  </a:lnTo>
                  <a:cubicBezTo>
                    <a:pt x="81689" y="7163"/>
                    <a:pt x="74586" y="10048"/>
                    <a:pt x="66816" y="10048"/>
                  </a:cubicBezTo>
                  <a:cubicBezTo>
                    <a:pt x="59269" y="10048"/>
                    <a:pt x="51722" y="8938"/>
                    <a:pt x="44618" y="6497"/>
                  </a:cubicBezTo>
                  <a:cubicBezTo>
                    <a:pt x="37515" y="3833"/>
                    <a:pt x="29967" y="1835"/>
                    <a:pt x="22420" y="503"/>
                  </a:cubicBezTo>
                  <a:cubicBezTo>
                    <a:pt x="20457" y="167"/>
                    <a:pt x="18494" y="0"/>
                    <a:pt x="165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4"/>
            <p:cNvSpPr/>
            <p:nvPr/>
          </p:nvSpPr>
          <p:spPr>
            <a:xfrm>
              <a:off x="2555800" y="2909850"/>
              <a:ext cx="2902425" cy="531550"/>
            </a:xfrm>
            <a:custGeom>
              <a:avLst/>
              <a:gdLst/>
              <a:ahLst/>
              <a:cxnLst/>
              <a:rect l="l" t="t" r="r" b="b"/>
              <a:pathLst>
                <a:path w="116097" h="21262" extrusionOk="0">
                  <a:moveTo>
                    <a:pt x="13743" y="1"/>
                  </a:moveTo>
                  <a:cubicBezTo>
                    <a:pt x="9093" y="1"/>
                    <a:pt x="4477" y="561"/>
                    <a:pt x="0" y="1680"/>
                  </a:cubicBezTo>
                  <a:lnTo>
                    <a:pt x="0" y="2124"/>
                  </a:lnTo>
                  <a:cubicBezTo>
                    <a:pt x="2673" y="1820"/>
                    <a:pt x="5362" y="1666"/>
                    <a:pt x="8054" y="1666"/>
                  </a:cubicBezTo>
                  <a:cubicBezTo>
                    <a:pt x="15201" y="1666"/>
                    <a:pt x="22368" y="2752"/>
                    <a:pt x="29302" y="5009"/>
                  </a:cubicBezTo>
                  <a:cubicBezTo>
                    <a:pt x="38847" y="7673"/>
                    <a:pt x="48170" y="11225"/>
                    <a:pt x="57715" y="14555"/>
                  </a:cubicBezTo>
                  <a:cubicBezTo>
                    <a:pt x="67261" y="18106"/>
                    <a:pt x="77250" y="20326"/>
                    <a:pt x="87461" y="21214"/>
                  </a:cubicBezTo>
                  <a:cubicBezTo>
                    <a:pt x="88174" y="21246"/>
                    <a:pt x="88889" y="21262"/>
                    <a:pt x="89604" y="21262"/>
                  </a:cubicBezTo>
                  <a:cubicBezTo>
                    <a:pt x="98900" y="21262"/>
                    <a:pt x="108264" y="18582"/>
                    <a:pt x="116096" y="13223"/>
                  </a:cubicBezTo>
                  <a:lnTo>
                    <a:pt x="115874" y="13001"/>
                  </a:lnTo>
                  <a:cubicBezTo>
                    <a:pt x="108777" y="17483"/>
                    <a:pt x="100580" y="19923"/>
                    <a:pt x="92208" y="19923"/>
                  </a:cubicBezTo>
                  <a:cubicBezTo>
                    <a:pt x="90630" y="19923"/>
                    <a:pt x="89045" y="19836"/>
                    <a:pt x="87461" y="19660"/>
                  </a:cubicBezTo>
                  <a:cubicBezTo>
                    <a:pt x="77472" y="18772"/>
                    <a:pt x="67705" y="16330"/>
                    <a:pt x="58603" y="12557"/>
                  </a:cubicBezTo>
                  <a:cubicBezTo>
                    <a:pt x="49280" y="8561"/>
                    <a:pt x="39735" y="5009"/>
                    <a:pt x="30190" y="2346"/>
                  </a:cubicBezTo>
                  <a:cubicBezTo>
                    <a:pt x="24779" y="783"/>
                    <a:pt x="19238" y="1"/>
                    <a:pt x="13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4"/>
            <p:cNvSpPr/>
            <p:nvPr/>
          </p:nvSpPr>
          <p:spPr>
            <a:xfrm>
              <a:off x="2122925" y="3511650"/>
              <a:ext cx="3141050" cy="522650"/>
            </a:xfrm>
            <a:custGeom>
              <a:avLst/>
              <a:gdLst/>
              <a:ahLst/>
              <a:cxnLst/>
              <a:rect l="l" t="t" r="r" b="b"/>
              <a:pathLst>
                <a:path w="125642" h="20906" extrusionOk="0">
                  <a:moveTo>
                    <a:pt x="14606" y="0"/>
                  </a:moveTo>
                  <a:cubicBezTo>
                    <a:pt x="9520" y="0"/>
                    <a:pt x="4480" y="1136"/>
                    <a:pt x="1" y="3579"/>
                  </a:cubicBezTo>
                  <a:lnTo>
                    <a:pt x="1" y="3801"/>
                  </a:lnTo>
                  <a:cubicBezTo>
                    <a:pt x="3830" y="2303"/>
                    <a:pt x="7784" y="1554"/>
                    <a:pt x="11769" y="1554"/>
                  </a:cubicBezTo>
                  <a:cubicBezTo>
                    <a:pt x="13098" y="1554"/>
                    <a:pt x="14430" y="1637"/>
                    <a:pt x="15761" y="1804"/>
                  </a:cubicBezTo>
                  <a:cubicBezTo>
                    <a:pt x="21089" y="2470"/>
                    <a:pt x="26195" y="3579"/>
                    <a:pt x="31300" y="5355"/>
                  </a:cubicBezTo>
                  <a:cubicBezTo>
                    <a:pt x="41511" y="8685"/>
                    <a:pt x="51722" y="12459"/>
                    <a:pt x="62155" y="15566"/>
                  </a:cubicBezTo>
                  <a:cubicBezTo>
                    <a:pt x="72589" y="18896"/>
                    <a:pt x="83466" y="20672"/>
                    <a:pt x="94343" y="20894"/>
                  </a:cubicBezTo>
                  <a:cubicBezTo>
                    <a:pt x="94740" y="20902"/>
                    <a:pt x="95136" y="20906"/>
                    <a:pt x="95532" y="20906"/>
                  </a:cubicBezTo>
                  <a:cubicBezTo>
                    <a:pt x="106218" y="20906"/>
                    <a:pt x="116652" y="18024"/>
                    <a:pt x="125642" y="12459"/>
                  </a:cubicBezTo>
                  <a:lnTo>
                    <a:pt x="125642" y="12237"/>
                  </a:lnTo>
                  <a:cubicBezTo>
                    <a:pt x="117061" y="17026"/>
                    <a:pt x="107583" y="19663"/>
                    <a:pt x="97853" y="19663"/>
                  </a:cubicBezTo>
                  <a:cubicBezTo>
                    <a:pt x="96760" y="19663"/>
                    <a:pt x="95663" y="19629"/>
                    <a:pt x="94565" y="19562"/>
                  </a:cubicBezTo>
                  <a:cubicBezTo>
                    <a:pt x="83910" y="19118"/>
                    <a:pt x="73255" y="17120"/>
                    <a:pt x="63043" y="13569"/>
                  </a:cubicBezTo>
                  <a:cubicBezTo>
                    <a:pt x="52832" y="10017"/>
                    <a:pt x="42843" y="5799"/>
                    <a:pt x="32188" y="2914"/>
                  </a:cubicBezTo>
                  <a:cubicBezTo>
                    <a:pt x="26860" y="1138"/>
                    <a:pt x="21533" y="250"/>
                    <a:pt x="15983" y="28"/>
                  </a:cubicBezTo>
                  <a:cubicBezTo>
                    <a:pt x="15524" y="9"/>
                    <a:pt x="15065" y="0"/>
                    <a:pt x="14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4"/>
            <p:cNvSpPr/>
            <p:nvPr/>
          </p:nvSpPr>
          <p:spPr>
            <a:xfrm>
              <a:off x="1801050" y="4061325"/>
              <a:ext cx="3041175" cy="657175"/>
            </a:xfrm>
            <a:custGeom>
              <a:avLst/>
              <a:gdLst/>
              <a:ahLst/>
              <a:cxnLst/>
              <a:rect l="l" t="t" r="r" b="b"/>
              <a:pathLst>
                <a:path w="121647" h="26287" extrusionOk="0">
                  <a:moveTo>
                    <a:pt x="14479" y="0"/>
                  </a:moveTo>
                  <a:cubicBezTo>
                    <a:pt x="9212" y="0"/>
                    <a:pt x="4006" y="1972"/>
                    <a:pt x="1" y="5344"/>
                  </a:cubicBezTo>
                  <a:lnTo>
                    <a:pt x="1" y="5566"/>
                  </a:lnTo>
                  <a:cubicBezTo>
                    <a:pt x="3871" y="3171"/>
                    <a:pt x="8199" y="1846"/>
                    <a:pt x="12606" y="1846"/>
                  </a:cubicBezTo>
                  <a:cubicBezTo>
                    <a:pt x="13508" y="1846"/>
                    <a:pt x="14413" y="1902"/>
                    <a:pt x="15318" y="2015"/>
                  </a:cubicBezTo>
                  <a:cubicBezTo>
                    <a:pt x="20645" y="2237"/>
                    <a:pt x="25751" y="3791"/>
                    <a:pt x="30412" y="6010"/>
                  </a:cubicBezTo>
                  <a:cubicBezTo>
                    <a:pt x="39957" y="10450"/>
                    <a:pt x="48837" y="17331"/>
                    <a:pt x="59048" y="21327"/>
                  </a:cubicBezTo>
                  <a:cubicBezTo>
                    <a:pt x="67184" y="24651"/>
                    <a:pt x="75768" y="26286"/>
                    <a:pt x="84311" y="26286"/>
                  </a:cubicBezTo>
                  <a:cubicBezTo>
                    <a:pt x="97445" y="26286"/>
                    <a:pt x="110483" y="22422"/>
                    <a:pt x="121646" y="14890"/>
                  </a:cubicBezTo>
                  <a:lnTo>
                    <a:pt x="121646" y="14668"/>
                  </a:lnTo>
                  <a:cubicBezTo>
                    <a:pt x="110842" y="21356"/>
                    <a:pt x="98546" y="24766"/>
                    <a:pt x="86228" y="24766"/>
                  </a:cubicBezTo>
                  <a:cubicBezTo>
                    <a:pt x="77289" y="24766"/>
                    <a:pt x="68337" y="22970"/>
                    <a:pt x="59936" y="19329"/>
                  </a:cubicBezTo>
                  <a:cubicBezTo>
                    <a:pt x="50169" y="15112"/>
                    <a:pt x="41733" y="7786"/>
                    <a:pt x="31522" y="3569"/>
                  </a:cubicBezTo>
                  <a:cubicBezTo>
                    <a:pt x="26417" y="1349"/>
                    <a:pt x="20867" y="17"/>
                    <a:pt x="15318" y="17"/>
                  </a:cubicBezTo>
                  <a:cubicBezTo>
                    <a:pt x="15038" y="6"/>
                    <a:pt x="14758" y="0"/>
                    <a:pt x="144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4"/>
            <p:cNvSpPr/>
            <p:nvPr/>
          </p:nvSpPr>
          <p:spPr>
            <a:xfrm>
              <a:off x="1551325" y="4638200"/>
              <a:ext cx="2591650" cy="604800"/>
            </a:xfrm>
            <a:custGeom>
              <a:avLst/>
              <a:gdLst/>
              <a:ahLst/>
              <a:cxnLst/>
              <a:rect l="l" t="t" r="r" b="b"/>
              <a:pathLst>
                <a:path w="103666" h="24192" extrusionOk="0">
                  <a:moveTo>
                    <a:pt x="13430" y="0"/>
                  </a:moveTo>
                  <a:cubicBezTo>
                    <a:pt x="13024" y="0"/>
                    <a:pt x="12617" y="9"/>
                    <a:pt x="12210" y="28"/>
                  </a:cubicBezTo>
                  <a:cubicBezTo>
                    <a:pt x="9768" y="250"/>
                    <a:pt x="7326" y="916"/>
                    <a:pt x="5106" y="1804"/>
                  </a:cubicBezTo>
                  <a:cubicBezTo>
                    <a:pt x="2887" y="2914"/>
                    <a:pt x="1111" y="4689"/>
                    <a:pt x="1" y="6687"/>
                  </a:cubicBezTo>
                  <a:lnTo>
                    <a:pt x="1" y="6687"/>
                  </a:lnTo>
                  <a:cubicBezTo>
                    <a:pt x="2935" y="3544"/>
                    <a:pt x="7056" y="1785"/>
                    <a:pt x="11430" y="1785"/>
                  </a:cubicBezTo>
                  <a:cubicBezTo>
                    <a:pt x="11689" y="1785"/>
                    <a:pt x="11949" y="1791"/>
                    <a:pt x="12210" y="1804"/>
                  </a:cubicBezTo>
                  <a:cubicBezTo>
                    <a:pt x="16649" y="1804"/>
                    <a:pt x="21089" y="3136"/>
                    <a:pt x="24863" y="5577"/>
                  </a:cubicBezTo>
                  <a:cubicBezTo>
                    <a:pt x="28858" y="7575"/>
                    <a:pt x="32410" y="10461"/>
                    <a:pt x="36406" y="13125"/>
                  </a:cubicBezTo>
                  <a:cubicBezTo>
                    <a:pt x="46827" y="20400"/>
                    <a:pt x="59338" y="24192"/>
                    <a:pt x="71933" y="24192"/>
                  </a:cubicBezTo>
                  <a:cubicBezTo>
                    <a:pt x="73558" y="24192"/>
                    <a:pt x="75183" y="24129"/>
                    <a:pt x="76806" y="24002"/>
                  </a:cubicBezTo>
                  <a:cubicBezTo>
                    <a:pt x="86351" y="23336"/>
                    <a:pt x="95453" y="20450"/>
                    <a:pt x="103666" y="15789"/>
                  </a:cubicBezTo>
                  <a:lnTo>
                    <a:pt x="103666" y="15567"/>
                  </a:lnTo>
                  <a:cubicBezTo>
                    <a:pt x="94419" y="20375"/>
                    <a:pt x="84215" y="22855"/>
                    <a:pt x="74002" y="22855"/>
                  </a:cubicBezTo>
                  <a:cubicBezTo>
                    <a:pt x="65826" y="22855"/>
                    <a:pt x="57645" y="21265"/>
                    <a:pt x="49946" y="18008"/>
                  </a:cubicBezTo>
                  <a:cubicBezTo>
                    <a:pt x="45729" y="16011"/>
                    <a:pt x="41733" y="13791"/>
                    <a:pt x="38181" y="11127"/>
                  </a:cubicBezTo>
                  <a:cubicBezTo>
                    <a:pt x="34408" y="8241"/>
                    <a:pt x="30412" y="5577"/>
                    <a:pt x="26195" y="3358"/>
                  </a:cubicBezTo>
                  <a:cubicBezTo>
                    <a:pt x="22328" y="1119"/>
                    <a:pt x="17903" y="0"/>
                    <a:pt x="134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1" name="Google Shape;511;p14"/>
          <p:cNvGrpSpPr/>
          <p:nvPr/>
        </p:nvGrpSpPr>
        <p:grpSpPr>
          <a:xfrm flipH="1">
            <a:off x="8598095" y="3312017"/>
            <a:ext cx="822444" cy="807019"/>
            <a:chOff x="1124025" y="238125"/>
            <a:chExt cx="5272075" cy="5173200"/>
          </a:xfrm>
        </p:grpSpPr>
        <p:sp>
          <p:nvSpPr>
            <p:cNvPr id="512" name="Google Shape;512;p14"/>
            <p:cNvSpPr/>
            <p:nvPr/>
          </p:nvSpPr>
          <p:spPr>
            <a:xfrm>
              <a:off x="1124025" y="238125"/>
              <a:ext cx="5272075" cy="5173200"/>
            </a:xfrm>
            <a:custGeom>
              <a:avLst/>
              <a:gdLst/>
              <a:ahLst/>
              <a:cxnLst/>
              <a:rect l="l" t="t" r="r" b="b"/>
              <a:pathLst>
                <a:path w="210883" h="206928" extrusionOk="0">
                  <a:moveTo>
                    <a:pt x="210882" y="0"/>
                  </a:moveTo>
                  <a:cubicBezTo>
                    <a:pt x="160492" y="29523"/>
                    <a:pt x="89459" y="1332"/>
                    <a:pt x="42177" y="35295"/>
                  </a:cubicBezTo>
                  <a:cubicBezTo>
                    <a:pt x="20422" y="50834"/>
                    <a:pt x="8214" y="77249"/>
                    <a:pt x="4218" y="103665"/>
                  </a:cubicBezTo>
                  <a:cubicBezTo>
                    <a:pt x="0" y="130081"/>
                    <a:pt x="5550" y="160270"/>
                    <a:pt x="8436" y="186908"/>
                  </a:cubicBezTo>
                  <a:cubicBezTo>
                    <a:pt x="24825" y="200456"/>
                    <a:pt x="46633" y="206927"/>
                    <a:pt x="68751" y="206927"/>
                  </a:cubicBezTo>
                  <a:cubicBezTo>
                    <a:pt x="98457" y="206927"/>
                    <a:pt x="128723" y="195253"/>
                    <a:pt x="147174" y="173367"/>
                  </a:cubicBezTo>
                  <a:cubicBezTo>
                    <a:pt x="187352" y="125863"/>
                    <a:pt x="174477" y="50390"/>
                    <a:pt x="210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4"/>
            <p:cNvSpPr/>
            <p:nvPr/>
          </p:nvSpPr>
          <p:spPr>
            <a:xfrm>
              <a:off x="1490275" y="892950"/>
              <a:ext cx="4456300" cy="4040075"/>
            </a:xfrm>
            <a:custGeom>
              <a:avLst/>
              <a:gdLst/>
              <a:ahLst/>
              <a:cxnLst/>
              <a:rect l="l" t="t" r="r" b="b"/>
              <a:pathLst>
                <a:path w="178252" h="161603" extrusionOk="0">
                  <a:moveTo>
                    <a:pt x="178252" y="1"/>
                  </a:moveTo>
                  <a:cubicBezTo>
                    <a:pt x="157163" y="3108"/>
                    <a:pt x="136963" y="9546"/>
                    <a:pt x="117873" y="18869"/>
                  </a:cubicBezTo>
                  <a:cubicBezTo>
                    <a:pt x="79692" y="37738"/>
                    <a:pt x="47283" y="67039"/>
                    <a:pt x="24863" y="103444"/>
                  </a:cubicBezTo>
                  <a:cubicBezTo>
                    <a:pt x="13542" y="121424"/>
                    <a:pt x="5107" y="140959"/>
                    <a:pt x="1" y="161603"/>
                  </a:cubicBezTo>
                  <a:cubicBezTo>
                    <a:pt x="29080" y="81690"/>
                    <a:pt x="95675" y="21089"/>
                    <a:pt x="178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4"/>
            <p:cNvSpPr/>
            <p:nvPr/>
          </p:nvSpPr>
          <p:spPr>
            <a:xfrm>
              <a:off x="2827725" y="726475"/>
              <a:ext cx="527225" cy="1698175"/>
            </a:xfrm>
            <a:custGeom>
              <a:avLst/>
              <a:gdLst/>
              <a:ahLst/>
              <a:cxnLst/>
              <a:rect l="l" t="t" r="r" b="b"/>
              <a:pathLst>
                <a:path w="21089" h="67927" extrusionOk="0">
                  <a:moveTo>
                    <a:pt x="20867" y="0"/>
                  </a:moveTo>
                  <a:cubicBezTo>
                    <a:pt x="12209" y="8658"/>
                    <a:pt x="5772" y="19535"/>
                    <a:pt x="2664" y="31522"/>
                  </a:cubicBezTo>
                  <a:cubicBezTo>
                    <a:pt x="888" y="37515"/>
                    <a:pt x="0" y="43509"/>
                    <a:pt x="222" y="49946"/>
                  </a:cubicBezTo>
                  <a:cubicBezTo>
                    <a:pt x="444" y="55940"/>
                    <a:pt x="1554" y="62155"/>
                    <a:pt x="3996" y="67926"/>
                  </a:cubicBezTo>
                  <a:lnTo>
                    <a:pt x="4218" y="67926"/>
                  </a:lnTo>
                  <a:cubicBezTo>
                    <a:pt x="3330" y="61933"/>
                    <a:pt x="2886" y="55940"/>
                    <a:pt x="2886" y="49946"/>
                  </a:cubicBezTo>
                  <a:cubicBezTo>
                    <a:pt x="3108" y="43953"/>
                    <a:pt x="3552" y="37959"/>
                    <a:pt x="4884" y="32188"/>
                  </a:cubicBezTo>
                  <a:cubicBezTo>
                    <a:pt x="7326" y="20201"/>
                    <a:pt x="13097" y="9102"/>
                    <a:pt x="210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4"/>
            <p:cNvSpPr/>
            <p:nvPr/>
          </p:nvSpPr>
          <p:spPr>
            <a:xfrm>
              <a:off x="3443725" y="726475"/>
              <a:ext cx="505025" cy="1237575"/>
            </a:xfrm>
            <a:custGeom>
              <a:avLst/>
              <a:gdLst/>
              <a:ahLst/>
              <a:cxnLst/>
              <a:rect l="l" t="t" r="r" b="b"/>
              <a:pathLst>
                <a:path w="20201" h="49503" extrusionOk="0">
                  <a:moveTo>
                    <a:pt x="19979" y="0"/>
                  </a:moveTo>
                  <a:cubicBezTo>
                    <a:pt x="13319" y="6216"/>
                    <a:pt x="7992" y="13763"/>
                    <a:pt x="4440" y="22198"/>
                  </a:cubicBezTo>
                  <a:cubicBezTo>
                    <a:pt x="2664" y="26416"/>
                    <a:pt x="1332" y="30856"/>
                    <a:pt x="666" y="35517"/>
                  </a:cubicBezTo>
                  <a:cubicBezTo>
                    <a:pt x="0" y="40179"/>
                    <a:pt x="0" y="44840"/>
                    <a:pt x="888" y="49502"/>
                  </a:cubicBezTo>
                  <a:lnTo>
                    <a:pt x="1332" y="49280"/>
                  </a:lnTo>
                  <a:cubicBezTo>
                    <a:pt x="1776" y="44840"/>
                    <a:pt x="2442" y="40401"/>
                    <a:pt x="3330" y="35961"/>
                  </a:cubicBezTo>
                  <a:cubicBezTo>
                    <a:pt x="4218" y="31744"/>
                    <a:pt x="5328" y="27304"/>
                    <a:pt x="6660" y="23308"/>
                  </a:cubicBezTo>
                  <a:cubicBezTo>
                    <a:pt x="9545" y="14651"/>
                    <a:pt x="14207" y="6882"/>
                    <a:pt x="202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4"/>
            <p:cNvSpPr/>
            <p:nvPr/>
          </p:nvSpPr>
          <p:spPr>
            <a:xfrm>
              <a:off x="2233925" y="931800"/>
              <a:ext cx="382950" cy="1970100"/>
            </a:xfrm>
            <a:custGeom>
              <a:avLst/>
              <a:gdLst/>
              <a:ahLst/>
              <a:cxnLst/>
              <a:rect l="l" t="t" r="r" b="b"/>
              <a:pathLst>
                <a:path w="15318" h="78804" extrusionOk="0">
                  <a:moveTo>
                    <a:pt x="15095" y="1"/>
                  </a:moveTo>
                  <a:cubicBezTo>
                    <a:pt x="6660" y="11322"/>
                    <a:pt x="1776" y="24641"/>
                    <a:pt x="666" y="38625"/>
                  </a:cubicBezTo>
                  <a:cubicBezTo>
                    <a:pt x="0" y="45729"/>
                    <a:pt x="444" y="52610"/>
                    <a:pt x="1998" y="59492"/>
                  </a:cubicBezTo>
                  <a:cubicBezTo>
                    <a:pt x="3552" y="66373"/>
                    <a:pt x="6216" y="72810"/>
                    <a:pt x="10212" y="78804"/>
                  </a:cubicBezTo>
                  <a:lnTo>
                    <a:pt x="10434" y="78804"/>
                  </a:lnTo>
                  <a:cubicBezTo>
                    <a:pt x="7770" y="72366"/>
                    <a:pt x="5994" y="65707"/>
                    <a:pt x="4662" y="59048"/>
                  </a:cubicBezTo>
                  <a:cubicBezTo>
                    <a:pt x="3330" y="52388"/>
                    <a:pt x="2886" y="45729"/>
                    <a:pt x="2886" y="38847"/>
                  </a:cubicBezTo>
                  <a:cubicBezTo>
                    <a:pt x="3552" y="25084"/>
                    <a:pt x="7770" y="11766"/>
                    <a:pt x="15317" y="223"/>
                  </a:cubicBezTo>
                  <a:lnTo>
                    <a:pt x="150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4"/>
            <p:cNvSpPr/>
            <p:nvPr/>
          </p:nvSpPr>
          <p:spPr>
            <a:xfrm>
              <a:off x="1667875" y="1442350"/>
              <a:ext cx="366300" cy="2003400"/>
            </a:xfrm>
            <a:custGeom>
              <a:avLst/>
              <a:gdLst/>
              <a:ahLst/>
              <a:cxnLst/>
              <a:rect l="l" t="t" r="r" b="b"/>
              <a:pathLst>
                <a:path w="14652" h="80136" extrusionOk="0">
                  <a:moveTo>
                    <a:pt x="9324" y="1"/>
                  </a:moveTo>
                  <a:cubicBezTo>
                    <a:pt x="2886" y="12654"/>
                    <a:pt x="0" y="26639"/>
                    <a:pt x="666" y="40845"/>
                  </a:cubicBezTo>
                  <a:cubicBezTo>
                    <a:pt x="888" y="47949"/>
                    <a:pt x="2220" y="54830"/>
                    <a:pt x="4440" y="61712"/>
                  </a:cubicBezTo>
                  <a:cubicBezTo>
                    <a:pt x="6660" y="68371"/>
                    <a:pt x="9990" y="74586"/>
                    <a:pt x="14429" y="80136"/>
                  </a:cubicBezTo>
                  <a:lnTo>
                    <a:pt x="14651" y="80136"/>
                  </a:lnTo>
                  <a:cubicBezTo>
                    <a:pt x="11543" y="73921"/>
                    <a:pt x="8880" y="67483"/>
                    <a:pt x="7104" y="60824"/>
                  </a:cubicBezTo>
                  <a:cubicBezTo>
                    <a:pt x="5106" y="54164"/>
                    <a:pt x="3774" y="47505"/>
                    <a:pt x="3108" y="40623"/>
                  </a:cubicBezTo>
                  <a:cubicBezTo>
                    <a:pt x="1776" y="26861"/>
                    <a:pt x="3996" y="12876"/>
                    <a:pt x="95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4"/>
            <p:cNvSpPr/>
            <p:nvPr/>
          </p:nvSpPr>
          <p:spPr>
            <a:xfrm>
              <a:off x="1401500" y="2940725"/>
              <a:ext cx="316350" cy="1137675"/>
            </a:xfrm>
            <a:custGeom>
              <a:avLst/>
              <a:gdLst/>
              <a:ahLst/>
              <a:cxnLst/>
              <a:rect l="l" t="t" r="r" b="b"/>
              <a:pathLst>
                <a:path w="12654" h="45507" extrusionOk="0">
                  <a:moveTo>
                    <a:pt x="1776" y="1"/>
                  </a:moveTo>
                  <a:cubicBezTo>
                    <a:pt x="0" y="7992"/>
                    <a:pt x="0" y="16205"/>
                    <a:pt x="1776" y="24197"/>
                  </a:cubicBezTo>
                  <a:cubicBezTo>
                    <a:pt x="2442" y="28192"/>
                    <a:pt x="3774" y="31966"/>
                    <a:pt x="5550" y="35740"/>
                  </a:cubicBezTo>
                  <a:cubicBezTo>
                    <a:pt x="7326" y="39291"/>
                    <a:pt x="9545" y="42621"/>
                    <a:pt x="12431" y="45507"/>
                  </a:cubicBezTo>
                  <a:lnTo>
                    <a:pt x="12653" y="45285"/>
                  </a:lnTo>
                  <a:cubicBezTo>
                    <a:pt x="11099" y="41733"/>
                    <a:pt x="9323" y="38181"/>
                    <a:pt x="7770" y="34630"/>
                  </a:cubicBezTo>
                  <a:cubicBezTo>
                    <a:pt x="6216" y="30856"/>
                    <a:pt x="4884" y="27304"/>
                    <a:pt x="3774" y="23531"/>
                  </a:cubicBezTo>
                  <a:cubicBezTo>
                    <a:pt x="1776" y="15983"/>
                    <a:pt x="1110" y="7992"/>
                    <a:pt x="19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4"/>
            <p:cNvSpPr/>
            <p:nvPr/>
          </p:nvSpPr>
          <p:spPr>
            <a:xfrm>
              <a:off x="4226200" y="693175"/>
              <a:ext cx="765850" cy="754750"/>
            </a:xfrm>
            <a:custGeom>
              <a:avLst/>
              <a:gdLst/>
              <a:ahLst/>
              <a:cxnLst/>
              <a:rect l="l" t="t" r="r" b="b"/>
              <a:pathLst>
                <a:path w="30634" h="30190" extrusionOk="0">
                  <a:moveTo>
                    <a:pt x="30634" y="0"/>
                  </a:moveTo>
                  <a:cubicBezTo>
                    <a:pt x="23531" y="1998"/>
                    <a:pt x="16871" y="5772"/>
                    <a:pt x="11322" y="10878"/>
                  </a:cubicBezTo>
                  <a:cubicBezTo>
                    <a:pt x="8436" y="13319"/>
                    <a:pt x="5772" y="16205"/>
                    <a:pt x="3774" y="19313"/>
                  </a:cubicBezTo>
                  <a:cubicBezTo>
                    <a:pt x="1998" y="22642"/>
                    <a:pt x="667" y="26194"/>
                    <a:pt x="1" y="29968"/>
                  </a:cubicBezTo>
                  <a:lnTo>
                    <a:pt x="223" y="30190"/>
                  </a:lnTo>
                  <a:cubicBezTo>
                    <a:pt x="2220" y="26860"/>
                    <a:pt x="4218" y="23752"/>
                    <a:pt x="6216" y="20867"/>
                  </a:cubicBezTo>
                  <a:cubicBezTo>
                    <a:pt x="8214" y="17981"/>
                    <a:pt x="10434" y="15095"/>
                    <a:pt x="12875" y="12431"/>
                  </a:cubicBezTo>
                  <a:cubicBezTo>
                    <a:pt x="17759" y="7104"/>
                    <a:pt x="23975" y="2886"/>
                    <a:pt x="30634" y="222"/>
                  </a:cubicBezTo>
                  <a:lnTo>
                    <a:pt x="306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4"/>
            <p:cNvSpPr/>
            <p:nvPr/>
          </p:nvSpPr>
          <p:spPr>
            <a:xfrm>
              <a:off x="5053075" y="254750"/>
              <a:ext cx="1343025" cy="810275"/>
            </a:xfrm>
            <a:custGeom>
              <a:avLst/>
              <a:gdLst/>
              <a:ahLst/>
              <a:cxnLst/>
              <a:rect l="l" t="t" r="r" b="b"/>
              <a:pathLst>
                <a:path w="53721" h="32411" extrusionOk="0">
                  <a:moveTo>
                    <a:pt x="53720" y="1"/>
                  </a:moveTo>
                  <a:cubicBezTo>
                    <a:pt x="49946" y="3775"/>
                    <a:pt x="45729" y="6882"/>
                    <a:pt x="40845" y="9102"/>
                  </a:cubicBezTo>
                  <a:cubicBezTo>
                    <a:pt x="36184" y="11544"/>
                    <a:pt x="31522" y="13542"/>
                    <a:pt x="26638" y="15318"/>
                  </a:cubicBezTo>
                  <a:cubicBezTo>
                    <a:pt x="21533" y="17093"/>
                    <a:pt x="16649" y="19313"/>
                    <a:pt x="11988" y="21755"/>
                  </a:cubicBezTo>
                  <a:cubicBezTo>
                    <a:pt x="7326" y="24197"/>
                    <a:pt x="3108" y="27749"/>
                    <a:pt x="1" y="32188"/>
                  </a:cubicBezTo>
                  <a:lnTo>
                    <a:pt x="223" y="32410"/>
                  </a:lnTo>
                  <a:cubicBezTo>
                    <a:pt x="4218" y="29302"/>
                    <a:pt x="8658" y="26417"/>
                    <a:pt x="13320" y="24197"/>
                  </a:cubicBezTo>
                  <a:cubicBezTo>
                    <a:pt x="17981" y="21977"/>
                    <a:pt x="22643" y="19757"/>
                    <a:pt x="27526" y="17537"/>
                  </a:cubicBezTo>
                  <a:cubicBezTo>
                    <a:pt x="32410" y="15540"/>
                    <a:pt x="37072" y="13098"/>
                    <a:pt x="41733" y="10434"/>
                  </a:cubicBezTo>
                  <a:cubicBezTo>
                    <a:pt x="46173" y="7770"/>
                    <a:pt x="50168" y="4219"/>
                    <a:pt x="53720" y="223"/>
                  </a:cubicBezTo>
                  <a:lnTo>
                    <a:pt x="537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4"/>
            <p:cNvSpPr/>
            <p:nvPr/>
          </p:nvSpPr>
          <p:spPr>
            <a:xfrm>
              <a:off x="2994200" y="2423225"/>
              <a:ext cx="2552825" cy="446575"/>
            </a:xfrm>
            <a:custGeom>
              <a:avLst/>
              <a:gdLst/>
              <a:ahLst/>
              <a:cxnLst/>
              <a:rect l="l" t="t" r="r" b="b"/>
              <a:pathLst>
                <a:path w="102113" h="17863" extrusionOk="0">
                  <a:moveTo>
                    <a:pt x="13236" y="1"/>
                  </a:moveTo>
                  <a:cubicBezTo>
                    <a:pt x="8769" y="1"/>
                    <a:pt x="4329" y="611"/>
                    <a:pt x="1" y="1832"/>
                  </a:cubicBezTo>
                  <a:lnTo>
                    <a:pt x="1" y="2054"/>
                  </a:lnTo>
                  <a:cubicBezTo>
                    <a:pt x="2381" y="1810"/>
                    <a:pt x="4778" y="1684"/>
                    <a:pt x="7177" y="1684"/>
                  </a:cubicBezTo>
                  <a:cubicBezTo>
                    <a:pt x="13507" y="1684"/>
                    <a:pt x="19856" y="2565"/>
                    <a:pt x="25973" y="4496"/>
                  </a:cubicBezTo>
                  <a:cubicBezTo>
                    <a:pt x="34186" y="6716"/>
                    <a:pt x="42621" y="9824"/>
                    <a:pt x="50834" y="12487"/>
                  </a:cubicBezTo>
                  <a:cubicBezTo>
                    <a:pt x="59270" y="15595"/>
                    <a:pt x="68149" y="17371"/>
                    <a:pt x="77028" y="17815"/>
                  </a:cubicBezTo>
                  <a:cubicBezTo>
                    <a:pt x="77666" y="17847"/>
                    <a:pt x="78303" y="17863"/>
                    <a:pt x="78940" y="17863"/>
                  </a:cubicBezTo>
                  <a:cubicBezTo>
                    <a:pt x="87174" y="17863"/>
                    <a:pt x="95313" y="15213"/>
                    <a:pt x="102112" y="10268"/>
                  </a:cubicBezTo>
                  <a:lnTo>
                    <a:pt x="101890" y="10046"/>
                  </a:lnTo>
                  <a:cubicBezTo>
                    <a:pt x="95559" y="14266"/>
                    <a:pt x="88068" y="16663"/>
                    <a:pt x="80420" y="16663"/>
                  </a:cubicBezTo>
                  <a:cubicBezTo>
                    <a:pt x="79218" y="16663"/>
                    <a:pt x="78012" y="16604"/>
                    <a:pt x="76806" y="16483"/>
                  </a:cubicBezTo>
                  <a:cubicBezTo>
                    <a:pt x="68149" y="15817"/>
                    <a:pt x="59714" y="13819"/>
                    <a:pt x="51500" y="10490"/>
                  </a:cubicBezTo>
                  <a:cubicBezTo>
                    <a:pt x="43287" y="7160"/>
                    <a:pt x="35074" y="4274"/>
                    <a:pt x="26639" y="1832"/>
                  </a:cubicBezTo>
                  <a:cubicBezTo>
                    <a:pt x="22199" y="611"/>
                    <a:pt x="17704" y="1"/>
                    <a:pt x="132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4"/>
            <p:cNvSpPr/>
            <p:nvPr/>
          </p:nvSpPr>
          <p:spPr>
            <a:xfrm>
              <a:off x="4242850" y="1420150"/>
              <a:ext cx="1581650" cy="181750"/>
            </a:xfrm>
            <a:custGeom>
              <a:avLst/>
              <a:gdLst/>
              <a:ahLst/>
              <a:cxnLst/>
              <a:rect l="l" t="t" r="r" b="b"/>
              <a:pathLst>
                <a:path w="63266" h="7270" extrusionOk="0">
                  <a:moveTo>
                    <a:pt x="63043" y="1"/>
                  </a:moveTo>
                  <a:cubicBezTo>
                    <a:pt x="58825" y="3331"/>
                    <a:pt x="53720" y="5328"/>
                    <a:pt x="48392" y="5550"/>
                  </a:cubicBezTo>
                  <a:cubicBezTo>
                    <a:pt x="47504" y="5587"/>
                    <a:pt x="46610" y="5606"/>
                    <a:pt x="45713" y="5606"/>
                  </a:cubicBezTo>
                  <a:cubicBezTo>
                    <a:pt x="41227" y="5606"/>
                    <a:pt x="36664" y="5143"/>
                    <a:pt x="32410" y="4219"/>
                  </a:cubicBezTo>
                  <a:cubicBezTo>
                    <a:pt x="27082" y="3109"/>
                    <a:pt x="21755" y="1999"/>
                    <a:pt x="16205" y="1555"/>
                  </a:cubicBezTo>
                  <a:cubicBezTo>
                    <a:pt x="14977" y="1407"/>
                    <a:pt x="13749" y="1336"/>
                    <a:pt x="12526" y="1336"/>
                  </a:cubicBezTo>
                  <a:cubicBezTo>
                    <a:pt x="8221" y="1336"/>
                    <a:pt x="3976" y="2219"/>
                    <a:pt x="1" y="3775"/>
                  </a:cubicBezTo>
                  <a:lnTo>
                    <a:pt x="1" y="3997"/>
                  </a:lnTo>
                  <a:cubicBezTo>
                    <a:pt x="2473" y="3688"/>
                    <a:pt x="4946" y="3522"/>
                    <a:pt x="7418" y="3522"/>
                  </a:cubicBezTo>
                  <a:cubicBezTo>
                    <a:pt x="10273" y="3522"/>
                    <a:pt x="13128" y="3743"/>
                    <a:pt x="15983" y="4219"/>
                  </a:cubicBezTo>
                  <a:lnTo>
                    <a:pt x="31966" y="6438"/>
                  </a:lnTo>
                  <a:cubicBezTo>
                    <a:pt x="35326" y="6976"/>
                    <a:pt x="38687" y="7270"/>
                    <a:pt x="41998" y="7270"/>
                  </a:cubicBezTo>
                  <a:cubicBezTo>
                    <a:pt x="44155" y="7270"/>
                    <a:pt x="46291" y="7145"/>
                    <a:pt x="48392" y="6882"/>
                  </a:cubicBezTo>
                  <a:cubicBezTo>
                    <a:pt x="53942" y="6216"/>
                    <a:pt x="59047" y="3997"/>
                    <a:pt x="63265" y="223"/>
                  </a:cubicBezTo>
                  <a:lnTo>
                    <a:pt x="630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4"/>
            <p:cNvSpPr/>
            <p:nvPr/>
          </p:nvSpPr>
          <p:spPr>
            <a:xfrm>
              <a:off x="3510325" y="1923700"/>
              <a:ext cx="2186525" cy="290900"/>
            </a:xfrm>
            <a:custGeom>
              <a:avLst/>
              <a:gdLst/>
              <a:ahLst/>
              <a:cxnLst/>
              <a:rect l="l" t="t" r="r" b="b"/>
              <a:pathLst>
                <a:path w="87461" h="11636" extrusionOk="0">
                  <a:moveTo>
                    <a:pt x="16545" y="0"/>
                  </a:moveTo>
                  <a:cubicBezTo>
                    <a:pt x="10781" y="0"/>
                    <a:pt x="5143" y="1457"/>
                    <a:pt x="0" y="4277"/>
                  </a:cubicBezTo>
                  <a:lnTo>
                    <a:pt x="0" y="4499"/>
                  </a:lnTo>
                  <a:cubicBezTo>
                    <a:pt x="4471" y="3102"/>
                    <a:pt x="9206" y="2320"/>
                    <a:pt x="13927" y="2320"/>
                  </a:cubicBezTo>
                  <a:cubicBezTo>
                    <a:pt x="16708" y="2320"/>
                    <a:pt x="19483" y="2591"/>
                    <a:pt x="22198" y="3167"/>
                  </a:cubicBezTo>
                  <a:cubicBezTo>
                    <a:pt x="29524" y="4499"/>
                    <a:pt x="36849" y="6719"/>
                    <a:pt x="44174" y="8494"/>
                  </a:cubicBezTo>
                  <a:cubicBezTo>
                    <a:pt x="50781" y="10697"/>
                    <a:pt x="57749" y="11635"/>
                    <a:pt x="64753" y="11635"/>
                  </a:cubicBezTo>
                  <a:cubicBezTo>
                    <a:pt x="65514" y="11635"/>
                    <a:pt x="66276" y="11624"/>
                    <a:pt x="67038" y="11602"/>
                  </a:cubicBezTo>
                  <a:cubicBezTo>
                    <a:pt x="74808" y="11158"/>
                    <a:pt x="82133" y="7829"/>
                    <a:pt x="87461" y="2057"/>
                  </a:cubicBezTo>
                  <a:lnTo>
                    <a:pt x="87239" y="1835"/>
                  </a:lnTo>
                  <a:cubicBezTo>
                    <a:pt x="81689" y="7163"/>
                    <a:pt x="74586" y="10048"/>
                    <a:pt x="66816" y="10048"/>
                  </a:cubicBezTo>
                  <a:cubicBezTo>
                    <a:pt x="59269" y="10048"/>
                    <a:pt x="51722" y="8938"/>
                    <a:pt x="44618" y="6497"/>
                  </a:cubicBezTo>
                  <a:cubicBezTo>
                    <a:pt x="37515" y="3833"/>
                    <a:pt x="29967" y="1835"/>
                    <a:pt x="22420" y="503"/>
                  </a:cubicBezTo>
                  <a:cubicBezTo>
                    <a:pt x="20457" y="167"/>
                    <a:pt x="18494" y="0"/>
                    <a:pt x="165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4"/>
            <p:cNvSpPr/>
            <p:nvPr/>
          </p:nvSpPr>
          <p:spPr>
            <a:xfrm>
              <a:off x="2555800" y="2909850"/>
              <a:ext cx="2902425" cy="531550"/>
            </a:xfrm>
            <a:custGeom>
              <a:avLst/>
              <a:gdLst/>
              <a:ahLst/>
              <a:cxnLst/>
              <a:rect l="l" t="t" r="r" b="b"/>
              <a:pathLst>
                <a:path w="116097" h="21262" extrusionOk="0">
                  <a:moveTo>
                    <a:pt x="13743" y="1"/>
                  </a:moveTo>
                  <a:cubicBezTo>
                    <a:pt x="9093" y="1"/>
                    <a:pt x="4477" y="561"/>
                    <a:pt x="0" y="1680"/>
                  </a:cubicBezTo>
                  <a:lnTo>
                    <a:pt x="0" y="2124"/>
                  </a:lnTo>
                  <a:cubicBezTo>
                    <a:pt x="2673" y="1820"/>
                    <a:pt x="5362" y="1666"/>
                    <a:pt x="8054" y="1666"/>
                  </a:cubicBezTo>
                  <a:cubicBezTo>
                    <a:pt x="15201" y="1666"/>
                    <a:pt x="22368" y="2752"/>
                    <a:pt x="29302" y="5009"/>
                  </a:cubicBezTo>
                  <a:cubicBezTo>
                    <a:pt x="38847" y="7673"/>
                    <a:pt x="48170" y="11225"/>
                    <a:pt x="57715" y="14555"/>
                  </a:cubicBezTo>
                  <a:cubicBezTo>
                    <a:pt x="67261" y="18106"/>
                    <a:pt x="77250" y="20326"/>
                    <a:pt x="87461" y="21214"/>
                  </a:cubicBezTo>
                  <a:cubicBezTo>
                    <a:pt x="88174" y="21246"/>
                    <a:pt x="88889" y="21262"/>
                    <a:pt x="89604" y="21262"/>
                  </a:cubicBezTo>
                  <a:cubicBezTo>
                    <a:pt x="98900" y="21262"/>
                    <a:pt x="108264" y="18582"/>
                    <a:pt x="116096" y="13223"/>
                  </a:cubicBezTo>
                  <a:lnTo>
                    <a:pt x="115874" y="13001"/>
                  </a:lnTo>
                  <a:cubicBezTo>
                    <a:pt x="108777" y="17483"/>
                    <a:pt x="100580" y="19923"/>
                    <a:pt x="92208" y="19923"/>
                  </a:cubicBezTo>
                  <a:cubicBezTo>
                    <a:pt x="90630" y="19923"/>
                    <a:pt x="89045" y="19836"/>
                    <a:pt x="87461" y="19660"/>
                  </a:cubicBezTo>
                  <a:cubicBezTo>
                    <a:pt x="77472" y="18772"/>
                    <a:pt x="67705" y="16330"/>
                    <a:pt x="58603" y="12557"/>
                  </a:cubicBezTo>
                  <a:cubicBezTo>
                    <a:pt x="49280" y="8561"/>
                    <a:pt x="39735" y="5009"/>
                    <a:pt x="30190" y="2346"/>
                  </a:cubicBezTo>
                  <a:cubicBezTo>
                    <a:pt x="24779" y="783"/>
                    <a:pt x="19238" y="1"/>
                    <a:pt x="13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4"/>
            <p:cNvSpPr/>
            <p:nvPr/>
          </p:nvSpPr>
          <p:spPr>
            <a:xfrm>
              <a:off x="2122925" y="3511650"/>
              <a:ext cx="3141050" cy="522650"/>
            </a:xfrm>
            <a:custGeom>
              <a:avLst/>
              <a:gdLst/>
              <a:ahLst/>
              <a:cxnLst/>
              <a:rect l="l" t="t" r="r" b="b"/>
              <a:pathLst>
                <a:path w="125642" h="20906" extrusionOk="0">
                  <a:moveTo>
                    <a:pt x="14606" y="0"/>
                  </a:moveTo>
                  <a:cubicBezTo>
                    <a:pt x="9520" y="0"/>
                    <a:pt x="4480" y="1136"/>
                    <a:pt x="1" y="3579"/>
                  </a:cubicBezTo>
                  <a:lnTo>
                    <a:pt x="1" y="3801"/>
                  </a:lnTo>
                  <a:cubicBezTo>
                    <a:pt x="3830" y="2303"/>
                    <a:pt x="7784" y="1554"/>
                    <a:pt x="11769" y="1554"/>
                  </a:cubicBezTo>
                  <a:cubicBezTo>
                    <a:pt x="13098" y="1554"/>
                    <a:pt x="14430" y="1637"/>
                    <a:pt x="15761" y="1804"/>
                  </a:cubicBezTo>
                  <a:cubicBezTo>
                    <a:pt x="21089" y="2470"/>
                    <a:pt x="26195" y="3579"/>
                    <a:pt x="31300" y="5355"/>
                  </a:cubicBezTo>
                  <a:cubicBezTo>
                    <a:pt x="41511" y="8685"/>
                    <a:pt x="51722" y="12459"/>
                    <a:pt x="62155" y="15566"/>
                  </a:cubicBezTo>
                  <a:cubicBezTo>
                    <a:pt x="72589" y="18896"/>
                    <a:pt x="83466" y="20672"/>
                    <a:pt x="94343" y="20894"/>
                  </a:cubicBezTo>
                  <a:cubicBezTo>
                    <a:pt x="94740" y="20902"/>
                    <a:pt x="95136" y="20906"/>
                    <a:pt x="95532" y="20906"/>
                  </a:cubicBezTo>
                  <a:cubicBezTo>
                    <a:pt x="106218" y="20906"/>
                    <a:pt x="116652" y="18024"/>
                    <a:pt x="125642" y="12459"/>
                  </a:cubicBezTo>
                  <a:lnTo>
                    <a:pt x="125642" y="12237"/>
                  </a:lnTo>
                  <a:cubicBezTo>
                    <a:pt x="117061" y="17026"/>
                    <a:pt x="107583" y="19663"/>
                    <a:pt x="97853" y="19663"/>
                  </a:cubicBezTo>
                  <a:cubicBezTo>
                    <a:pt x="96760" y="19663"/>
                    <a:pt x="95663" y="19629"/>
                    <a:pt x="94565" y="19562"/>
                  </a:cubicBezTo>
                  <a:cubicBezTo>
                    <a:pt x="83910" y="19118"/>
                    <a:pt x="73255" y="17120"/>
                    <a:pt x="63043" y="13569"/>
                  </a:cubicBezTo>
                  <a:cubicBezTo>
                    <a:pt x="52832" y="10017"/>
                    <a:pt x="42843" y="5799"/>
                    <a:pt x="32188" y="2914"/>
                  </a:cubicBezTo>
                  <a:cubicBezTo>
                    <a:pt x="26860" y="1138"/>
                    <a:pt x="21533" y="250"/>
                    <a:pt x="15983" y="28"/>
                  </a:cubicBezTo>
                  <a:cubicBezTo>
                    <a:pt x="15524" y="9"/>
                    <a:pt x="15065" y="0"/>
                    <a:pt x="14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4"/>
            <p:cNvSpPr/>
            <p:nvPr/>
          </p:nvSpPr>
          <p:spPr>
            <a:xfrm>
              <a:off x="1801050" y="4061325"/>
              <a:ext cx="3041175" cy="657175"/>
            </a:xfrm>
            <a:custGeom>
              <a:avLst/>
              <a:gdLst/>
              <a:ahLst/>
              <a:cxnLst/>
              <a:rect l="l" t="t" r="r" b="b"/>
              <a:pathLst>
                <a:path w="121647" h="26287" extrusionOk="0">
                  <a:moveTo>
                    <a:pt x="14479" y="0"/>
                  </a:moveTo>
                  <a:cubicBezTo>
                    <a:pt x="9212" y="0"/>
                    <a:pt x="4006" y="1972"/>
                    <a:pt x="1" y="5344"/>
                  </a:cubicBezTo>
                  <a:lnTo>
                    <a:pt x="1" y="5566"/>
                  </a:lnTo>
                  <a:cubicBezTo>
                    <a:pt x="3871" y="3171"/>
                    <a:pt x="8199" y="1846"/>
                    <a:pt x="12606" y="1846"/>
                  </a:cubicBezTo>
                  <a:cubicBezTo>
                    <a:pt x="13508" y="1846"/>
                    <a:pt x="14413" y="1902"/>
                    <a:pt x="15318" y="2015"/>
                  </a:cubicBezTo>
                  <a:cubicBezTo>
                    <a:pt x="20645" y="2237"/>
                    <a:pt x="25751" y="3791"/>
                    <a:pt x="30412" y="6010"/>
                  </a:cubicBezTo>
                  <a:cubicBezTo>
                    <a:pt x="39957" y="10450"/>
                    <a:pt x="48837" y="17331"/>
                    <a:pt x="59048" y="21327"/>
                  </a:cubicBezTo>
                  <a:cubicBezTo>
                    <a:pt x="67184" y="24651"/>
                    <a:pt x="75768" y="26286"/>
                    <a:pt x="84311" y="26286"/>
                  </a:cubicBezTo>
                  <a:cubicBezTo>
                    <a:pt x="97445" y="26286"/>
                    <a:pt x="110483" y="22422"/>
                    <a:pt x="121646" y="14890"/>
                  </a:cubicBezTo>
                  <a:lnTo>
                    <a:pt x="121646" y="14668"/>
                  </a:lnTo>
                  <a:cubicBezTo>
                    <a:pt x="110842" y="21356"/>
                    <a:pt x="98546" y="24766"/>
                    <a:pt x="86228" y="24766"/>
                  </a:cubicBezTo>
                  <a:cubicBezTo>
                    <a:pt x="77289" y="24766"/>
                    <a:pt x="68337" y="22970"/>
                    <a:pt x="59936" y="19329"/>
                  </a:cubicBezTo>
                  <a:cubicBezTo>
                    <a:pt x="50169" y="15112"/>
                    <a:pt x="41733" y="7786"/>
                    <a:pt x="31522" y="3569"/>
                  </a:cubicBezTo>
                  <a:cubicBezTo>
                    <a:pt x="26417" y="1349"/>
                    <a:pt x="20867" y="17"/>
                    <a:pt x="15318" y="17"/>
                  </a:cubicBezTo>
                  <a:cubicBezTo>
                    <a:pt x="15038" y="6"/>
                    <a:pt x="14758" y="0"/>
                    <a:pt x="144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4"/>
            <p:cNvSpPr/>
            <p:nvPr/>
          </p:nvSpPr>
          <p:spPr>
            <a:xfrm>
              <a:off x="1551325" y="4638200"/>
              <a:ext cx="2591650" cy="604800"/>
            </a:xfrm>
            <a:custGeom>
              <a:avLst/>
              <a:gdLst/>
              <a:ahLst/>
              <a:cxnLst/>
              <a:rect l="l" t="t" r="r" b="b"/>
              <a:pathLst>
                <a:path w="103666" h="24192" extrusionOk="0">
                  <a:moveTo>
                    <a:pt x="13430" y="0"/>
                  </a:moveTo>
                  <a:cubicBezTo>
                    <a:pt x="13024" y="0"/>
                    <a:pt x="12617" y="9"/>
                    <a:pt x="12210" y="28"/>
                  </a:cubicBezTo>
                  <a:cubicBezTo>
                    <a:pt x="9768" y="250"/>
                    <a:pt x="7326" y="916"/>
                    <a:pt x="5106" y="1804"/>
                  </a:cubicBezTo>
                  <a:cubicBezTo>
                    <a:pt x="2887" y="2914"/>
                    <a:pt x="1111" y="4689"/>
                    <a:pt x="1" y="6687"/>
                  </a:cubicBezTo>
                  <a:lnTo>
                    <a:pt x="1" y="6687"/>
                  </a:lnTo>
                  <a:cubicBezTo>
                    <a:pt x="2935" y="3544"/>
                    <a:pt x="7056" y="1785"/>
                    <a:pt x="11430" y="1785"/>
                  </a:cubicBezTo>
                  <a:cubicBezTo>
                    <a:pt x="11689" y="1785"/>
                    <a:pt x="11949" y="1791"/>
                    <a:pt x="12210" y="1804"/>
                  </a:cubicBezTo>
                  <a:cubicBezTo>
                    <a:pt x="16649" y="1804"/>
                    <a:pt x="21089" y="3136"/>
                    <a:pt x="24863" y="5577"/>
                  </a:cubicBezTo>
                  <a:cubicBezTo>
                    <a:pt x="28858" y="7575"/>
                    <a:pt x="32410" y="10461"/>
                    <a:pt x="36406" y="13125"/>
                  </a:cubicBezTo>
                  <a:cubicBezTo>
                    <a:pt x="46827" y="20400"/>
                    <a:pt x="59338" y="24192"/>
                    <a:pt x="71933" y="24192"/>
                  </a:cubicBezTo>
                  <a:cubicBezTo>
                    <a:pt x="73558" y="24192"/>
                    <a:pt x="75183" y="24129"/>
                    <a:pt x="76806" y="24002"/>
                  </a:cubicBezTo>
                  <a:cubicBezTo>
                    <a:pt x="86351" y="23336"/>
                    <a:pt x="95453" y="20450"/>
                    <a:pt x="103666" y="15789"/>
                  </a:cubicBezTo>
                  <a:lnTo>
                    <a:pt x="103666" y="15567"/>
                  </a:lnTo>
                  <a:cubicBezTo>
                    <a:pt x="94419" y="20375"/>
                    <a:pt x="84215" y="22855"/>
                    <a:pt x="74002" y="22855"/>
                  </a:cubicBezTo>
                  <a:cubicBezTo>
                    <a:pt x="65826" y="22855"/>
                    <a:pt x="57645" y="21265"/>
                    <a:pt x="49946" y="18008"/>
                  </a:cubicBezTo>
                  <a:cubicBezTo>
                    <a:pt x="45729" y="16011"/>
                    <a:pt x="41733" y="13791"/>
                    <a:pt x="38181" y="11127"/>
                  </a:cubicBezTo>
                  <a:cubicBezTo>
                    <a:pt x="34408" y="8241"/>
                    <a:pt x="30412" y="5577"/>
                    <a:pt x="26195" y="3358"/>
                  </a:cubicBezTo>
                  <a:cubicBezTo>
                    <a:pt x="22328" y="1119"/>
                    <a:pt x="17903" y="0"/>
                    <a:pt x="134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four columns">
  <p:cSld name="CUSTOM_2">
    <p:spTree>
      <p:nvGrpSpPr>
        <p:cNvPr id="1" name="Shape 528"/>
        <p:cNvGrpSpPr/>
        <p:nvPr/>
      </p:nvGrpSpPr>
      <p:grpSpPr>
        <a:xfrm>
          <a:off x="0" y="0"/>
          <a:ext cx="0" cy="0"/>
          <a:chOff x="0" y="0"/>
          <a:chExt cx="0" cy="0"/>
        </a:xfrm>
      </p:grpSpPr>
      <p:sp>
        <p:nvSpPr>
          <p:cNvPr id="529" name="Google Shape;529;p15"/>
          <p:cNvSpPr/>
          <p:nvPr/>
        </p:nvSpPr>
        <p:spPr>
          <a:xfrm>
            <a:off x="421075" y="389425"/>
            <a:ext cx="8309400" cy="4369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5"/>
          <p:cNvSpPr txBox="1">
            <a:spLocks noGrp="1"/>
          </p:cNvSpPr>
          <p:nvPr>
            <p:ph type="title"/>
          </p:nvPr>
        </p:nvSpPr>
        <p:spPr>
          <a:xfrm>
            <a:off x="720000" y="445025"/>
            <a:ext cx="5852700" cy="5727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531" name="Google Shape;531;p15"/>
          <p:cNvSpPr txBox="1">
            <a:spLocks noGrp="1"/>
          </p:cNvSpPr>
          <p:nvPr>
            <p:ph type="subTitle" idx="1"/>
          </p:nvPr>
        </p:nvSpPr>
        <p:spPr>
          <a:xfrm>
            <a:off x="3370575" y="2139140"/>
            <a:ext cx="2438400" cy="37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b="1">
                <a:solidFill>
                  <a:schemeClr val="accen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32" name="Google Shape;532;p15"/>
          <p:cNvSpPr txBox="1">
            <a:spLocks noGrp="1"/>
          </p:cNvSpPr>
          <p:nvPr>
            <p:ph type="subTitle" idx="2"/>
          </p:nvPr>
        </p:nvSpPr>
        <p:spPr>
          <a:xfrm>
            <a:off x="3370575" y="2371069"/>
            <a:ext cx="2438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33" name="Google Shape;533;p15"/>
          <p:cNvSpPr txBox="1">
            <a:spLocks noGrp="1"/>
          </p:cNvSpPr>
          <p:nvPr>
            <p:ph type="subTitle" idx="3"/>
          </p:nvPr>
        </p:nvSpPr>
        <p:spPr>
          <a:xfrm>
            <a:off x="5985600" y="2139140"/>
            <a:ext cx="2438400" cy="37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b="1">
                <a:solidFill>
                  <a:schemeClr val="accen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34" name="Google Shape;534;p15"/>
          <p:cNvSpPr txBox="1">
            <a:spLocks noGrp="1"/>
          </p:cNvSpPr>
          <p:nvPr>
            <p:ph type="subTitle" idx="4"/>
          </p:nvPr>
        </p:nvSpPr>
        <p:spPr>
          <a:xfrm>
            <a:off x="5985600" y="2371069"/>
            <a:ext cx="2438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35" name="Google Shape;535;p15"/>
          <p:cNvSpPr txBox="1">
            <a:spLocks noGrp="1"/>
          </p:cNvSpPr>
          <p:nvPr>
            <p:ph type="subTitle" idx="5"/>
          </p:nvPr>
        </p:nvSpPr>
        <p:spPr>
          <a:xfrm>
            <a:off x="3370575" y="3533165"/>
            <a:ext cx="2438400" cy="37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b="1">
                <a:solidFill>
                  <a:schemeClr val="accen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36" name="Google Shape;536;p15"/>
          <p:cNvSpPr txBox="1">
            <a:spLocks noGrp="1"/>
          </p:cNvSpPr>
          <p:nvPr>
            <p:ph type="subTitle" idx="6"/>
          </p:nvPr>
        </p:nvSpPr>
        <p:spPr>
          <a:xfrm>
            <a:off x="3370575" y="3765094"/>
            <a:ext cx="2438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37" name="Google Shape;537;p15"/>
          <p:cNvSpPr txBox="1">
            <a:spLocks noGrp="1"/>
          </p:cNvSpPr>
          <p:nvPr>
            <p:ph type="subTitle" idx="7"/>
          </p:nvPr>
        </p:nvSpPr>
        <p:spPr>
          <a:xfrm>
            <a:off x="5985600" y="3533165"/>
            <a:ext cx="2438400" cy="37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b="1">
                <a:solidFill>
                  <a:schemeClr val="accen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38" name="Google Shape;538;p15"/>
          <p:cNvSpPr txBox="1">
            <a:spLocks noGrp="1"/>
          </p:cNvSpPr>
          <p:nvPr>
            <p:ph type="subTitle" idx="8"/>
          </p:nvPr>
        </p:nvSpPr>
        <p:spPr>
          <a:xfrm>
            <a:off x="5985600" y="3765094"/>
            <a:ext cx="2438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CUSTOM_3">
    <p:spTree>
      <p:nvGrpSpPr>
        <p:cNvPr id="1" name="Shape 539"/>
        <p:cNvGrpSpPr/>
        <p:nvPr/>
      </p:nvGrpSpPr>
      <p:grpSpPr>
        <a:xfrm>
          <a:off x="0" y="0"/>
          <a:ext cx="0" cy="0"/>
          <a:chOff x="0" y="0"/>
          <a:chExt cx="0" cy="0"/>
        </a:xfrm>
      </p:grpSpPr>
      <p:sp>
        <p:nvSpPr>
          <p:cNvPr id="540" name="Google Shape;540;p16"/>
          <p:cNvSpPr/>
          <p:nvPr/>
        </p:nvSpPr>
        <p:spPr>
          <a:xfrm>
            <a:off x="421075" y="389425"/>
            <a:ext cx="8309400" cy="4369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6"/>
          <p:cNvSpPr txBox="1">
            <a:spLocks noGrp="1"/>
          </p:cNvSpPr>
          <p:nvPr>
            <p:ph type="title"/>
          </p:nvPr>
        </p:nvSpPr>
        <p:spPr>
          <a:xfrm>
            <a:off x="720000" y="445025"/>
            <a:ext cx="5852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42" name="Google Shape;542;p16"/>
          <p:cNvSpPr txBox="1">
            <a:spLocks noGrp="1"/>
          </p:cNvSpPr>
          <p:nvPr>
            <p:ph type="subTitle" idx="1"/>
          </p:nvPr>
        </p:nvSpPr>
        <p:spPr>
          <a:xfrm>
            <a:off x="763650" y="2010838"/>
            <a:ext cx="2438400" cy="37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b="1">
                <a:solidFill>
                  <a:schemeClr val="accen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43" name="Google Shape;543;p16"/>
          <p:cNvSpPr txBox="1">
            <a:spLocks noGrp="1"/>
          </p:cNvSpPr>
          <p:nvPr>
            <p:ph type="subTitle" idx="2"/>
          </p:nvPr>
        </p:nvSpPr>
        <p:spPr>
          <a:xfrm>
            <a:off x="984450" y="2254775"/>
            <a:ext cx="19968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44" name="Google Shape;544;p16"/>
          <p:cNvSpPr txBox="1">
            <a:spLocks noGrp="1"/>
          </p:cNvSpPr>
          <p:nvPr>
            <p:ph type="subTitle" idx="3"/>
          </p:nvPr>
        </p:nvSpPr>
        <p:spPr>
          <a:xfrm>
            <a:off x="3136925" y="2010838"/>
            <a:ext cx="2438400" cy="37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b="1">
                <a:solidFill>
                  <a:schemeClr val="accen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45" name="Google Shape;545;p16"/>
          <p:cNvSpPr txBox="1">
            <a:spLocks noGrp="1"/>
          </p:cNvSpPr>
          <p:nvPr>
            <p:ph type="subTitle" idx="4"/>
          </p:nvPr>
        </p:nvSpPr>
        <p:spPr>
          <a:xfrm>
            <a:off x="3357725" y="2254775"/>
            <a:ext cx="19968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46" name="Google Shape;546;p16"/>
          <p:cNvSpPr txBox="1">
            <a:spLocks noGrp="1"/>
          </p:cNvSpPr>
          <p:nvPr>
            <p:ph type="subTitle" idx="5"/>
          </p:nvPr>
        </p:nvSpPr>
        <p:spPr>
          <a:xfrm>
            <a:off x="1950325" y="3462800"/>
            <a:ext cx="2438400" cy="37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b="1">
                <a:solidFill>
                  <a:schemeClr val="accen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47" name="Google Shape;547;p16"/>
          <p:cNvSpPr txBox="1">
            <a:spLocks noGrp="1"/>
          </p:cNvSpPr>
          <p:nvPr>
            <p:ph type="subTitle" idx="6"/>
          </p:nvPr>
        </p:nvSpPr>
        <p:spPr>
          <a:xfrm>
            <a:off x="2171100" y="3706738"/>
            <a:ext cx="19968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2">
  <p:cSld name="CUSTOM_4">
    <p:spTree>
      <p:nvGrpSpPr>
        <p:cNvPr id="1" name="Shape 548"/>
        <p:cNvGrpSpPr/>
        <p:nvPr/>
      </p:nvGrpSpPr>
      <p:grpSpPr>
        <a:xfrm>
          <a:off x="0" y="0"/>
          <a:ext cx="0" cy="0"/>
          <a:chOff x="0" y="0"/>
          <a:chExt cx="0" cy="0"/>
        </a:xfrm>
      </p:grpSpPr>
      <p:sp>
        <p:nvSpPr>
          <p:cNvPr id="549" name="Google Shape;549;p17"/>
          <p:cNvSpPr/>
          <p:nvPr/>
        </p:nvSpPr>
        <p:spPr>
          <a:xfrm>
            <a:off x="421075" y="389425"/>
            <a:ext cx="8309400" cy="4369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7"/>
          <p:cNvSpPr txBox="1">
            <a:spLocks noGrp="1"/>
          </p:cNvSpPr>
          <p:nvPr>
            <p:ph type="title"/>
          </p:nvPr>
        </p:nvSpPr>
        <p:spPr>
          <a:xfrm>
            <a:off x="720000" y="445025"/>
            <a:ext cx="5852700" cy="5727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000"/>
              <a:buNone/>
              <a:defRPr>
                <a:latin typeface="Montserrat"/>
                <a:ea typeface="Montserrat"/>
                <a:cs typeface="Montserrat"/>
                <a:sym typeface="Montserrat"/>
              </a:defRPr>
            </a:lvl2pPr>
            <a:lvl3pPr lvl="2">
              <a:spcBef>
                <a:spcPts val="0"/>
              </a:spcBef>
              <a:spcAft>
                <a:spcPts val="0"/>
              </a:spcAft>
              <a:buSzPts val="3000"/>
              <a:buNone/>
              <a:defRPr>
                <a:latin typeface="Montserrat"/>
                <a:ea typeface="Montserrat"/>
                <a:cs typeface="Montserrat"/>
                <a:sym typeface="Montserrat"/>
              </a:defRPr>
            </a:lvl3pPr>
            <a:lvl4pPr lvl="3">
              <a:spcBef>
                <a:spcPts val="0"/>
              </a:spcBef>
              <a:spcAft>
                <a:spcPts val="0"/>
              </a:spcAft>
              <a:buSzPts val="3000"/>
              <a:buNone/>
              <a:defRPr>
                <a:latin typeface="Montserrat"/>
                <a:ea typeface="Montserrat"/>
                <a:cs typeface="Montserrat"/>
                <a:sym typeface="Montserrat"/>
              </a:defRPr>
            </a:lvl4pPr>
            <a:lvl5pPr lvl="4">
              <a:spcBef>
                <a:spcPts val="0"/>
              </a:spcBef>
              <a:spcAft>
                <a:spcPts val="0"/>
              </a:spcAft>
              <a:buSzPts val="3000"/>
              <a:buNone/>
              <a:defRPr>
                <a:latin typeface="Montserrat"/>
                <a:ea typeface="Montserrat"/>
                <a:cs typeface="Montserrat"/>
                <a:sym typeface="Montserrat"/>
              </a:defRPr>
            </a:lvl5pPr>
            <a:lvl6pPr lvl="5">
              <a:spcBef>
                <a:spcPts val="0"/>
              </a:spcBef>
              <a:spcAft>
                <a:spcPts val="0"/>
              </a:spcAft>
              <a:buSzPts val="3000"/>
              <a:buNone/>
              <a:defRPr>
                <a:latin typeface="Montserrat"/>
                <a:ea typeface="Montserrat"/>
                <a:cs typeface="Montserrat"/>
                <a:sym typeface="Montserrat"/>
              </a:defRPr>
            </a:lvl6pPr>
            <a:lvl7pPr lvl="6">
              <a:spcBef>
                <a:spcPts val="0"/>
              </a:spcBef>
              <a:spcAft>
                <a:spcPts val="0"/>
              </a:spcAft>
              <a:buSzPts val="3000"/>
              <a:buNone/>
              <a:defRPr>
                <a:latin typeface="Montserrat"/>
                <a:ea typeface="Montserrat"/>
                <a:cs typeface="Montserrat"/>
                <a:sym typeface="Montserrat"/>
              </a:defRPr>
            </a:lvl7pPr>
            <a:lvl8pPr lvl="7">
              <a:spcBef>
                <a:spcPts val="0"/>
              </a:spcBef>
              <a:spcAft>
                <a:spcPts val="0"/>
              </a:spcAft>
              <a:buSzPts val="3000"/>
              <a:buNone/>
              <a:defRPr>
                <a:latin typeface="Montserrat"/>
                <a:ea typeface="Montserrat"/>
                <a:cs typeface="Montserrat"/>
                <a:sym typeface="Montserrat"/>
              </a:defRPr>
            </a:lvl8pPr>
            <a:lvl9pPr lvl="8">
              <a:spcBef>
                <a:spcPts val="0"/>
              </a:spcBef>
              <a:spcAft>
                <a:spcPts val="0"/>
              </a:spcAft>
              <a:buSzPts val="3000"/>
              <a:buNone/>
              <a:defRPr>
                <a:latin typeface="Montserrat"/>
                <a:ea typeface="Montserrat"/>
                <a:cs typeface="Montserrat"/>
                <a:sym typeface="Montserrat"/>
              </a:defRPr>
            </a:lvl9pPr>
          </a:lstStyle>
          <a:p>
            <a:endParaRPr/>
          </a:p>
        </p:txBody>
      </p:sp>
      <p:grpSp>
        <p:nvGrpSpPr>
          <p:cNvPr id="551" name="Google Shape;551;p17"/>
          <p:cNvGrpSpPr/>
          <p:nvPr/>
        </p:nvGrpSpPr>
        <p:grpSpPr>
          <a:xfrm rot="-7304592">
            <a:off x="7754158" y="-588800"/>
            <a:ext cx="762780" cy="1564067"/>
            <a:chOff x="2392800" y="238125"/>
            <a:chExt cx="2677175" cy="5084850"/>
          </a:xfrm>
        </p:grpSpPr>
        <p:sp>
          <p:nvSpPr>
            <p:cNvPr id="552" name="Google Shape;552;p17"/>
            <p:cNvSpPr/>
            <p:nvPr/>
          </p:nvSpPr>
          <p:spPr>
            <a:xfrm>
              <a:off x="2526350" y="690275"/>
              <a:ext cx="1198100" cy="4632700"/>
            </a:xfrm>
            <a:custGeom>
              <a:avLst/>
              <a:gdLst/>
              <a:ahLst/>
              <a:cxnLst/>
              <a:rect l="l" t="t" r="r" b="b"/>
              <a:pathLst>
                <a:path w="47924" h="185308" extrusionOk="0">
                  <a:moveTo>
                    <a:pt x="35055" y="1"/>
                  </a:moveTo>
                  <a:cubicBezTo>
                    <a:pt x="33546" y="1"/>
                    <a:pt x="31869" y="1290"/>
                    <a:pt x="32203" y="3183"/>
                  </a:cubicBezTo>
                  <a:cubicBezTo>
                    <a:pt x="42560" y="64402"/>
                    <a:pt x="31648" y="127286"/>
                    <a:pt x="1131" y="181292"/>
                  </a:cubicBezTo>
                  <a:cubicBezTo>
                    <a:pt x="0" y="183428"/>
                    <a:pt x="1772" y="185308"/>
                    <a:pt x="3546" y="185308"/>
                  </a:cubicBezTo>
                  <a:cubicBezTo>
                    <a:pt x="4384" y="185308"/>
                    <a:pt x="5221" y="184889"/>
                    <a:pt x="5755" y="183881"/>
                  </a:cubicBezTo>
                  <a:lnTo>
                    <a:pt x="5570" y="183881"/>
                  </a:lnTo>
                  <a:cubicBezTo>
                    <a:pt x="36642" y="128581"/>
                    <a:pt x="47924" y="64402"/>
                    <a:pt x="37197" y="1889"/>
                  </a:cubicBezTo>
                  <a:cubicBezTo>
                    <a:pt x="36976" y="564"/>
                    <a:pt x="36052" y="1"/>
                    <a:pt x="35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7"/>
            <p:cNvSpPr/>
            <p:nvPr/>
          </p:nvSpPr>
          <p:spPr>
            <a:xfrm>
              <a:off x="3430500" y="641425"/>
              <a:ext cx="899675" cy="1623425"/>
            </a:xfrm>
            <a:custGeom>
              <a:avLst/>
              <a:gdLst/>
              <a:ahLst/>
              <a:cxnLst/>
              <a:rect l="l" t="t" r="r" b="b"/>
              <a:pathLst>
                <a:path w="35987" h="64937" extrusionOk="0">
                  <a:moveTo>
                    <a:pt x="24544" y="0"/>
                  </a:moveTo>
                  <a:cubicBezTo>
                    <a:pt x="22975" y="0"/>
                    <a:pt x="21451" y="1220"/>
                    <a:pt x="22115" y="3103"/>
                  </a:cubicBezTo>
                  <a:cubicBezTo>
                    <a:pt x="30068" y="25112"/>
                    <a:pt x="22300" y="47676"/>
                    <a:pt x="2325" y="60068"/>
                  </a:cubicBezTo>
                  <a:cubicBezTo>
                    <a:pt x="0" y="61463"/>
                    <a:pt x="1442" y="64936"/>
                    <a:pt x="3712" y="64936"/>
                  </a:cubicBezTo>
                  <a:cubicBezTo>
                    <a:pt x="4151" y="64936"/>
                    <a:pt x="4620" y="64806"/>
                    <a:pt x="5100" y="64507"/>
                  </a:cubicBezTo>
                  <a:cubicBezTo>
                    <a:pt x="26554" y="51745"/>
                    <a:pt x="35987" y="25297"/>
                    <a:pt x="27109" y="1808"/>
                  </a:cubicBezTo>
                  <a:cubicBezTo>
                    <a:pt x="26664" y="547"/>
                    <a:pt x="25594" y="0"/>
                    <a:pt x="245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7"/>
            <p:cNvSpPr/>
            <p:nvPr/>
          </p:nvSpPr>
          <p:spPr>
            <a:xfrm>
              <a:off x="2800700" y="860025"/>
              <a:ext cx="748350" cy="784950"/>
            </a:xfrm>
            <a:custGeom>
              <a:avLst/>
              <a:gdLst/>
              <a:ahLst/>
              <a:cxnLst/>
              <a:rect l="l" t="t" r="r" b="b"/>
              <a:pathLst>
                <a:path w="29934" h="31398" extrusionOk="0">
                  <a:moveTo>
                    <a:pt x="3119" y="0"/>
                  </a:moveTo>
                  <a:cubicBezTo>
                    <a:pt x="1627" y="0"/>
                    <a:pt x="0" y="1260"/>
                    <a:pt x="330" y="3237"/>
                  </a:cubicBezTo>
                  <a:cubicBezTo>
                    <a:pt x="2364" y="16923"/>
                    <a:pt x="12351" y="28020"/>
                    <a:pt x="25853" y="31349"/>
                  </a:cubicBezTo>
                  <a:cubicBezTo>
                    <a:pt x="26036" y="31382"/>
                    <a:pt x="26213" y="31397"/>
                    <a:pt x="26382" y="31397"/>
                  </a:cubicBezTo>
                  <a:cubicBezTo>
                    <a:pt x="29113" y="31397"/>
                    <a:pt x="29934" y="27400"/>
                    <a:pt x="27148" y="26356"/>
                  </a:cubicBezTo>
                  <a:cubicBezTo>
                    <a:pt x="15496" y="23581"/>
                    <a:pt x="6803" y="13779"/>
                    <a:pt x="5323" y="1942"/>
                  </a:cubicBezTo>
                  <a:cubicBezTo>
                    <a:pt x="5098" y="590"/>
                    <a:pt x="4140" y="0"/>
                    <a:pt x="31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7"/>
            <p:cNvSpPr/>
            <p:nvPr/>
          </p:nvSpPr>
          <p:spPr>
            <a:xfrm>
              <a:off x="2693325" y="2072800"/>
              <a:ext cx="794550" cy="973850"/>
            </a:xfrm>
            <a:custGeom>
              <a:avLst/>
              <a:gdLst/>
              <a:ahLst/>
              <a:cxnLst/>
              <a:rect l="l" t="t" r="r" b="b"/>
              <a:pathLst>
                <a:path w="31782" h="38954" extrusionOk="0">
                  <a:moveTo>
                    <a:pt x="5207" y="0"/>
                  </a:moveTo>
                  <a:cubicBezTo>
                    <a:pt x="4201" y="0"/>
                    <a:pt x="3292" y="564"/>
                    <a:pt x="3145" y="1888"/>
                  </a:cubicBezTo>
                  <a:cubicBezTo>
                    <a:pt x="1" y="18719"/>
                    <a:pt x="10728" y="34995"/>
                    <a:pt x="27374" y="38879"/>
                  </a:cubicBezTo>
                  <a:cubicBezTo>
                    <a:pt x="27602" y="38929"/>
                    <a:pt x="27821" y="38953"/>
                    <a:pt x="28029" y="38953"/>
                  </a:cubicBezTo>
                  <a:cubicBezTo>
                    <a:pt x="30859" y="38953"/>
                    <a:pt x="31782" y="34574"/>
                    <a:pt x="28853" y="33885"/>
                  </a:cubicBezTo>
                  <a:cubicBezTo>
                    <a:pt x="14797" y="30926"/>
                    <a:pt x="5734" y="17424"/>
                    <a:pt x="8139" y="3183"/>
                  </a:cubicBezTo>
                  <a:cubicBezTo>
                    <a:pt x="8473" y="1290"/>
                    <a:pt x="6728" y="0"/>
                    <a:pt x="52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7"/>
            <p:cNvSpPr/>
            <p:nvPr/>
          </p:nvSpPr>
          <p:spPr>
            <a:xfrm>
              <a:off x="3312950" y="2922525"/>
              <a:ext cx="678175" cy="501525"/>
            </a:xfrm>
            <a:custGeom>
              <a:avLst/>
              <a:gdLst/>
              <a:ahLst/>
              <a:cxnLst/>
              <a:rect l="l" t="t" r="r" b="b"/>
              <a:pathLst>
                <a:path w="27127" h="20061" extrusionOk="0">
                  <a:moveTo>
                    <a:pt x="23918" y="1"/>
                  </a:moveTo>
                  <a:cubicBezTo>
                    <a:pt x="22901" y="1"/>
                    <a:pt x="21884" y="525"/>
                    <a:pt x="21454" y="1745"/>
                  </a:cubicBezTo>
                  <a:cubicBezTo>
                    <a:pt x="18309" y="9143"/>
                    <a:pt x="11281" y="14322"/>
                    <a:pt x="3328" y="14692"/>
                  </a:cubicBezTo>
                  <a:cubicBezTo>
                    <a:pt x="56" y="14874"/>
                    <a:pt x="0" y="20060"/>
                    <a:pt x="3162" y="20060"/>
                  </a:cubicBezTo>
                  <a:cubicBezTo>
                    <a:pt x="3217" y="20060"/>
                    <a:pt x="3272" y="20059"/>
                    <a:pt x="3328" y="20056"/>
                  </a:cubicBezTo>
                  <a:cubicBezTo>
                    <a:pt x="13686" y="19316"/>
                    <a:pt x="22748" y="12842"/>
                    <a:pt x="26447" y="3225"/>
                  </a:cubicBezTo>
                  <a:cubicBezTo>
                    <a:pt x="27126" y="1301"/>
                    <a:pt x="25521" y="1"/>
                    <a:pt x="239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7"/>
            <p:cNvSpPr/>
            <p:nvPr/>
          </p:nvSpPr>
          <p:spPr>
            <a:xfrm>
              <a:off x="3873475" y="1658950"/>
              <a:ext cx="932725" cy="289200"/>
            </a:xfrm>
            <a:custGeom>
              <a:avLst/>
              <a:gdLst/>
              <a:ahLst/>
              <a:cxnLst/>
              <a:rect l="l" t="t" r="r" b="b"/>
              <a:pathLst>
                <a:path w="37309" h="11568" extrusionOk="0">
                  <a:moveTo>
                    <a:pt x="33358" y="1"/>
                  </a:moveTo>
                  <a:cubicBezTo>
                    <a:pt x="32765" y="1"/>
                    <a:pt x="32148" y="203"/>
                    <a:pt x="31584" y="687"/>
                  </a:cubicBezTo>
                  <a:cubicBezTo>
                    <a:pt x="27163" y="4428"/>
                    <a:pt x="21491" y="6362"/>
                    <a:pt x="15761" y="6362"/>
                  </a:cubicBezTo>
                  <a:cubicBezTo>
                    <a:pt x="12142" y="6362"/>
                    <a:pt x="8501" y="5591"/>
                    <a:pt x="5136" y="4016"/>
                  </a:cubicBezTo>
                  <a:cubicBezTo>
                    <a:pt x="4723" y="3809"/>
                    <a:pt x="4317" y="3718"/>
                    <a:pt x="3932" y="3718"/>
                  </a:cubicBezTo>
                  <a:cubicBezTo>
                    <a:pt x="1562" y="3718"/>
                    <a:pt x="1" y="7182"/>
                    <a:pt x="2547" y="8455"/>
                  </a:cubicBezTo>
                  <a:cubicBezTo>
                    <a:pt x="6726" y="10544"/>
                    <a:pt x="11241" y="11567"/>
                    <a:pt x="15733" y="11567"/>
                  </a:cubicBezTo>
                  <a:cubicBezTo>
                    <a:pt x="22771" y="11567"/>
                    <a:pt x="29751" y="9056"/>
                    <a:pt x="35283" y="4201"/>
                  </a:cubicBezTo>
                  <a:cubicBezTo>
                    <a:pt x="37308" y="2610"/>
                    <a:pt x="35487" y="1"/>
                    <a:pt x="333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7"/>
            <p:cNvSpPr/>
            <p:nvPr/>
          </p:nvSpPr>
          <p:spPr>
            <a:xfrm>
              <a:off x="2392800" y="358325"/>
              <a:ext cx="647350" cy="651975"/>
            </a:xfrm>
            <a:custGeom>
              <a:avLst/>
              <a:gdLst/>
              <a:ahLst/>
              <a:cxnLst/>
              <a:rect l="l" t="t" r="r" b="b"/>
              <a:pathLst>
                <a:path w="25894" h="26079" extrusionOk="0">
                  <a:moveTo>
                    <a:pt x="12947" y="1"/>
                  </a:moveTo>
                  <a:cubicBezTo>
                    <a:pt x="5733" y="1"/>
                    <a:pt x="0" y="5919"/>
                    <a:pt x="0" y="12947"/>
                  </a:cubicBezTo>
                  <a:cubicBezTo>
                    <a:pt x="0" y="20160"/>
                    <a:pt x="5733" y="26079"/>
                    <a:pt x="12947" y="26079"/>
                  </a:cubicBezTo>
                  <a:cubicBezTo>
                    <a:pt x="20160" y="26079"/>
                    <a:pt x="25893" y="20160"/>
                    <a:pt x="25893" y="12947"/>
                  </a:cubicBezTo>
                  <a:cubicBezTo>
                    <a:pt x="25893" y="5919"/>
                    <a:pt x="20160" y="1"/>
                    <a:pt x="129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7"/>
            <p:cNvSpPr/>
            <p:nvPr/>
          </p:nvSpPr>
          <p:spPr>
            <a:xfrm>
              <a:off x="3826150" y="238125"/>
              <a:ext cx="688975" cy="684325"/>
            </a:xfrm>
            <a:custGeom>
              <a:avLst/>
              <a:gdLst/>
              <a:ahLst/>
              <a:cxnLst/>
              <a:rect l="l" t="t" r="r" b="b"/>
              <a:pathLst>
                <a:path w="27559" h="27373" extrusionOk="0">
                  <a:moveTo>
                    <a:pt x="13872" y="0"/>
                  </a:moveTo>
                  <a:cubicBezTo>
                    <a:pt x="6289" y="0"/>
                    <a:pt x="1" y="6103"/>
                    <a:pt x="1" y="13686"/>
                  </a:cubicBezTo>
                  <a:cubicBezTo>
                    <a:pt x="1" y="21269"/>
                    <a:pt x="6289" y="27373"/>
                    <a:pt x="13872" y="27373"/>
                  </a:cubicBezTo>
                  <a:cubicBezTo>
                    <a:pt x="21270" y="27373"/>
                    <a:pt x="27559" y="21269"/>
                    <a:pt x="27559" y="13686"/>
                  </a:cubicBezTo>
                  <a:cubicBezTo>
                    <a:pt x="27559" y="6103"/>
                    <a:pt x="21270" y="0"/>
                    <a:pt x="138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7"/>
            <p:cNvSpPr/>
            <p:nvPr/>
          </p:nvSpPr>
          <p:spPr>
            <a:xfrm>
              <a:off x="4630700" y="1444925"/>
              <a:ext cx="439275" cy="439275"/>
            </a:xfrm>
            <a:custGeom>
              <a:avLst/>
              <a:gdLst/>
              <a:ahLst/>
              <a:cxnLst/>
              <a:rect l="l" t="t" r="r" b="b"/>
              <a:pathLst>
                <a:path w="17571" h="17571" extrusionOk="0">
                  <a:moveTo>
                    <a:pt x="8693" y="0"/>
                  </a:moveTo>
                  <a:cubicBezTo>
                    <a:pt x="3884" y="0"/>
                    <a:pt x="0" y="3884"/>
                    <a:pt x="0" y="8878"/>
                  </a:cubicBezTo>
                  <a:cubicBezTo>
                    <a:pt x="0" y="13687"/>
                    <a:pt x="3884" y="17571"/>
                    <a:pt x="8693" y="17571"/>
                  </a:cubicBezTo>
                  <a:cubicBezTo>
                    <a:pt x="13502" y="17571"/>
                    <a:pt x="17571" y="13687"/>
                    <a:pt x="17571" y="8878"/>
                  </a:cubicBezTo>
                  <a:cubicBezTo>
                    <a:pt x="17571" y="3884"/>
                    <a:pt x="13502" y="0"/>
                    <a:pt x="86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7"/>
            <p:cNvSpPr/>
            <p:nvPr/>
          </p:nvSpPr>
          <p:spPr>
            <a:xfrm>
              <a:off x="3826150" y="2730325"/>
              <a:ext cx="406925" cy="406925"/>
            </a:xfrm>
            <a:custGeom>
              <a:avLst/>
              <a:gdLst/>
              <a:ahLst/>
              <a:cxnLst/>
              <a:rect l="l" t="t" r="r" b="b"/>
              <a:pathLst>
                <a:path w="16277" h="16277" extrusionOk="0">
                  <a:moveTo>
                    <a:pt x="8139" y="1"/>
                  </a:moveTo>
                  <a:cubicBezTo>
                    <a:pt x="3700" y="1"/>
                    <a:pt x="1" y="3700"/>
                    <a:pt x="1" y="8139"/>
                  </a:cubicBezTo>
                  <a:cubicBezTo>
                    <a:pt x="1" y="12578"/>
                    <a:pt x="3700" y="16277"/>
                    <a:pt x="8139" y="16277"/>
                  </a:cubicBezTo>
                  <a:cubicBezTo>
                    <a:pt x="12578" y="16277"/>
                    <a:pt x="16277" y="12578"/>
                    <a:pt x="16277" y="8139"/>
                  </a:cubicBezTo>
                  <a:cubicBezTo>
                    <a:pt x="16277" y="3700"/>
                    <a:pt x="12578" y="1"/>
                    <a:pt x="81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7"/>
            <p:cNvSpPr/>
            <p:nvPr/>
          </p:nvSpPr>
          <p:spPr>
            <a:xfrm>
              <a:off x="2508375" y="1666875"/>
              <a:ext cx="596500" cy="601100"/>
            </a:xfrm>
            <a:custGeom>
              <a:avLst/>
              <a:gdLst/>
              <a:ahLst/>
              <a:cxnLst/>
              <a:rect l="l" t="t" r="r" b="b"/>
              <a:pathLst>
                <a:path w="23860" h="24044" extrusionOk="0">
                  <a:moveTo>
                    <a:pt x="11838" y="0"/>
                  </a:moveTo>
                  <a:cubicBezTo>
                    <a:pt x="5364" y="0"/>
                    <a:pt x="1" y="5364"/>
                    <a:pt x="1" y="12022"/>
                  </a:cubicBezTo>
                  <a:cubicBezTo>
                    <a:pt x="1" y="18680"/>
                    <a:pt x="5364" y="24044"/>
                    <a:pt x="11838" y="24044"/>
                  </a:cubicBezTo>
                  <a:cubicBezTo>
                    <a:pt x="18496" y="24044"/>
                    <a:pt x="23859" y="18680"/>
                    <a:pt x="23859" y="12022"/>
                  </a:cubicBezTo>
                  <a:cubicBezTo>
                    <a:pt x="23859" y="5364"/>
                    <a:pt x="18496" y="0"/>
                    <a:pt x="11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3" name="Google Shape;563;p17"/>
          <p:cNvGrpSpPr/>
          <p:nvPr/>
        </p:nvGrpSpPr>
        <p:grpSpPr>
          <a:xfrm rot="-5109793" flipH="1">
            <a:off x="8150804" y="-40746"/>
            <a:ext cx="1200509" cy="1177479"/>
            <a:chOff x="1124025" y="238125"/>
            <a:chExt cx="5272075" cy="5173200"/>
          </a:xfrm>
        </p:grpSpPr>
        <p:sp>
          <p:nvSpPr>
            <p:cNvPr id="564" name="Google Shape;564;p17"/>
            <p:cNvSpPr/>
            <p:nvPr/>
          </p:nvSpPr>
          <p:spPr>
            <a:xfrm>
              <a:off x="1124025" y="238125"/>
              <a:ext cx="5272075" cy="5173200"/>
            </a:xfrm>
            <a:custGeom>
              <a:avLst/>
              <a:gdLst/>
              <a:ahLst/>
              <a:cxnLst/>
              <a:rect l="l" t="t" r="r" b="b"/>
              <a:pathLst>
                <a:path w="210883" h="206928" extrusionOk="0">
                  <a:moveTo>
                    <a:pt x="210882" y="0"/>
                  </a:moveTo>
                  <a:cubicBezTo>
                    <a:pt x="160492" y="29523"/>
                    <a:pt x="89459" y="1332"/>
                    <a:pt x="42177" y="35295"/>
                  </a:cubicBezTo>
                  <a:cubicBezTo>
                    <a:pt x="20422" y="50834"/>
                    <a:pt x="8214" y="77249"/>
                    <a:pt x="4218" y="103665"/>
                  </a:cubicBezTo>
                  <a:cubicBezTo>
                    <a:pt x="0" y="130081"/>
                    <a:pt x="5550" y="160270"/>
                    <a:pt x="8436" y="186908"/>
                  </a:cubicBezTo>
                  <a:cubicBezTo>
                    <a:pt x="24825" y="200456"/>
                    <a:pt x="46633" y="206927"/>
                    <a:pt x="68751" y="206927"/>
                  </a:cubicBezTo>
                  <a:cubicBezTo>
                    <a:pt x="98457" y="206927"/>
                    <a:pt x="128723" y="195253"/>
                    <a:pt x="147174" y="173367"/>
                  </a:cubicBezTo>
                  <a:cubicBezTo>
                    <a:pt x="187352" y="125863"/>
                    <a:pt x="174477" y="50390"/>
                    <a:pt x="210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7"/>
            <p:cNvSpPr/>
            <p:nvPr/>
          </p:nvSpPr>
          <p:spPr>
            <a:xfrm>
              <a:off x="1490275" y="892950"/>
              <a:ext cx="4456300" cy="4040075"/>
            </a:xfrm>
            <a:custGeom>
              <a:avLst/>
              <a:gdLst/>
              <a:ahLst/>
              <a:cxnLst/>
              <a:rect l="l" t="t" r="r" b="b"/>
              <a:pathLst>
                <a:path w="178252" h="161603" extrusionOk="0">
                  <a:moveTo>
                    <a:pt x="178252" y="1"/>
                  </a:moveTo>
                  <a:cubicBezTo>
                    <a:pt x="157163" y="3108"/>
                    <a:pt x="136963" y="9546"/>
                    <a:pt x="117873" y="18869"/>
                  </a:cubicBezTo>
                  <a:cubicBezTo>
                    <a:pt x="79692" y="37738"/>
                    <a:pt x="47283" y="67039"/>
                    <a:pt x="24863" y="103444"/>
                  </a:cubicBezTo>
                  <a:cubicBezTo>
                    <a:pt x="13542" y="121424"/>
                    <a:pt x="5107" y="140959"/>
                    <a:pt x="1" y="161603"/>
                  </a:cubicBezTo>
                  <a:cubicBezTo>
                    <a:pt x="29080" y="81690"/>
                    <a:pt x="95675" y="21089"/>
                    <a:pt x="178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7"/>
            <p:cNvSpPr/>
            <p:nvPr/>
          </p:nvSpPr>
          <p:spPr>
            <a:xfrm>
              <a:off x="2827725" y="726475"/>
              <a:ext cx="527225" cy="1698175"/>
            </a:xfrm>
            <a:custGeom>
              <a:avLst/>
              <a:gdLst/>
              <a:ahLst/>
              <a:cxnLst/>
              <a:rect l="l" t="t" r="r" b="b"/>
              <a:pathLst>
                <a:path w="21089" h="67927" extrusionOk="0">
                  <a:moveTo>
                    <a:pt x="20867" y="0"/>
                  </a:moveTo>
                  <a:cubicBezTo>
                    <a:pt x="12209" y="8658"/>
                    <a:pt x="5772" y="19535"/>
                    <a:pt x="2664" y="31522"/>
                  </a:cubicBezTo>
                  <a:cubicBezTo>
                    <a:pt x="888" y="37515"/>
                    <a:pt x="0" y="43509"/>
                    <a:pt x="222" y="49946"/>
                  </a:cubicBezTo>
                  <a:cubicBezTo>
                    <a:pt x="444" y="55940"/>
                    <a:pt x="1554" y="62155"/>
                    <a:pt x="3996" y="67926"/>
                  </a:cubicBezTo>
                  <a:lnTo>
                    <a:pt x="4218" y="67926"/>
                  </a:lnTo>
                  <a:cubicBezTo>
                    <a:pt x="3330" y="61933"/>
                    <a:pt x="2886" y="55940"/>
                    <a:pt x="2886" y="49946"/>
                  </a:cubicBezTo>
                  <a:cubicBezTo>
                    <a:pt x="3108" y="43953"/>
                    <a:pt x="3552" y="37959"/>
                    <a:pt x="4884" y="32188"/>
                  </a:cubicBezTo>
                  <a:cubicBezTo>
                    <a:pt x="7326" y="20201"/>
                    <a:pt x="13097" y="9102"/>
                    <a:pt x="210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7"/>
            <p:cNvSpPr/>
            <p:nvPr/>
          </p:nvSpPr>
          <p:spPr>
            <a:xfrm>
              <a:off x="3443725" y="726475"/>
              <a:ext cx="505025" cy="1237575"/>
            </a:xfrm>
            <a:custGeom>
              <a:avLst/>
              <a:gdLst/>
              <a:ahLst/>
              <a:cxnLst/>
              <a:rect l="l" t="t" r="r" b="b"/>
              <a:pathLst>
                <a:path w="20201" h="49503" extrusionOk="0">
                  <a:moveTo>
                    <a:pt x="19979" y="0"/>
                  </a:moveTo>
                  <a:cubicBezTo>
                    <a:pt x="13319" y="6216"/>
                    <a:pt x="7992" y="13763"/>
                    <a:pt x="4440" y="22198"/>
                  </a:cubicBezTo>
                  <a:cubicBezTo>
                    <a:pt x="2664" y="26416"/>
                    <a:pt x="1332" y="30856"/>
                    <a:pt x="666" y="35517"/>
                  </a:cubicBezTo>
                  <a:cubicBezTo>
                    <a:pt x="0" y="40179"/>
                    <a:pt x="0" y="44840"/>
                    <a:pt x="888" y="49502"/>
                  </a:cubicBezTo>
                  <a:lnTo>
                    <a:pt x="1332" y="49280"/>
                  </a:lnTo>
                  <a:cubicBezTo>
                    <a:pt x="1776" y="44840"/>
                    <a:pt x="2442" y="40401"/>
                    <a:pt x="3330" y="35961"/>
                  </a:cubicBezTo>
                  <a:cubicBezTo>
                    <a:pt x="4218" y="31744"/>
                    <a:pt x="5328" y="27304"/>
                    <a:pt x="6660" y="23308"/>
                  </a:cubicBezTo>
                  <a:cubicBezTo>
                    <a:pt x="9545" y="14651"/>
                    <a:pt x="14207" y="6882"/>
                    <a:pt x="202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7"/>
            <p:cNvSpPr/>
            <p:nvPr/>
          </p:nvSpPr>
          <p:spPr>
            <a:xfrm>
              <a:off x="2233925" y="931800"/>
              <a:ext cx="382950" cy="1970100"/>
            </a:xfrm>
            <a:custGeom>
              <a:avLst/>
              <a:gdLst/>
              <a:ahLst/>
              <a:cxnLst/>
              <a:rect l="l" t="t" r="r" b="b"/>
              <a:pathLst>
                <a:path w="15318" h="78804" extrusionOk="0">
                  <a:moveTo>
                    <a:pt x="15095" y="1"/>
                  </a:moveTo>
                  <a:cubicBezTo>
                    <a:pt x="6660" y="11322"/>
                    <a:pt x="1776" y="24641"/>
                    <a:pt x="666" y="38625"/>
                  </a:cubicBezTo>
                  <a:cubicBezTo>
                    <a:pt x="0" y="45729"/>
                    <a:pt x="444" y="52610"/>
                    <a:pt x="1998" y="59492"/>
                  </a:cubicBezTo>
                  <a:cubicBezTo>
                    <a:pt x="3552" y="66373"/>
                    <a:pt x="6216" y="72810"/>
                    <a:pt x="10212" y="78804"/>
                  </a:cubicBezTo>
                  <a:lnTo>
                    <a:pt x="10434" y="78804"/>
                  </a:lnTo>
                  <a:cubicBezTo>
                    <a:pt x="7770" y="72366"/>
                    <a:pt x="5994" y="65707"/>
                    <a:pt x="4662" y="59048"/>
                  </a:cubicBezTo>
                  <a:cubicBezTo>
                    <a:pt x="3330" y="52388"/>
                    <a:pt x="2886" y="45729"/>
                    <a:pt x="2886" y="38847"/>
                  </a:cubicBezTo>
                  <a:cubicBezTo>
                    <a:pt x="3552" y="25084"/>
                    <a:pt x="7770" y="11766"/>
                    <a:pt x="15317" y="223"/>
                  </a:cubicBezTo>
                  <a:lnTo>
                    <a:pt x="150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7"/>
            <p:cNvSpPr/>
            <p:nvPr/>
          </p:nvSpPr>
          <p:spPr>
            <a:xfrm>
              <a:off x="1667875" y="1442350"/>
              <a:ext cx="366300" cy="2003400"/>
            </a:xfrm>
            <a:custGeom>
              <a:avLst/>
              <a:gdLst/>
              <a:ahLst/>
              <a:cxnLst/>
              <a:rect l="l" t="t" r="r" b="b"/>
              <a:pathLst>
                <a:path w="14652" h="80136" extrusionOk="0">
                  <a:moveTo>
                    <a:pt x="9324" y="1"/>
                  </a:moveTo>
                  <a:cubicBezTo>
                    <a:pt x="2886" y="12654"/>
                    <a:pt x="0" y="26639"/>
                    <a:pt x="666" y="40845"/>
                  </a:cubicBezTo>
                  <a:cubicBezTo>
                    <a:pt x="888" y="47949"/>
                    <a:pt x="2220" y="54830"/>
                    <a:pt x="4440" y="61712"/>
                  </a:cubicBezTo>
                  <a:cubicBezTo>
                    <a:pt x="6660" y="68371"/>
                    <a:pt x="9990" y="74586"/>
                    <a:pt x="14429" y="80136"/>
                  </a:cubicBezTo>
                  <a:lnTo>
                    <a:pt x="14651" y="80136"/>
                  </a:lnTo>
                  <a:cubicBezTo>
                    <a:pt x="11543" y="73921"/>
                    <a:pt x="8880" y="67483"/>
                    <a:pt x="7104" y="60824"/>
                  </a:cubicBezTo>
                  <a:cubicBezTo>
                    <a:pt x="5106" y="54164"/>
                    <a:pt x="3774" y="47505"/>
                    <a:pt x="3108" y="40623"/>
                  </a:cubicBezTo>
                  <a:cubicBezTo>
                    <a:pt x="1776" y="26861"/>
                    <a:pt x="3996" y="12876"/>
                    <a:pt x="95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7"/>
            <p:cNvSpPr/>
            <p:nvPr/>
          </p:nvSpPr>
          <p:spPr>
            <a:xfrm>
              <a:off x="1401500" y="2940725"/>
              <a:ext cx="316350" cy="1137675"/>
            </a:xfrm>
            <a:custGeom>
              <a:avLst/>
              <a:gdLst/>
              <a:ahLst/>
              <a:cxnLst/>
              <a:rect l="l" t="t" r="r" b="b"/>
              <a:pathLst>
                <a:path w="12654" h="45507" extrusionOk="0">
                  <a:moveTo>
                    <a:pt x="1776" y="1"/>
                  </a:moveTo>
                  <a:cubicBezTo>
                    <a:pt x="0" y="7992"/>
                    <a:pt x="0" y="16205"/>
                    <a:pt x="1776" y="24197"/>
                  </a:cubicBezTo>
                  <a:cubicBezTo>
                    <a:pt x="2442" y="28192"/>
                    <a:pt x="3774" y="31966"/>
                    <a:pt x="5550" y="35740"/>
                  </a:cubicBezTo>
                  <a:cubicBezTo>
                    <a:pt x="7326" y="39291"/>
                    <a:pt x="9545" y="42621"/>
                    <a:pt x="12431" y="45507"/>
                  </a:cubicBezTo>
                  <a:lnTo>
                    <a:pt x="12653" y="45285"/>
                  </a:lnTo>
                  <a:cubicBezTo>
                    <a:pt x="11099" y="41733"/>
                    <a:pt x="9323" y="38181"/>
                    <a:pt x="7770" y="34630"/>
                  </a:cubicBezTo>
                  <a:cubicBezTo>
                    <a:pt x="6216" y="30856"/>
                    <a:pt x="4884" y="27304"/>
                    <a:pt x="3774" y="23531"/>
                  </a:cubicBezTo>
                  <a:cubicBezTo>
                    <a:pt x="1776" y="15983"/>
                    <a:pt x="1110" y="7992"/>
                    <a:pt x="19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7"/>
            <p:cNvSpPr/>
            <p:nvPr/>
          </p:nvSpPr>
          <p:spPr>
            <a:xfrm>
              <a:off x="4226200" y="693175"/>
              <a:ext cx="765850" cy="754750"/>
            </a:xfrm>
            <a:custGeom>
              <a:avLst/>
              <a:gdLst/>
              <a:ahLst/>
              <a:cxnLst/>
              <a:rect l="l" t="t" r="r" b="b"/>
              <a:pathLst>
                <a:path w="30634" h="30190" extrusionOk="0">
                  <a:moveTo>
                    <a:pt x="30634" y="0"/>
                  </a:moveTo>
                  <a:cubicBezTo>
                    <a:pt x="23531" y="1998"/>
                    <a:pt x="16871" y="5772"/>
                    <a:pt x="11322" y="10878"/>
                  </a:cubicBezTo>
                  <a:cubicBezTo>
                    <a:pt x="8436" y="13319"/>
                    <a:pt x="5772" y="16205"/>
                    <a:pt x="3774" y="19313"/>
                  </a:cubicBezTo>
                  <a:cubicBezTo>
                    <a:pt x="1998" y="22642"/>
                    <a:pt x="667" y="26194"/>
                    <a:pt x="1" y="29968"/>
                  </a:cubicBezTo>
                  <a:lnTo>
                    <a:pt x="223" y="30190"/>
                  </a:lnTo>
                  <a:cubicBezTo>
                    <a:pt x="2220" y="26860"/>
                    <a:pt x="4218" y="23752"/>
                    <a:pt x="6216" y="20867"/>
                  </a:cubicBezTo>
                  <a:cubicBezTo>
                    <a:pt x="8214" y="17981"/>
                    <a:pt x="10434" y="15095"/>
                    <a:pt x="12875" y="12431"/>
                  </a:cubicBezTo>
                  <a:cubicBezTo>
                    <a:pt x="17759" y="7104"/>
                    <a:pt x="23975" y="2886"/>
                    <a:pt x="30634" y="222"/>
                  </a:cubicBezTo>
                  <a:lnTo>
                    <a:pt x="306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7"/>
            <p:cNvSpPr/>
            <p:nvPr/>
          </p:nvSpPr>
          <p:spPr>
            <a:xfrm>
              <a:off x="5053075" y="254750"/>
              <a:ext cx="1343025" cy="810275"/>
            </a:xfrm>
            <a:custGeom>
              <a:avLst/>
              <a:gdLst/>
              <a:ahLst/>
              <a:cxnLst/>
              <a:rect l="l" t="t" r="r" b="b"/>
              <a:pathLst>
                <a:path w="53721" h="32411" extrusionOk="0">
                  <a:moveTo>
                    <a:pt x="53720" y="1"/>
                  </a:moveTo>
                  <a:cubicBezTo>
                    <a:pt x="49946" y="3775"/>
                    <a:pt x="45729" y="6882"/>
                    <a:pt x="40845" y="9102"/>
                  </a:cubicBezTo>
                  <a:cubicBezTo>
                    <a:pt x="36184" y="11544"/>
                    <a:pt x="31522" y="13542"/>
                    <a:pt x="26638" y="15318"/>
                  </a:cubicBezTo>
                  <a:cubicBezTo>
                    <a:pt x="21533" y="17093"/>
                    <a:pt x="16649" y="19313"/>
                    <a:pt x="11988" y="21755"/>
                  </a:cubicBezTo>
                  <a:cubicBezTo>
                    <a:pt x="7326" y="24197"/>
                    <a:pt x="3108" y="27749"/>
                    <a:pt x="1" y="32188"/>
                  </a:cubicBezTo>
                  <a:lnTo>
                    <a:pt x="223" y="32410"/>
                  </a:lnTo>
                  <a:cubicBezTo>
                    <a:pt x="4218" y="29302"/>
                    <a:pt x="8658" y="26417"/>
                    <a:pt x="13320" y="24197"/>
                  </a:cubicBezTo>
                  <a:cubicBezTo>
                    <a:pt x="17981" y="21977"/>
                    <a:pt x="22643" y="19757"/>
                    <a:pt x="27526" y="17537"/>
                  </a:cubicBezTo>
                  <a:cubicBezTo>
                    <a:pt x="32410" y="15540"/>
                    <a:pt x="37072" y="13098"/>
                    <a:pt x="41733" y="10434"/>
                  </a:cubicBezTo>
                  <a:cubicBezTo>
                    <a:pt x="46173" y="7770"/>
                    <a:pt x="50168" y="4219"/>
                    <a:pt x="53720" y="223"/>
                  </a:cubicBezTo>
                  <a:lnTo>
                    <a:pt x="537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7"/>
            <p:cNvSpPr/>
            <p:nvPr/>
          </p:nvSpPr>
          <p:spPr>
            <a:xfrm>
              <a:off x="2994200" y="2423225"/>
              <a:ext cx="2552825" cy="446575"/>
            </a:xfrm>
            <a:custGeom>
              <a:avLst/>
              <a:gdLst/>
              <a:ahLst/>
              <a:cxnLst/>
              <a:rect l="l" t="t" r="r" b="b"/>
              <a:pathLst>
                <a:path w="102113" h="17863" extrusionOk="0">
                  <a:moveTo>
                    <a:pt x="13236" y="1"/>
                  </a:moveTo>
                  <a:cubicBezTo>
                    <a:pt x="8769" y="1"/>
                    <a:pt x="4329" y="611"/>
                    <a:pt x="1" y="1832"/>
                  </a:cubicBezTo>
                  <a:lnTo>
                    <a:pt x="1" y="2054"/>
                  </a:lnTo>
                  <a:cubicBezTo>
                    <a:pt x="2381" y="1810"/>
                    <a:pt x="4778" y="1684"/>
                    <a:pt x="7177" y="1684"/>
                  </a:cubicBezTo>
                  <a:cubicBezTo>
                    <a:pt x="13507" y="1684"/>
                    <a:pt x="19856" y="2565"/>
                    <a:pt x="25973" y="4496"/>
                  </a:cubicBezTo>
                  <a:cubicBezTo>
                    <a:pt x="34186" y="6716"/>
                    <a:pt x="42621" y="9824"/>
                    <a:pt x="50834" y="12487"/>
                  </a:cubicBezTo>
                  <a:cubicBezTo>
                    <a:pt x="59270" y="15595"/>
                    <a:pt x="68149" y="17371"/>
                    <a:pt x="77028" y="17815"/>
                  </a:cubicBezTo>
                  <a:cubicBezTo>
                    <a:pt x="77666" y="17847"/>
                    <a:pt x="78303" y="17863"/>
                    <a:pt x="78940" y="17863"/>
                  </a:cubicBezTo>
                  <a:cubicBezTo>
                    <a:pt x="87174" y="17863"/>
                    <a:pt x="95313" y="15213"/>
                    <a:pt x="102112" y="10268"/>
                  </a:cubicBezTo>
                  <a:lnTo>
                    <a:pt x="101890" y="10046"/>
                  </a:lnTo>
                  <a:cubicBezTo>
                    <a:pt x="95559" y="14266"/>
                    <a:pt x="88068" y="16663"/>
                    <a:pt x="80420" y="16663"/>
                  </a:cubicBezTo>
                  <a:cubicBezTo>
                    <a:pt x="79218" y="16663"/>
                    <a:pt x="78012" y="16604"/>
                    <a:pt x="76806" y="16483"/>
                  </a:cubicBezTo>
                  <a:cubicBezTo>
                    <a:pt x="68149" y="15817"/>
                    <a:pt x="59714" y="13819"/>
                    <a:pt x="51500" y="10490"/>
                  </a:cubicBezTo>
                  <a:cubicBezTo>
                    <a:pt x="43287" y="7160"/>
                    <a:pt x="35074" y="4274"/>
                    <a:pt x="26639" y="1832"/>
                  </a:cubicBezTo>
                  <a:cubicBezTo>
                    <a:pt x="22199" y="611"/>
                    <a:pt x="17704" y="1"/>
                    <a:pt x="132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7"/>
            <p:cNvSpPr/>
            <p:nvPr/>
          </p:nvSpPr>
          <p:spPr>
            <a:xfrm>
              <a:off x="4242850" y="1420150"/>
              <a:ext cx="1581650" cy="181750"/>
            </a:xfrm>
            <a:custGeom>
              <a:avLst/>
              <a:gdLst/>
              <a:ahLst/>
              <a:cxnLst/>
              <a:rect l="l" t="t" r="r" b="b"/>
              <a:pathLst>
                <a:path w="63266" h="7270" extrusionOk="0">
                  <a:moveTo>
                    <a:pt x="63043" y="1"/>
                  </a:moveTo>
                  <a:cubicBezTo>
                    <a:pt x="58825" y="3331"/>
                    <a:pt x="53720" y="5328"/>
                    <a:pt x="48392" y="5550"/>
                  </a:cubicBezTo>
                  <a:cubicBezTo>
                    <a:pt x="47504" y="5587"/>
                    <a:pt x="46610" y="5606"/>
                    <a:pt x="45713" y="5606"/>
                  </a:cubicBezTo>
                  <a:cubicBezTo>
                    <a:pt x="41227" y="5606"/>
                    <a:pt x="36664" y="5143"/>
                    <a:pt x="32410" y="4219"/>
                  </a:cubicBezTo>
                  <a:cubicBezTo>
                    <a:pt x="27082" y="3109"/>
                    <a:pt x="21755" y="1999"/>
                    <a:pt x="16205" y="1555"/>
                  </a:cubicBezTo>
                  <a:cubicBezTo>
                    <a:pt x="14977" y="1407"/>
                    <a:pt x="13749" y="1336"/>
                    <a:pt x="12526" y="1336"/>
                  </a:cubicBezTo>
                  <a:cubicBezTo>
                    <a:pt x="8221" y="1336"/>
                    <a:pt x="3976" y="2219"/>
                    <a:pt x="1" y="3775"/>
                  </a:cubicBezTo>
                  <a:lnTo>
                    <a:pt x="1" y="3997"/>
                  </a:lnTo>
                  <a:cubicBezTo>
                    <a:pt x="2473" y="3688"/>
                    <a:pt x="4946" y="3522"/>
                    <a:pt x="7418" y="3522"/>
                  </a:cubicBezTo>
                  <a:cubicBezTo>
                    <a:pt x="10273" y="3522"/>
                    <a:pt x="13128" y="3743"/>
                    <a:pt x="15983" y="4219"/>
                  </a:cubicBezTo>
                  <a:lnTo>
                    <a:pt x="31966" y="6438"/>
                  </a:lnTo>
                  <a:cubicBezTo>
                    <a:pt x="35326" y="6976"/>
                    <a:pt x="38687" y="7270"/>
                    <a:pt x="41998" y="7270"/>
                  </a:cubicBezTo>
                  <a:cubicBezTo>
                    <a:pt x="44155" y="7270"/>
                    <a:pt x="46291" y="7145"/>
                    <a:pt x="48392" y="6882"/>
                  </a:cubicBezTo>
                  <a:cubicBezTo>
                    <a:pt x="53942" y="6216"/>
                    <a:pt x="59047" y="3997"/>
                    <a:pt x="63265" y="223"/>
                  </a:cubicBezTo>
                  <a:lnTo>
                    <a:pt x="630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7"/>
            <p:cNvSpPr/>
            <p:nvPr/>
          </p:nvSpPr>
          <p:spPr>
            <a:xfrm>
              <a:off x="3510325" y="1923700"/>
              <a:ext cx="2186525" cy="290900"/>
            </a:xfrm>
            <a:custGeom>
              <a:avLst/>
              <a:gdLst/>
              <a:ahLst/>
              <a:cxnLst/>
              <a:rect l="l" t="t" r="r" b="b"/>
              <a:pathLst>
                <a:path w="87461" h="11636" extrusionOk="0">
                  <a:moveTo>
                    <a:pt x="16545" y="0"/>
                  </a:moveTo>
                  <a:cubicBezTo>
                    <a:pt x="10781" y="0"/>
                    <a:pt x="5143" y="1457"/>
                    <a:pt x="0" y="4277"/>
                  </a:cubicBezTo>
                  <a:lnTo>
                    <a:pt x="0" y="4499"/>
                  </a:lnTo>
                  <a:cubicBezTo>
                    <a:pt x="4471" y="3102"/>
                    <a:pt x="9206" y="2320"/>
                    <a:pt x="13927" y="2320"/>
                  </a:cubicBezTo>
                  <a:cubicBezTo>
                    <a:pt x="16708" y="2320"/>
                    <a:pt x="19483" y="2591"/>
                    <a:pt x="22198" y="3167"/>
                  </a:cubicBezTo>
                  <a:cubicBezTo>
                    <a:pt x="29524" y="4499"/>
                    <a:pt x="36849" y="6719"/>
                    <a:pt x="44174" y="8494"/>
                  </a:cubicBezTo>
                  <a:cubicBezTo>
                    <a:pt x="50781" y="10697"/>
                    <a:pt x="57749" y="11635"/>
                    <a:pt x="64753" y="11635"/>
                  </a:cubicBezTo>
                  <a:cubicBezTo>
                    <a:pt x="65514" y="11635"/>
                    <a:pt x="66276" y="11624"/>
                    <a:pt x="67038" y="11602"/>
                  </a:cubicBezTo>
                  <a:cubicBezTo>
                    <a:pt x="74808" y="11158"/>
                    <a:pt x="82133" y="7829"/>
                    <a:pt x="87461" y="2057"/>
                  </a:cubicBezTo>
                  <a:lnTo>
                    <a:pt x="87239" y="1835"/>
                  </a:lnTo>
                  <a:cubicBezTo>
                    <a:pt x="81689" y="7163"/>
                    <a:pt x="74586" y="10048"/>
                    <a:pt x="66816" y="10048"/>
                  </a:cubicBezTo>
                  <a:cubicBezTo>
                    <a:pt x="59269" y="10048"/>
                    <a:pt x="51722" y="8938"/>
                    <a:pt x="44618" y="6497"/>
                  </a:cubicBezTo>
                  <a:cubicBezTo>
                    <a:pt x="37515" y="3833"/>
                    <a:pt x="29967" y="1835"/>
                    <a:pt x="22420" y="503"/>
                  </a:cubicBezTo>
                  <a:cubicBezTo>
                    <a:pt x="20457" y="167"/>
                    <a:pt x="18494" y="0"/>
                    <a:pt x="165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7"/>
            <p:cNvSpPr/>
            <p:nvPr/>
          </p:nvSpPr>
          <p:spPr>
            <a:xfrm>
              <a:off x="2555800" y="2909850"/>
              <a:ext cx="2902425" cy="531550"/>
            </a:xfrm>
            <a:custGeom>
              <a:avLst/>
              <a:gdLst/>
              <a:ahLst/>
              <a:cxnLst/>
              <a:rect l="l" t="t" r="r" b="b"/>
              <a:pathLst>
                <a:path w="116097" h="21262" extrusionOk="0">
                  <a:moveTo>
                    <a:pt x="13743" y="1"/>
                  </a:moveTo>
                  <a:cubicBezTo>
                    <a:pt x="9093" y="1"/>
                    <a:pt x="4477" y="561"/>
                    <a:pt x="0" y="1680"/>
                  </a:cubicBezTo>
                  <a:lnTo>
                    <a:pt x="0" y="2124"/>
                  </a:lnTo>
                  <a:cubicBezTo>
                    <a:pt x="2673" y="1820"/>
                    <a:pt x="5362" y="1666"/>
                    <a:pt x="8054" y="1666"/>
                  </a:cubicBezTo>
                  <a:cubicBezTo>
                    <a:pt x="15201" y="1666"/>
                    <a:pt x="22368" y="2752"/>
                    <a:pt x="29302" y="5009"/>
                  </a:cubicBezTo>
                  <a:cubicBezTo>
                    <a:pt x="38847" y="7673"/>
                    <a:pt x="48170" y="11225"/>
                    <a:pt x="57715" y="14555"/>
                  </a:cubicBezTo>
                  <a:cubicBezTo>
                    <a:pt x="67261" y="18106"/>
                    <a:pt x="77250" y="20326"/>
                    <a:pt x="87461" y="21214"/>
                  </a:cubicBezTo>
                  <a:cubicBezTo>
                    <a:pt x="88174" y="21246"/>
                    <a:pt x="88889" y="21262"/>
                    <a:pt x="89604" y="21262"/>
                  </a:cubicBezTo>
                  <a:cubicBezTo>
                    <a:pt x="98900" y="21262"/>
                    <a:pt x="108264" y="18582"/>
                    <a:pt x="116096" y="13223"/>
                  </a:cubicBezTo>
                  <a:lnTo>
                    <a:pt x="115874" y="13001"/>
                  </a:lnTo>
                  <a:cubicBezTo>
                    <a:pt x="108777" y="17483"/>
                    <a:pt x="100580" y="19923"/>
                    <a:pt x="92208" y="19923"/>
                  </a:cubicBezTo>
                  <a:cubicBezTo>
                    <a:pt x="90630" y="19923"/>
                    <a:pt x="89045" y="19836"/>
                    <a:pt x="87461" y="19660"/>
                  </a:cubicBezTo>
                  <a:cubicBezTo>
                    <a:pt x="77472" y="18772"/>
                    <a:pt x="67705" y="16330"/>
                    <a:pt x="58603" y="12557"/>
                  </a:cubicBezTo>
                  <a:cubicBezTo>
                    <a:pt x="49280" y="8561"/>
                    <a:pt x="39735" y="5009"/>
                    <a:pt x="30190" y="2346"/>
                  </a:cubicBezTo>
                  <a:cubicBezTo>
                    <a:pt x="24779" y="783"/>
                    <a:pt x="19238" y="1"/>
                    <a:pt x="13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7"/>
            <p:cNvSpPr/>
            <p:nvPr/>
          </p:nvSpPr>
          <p:spPr>
            <a:xfrm>
              <a:off x="2122925" y="3511650"/>
              <a:ext cx="3141050" cy="522650"/>
            </a:xfrm>
            <a:custGeom>
              <a:avLst/>
              <a:gdLst/>
              <a:ahLst/>
              <a:cxnLst/>
              <a:rect l="l" t="t" r="r" b="b"/>
              <a:pathLst>
                <a:path w="125642" h="20906" extrusionOk="0">
                  <a:moveTo>
                    <a:pt x="14606" y="0"/>
                  </a:moveTo>
                  <a:cubicBezTo>
                    <a:pt x="9520" y="0"/>
                    <a:pt x="4480" y="1136"/>
                    <a:pt x="1" y="3579"/>
                  </a:cubicBezTo>
                  <a:lnTo>
                    <a:pt x="1" y="3801"/>
                  </a:lnTo>
                  <a:cubicBezTo>
                    <a:pt x="3830" y="2303"/>
                    <a:pt x="7784" y="1554"/>
                    <a:pt x="11769" y="1554"/>
                  </a:cubicBezTo>
                  <a:cubicBezTo>
                    <a:pt x="13098" y="1554"/>
                    <a:pt x="14430" y="1637"/>
                    <a:pt x="15761" y="1804"/>
                  </a:cubicBezTo>
                  <a:cubicBezTo>
                    <a:pt x="21089" y="2470"/>
                    <a:pt x="26195" y="3579"/>
                    <a:pt x="31300" y="5355"/>
                  </a:cubicBezTo>
                  <a:cubicBezTo>
                    <a:pt x="41511" y="8685"/>
                    <a:pt x="51722" y="12459"/>
                    <a:pt x="62155" y="15566"/>
                  </a:cubicBezTo>
                  <a:cubicBezTo>
                    <a:pt x="72589" y="18896"/>
                    <a:pt x="83466" y="20672"/>
                    <a:pt x="94343" y="20894"/>
                  </a:cubicBezTo>
                  <a:cubicBezTo>
                    <a:pt x="94740" y="20902"/>
                    <a:pt x="95136" y="20906"/>
                    <a:pt x="95532" y="20906"/>
                  </a:cubicBezTo>
                  <a:cubicBezTo>
                    <a:pt x="106218" y="20906"/>
                    <a:pt x="116652" y="18024"/>
                    <a:pt x="125642" y="12459"/>
                  </a:cubicBezTo>
                  <a:lnTo>
                    <a:pt x="125642" y="12237"/>
                  </a:lnTo>
                  <a:cubicBezTo>
                    <a:pt x="117061" y="17026"/>
                    <a:pt x="107583" y="19663"/>
                    <a:pt x="97853" y="19663"/>
                  </a:cubicBezTo>
                  <a:cubicBezTo>
                    <a:pt x="96760" y="19663"/>
                    <a:pt x="95663" y="19629"/>
                    <a:pt x="94565" y="19562"/>
                  </a:cubicBezTo>
                  <a:cubicBezTo>
                    <a:pt x="83910" y="19118"/>
                    <a:pt x="73255" y="17120"/>
                    <a:pt x="63043" y="13569"/>
                  </a:cubicBezTo>
                  <a:cubicBezTo>
                    <a:pt x="52832" y="10017"/>
                    <a:pt x="42843" y="5799"/>
                    <a:pt x="32188" y="2914"/>
                  </a:cubicBezTo>
                  <a:cubicBezTo>
                    <a:pt x="26860" y="1138"/>
                    <a:pt x="21533" y="250"/>
                    <a:pt x="15983" y="28"/>
                  </a:cubicBezTo>
                  <a:cubicBezTo>
                    <a:pt x="15524" y="9"/>
                    <a:pt x="15065" y="0"/>
                    <a:pt x="14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7"/>
            <p:cNvSpPr/>
            <p:nvPr/>
          </p:nvSpPr>
          <p:spPr>
            <a:xfrm>
              <a:off x="1801050" y="4061325"/>
              <a:ext cx="3041175" cy="657175"/>
            </a:xfrm>
            <a:custGeom>
              <a:avLst/>
              <a:gdLst/>
              <a:ahLst/>
              <a:cxnLst/>
              <a:rect l="l" t="t" r="r" b="b"/>
              <a:pathLst>
                <a:path w="121647" h="26287" extrusionOk="0">
                  <a:moveTo>
                    <a:pt x="14479" y="0"/>
                  </a:moveTo>
                  <a:cubicBezTo>
                    <a:pt x="9212" y="0"/>
                    <a:pt x="4006" y="1972"/>
                    <a:pt x="1" y="5344"/>
                  </a:cubicBezTo>
                  <a:lnTo>
                    <a:pt x="1" y="5566"/>
                  </a:lnTo>
                  <a:cubicBezTo>
                    <a:pt x="3871" y="3171"/>
                    <a:pt x="8199" y="1846"/>
                    <a:pt x="12606" y="1846"/>
                  </a:cubicBezTo>
                  <a:cubicBezTo>
                    <a:pt x="13508" y="1846"/>
                    <a:pt x="14413" y="1902"/>
                    <a:pt x="15318" y="2015"/>
                  </a:cubicBezTo>
                  <a:cubicBezTo>
                    <a:pt x="20645" y="2237"/>
                    <a:pt x="25751" y="3791"/>
                    <a:pt x="30412" y="6010"/>
                  </a:cubicBezTo>
                  <a:cubicBezTo>
                    <a:pt x="39957" y="10450"/>
                    <a:pt x="48837" y="17331"/>
                    <a:pt x="59048" y="21327"/>
                  </a:cubicBezTo>
                  <a:cubicBezTo>
                    <a:pt x="67184" y="24651"/>
                    <a:pt x="75768" y="26286"/>
                    <a:pt x="84311" y="26286"/>
                  </a:cubicBezTo>
                  <a:cubicBezTo>
                    <a:pt x="97445" y="26286"/>
                    <a:pt x="110483" y="22422"/>
                    <a:pt x="121646" y="14890"/>
                  </a:cubicBezTo>
                  <a:lnTo>
                    <a:pt x="121646" y="14668"/>
                  </a:lnTo>
                  <a:cubicBezTo>
                    <a:pt x="110842" y="21356"/>
                    <a:pt x="98546" y="24766"/>
                    <a:pt x="86228" y="24766"/>
                  </a:cubicBezTo>
                  <a:cubicBezTo>
                    <a:pt x="77289" y="24766"/>
                    <a:pt x="68337" y="22970"/>
                    <a:pt x="59936" y="19329"/>
                  </a:cubicBezTo>
                  <a:cubicBezTo>
                    <a:pt x="50169" y="15112"/>
                    <a:pt x="41733" y="7786"/>
                    <a:pt x="31522" y="3569"/>
                  </a:cubicBezTo>
                  <a:cubicBezTo>
                    <a:pt x="26417" y="1349"/>
                    <a:pt x="20867" y="17"/>
                    <a:pt x="15318" y="17"/>
                  </a:cubicBezTo>
                  <a:cubicBezTo>
                    <a:pt x="15038" y="6"/>
                    <a:pt x="14758" y="0"/>
                    <a:pt x="144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7"/>
            <p:cNvSpPr/>
            <p:nvPr/>
          </p:nvSpPr>
          <p:spPr>
            <a:xfrm>
              <a:off x="1551325" y="4638200"/>
              <a:ext cx="2591650" cy="604800"/>
            </a:xfrm>
            <a:custGeom>
              <a:avLst/>
              <a:gdLst/>
              <a:ahLst/>
              <a:cxnLst/>
              <a:rect l="l" t="t" r="r" b="b"/>
              <a:pathLst>
                <a:path w="103666" h="24192" extrusionOk="0">
                  <a:moveTo>
                    <a:pt x="13430" y="0"/>
                  </a:moveTo>
                  <a:cubicBezTo>
                    <a:pt x="13024" y="0"/>
                    <a:pt x="12617" y="9"/>
                    <a:pt x="12210" y="28"/>
                  </a:cubicBezTo>
                  <a:cubicBezTo>
                    <a:pt x="9768" y="250"/>
                    <a:pt x="7326" y="916"/>
                    <a:pt x="5106" y="1804"/>
                  </a:cubicBezTo>
                  <a:cubicBezTo>
                    <a:pt x="2887" y="2914"/>
                    <a:pt x="1111" y="4689"/>
                    <a:pt x="1" y="6687"/>
                  </a:cubicBezTo>
                  <a:lnTo>
                    <a:pt x="1" y="6687"/>
                  </a:lnTo>
                  <a:cubicBezTo>
                    <a:pt x="2935" y="3544"/>
                    <a:pt x="7056" y="1785"/>
                    <a:pt x="11430" y="1785"/>
                  </a:cubicBezTo>
                  <a:cubicBezTo>
                    <a:pt x="11689" y="1785"/>
                    <a:pt x="11949" y="1791"/>
                    <a:pt x="12210" y="1804"/>
                  </a:cubicBezTo>
                  <a:cubicBezTo>
                    <a:pt x="16649" y="1804"/>
                    <a:pt x="21089" y="3136"/>
                    <a:pt x="24863" y="5577"/>
                  </a:cubicBezTo>
                  <a:cubicBezTo>
                    <a:pt x="28858" y="7575"/>
                    <a:pt x="32410" y="10461"/>
                    <a:pt x="36406" y="13125"/>
                  </a:cubicBezTo>
                  <a:cubicBezTo>
                    <a:pt x="46827" y="20400"/>
                    <a:pt x="59338" y="24192"/>
                    <a:pt x="71933" y="24192"/>
                  </a:cubicBezTo>
                  <a:cubicBezTo>
                    <a:pt x="73558" y="24192"/>
                    <a:pt x="75183" y="24129"/>
                    <a:pt x="76806" y="24002"/>
                  </a:cubicBezTo>
                  <a:cubicBezTo>
                    <a:pt x="86351" y="23336"/>
                    <a:pt x="95453" y="20450"/>
                    <a:pt x="103666" y="15789"/>
                  </a:cubicBezTo>
                  <a:lnTo>
                    <a:pt x="103666" y="15567"/>
                  </a:lnTo>
                  <a:cubicBezTo>
                    <a:pt x="94419" y="20375"/>
                    <a:pt x="84215" y="22855"/>
                    <a:pt x="74002" y="22855"/>
                  </a:cubicBezTo>
                  <a:cubicBezTo>
                    <a:pt x="65826" y="22855"/>
                    <a:pt x="57645" y="21265"/>
                    <a:pt x="49946" y="18008"/>
                  </a:cubicBezTo>
                  <a:cubicBezTo>
                    <a:pt x="45729" y="16011"/>
                    <a:pt x="41733" y="13791"/>
                    <a:pt x="38181" y="11127"/>
                  </a:cubicBezTo>
                  <a:cubicBezTo>
                    <a:pt x="34408" y="8241"/>
                    <a:pt x="30412" y="5577"/>
                    <a:pt x="26195" y="3358"/>
                  </a:cubicBezTo>
                  <a:cubicBezTo>
                    <a:pt x="22328" y="1119"/>
                    <a:pt x="17903" y="0"/>
                    <a:pt x="134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0" name="Google Shape;580;p17"/>
          <p:cNvGrpSpPr/>
          <p:nvPr/>
        </p:nvGrpSpPr>
        <p:grpSpPr>
          <a:xfrm rot="1564534" flipH="1">
            <a:off x="8523966" y="-115808"/>
            <a:ext cx="1075451" cy="2271781"/>
            <a:chOff x="2773725" y="240525"/>
            <a:chExt cx="2096325" cy="5101625"/>
          </a:xfrm>
        </p:grpSpPr>
        <p:sp>
          <p:nvSpPr>
            <p:cNvPr id="581" name="Google Shape;581;p17"/>
            <p:cNvSpPr/>
            <p:nvPr/>
          </p:nvSpPr>
          <p:spPr>
            <a:xfrm>
              <a:off x="2773725" y="240525"/>
              <a:ext cx="2096325" cy="5101625"/>
            </a:xfrm>
            <a:custGeom>
              <a:avLst/>
              <a:gdLst/>
              <a:ahLst/>
              <a:cxnLst/>
              <a:rect l="l" t="t" r="r" b="b"/>
              <a:pathLst>
                <a:path w="83853" h="204065" extrusionOk="0">
                  <a:moveTo>
                    <a:pt x="34110" y="0"/>
                  </a:moveTo>
                  <a:cubicBezTo>
                    <a:pt x="28906" y="0"/>
                    <a:pt x="23698" y="1120"/>
                    <a:pt x="18864" y="3391"/>
                  </a:cubicBezTo>
                  <a:cubicBezTo>
                    <a:pt x="9670" y="17023"/>
                    <a:pt x="4756" y="33033"/>
                    <a:pt x="2379" y="49518"/>
                  </a:cubicBezTo>
                  <a:cubicBezTo>
                    <a:pt x="1" y="66637"/>
                    <a:pt x="159" y="83914"/>
                    <a:pt x="477" y="101192"/>
                  </a:cubicBezTo>
                  <a:cubicBezTo>
                    <a:pt x="5390" y="91206"/>
                    <a:pt x="12365" y="82171"/>
                    <a:pt x="20607" y="74721"/>
                  </a:cubicBezTo>
                  <a:lnTo>
                    <a:pt x="20607" y="74721"/>
                  </a:lnTo>
                  <a:cubicBezTo>
                    <a:pt x="19498" y="85658"/>
                    <a:pt x="14108" y="95485"/>
                    <a:pt x="9512" y="105630"/>
                  </a:cubicBezTo>
                  <a:cubicBezTo>
                    <a:pt x="5073" y="115775"/>
                    <a:pt x="1428" y="126870"/>
                    <a:pt x="4281" y="137649"/>
                  </a:cubicBezTo>
                  <a:cubicBezTo>
                    <a:pt x="7609" y="128455"/>
                    <a:pt x="13633" y="120530"/>
                    <a:pt x="21558" y="115141"/>
                  </a:cubicBezTo>
                  <a:lnTo>
                    <a:pt x="21558" y="115141"/>
                  </a:lnTo>
                  <a:cubicBezTo>
                    <a:pt x="13316" y="145892"/>
                    <a:pt x="19815" y="178703"/>
                    <a:pt x="39153" y="204065"/>
                  </a:cubicBezTo>
                  <a:cubicBezTo>
                    <a:pt x="48980" y="177118"/>
                    <a:pt x="53101" y="148586"/>
                    <a:pt x="51199" y="120054"/>
                  </a:cubicBezTo>
                  <a:lnTo>
                    <a:pt x="51199" y="120054"/>
                  </a:lnTo>
                  <a:cubicBezTo>
                    <a:pt x="58174" y="126078"/>
                    <a:pt x="62136" y="134796"/>
                    <a:pt x="62295" y="143989"/>
                  </a:cubicBezTo>
                  <a:cubicBezTo>
                    <a:pt x="72756" y="122908"/>
                    <a:pt x="71171" y="97705"/>
                    <a:pt x="58015" y="78208"/>
                  </a:cubicBezTo>
                  <a:lnTo>
                    <a:pt x="58015" y="78208"/>
                  </a:lnTo>
                  <a:cubicBezTo>
                    <a:pt x="64673" y="79793"/>
                    <a:pt x="70537" y="84390"/>
                    <a:pt x="73708" y="90572"/>
                  </a:cubicBezTo>
                  <a:cubicBezTo>
                    <a:pt x="83852" y="76623"/>
                    <a:pt x="81474" y="57443"/>
                    <a:pt x="76244" y="40958"/>
                  </a:cubicBezTo>
                  <a:cubicBezTo>
                    <a:pt x="71805" y="26692"/>
                    <a:pt x="64831" y="11951"/>
                    <a:pt x="51675" y="4501"/>
                  </a:cubicBezTo>
                  <a:cubicBezTo>
                    <a:pt x="46219" y="1517"/>
                    <a:pt x="40167" y="0"/>
                    <a:pt x="341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7"/>
            <p:cNvSpPr/>
            <p:nvPr/>
          </p:nvSpPr>
          <p:spPr>
            <a:xfrm>
              <a:off x="3534575" y="380775"/>
              <a:ext cx="321000" cy="4933650"/>
            </a:xfrm>
            <a:custGeom>
              <a:avLst/>
              <a:gdLst/>
              <a:ahLst/>
              <a:cxnLst/>
              <a:rect l="l" t="t" r="r" b="b"/>
              <a:pathLst>
                <a:path w="12840" h="197346" extrusionOk="0">
                  <a:moveTo>
                    <a:pt x="793" y="0"/>
                  </a:moveTo>
                  <a:lnTo>
                    <a:pt x="793" y="0"/>
                  </a:lnTo>
                  <a:cubicBezTo>
                    <a:pt x="6500" y="6341"/>
                    <a:pt x="9987" y="14108"/>
                    <a:pt x="10779" y="22509"/>
                  </a:cubicBezTo>
                  <a:cubicBezTo>
                    <a:pt x="11572" y="30910"/>
                    <a:pt x="11572" y="39311"/>
                    <a:pt x="10462" y="47553"/>
                  </a:cubicBezTo>
                  <a:cubicBezTo>
                    <a:pt x="8877" y="64355"/>
                    <a:pt x="6182" y="80840"/>
                    <a:pt x="3805" y="97484"/>
                  </a:cubicBezTo>
                  <a:cubicBezTo>
                    <a:pt x="1269" y="114127"/>
                    <a:pt x="1" y="131088"/>
                    <a:pt x="159" y="147890"/>
                  </a:cubicBezTo>
                  <a:cubicBezTo>
                    <a:pt x="159" y="156291"/>
                    <a:pt x="952" y="164692"/>
                    <a:pt x="2220" y="173093"/>
                  </a:cubicBezTo>
                  <a:cubicBezTo>
                    <a:pt x="3646" y="181336"/>
                    <a:pt x="5865" y="189578"/>
                    <a:pt x="8877" y="197345"/>
                  </a:cubicBezTo>
                  <a:cubicBezTo>
                    <a:pt x="3805" y="181336"/>
                    <a:pt x="1427" y="164692"/>
                    <a:pt x="1586" y="147890"/>
                  </a:cubicBezTo>
                  <a:cubicBezTo>
                    <a:pt x="1903" y="131088"/>
                    <a:pt x="3171" y="114286"/>
                    <a:pt x="5865" y="97801"/>
                  </a:cubicBezTo>
                  <a:cubicBezTo>
                    <a:pt x="8085" y="81157"/>
                    <a:pt x="10779" y="64514"/>
                    <a:pt x="12047" y="47712"/>
                  </a:cubicBezTo>
                  <a:cubicBezTo>
                    <a:pt x="12840" y="39311"/>
                    <a:pt x="12840" y="30751"/>
                    <a:pt x="11730" y="22509"/>
                  </a:cubicBezTo>
                  <a:cubicBezTo>
                    <a:pt x="10304" y="14108"/>
                    <a:pt x="6975" y="5707"/>
                    <a:pt x="7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7"/>
            <p:cNvSpPr/>
            <p:nvPr/>
          </p:nvSpPr>
          <p:spPr>
            <a:xfrm>
              <a:off x="3154150" y="2207600"/>
              <a:ext cx="582550" cy="939200"/>
            </a:xfrm>
            <a:custGeom>
              <a:avLst/>
              <a:gdLst/>
              <a:ahLst/>
              <a:cxnLst/>
              <a:rect l="l" t="t" r="r" b="b"/>
              <a:pathLst>
                <a:path w="23302" h="37568" extrusionOk="0">
                  <a:moveTo>
                    <a:pt x="23302" y="0"/>
                  </a:moveTo>
                  <a:cubicBezTo>
                    <a:pt x="17595" y="4914"/>
                    <a:pt x="12682" y="10621"/>
                    <a:pt x="8719" y="17119"/>
                  </a:cubicBezTo>
                  <a:cubicBezTo>
                    <a:pt x="4756" y="23460"/>
                    <a:pt x="1744" y="30434"/>
                    <a:pt x="1" y="37567"/>
                  </a:cubicBezTo>
                  <a:cubicBezTo>
                    <a:pt x="6183" y="24094"/>
                    <a:pt x="13950" y="11572"/>
                    <a:pt x="233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7"/>
            <p:cNvSpPr/>
            <p:nvPr/>
          </p:nvSpPr>
          <p:spPr>
            <a:xfrm>
              <a:off x="3804050" y="2116450"/>
              <a:ext cx="598400" cy="1165075"/>
            </a:xfrm>
            <a:custGeom>
              <a:avLst/>
              <a:gdLst/>
              <a:ahLst/>
              <a:cxnLst/>
              <a:rect l="l" t="t" r="r" b="b"/>
              <a:pathLst>
                <a:path w="23936" h="46603" extrusionOk="0">
                  <a:moveTo>
                    <a:pt x="0" y="1"/>
                  </a:moveTo>
                  <a:cubicBezTo>
                    <a:pt x="3012" y="3329"/>
                    <a:pt x="5707" y="6817"/>
                    <a:pt x="8401" y="10304"/>
                  </a:cubicBezTo>
                  <a:cubicBezTo>
                    <a:pt x="10779" y="13950"/>
                    <a:pt x="13156" y="17754"/>
                    <a:pt x="15059" y="21717"/>
                  </a:cubicBezTo>
                  <a:cubicBezTo>
                    <a:pt x="17119" y="25679"/>
                    <a:pt x="18863" y="29642"/>
                    <a:pt x="20289" y="33763"/>
                  </a:cubicBezTo>
                  <a:lnTo>
                    <a:pt x="21399" y="36933"/>
                  </a:lnTo>
                  <a:lnTo>
                    <a:pt x="22350" y="40104"/>
                  </a:lnTo>
                  <a:lnTo>
                    <a:pt x="23143" y="43432"/>
                  </a:lnTo>
                  <a:cubicBezTo>
                    <a:pt x="23460" y="44383"/>
                    <a:pt x="23777" y="45493"/>
                    <a:pt x="23935" y="46603"/>
                  </a:cubicBezTo>
                  <a:cubicBezTo>
                    <a:pt x="23935" y="44383"/>
                    <a:pt x="23618" y="42164"/>
                    <a:pt x="23301" y="39945"/>
                  </a:cubicBezTo>
                  <a:lnTo>
                    <a:pt x="22667" y="36616"/>
                  </a:lnTo>
                  <a:lnTo>
                    <a:pt x="21716" y="33288"/>
                  </a:lnTo>
                  <a:cubicBezTo>
                    <a:pt x="20606" y="29008"/>
                    <a:pt x="18863" y="24887"/>
                    <a:pt x="16802" y="20924"/>
                  </a:cubicBezTo>
                  <a:cubicBezTo>
                    <a:pt x="14742" y="16961"/>
                    <a:pt x="12364" y="13157"/>
                    <a:pt x="9511" y="9511"/>
                  </a:cubicBezTo>
                  <a:cubicBezTo>
                    <a:pt x="6816" y="6024"/>
                    <a:pt x="3646" y="2854"/>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7"/>
            <p:cNvSpPr/>
            <p:nvPr/>
          </p:nvSpPr>
          <p:spPr>
            <a:xfrm>
              <a:off x="3827825" y="880075"/>
              <a:ext cx="681600" cy="1141300"/>
            </a:xfrm>
            <a:custGeom>
              <a:avLst/>
              <a:gdLst/>
              <a:ahLst/>
              <a:cxnLst/>
              <a:rect l="l" t="t" r="r" b="b"/>
              <a:pathLst>
                <a:path w="27264" h="45652" extrusionOk="0">
                  <a:moveTo>
                    <a:pt x="0" y="1"/>
                  </a:moveTo>
                  <a:cubicBezTo>
                    <a:pt x="3329" y="3171"/>
                    <a:pt x="6341" y="6499"/>
                    <a:pt x="9194" y="9987"/>
                  </a:cubicBezTo>
                  <a:cubicBezTo>
                    <a:pt x="12047" y="13474"/>
                    <a:pt x="14583" y="17120"/>
                    <a:pt x="16961" y="21082"/>
                  </a:cubicBezTo>
                  <a:cubicBezTo>
                    <a:pt x="19180" y="24887"/>
                    <a:pt x="21240" y="28849"/>
                    <a:pt x="22826" y="32971"/>
                  </a:cubicBezTo>
                  <a:lnTo>
                    <a:pt x="24094" y="35982"/>
                  </a:lnTo>
                  <a:lnTo>
                    <a:pt x="25203" y="39153"/>
                  </a:lnTo>
                  <a:lnTo>
                    <a:pt x="26313" y="42481"/>
                  </a:lnTo>
                  <a:cubicBezTo>
                    <a:pt x="26630" y="43432"/>
                    <a:pt x="26947" y="44542"/>
                    <a:pt x="27264" y="45651"/>
                  </a:cubicBezTo>
                  <a:cubicBezTo>
                    <a:pt x="27105" y="44542"/>
                    <a:pt x="26947" y="43432"/>
                    <a:pt x="26788" y="42323"/>
                  </a:cubicBezTo>
                  <a:lnTo>
                    <a:pt x="26154" y="38994"/>
                  </a:lnTo>
                  <a:lnTo>
                    <a:pt x="25362" y="35665"/>
                  </a:lnTo>
                  <a:lnTo>
                    <a:pt x="24252" y="32337"/>
                  </a:lnTo>
                  <a:cubicBezTo>
                    <a:pt x="22826" y="28057"/>
                    <a:pt x="20923" y="23777"/>
                    <a:pt x="18546" y="19973"/>
                  </a:cubicBezTo>
                  <a:cubicBezTo>
                    <a:pt x="16168" y="16010"/>
                    <a:pt x="13474" y="12364"/>
                    <a:pt x="10303" y="8877"/>
                  </a:cubicBezTo>
                  <a:cubicBezTo>
                    <a:pt x="7292" y="5548"/>
                    <a:pt x="3805" y="2537"/>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7"/>
            <p:cNvSpPr/>
            <p:nvPr/>
          </p:nvSpPr>
          <p:spPr>
            <a:xfrm>
              <a:off x="2995650" y="681950"/>
              <a:ext cx="701425" cy="1390950"/>
            </a:xfrm>
            <a:custGeom>
              <a:avLst/>
              <a:gdLst/>
              <a:ahLst/>
              <a:cxnLst/>
              <a:rect l="l" t="t" r="r" b="b"/>
              <a:pathLst>
                <a:path w="28057" h="55638" extrusionOk="0">
                  <a:moveTo>
                    <a:pt x="28057" y="0"/>
                  </a:moveTo>
                  <a:lnTo>
                    <a:pt x="28057" y="0"/>
                  </a:lnTo>
                  <a:cubicBezTo>
                    <a:pt x="24411" y="3804"/>
                    <a:pt x="21082" y="7767"/>
                    <a:pt x="18070" y="12205"/>
                  </a:cubicBezTo>
                  <a:cubicBezTo>
                    <a:pt x="15059" y="16485"/>
                    <a:pt x="12206" y="20923"/>
                    <a:pt x="9987" y="25679"/>
                  </a:cubicBezTo>
                  <a:cubicBezTo>
                    <a:pt x="7450" y="30434"/>
                    <a:pt x="5548" y="35348"/>
                    <a:pt x="3805" y="40262"/>
                  </a:cubicBezTo>
                  <a:cubicBezTo>
                    <a:pt x="3012" y="42798"/>
                    <a:pt x="2220" y="45334"/>
                    <a:pt x="1586" y="47870"/>
                  </a:cubicBezTo>
                  <a:cubicBezTo>
                    <a:pt x="952" y="50406"/>
                    <a:pt x="317" y="52942"/>
                    <a:pt x="0" y="55637"/>
                  </a:cubicBezTo>
                  <a:cubicBezTo>
                    <a:pt x="476" y="54369"/>
                    <a:pt x="793" y="53101"/>
                    <a:pt x="1269" y="51833"/>
                  </a:cubicBezTo>
                  <a:lnTo>
                    <a:pt x="2537" y="48187"/>
                  </a:lnTo>
                  <a:cubicBezTo>
                    <a:pt x="3329" y="45651"/>
                    <a:pt x="4280" y="43273"/>
                    <a:pt x="5231" y="40896"/>
                  </a:cubicBezTo>
                  <a:cubicBezTo>
                    <a:pt x="7292" y="35982"/>
                    <a:pt x="9352" y="31227"/>
                    <a:pt x="11730" y="26630"/>
                  </a:cubicBezTo>
                  <a:cubicBezTo>
                    <a:pt x="13949" y="22033"/>
                    <a:pt x="16485" y="17436"/>
                    <a:pt x="19339" y="12998"/>
                  </a:cubicBezTo>
                  <a:cubicBezTo>
                    <a:pt x="22033" y="8560"/>
                    <a:pt x="25045" y="4280"/>
                    <a:pt x="280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7"/>
            <p:cNvSpPr/>
            <p:nvPr/>
          </p:nvSpPr>
          <p:spPr>
            <a:xfrm>
              <a:off x="3633650" y="2972400"/>
              <a:ext cx="225900" cy="1422650"/>
            </a:xfrm>
            <a:custGeom>
              <a:avLst/>
              <a:gdLst/>
              <a:ahLst/>
              <a:cxnLst/>
              <a:rect l="l" t="t" r="r" b="b"/>
              <a:pathLst>
                <a:path w="9036" h="56906" extrusionOk="0">
                  <a:moveTo>
                    <a:pt x="1110" y="1"/>
                  </a:moveTo>
                  <a:cubicBezTo>
                    <a:pt x="317" y="4756"/>
                    <a:pt x="0" y="9670"/>
                    <a:pt x="159" y="14425"/>
                  </a:cubicBezTo>
                  <a:cubicBezTo>
                    <a:pt x="159" y="24253"/>
                    <a:pt x="1427" y="33922"/>
                    <a:pt x="4122" y="43274"/>
                  </a:cubicBezTo>
                  <a:cubicBezTo>
                    <a:pt x="4756" y="45652"/>
                    <a:pt x="5390" y="47871"/>
                    <a:pt x="6341" y="50248"/>
                  </a:cubicBezTo>
                  <a:cubicBezTo>
                    <a:pt x="7133" y="52468"/>
                    <a:pt x="7926" y="54687"/>
                    <a:pt x="9035" y="56906"/>
                  </a:cubicBezTo>
                  <a:cubicBezTo>
                    <a:pt x="8718" y="55796"/>
                    <a:pt x="8401" y="54687"/>
                    <a:pt x="8084" y="53419"/>
                  </a:cubicBezTo>
                  <a:lnTo>
                    <a:pt x="7133" y="49931"/>
                  </a:lnTo>
                  <a:cubicBezTo>
                    <a:pt x="6658" y="47554"/>
                    <a:pt x="6024" y="45335"/>
                    <a:pt x="5548" y="42957"/>
                  </a:cubicBezTo>
                  <a:cubicBezTo>
                    <a:pt x="4597" y="38202"/>
                    <a:pt x="3646" y="33446"/>
                    <a:pt x="3012" y="28691"/>
                  </a:cubicBezTo>
                  <a:cubicBezTo>
                    <a:pt x="2378" y="23936"/>
                    <a:pt x="1902" y="19180"/>
                    <a:pt x="1585" y="14425"/>
                  </a:cubicBezTo>
                  <a:cubicBezTo>
                    <a:pt x="1268" y="9670"/>
                    <a:pt x="1110" y="4915"/>
                    <a:pt x="11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4">
  <p:cSld name="CUSTOM_6_1">
    <p:spTree>
      <p:nvGrpSpPr>
        <p:cNvPr id="1" name="Shape 634"/>
        <p:cNvGrpSpPr/>
        <p:nvPr/>
      </p:nvGrpSpPr>
      <p:grpSpPr>
        <a:xfrm>
          <a:off x="0" y="0"/>
          <a:ext cx="0" cy="0"/>
          <a:chOff x="0" y="0"/>
          <a:chExt cx="0" cy="0"/>
        </a:xfrm>
      </p:grpSpPr>
      <p:sp>
        <p:nvSpPr>
          <p:cNvPr id="635" name="Google Shape;635;p19"/>
          <p:cNvSpPr/>
          <p:nvPr/>
        </p:nvSpPr>
        <p:spPr>
          <a:xfrm>
            <a:off x="421075" y="389425"/>
            <a:ext cx="8309400" cy="4369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9"/>
          <p:cNvSpPr txBox="1">
            <a:spLocks noGrp="1"/>
          </p:cNvSpPr>
          <p:nvPr>
            <p:ph type="title"/>
          </p:nvPr>
        </p:nvSpPr>
        <p:spPr>
          <a:xfrm flipH="1">
            <a:off x="6323517" y="2285400"/>
            <a:ext cx="22134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a:lvl1pPr>
            <a:lvl2pPr lvl="1" rtl="0">
              <a:spcBef>
                <a:spcPts val="0"/>
              </a:spcBef>
              <a:spcAft>
                <a:spcPts val="0"/>
              </a:spcAft>
              <a:buSzPts val="3000"/>
              <a:buNone/>
              <a:defRPr>
                <a:latin typeface="Montserrat"/>
                <a:ea typeface="Montserrat"/>
                <a:cs typeface="Montserrat"/>
                <a:sym typeface="Montserrat"/>
              </a:defRPr>
            </a:lvl2pPr>
            <a:lvl3pPr lvl="2" rtl="0">
              <a:spcBef>
                <a:spcPts val="0"/>
              </a:spcBef>
              <a:spcAft>
                <a:spcPts val="0"/>
              </a:spcAft>
              <a:buSzPts val="3000"/>
              <a:buNone/>
              <a:defRPr>
                <a:latin typeface="Montserrat"/>
                <a:ea typeface="Montserrat"/>
                <a:cs typeface="Montserrat"/>
                <a:sym typeface="Montserrat"/>
              </a:defRPr>
            </a:lvl3pPr>
            <a:lvl4pPr lvl="3" rtl="0">
              <a:spcBef>
                <a:spcPts val="0"/>
              </a:spcBef>
              <a:spcAft>
                <a:spcPts val="0"/>
              </a:spcAft>
              <a:buSzPts val="3000"/>
              <a:buNone/>
              <a:defRPr>
                <a:latin typeface="Montserrat"/>
                <a:ea typeface="Montserrat"/>
                <a:cs typeface="Montserrat"/>
                <a:sym typeface="Montserrat"/>
              </a:defRPr>
            </a:lvl4pPr>
            <a:lvl5pPr lvl="4" rtl="0">
              <a:spcBef>
                <a:spcPts val="0"/>
              </a:spcBef>
              <a:spcAft>
                <a:spcPts val="0"/>
              </a:spcAft>
              <a:buSzPts val="3000"/>
              <a:buNone/>
              <a:defRPr>
                <a:latin typeface="Montserrat"/>
                <a:ea typeface="Montserrat"/>
                <a:cs typeface="Montserrat"/>
                <a:sym typeface="Montserrat"/>
              </a:defRPr>
            </a:lvl5pPr>
            <a:lvl6pPr lvl="5" rtl="0">
              <a:spcBef>
                <a:spcPts val="0"/>
              </a:spcBef>
              <a:spcAft>
                <a:spcPts val="0"/>
              </a:spcAft>
              <a:buSzPts val="3000"/>
              <a:buNone/>
              <a:defRPr>
                <a:latin typeface="Montserrat"/>
                <a:ea typeface="Montserrat"/>
                <a:cs typeface="Montserrat"/>
                <a:sym typeface="Montserrat"/>
              </a:defRPr>
            </a:lvl6pPr>
            <a:lvl7pPr lvl="6" rtl="0">
              <a:spcBef>
                <a:spcPts val="0"/>
              </a:spcBef>
              <a:spcAft>
                <a:spcPts val="0"/>
              </a:spcAft>
              <a:buSzPts val="3000"/>
              <a:buNone/>
              <a:defRPr>
                <a:latin typeface="Montserrat"/>
                <a:ea typeface="Montserrat"/>
                <a:cs typeface="Montserrat"/>
                <a:sym typeface="Montserrat"/>
              </a:defRPr>
            </a:lvl7pPr>
            <a:lvl8pPr lvl="7" rtl="0">
              <a:spcBef>
                <a:spcPts val="0"/>
              </a:spcBef>
              <a:spcAft>
                <a:spcPts val="0"/>
              </a:spcAft>
              <a:buSzPts val="3000"/>
              <a:buNone/>
              <a:defRPr>
                <a:latin typeface="Montserrat"/>
                <a:ea typeface="Montserrat"/>
                <a:cs typeface="Montserrat"/>
                <a:sym typeface="Montserrat"/>
              </a:defRPr>
            </a:lvl8pPr>
            <a:lvl9pPr lvl="8" rtl="0">
              <a:spcBef>
                <a:spcPts val="0"/>
              </a:spcBef>
              <a:spcAft>
                <a:spcPts val="0"/>
              </a:spcAft>
              <a:buSzPts val="3000"/>
              <a:buNone/>
              <a:defRPr>
                <a:latin typeface="Montserrat"/>
                <a:ea typeface="Montserrat"/>
                <a:cs typeface="Montserrat"/>
                <a:sym typeface="Montserrat"/>
              </a:defRPr>
            </a:lvl9pPr>
          </a:lstStyle>
          <a:p>
            <a:endParaRPr/>
          </a:p>
        </p:txBody>
      </p:sp>
      <p:grpSp>
        <p:nvGrpSpPr>
          <p:cNvPr id="637" name="Google Shape;637;p19"/>
          <p:cNvGrpSpPr/>
          <p:nvPr/>
        </p:nvGrpSpPr>
        <p:grpSpPr>
          <a:xfrm rot="-5098072">
            <a:off x="7905881" y="4010612"/>
            <a:ext cx="878626" cy="1822072"/>
            <a:chOff x="2479375" y="241250"/>
            <a:chExt cx="2454400" cy="5089875"/>
          </a:xfrm>
        </p:grpSpPr>
        <p:sp>
          <p:nvSpPr>
            <p:cNvPr id="638" name="Google Shape;638;p19"/>
            <p:cNvSpPr/>
            <p:nvPr/>
          </p:nvSpPr>
          <p:spPr>
            <a:xfrm>
              <a:off x="2479375" y="1065000"/>
              <a:ext cx="1943850" cy="4266125"/>
            </a:xfrm>
            <a:custGeom>
              <a:avLst/>
              <a:gdLst/>
              <a:ahLst/>
              <a:cxnLst/>
              <a:rect l="l" t="t" r="r" b="b"/>
              <a:pathLst>
                <a:path w="77754" h="170645" extrusionOk="0">
                  <a:moveTo>
                    <a:pt x="75783" y="0"/>
                  </a:moveTo>
                  <a:cubicBezTo>
                    <a:pt x="74757" y="0"/>
                    <a:pt x="73647" y="666"/>
                    <a:pt x="73536" y="1998"/>
                  </a:cubicBezTo>
                  <a:cubicBezTo>
                    <a:pt x="65988" y="61933"/>
                    <a:pt x="55777" y="129859"/>
                    <a:pt x="1836" y="166708"/>
                  </a:cubicBezTo>
                  <a:cubicBezTo>
                    <a:pt x="0" y="167993"/>
                    <a:pt x="1201" y="170644"/>
                    <a:pt x="2927" y="170644"/>
                  </a:cubicBezTo>
                  <a:cubicBezTo>
                    <a:pt x="3288" y="170644"/>
                    <a:pt x="3672" y="170528"/>
                    <a:pt x="4056" y="170260"/>
                  </a:cubicBezTo>
                  <a:lnTo>
                    <a:pt x="4056" y="170038"/>
                  </a:lnTo>
                  <a:cubicBezTo>
                    <a:pt x="59329" y="132523"/>
                    <a:pt x="69984" y="63709"/>
                    <a:pt x="77531" y="1998"/>
                  </a:cubicBezTo>
                  <a:cubicBezTo>
                    <a:pt x="77753" y="666"/>
                    <a:pt x="76810" y="0"/>
                    <a:pt x="7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9"/>
            <p:cNvSpPr/>
            <p:nvPr/>
          </p:nvSpPr>
          <p:spPr>
            <a:xfrm>
              <a:off x="4179025" y="241250"/>
              <a:ext cx="443975" cy="1395375"/>
            </a:xfrm>
            <a:custGeom>
              <a:avLst/>
              <a:gdLst/>
              <a:ahLst/>
              <a:cxnLst/>
              <a:rect l="l" t="t" r="r" b="b"/>
              <a:pathLst>
                <a:path w="17759" h="55815" extrusionOk="0">
                  <a:moveTo>
                    <a:pt x="10381" y="1"/>
                  </a:moveTo>
                  <a:cubicBezTo>
                    <a:pt x="8131" y="1"/>
                    <a:pt x="6021" y="1087"/>
                    <a:pt x="4884" y="2983"/>
                  </a:cubicBezTo>
                  <a:cubicBezTo>
                    <a:pt x="3330" y="5203"/>
                    <a:pt x="2664" y="7644"/>
                    <a:pt x="2442" y="10308"/>
                  </a:cubicBezTo>
                  <a:cubicBezTo>
                    <a:pt x="0" y="25403"/>
                    <a:pt x="888" y="40941"/>
                    <a:pt x="4884" y="55814"/>
                  </a:cubicBezTo>
                  <a:lnTo>
                    <a:pt x="13985" y="25403"/>
                  </a:lnTo>
                  <a:cubicBezTo>
                    <a:pt x="15761" y="19187"/>
                    <a:pt x="17759" y="12972"/>
                    <a:pt x="16427" y="6756"/>
                  </a:cubicBezTo>
                  <a:cubicBezTo>
                    <a:pt x="16205" y="3871"/>
                    <a:pt x="14207" y="1207"/>
                    <a:pt x="11543" y="97"/>
                  </a:cubicBezTo>
                  <a:cubicBezTo>
                    <a:pt x="11155" y="32"/>
                    <a:pt x="10766" y="1"/>
                    <a:pt x="103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9"/>
            <p:cNvSpPr/>
            <p:nvPr/>
          </p:nvSpPr>
          <p:spPr>
            <a:xfrm>
              <a:off x="3679550" y="1462325"/>
              <a:ext cx="399600" cy="1189850"/>
            </a:xfrm>
            <a:custGeom>
              <a:avLst/>
              <a:gdLst/>
              <a:ahLst/>
              <a:cxnLst/>
              <a:rect l="l" t="t" r="r" b="b"/>
              <a:pathLst>
                <a:path w="15984" h="47594" extrusionOk="0">
                  <a:moveTo>
                    <a:pt x="3784" y="1"/>
                  </a:moveTo>
                  <a:cubicBezTo>
                    <a:pt x="3091" y="1"/>
                    <a:pt x="2398" y="179"/>
                    <a:pt x="1777" y="534"/>
                  </a:cubicBezTo>
                  <a:cubicBezTo>
                    <a:pt x="445" y="2088"/>
                    <a:pt x="1" y="3863"/>
                    <a:pt x="445" y="5639"/>
                  </a:cubicBezTo>
                  <a:cubicBezTo>
                    <a:pt x="1777" y="20734"/>
                    <a:pt x="7104" y="35163"/>
                    <a:pt x="15984" y="47594"/>
                  </a:cubicBezTo>
                  <a:cubicBezTo>
                    <a:pt x="15318" y="33609"/>
                    <a:pt x="13098" y="19624"/>
                    <a:pt x="9102" y="6083"/>
                  </a:cubicBezTo>
                  <a:cubicBezTo>
                    <a:pt x="8658" y="4307"/>
                    <a:pt x="7992" y="2754"/>
                    <a:pt x="6660" y="1200"/>
                  </a:cubicBezTo>
                  <a:cubicBezTo>
                    <a:pt x="5861" y="401"/>
                    <a:pt x="4822" y="1"/>
                    <a:pt x="37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9"/>
            <p:cNvSpPr/>
            <p:nvPr/>
          </p:nvSpPr>
          <p:spPr>
            <a:xfrm>
              <a:off x="4123525" y="1803575"/>
              <a:ext cx="810250" cy="1118775"/>
            </a:xfrm>
            <a:custGeom>
              <a:avLst/>
              <a:gdLst/>
              <a:ahLst/>
              <a:cxnLst/>
              <a:rect l="l" t="t" r="r" b="b"/>
              <a:pathLst>
                <a:path w="32410" h="44751" extrusionOk="0">
                  <a:moveTo>
                    <a:pt x="26344" y="0"/>
                  </a:moveTo>
                  <a:cubicBezTo>
                    <a:pt x="26080" y="0"/>
                    <a:pt x="25807" y="63"/>
                    <a:pt x="25528" y="203"/>
                  </a:cubicBezTo>
                  <a:cubicBezTo>
                    <a:pt x="24640" y="425"/>
                    <a:pt x="24418" y="1534"/>
                    <a:pt x="24196" y="2644"/>
                  </a:cubicBezTo>
                  <a:cubicBezTo>
                    <a:pt x="22642" y="10414"/>
                    <a:pt x="20201" y="17739"/>
                    <a:pt x="16871" y="25064"/>
                  </a:cubicBezTo>
                  <a:cubicBezTo>
                    <a:pt x="13319" y="31946"/>
                    <a:pt x="7548" y="35276"/>
                    <a:pt x="222" y="37939"/>
                  </a:cubicBezTo>
                  <a:lnTo>
                    <a:pt x="0" y="37939"/>
                  </a:lnTo>
                  <a:cubicBezTo>
                    <a:pt x="2573" y="42480"/>
                    <a:pt x="7623" y="44750"/>
                    <a:pt x="12757" y="44750"/>
                  </a:cubicBezTo>
                  <a:cubicBezTo>
                    <a:pt x="15153" y="44750"/>
                    <a:pt x="17567" y="44256"/>
                    <a:pt x="19757" y="43267"/>
                  </a:cubicBezTo>
                  <a:cubicBezTo>
                    <a:pt x="26416" y="39493"/>
                    <a:pt x="30856" y="33056"/>
                    <a:pt x="31744" y="25508"/>
                  </a:cubicBezTo>
                  <a:cubicBezTo>
                    <a:pt x="32410" y="17961"/>
                    <a:pt x="31522" y="10414"/>
                    <a:pt x="29302" y="3310"/>
                  </a:cubicBezTo>
                  <a:cubicBezTo>
                    <a:pt x="28928" y="1813"/>
                    <a:pt x="27764" y="0"/>
                    <a:pt x="263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9"/>
            <p:cNvSpPr/>
            <p:nvPr/>
          </p:nvSpPr>
          <p:spPr>
            <a:xfrm>
              <a:off x="3302200" y="2345350"/>
              <a:ext cx="610475" cy="1031550"/>
            </a:xfrm>
            <a:custGeom>
              <a:avLst/>
              <a:gdLst/>
              <a:ahLst/>
              <a:cxnLst/>
              <a:rect l="l" t="t" r="r" b="b"/>
              <a:pathLst>
                <a:path w="24419" h="41262" extrusionOk="0">
                  <a:moveTo>
                    <a:pt x="2672" y="1"/>
                  </a:moveTo>
                  <a:cubicBezTo>
                    <a:pt x="2278" y="1"/>
                    <a:pt x="1899" y="88"/>
                    <a:pt x="1554" y="286"/>
                  </a:cubicBezTo>
                  <a:cubicBezTo>
                    <a:pt x="444" y="1396"/>
                    <a:pt x="0" y="2728"/>
                    <a:pt x="222" y="4281"/>
                  </a:cubicBezTo>
                  <a:cubicBezTo>
                    <a:pt x="666" y="15158"/>
                    <a:pt x="4884" y="25592"/>
                    <a:pt x="11987" y="34027"/>
                  </a:cubicBezTo>
                  <a:cubicBezTo>
                    <a:pt x="14669" y="36900"/>
                    <a:pt x="18673" y="41262"/>
                    <a:pt x="22431" y="41262"/>
                  </a:cubicBezTo>
                  <a:cubicBezTo>
                    <a:pt x="23028" y="41262"/>
                    <a:pt x="23618" y="41152"/>
                    <a:pt x="24196" y="40908"/>
                  </a:cubicBezTo>
                  <a:lnTo>
                    <a:pt x="24418" y="41130"/>
                  </a:lnTo>
                  <a:cubicBezTo>
                    <a:pt x="22642" y="26701"/>
                    <a:pt x="16427" y="12939"/>
                    <a:pt x="6660" y="2284"/>
                  </a:cubicBezTo>
                  <a:cubicBezTo>
                    <a:pt x="5624" y="1075"/>
                    <a:pt x="4051" y="1"/>
                    <a:pt x="26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9"/>
            <p:cNvSpPr/>
            <p:nvPr/>
          </p:nvSpPr>
          <p:spPr>
            <a:xfrm>
              <a:off x="3651825" y="3385450"/>
              <a:ext cx="982275" cy="684600"/>
            </a:xfrm>
            <a:custGeom>
              <a:avLst/>
              <a:gdLst/>
              <a:ahLst/>
              <a:cxnLst/>
              <a:rect l="l" t="t" r="r" b="b"/>
              <a:pathLst>
                <a:path w="39291" h="27384" extrusionOk="0">
                  <a:moveTo>
                    <a:pt x="0" y="23278"/>
                  </a:moveTo>
                  <a:lnTo>
                    <a:pt x="0" y="23500"/>
                  </a:lnTo>
                  <a:cubicBezTo>
                    <a:pt x="39" y="23451"/>
                    <a:pt x="77" y="23402"/>
                    <a:pt x="116" y="23353"/>
                  </a:cubicBezTo>
                  <a:lnTo>
                    <a:pt x="116" y="23353"/>
                  </a:lnTo>
                  <a:cubicBezTo>
                    <a:pt x="77" y="23328"/>
                    <a:pt x="39" y="23303"/>
                    <a:pt x="0" y="23278"/>
                  </a:cubicBezTo>
                  <a:close/>
                  <a:moveTo>
                    <a:pt x="33289" y="0"/>
                  </a:moveTo>
                  <a:cubicBezTo>
                    <a:pt x="32780" y="0"/>
                    <a:pt x="32262" y="63"/>
                    <a:pt x="31743" y="192"/>
                  </a:cubicBezTo>
                  <a:cubicBezTo>
                    <a:pt x="29080" y="858"/>
                    <a:pt x="26860" y="1968"/>
                    <a:pt x="24862" y="3522"/>
                  </a:cubicBezTo>
                  <a:cubicBezTo>
                    <a:pt x="16477" y="9479"/>
                    <a:pt x="6557" y="15218"/>
                    <a:pt x="116" y="23353"/>
                  </a:cubicBezTo>
                  <a:lnTo>
                    <a:pt x="116" y="23353"/>
                  </a:lnTo>
                  <a:cubicBezTo>
                    <a:pt x="4431" y="26109"/>
                    <a:pt x="9176" y="27384"/>
                    <a:pt x="13832" y="27384"/>
                  </a:cubicBezTo>
                  <a:cubicBezTo>
                    <a:pt x="24732" y="27384"/>
                    <a:pt x="35145" y="20396"/>
                    <a:pt x="38403" y="9071"/>
                  </a:cubicBezTo>
                  <a:cubicBezTo>
                    <a:pt x="39291" y="7074"/>
                    <a:pt x="39291" y="4854"/>
                    <a:pt x="38403" y="2856"/>
                  </a:cubicBezTo>
                  <a:cubicBezTo>
                    <a:pt x="37330" y="1068"/>
                    <a:pt x="35393" y="0"/>
                    <a:pt x="33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4" name="Google Shape;644;p19"/>
          <p:cNvGrpSpPr/>
          <p:nvPr/>
        </p:nvGrpSpPr>
        <p:grpSpPr>
          <a:xfrm rot="10800000">
            <a:off x="8306777" y="-60121"/>
            <a:ext cx="1235774" cy="1212598"/>
            <a:chOff x="1124025" y="238125"/>
            <a:chExt cx="5272075" cy="5173200"/>
          </a:xfrm>
        </p:grpSpPr>
        <p:sp>
          <p:nvSpPr>
            <p:cNvPr id="645" name="Google Shape;645;p19"/>
            <p:cNvSpPr/>
            <p:nvPr/>
          </p:nvSpPr>
          <p:spPr>
            <a:xfrm>
              <a:off x="1124025" y="238125"/>
              <a:ext cx="5272075" cy="5173200"/>
            </a:xfrm>
            <a:custGeom>
              <a:avLst/>
              <a:gdLst/>
              <a:ahLst/>
              <a:cxnLst/>
              <a:rect l="l" t="t" r="r" b="b"/>
              <a:pathLst>
                <a:path w="210883" h="206928" extrusionOk="0">
                  <a:moveTo>
                    <a:pt x="210882" y="0"/>
                  </a:moveTo>
                  <a:cubicBezTo>
                    <a:pt x="160492" y="29523"/>
                    <a:pt x="89459" y="1332"/>
                    <a:pt x="42177" y="35295"/>
                  </a:cubicBezTo>
                  <a:cubicBezTo>
                    <a:pt x="20422" y="50834"/>
                    <a:pt x="8214" y="77249"/>
                    <a:pt x="4218" y="103665"/>
                  </a:cubicBezTo>
                  <a:cubicBezTo>
                    <a:pt x="0" y="130081"/>
                    <a:pt x="5550" y="160270"/>
                    <a:pt x="8436" y="186908"/>
                  </a:cubicBezTo>
                  <a:cubicBezTo>
                    <a:pt x="24825" y="200456"/>
                    <a:pt x="46633" y="206927"/>
                    <a:pt x="68751" y="206927"/>
                  </a:cubicBezTo>
                  <a:cubicBezTo>
                    <a:pt x="98457" y="206927"/>
                    <a:pt x="128723" y="195253"/>
                    <a:pt x="147174" y="173367"/>
                  </a:cubicBezTo>
                  <a:cubicBezTo>
                    <a:pt x="187352" y="125863"/>
                    <a:pt x="174477" y="50390"/>
                    <a:pt x="210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9"/>
            <p:cNvSpPr/>
            <p:nvPr/>
          </p:nvSpPr>
          <p:spPr>
            <a:xfrm>
              <a:off x="1490275" y="892950"/>
              <a:ext cx="4456300" cy="4040075"/>
            </a:xfrm>
            <a:custGeom>
              <a:avLst/>
              <a:gdLst/>
              <a:ahLst/>
              <a:cxnLst/>
              <a:rect l="l" t="t" r="r" b="b"/>
              <a:pathLst>
                <a:path w="178252" h="161603" extrusionOk="0">
                  <a:moveTo>
                    <a:pt x="178252" y="1"/>
                  </a:moveTo>
                  <a:cubicBezTo>
                    <a:pt x="157163" y="3108"/>
                    <a:pt x="136963" y="9546"/>
                    <a:pt x="117873" y="18869"/>
                  </a:cubicBezTo>
                  <a:cubicBezTo>
                    <a:pt x="79692" y="37738"/>
                    <a:pt x="47283" y="67039"/>
                    <a:pt x="24863" y="103444"/>
                  </a:cubicBezTo>
                  <a:cubicBezTo>
                    <a:pt x="13542" y="121424"/>
                    <a:pt x="5107" y="140959"/>
                    <a:pt x="1" y="161603"/>
                  </a:cubicBezTo>
                  <a:cubicBezTo>
                    <a:pt x="29080" y="81690"/>
                    <a:pt x="95675" y="21089"/>
                    <a:pt x="178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9"/>
            <p:cNvSpPr/>
            <p:nvPr/>
          </p:nvSpPr>
          <p:spPr>
            <a:xfrm>
              <a:off x="2827725" y="726475"/>
              <a:ext cx="527225" cy="1698175"/>
            </a:xfrm>
            <a:custGeom>
              <a:avLst/>
              <a:gdLst/>
              <a:ahLst/>
              <a:cxnLst/>
              <a:rect l="l" t="t" r="r" b="b"/>
              <a:pathLst>
                <a:path w="21089" h="67927" extrusionOk="0">
                  <a:moveTo>
                    <a:pt x="20867" y="0"/>
                  </a:moveTo>
                  <a:cubicBezTo>
                    <a:pt x="12209" y="8658"/>
                    <a:pt x="5772" y="19535"/>
                    <a:pt x="2664" y="31522"/>
                  </a:cubicBezTo>
                  <a:cubicBezTo>
                    <a:pt x="888" y="37515"/>
                    <a:pt x="0" y="43509"/>
                    <a:pt x="222" y="49946"/>
                  </a:cubicBezTo>
                  <a:cubicBezTo>
                    <a:pt x="444" y="55940"/>
                    <a:pt x="1554" y="62155"/>
                    <a:pt x="3996" y="67926"/>
                  </a:cubicBezTo>
                  <a:lnTo>
                    <a:pt x="4218" y="67926"/>
                  </a:lnTo>
                  <a:cubicBezTo>
                    <a:pt x="3330" y="61933"/>
                    <a:pt x="2886" y="55940"/>
                    <a:pt x="2886" y="49946"/>
                  </a:cubicBezTo>
                  <a:cubicBezTo>
                    <a:pt x="3108" y="43953"/>
                    <a:pt x="3552" y="37959"/>
                    <a:pt x="4884" y="32188"/>
                  </a:cubicBezTo>
                  <a:cubicBezTo>
                    <a:pt x="7326" y="20201"/>
                    <a:pt x="13097" y="9102"/>
                    <a:pt x="210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9"/>
            <p:cNvSpPr/>
            <p:nvPr/>
          </p:nvSpPr>
          <p:spPr>
            <a:xfrm>
              <a:off x="3443725" y="726475"/>
              <a:ext cx="505025" cy="1237575"/>
            </a:xfrm>
            <a:custGeom>
              <a:avLst/>
              <a:gdLst/>
              <a:ahLst/>
              <a:cxnLst/>
              <a:rect l="l" t="t" r="r" b="b"/>
              <a:pathLst>
                <a:path w="20201" h="49503" extrusionOk="0">
                  <a:moveTo>
                    <a:pt x="19979" y="0"/>
                  </a:moveTo>
                  <a:cubicBezTo>
                    <a:pt x="13319" y="6216"/>
                    <a:pt x="7992" y="13763"/>
                    <a:pt x="4440" y="22198"/>
                  </a:cubicBezTo>
                  <a:cubicBezTo>
                    <a:pt x="2664" y="26416"/>
                    <a:pt x="1332" y="30856"/>
                    <a:pt x="666" y="35517"/>
                  </a:cubicBezTo>
                  <a:cubicBezTo>
                    <a:pt x="0" y="40179"/>
                    <a:pt x="0" y="44840"/>
                    <a:pt x="888" y="49502"/>
                  </a:cubicBezTo>
                  <a:lnTo>
                    <a:pt x="1332" y="49280"/>
                  </a:lnTo>
                  <a:cubicBezTo>
                    <a:pt x="1776" y="44840"/>
                    <a:pt x="2442" y="40401"/>
                    <a:pt x="3330" y="35961"/>
                  </a:cubicBezTo>
                  <a:cubicBezTo>
                    <a:pt x="4218" y="31744"/>
                    <a:pt x="5328" y="27304"/>
                    <a:pt x="6660" y="23308"/>
                  </a:cubicBezTo>
                  <a:cubicBezTo>
                    <a:pt x="9545" y="14651"/>
                    <a:pt x="14207" y="6882"/>
                    <a:pt x="202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9"/>
            <p:cNvSpPr/>
            <p:nvPr/>
          </p:nvSpPr>
          <p:spPr>
            <a:xfrm>
              <a:off x="2233925" y="931800"/>
              <a:ext cx="382950" cy="1970100"/>
            </a:xfrm>
            <a:custGeom>
              <a:avLst/>
              <a:gdLst/>
              <a:ahLst/>
              <a:cxnLst/>
              <a:rect l="l" t="t" r="r" b="b"/>
              <a:pathLst>
                <a:path w="15318" h="78804" extrusionOk="0">
                  <a:moveTo>
                    <a:pt x="15095" y="1"/>
                  </a:moveTo>
                  <a:cubicBezTo>
                    <a:pt x="6660" y="11322"/>
                    <a:pt x="1776" y="24641"/>
                    <a:pt x="666" y="38625"/>
                  </a:cubicBezTo>
                  <a:cubicBezTo>
                    <a:pt x="0" y="45729"/>
                    <a:pt x="444" y="52610"/>
                    <a:pt x="1998" y="59492"/>
                  </a:cubicBezTo>
                  <a:cubicBezTo>
                    <a:pt x="3552" y="66373"/>
                    <a:pt x="6216" y="72810"/>
                    <a:pt x="10212" y="78804"/>
                  </a:cubicBezTo>
                  <a:lnTo>
                    <a:pt x="10434" y="78804"/>
                  </a:lnTo>
                  <a:cubicBezTo>
                    <a:pt x="7770" y="72366"/>
                    <a:pt x="5994" y="65707"/>
                    <a:pt x="4662" y="59048"/>
                  </a:cubicBezTo>
                  <a:cubicBezTo>
                    <a:pt x="3330" y="52388"/>
                    <a:pt x="2886" y="45729"/>
                    <a:pt x="2886" y="38847"/>
                  </a:cubicBezTo>
                  <a:cubicBezTo>
                    <a:pt x="3552" y="25084"/>
                    <a:pt x="7770" y="11766"/>
                    <a:pt x="15317" y="223"/>
                  </a:cubicBezTo>
                  <a:lnTo>
                    <a:pt x="150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9"/>
            <p:cNvSpPr/>
            <p:nvPr/>
          </p:nvSpPr>
          <p:spPr>
            <a:xfrm>
              <a:off x="1667875" y="1442350"/>
              <a:ext cx="366300" cy="2003400"/>
            </a:xfrm>
            <a:custGeom>
              <a:avLst/>
              <a:gdLst/>
              <a:ahLst/>
              <a:cxnLst/>
              <a:rect l="l" t="t" r="r" b="b"/>
              <a:pathLst>
                <a:path w="14652" h="80136" extrusionOk="0">
                  <a:moveTo>
                    <a:pt x="9324" y="1"/>
                  </a:moveTo>
                  <a:cubicBezTo>
                    <a:pt x="2886" y="12654"/>
                    <a:pt x="0" y="26639"/>
                    <a:pt x="666" y="40845"/>
                  </a:cubicBezTo>
                  <a:cubicBezTo>
                    <a:pt x="888" y="47949"/>
                    <a:pt x="2220" y="54830"/>
                    <a:pt x="4440" y="61712"/>
                  </a:cubicBezTo>
                  <a:cubicBezTo>
                    <a:pt x="6660" y="68371"/>
                    <a:pt x="9990" y="74586"/>
                    <a:pt x="14429" y="80136"/>
                  </a:cubicBezTo>
                  <a:lnTo>
                    <a:pt x="14651" y="80136"/>
                  </a:lnTo>
                  <a:cubicBezTo>
                    <a:pt x="11543" y="73921"/>
                    <a:pt x="8880" y="67483"/>
                    <a:pt x="7104" y="60824"/>
                  </a:cubicBezTo>
                  <a:cubicBezTo>
                    <a:pt x="5106" y="54164"/>
                    <a:pt x="3774" y="47505"/>
                    <a:pt x="3108" y="40623"/>
                  </a:cubicBezTo>
                  <a:cubicBezTo>
                    <a:pt x="1776" y="26861"/>
                    <a:pt x="3996" y="12876"/>
                    <a:pt x="95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9"/>
            <p:cNvSpPr/>
            <p:nvPr/>
          </p:nvSpPr>
          <p:spPr>
            <a:xfrm>
              <a:off x="1401500" y="2940725"/>
              <a:ext cx="316350" cy="1137675"/>
            </a:xfrm>
            <a:custGeom>
              <a:avLst/>
              <a:gdLst/>
              <a:ahLst/>
              <a:cxnLst/>
              <a:rect l="l" t="t" r="r" b="b"/>
              <a:pathLst>
                <a:path w="12654" h="45507" extrusionOk="0">
                  <a:moveTo>
                    <a:pt x="1776" y="1"/>
                  </a:moveTo>
                  <a:cubicBezTo>
                    <a:pt x="0" y="7992"/>
                    <a:pt x="0" y="16205"/>
                    <a:pt x="1776" y="24197"/>
                  </a:cubicBezTo>
                  <a:cubicBezTo>
                    <a:pt x="2442" y="28192"/>
                    <a:pt x="3774" y="31966"/>
                    <a:pt x="5550" y="35740"/>
                  </a:cubicBezTo>
                  <a:cubicBezTo>
                    <a:pt x="7326" y="39291"/>
                    <a:pt x="9545" y="42621"/>
                    <a:pt x="12431" y="45507"/>
                  </a:cubicBezTo>
                  <a:lnTo>
                    <a:pt x="12653" y="45285"/>
                  </a:lnTo>
                  <a:cubicBezTo>
                    <a:pt x="11099" y="41733"/>
                    <a:pt x="9323" y="38181"/>
                    <a:pt x="7770" y="34630"/>
                  </a:cubicBezTo>
                  <a:cubicBezTo>
                    <a:pt x="6216" y="30856"/>
                    <a:pt x="4884" y="27304"/>
                    <a:pt x="3774" y="23531"/>
                  </a:cubicBezTo>
                  <a:cubicBezTo>
                    <a:pt x="1776" y="15983"/>
                    <a:pt x="1110" y="7992"/>
                    <a:pt x="19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9"/>
            <p:cNvSpPr/>
            <p:nvPr/>
          </p:nvSpPr>
          <p:spPr>
            <a:xfrm>
              <a:off x="4226200" y="693175"/>
              <a:ext cx="765850" cy="754750"/>
            </a:xfrm>
            <a:custGeom>
              <a:avLst/>
              <a:gdLst/>
              <a:ahLst/>
              <a:cxnLst/>
              <a:rect l="l" t="t" r="r" b="b"/>
              <a:pathLst>
                <a:path w="30634" h="30190" extrusionOk="0">
                  <a:moveTo>
                    <a:pt x="30634" y="0"/>
                  </a:moveTo>
                  <a:cubicBezTo>
                    <a:pt x="23531" y="1998"/>
                    <a:pt x="16871" y="5772"/>
                    <a:pt x="11322" y="10878"/>
                  </a:cubicBezTo>
                  <a:cubicBezTo>
                    <a:pt x="8436" y="13319"/>
                    <a:pt x="5772" y="16205"/>
                    <a:pt x="3774" y="19313"/>
                  </a:cubicBezTo>
                  <a:cubicBezTo>
                    <a:pt x="1998" y="22642"/>
                    <a:pt x="667" y="26194"/>
                    <a:pt x="1" y="29968"/>
                  </a:cubicBezTo>
                  <a:lnTo>
                    <a:pt x="223" y="30190"/>
                  </a:lnTo>
                  <a:cubicBezTo>
                    <a:pt x="2220" y="26860"/>
                    <a:pt x="4218" y="23752"/>
                    <a:pt x="6216" y="20867"/>
                  </a:cubicBezTo>
                  <a:cubicBezTo>
                    <a:pt x="8214" y="17981"/>
                    <a:pt x="10434" y="15095"/>
                    <a:pt x="12875" y="12431"/>
                  </a:cubicBezTo>
                  <a:cubicBezTo>
                    <a:pt x="17759" y="7104"/>
                    <a:pt x="23975" y="2886"/>
                    <a:pt x="30634" y="222"/>
                  </a:cubicBezTo>
                  <a:lnTo>
                    <a:pt x="306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9"/>
            <p:cNvSpPr/>
            <p:nvPr/>
          </p:nvSpPr>
          <p:spPr>
            <a:xfrm>
              <a:off x="5053075" y="254750"/>
              <a:ext cx="1343025" cy="810275"/>
            </a:xfrm>
            <a:custGeom>
              <a:avLst/>
              <a:gdLst/>
              <a:ahLst/>
              <a:cxnLst/>
              <a:rect l="l" t="t" r="r" b="b"/>
              <a:pathLst>
                <a:path w="53721" h="32411" extrusionOk="0">
                  <a:moveTo>
                    <a:pt x="53720" y="1"/>
                  </a:moveTo>
                  <a:cubicBezTo>
                    <a:pt x="49946" y="3775"/>
                    <a:pt x="45729" y="6882"/>
                    <a:pt x="40845" y="9102"/>
                  </a:cubicBezTo>
                  <a:cubicBezTo>
                    <a:pt x="36184" y="11544"/>
                    <a:pt x="31522" y="13542"/>
                    <a:pt x="26638" y="15318"/>
                  </a:cubicBezTo>
                  <a:cubicBezTo>
                    <a:pt x="21533" y="17093"/>
                    <a:pt x="16649" y="19313"/>
                    <a:pt x="11988" y="21755"/>
                  </a:cubicBezTo>
                  <a:cubicBezTo>
                    <a:pt x="7326" y="24197"/>
                    <a:pt x="3108" y="27749"/>
                    <a:pt x="1" y="32188"/>
                  </a:cubicBezTo>
                  <a:lnTo>
                    <a:pt x="223" y="32410"/>
                  </a:lnTo>
                  <a:cubicBezTo>
                    <a:pt x="4218" y="29302"/>
                    <a:pt x="8658" y="26417"/>
                    <a:pt x="13320" y="24197"/>
                  </a:cubicBezTo>
                  <a:cubicBezTo>
                    <a:pt x="17981" y="21977"/>
                    <a:pt x="22643" y="19757"/>
                    <a:pt x="27526" y="17537"/>
                  </a:cubicBezTo>
                  <a:cubicBezTo>
                    <a:pt x="32410" y="15540"/>
                    <a:pt x="37072" y="13098"/>
                    <a:pt x="41733" y="10434"/>
                  </a:cubicBezTo>
                  <a:cubicBezTo>
                    <a:pt x="46173" y="7770"/>
                    <a:pt x="50168" y="4219"/>
                    <a:pt x="53720" y="223"/>
                  </a:cubicBezTo>
                  <a:lnTo>
                    <a:pt x="537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9"/>
            <p:cNvSpPr/>
            <p:nvPr/>
          </p:nvSpPr>
          <p:spPr>
            <a:xfrm>
              <a:off x="2994200" y="2423225"/>
              <a:ext cx="2552825" cy="446575"/>
            </a:xfrm>
            <a:custGeom>
              <a:avLst/>
              <a:gdLst/>
              <a:ahLst/>
              <a:cxnLst/>
              <a:rect l="l" t="t" r="r" b="b"/>
              <a:pathLst>
                <a:path w="102113" h="17863" extrusionOk="0">
                  <a:moveTo>
                    <a:pt x="13236" y="1"/>
                  </a:moveTo>
                  <a:cubicBezTo>
                    <a:pt x="8769" y="1"/>
                    <a:pt x="4329" y="611"/>
                    <a:pt x="1" y="1832"/>
                  </a:cubicBezTo>
                  <a:lnTo>
                    <a:pt x="1" y="2054"/>
                  </a:lnTo>
                  <a:cubicBezTo>
                    <a:pt x="2381" y="1810"/>
                    <a:pt x="4778" y="1684"/>
                    <a:pt x="7177" y="1684"/>
                  </a:cubicBezTo>
                  <a:cubicBezTo>
                    <a:pt x="13507" y="1684"/>
                    <a:pt x="19856" y="2565"/>
                    <a:pt x="25973" y="4496"/>
                  </a:cubicBezTo>
                  <a:cubicBezTo>
                    <a:pt x="34186" y="6716"/>
                    <a:pt x="42621" y="9824"/>
                    <a:pt x="50834" y="12487"/>
                  </a:cubicBezTo>
                  <a:cubicBezTo>
                    <a:pt x="59270" y="15595"/>
                    <a:pt x="68149" y="17371"/>
                    <a:pt x="77028" y="17815"/>
                  </a:cubicBezTo>
                  <a:cubicBezTo>
                    <a:pt x="77666" y="17847"/>
                    <a:pt x="78303" y="17863"/>
                    <a:pt x="78940" y="17863"/>
                  </a:cubicBezTo>
                  <a:cubicBezTo>
                    <a:pt x="87174" y="17863"/>
                    <a:pt x="95313" y="15213"/>
                    <a:pt x="102112" y="10268"/>
                  </a:cubicBezTo>
                  <a:lnTo>
                    <a:pt x="101890" y="10046"/>
                  </a:lnTo>
                  <a:cubicBezTo>
                    <a:pt x="95559" y="14266"/>
                    <a:pt x="88068" y="16663"/>
                    <a:pt x="80420" y="16663"/>
                  </a:cubicBezTo>
                  <a:cubicBezTo>
                    <a:pt x="79218" y="16663"/>
                    <a:pt x="78012" y="16604"/>
                    <a:pt x="76806" y="16483"/>
                  </a:cubicBezTo>
                  <a:cubicBezTo>
                    <a:pt x="68149" y="15817"/>
                    <a:pt x="59714" y="13819"/>
                    <a:pt x="51500" y="10490"/>
                  </a:cubicBezTo>
                  <a:cubicBezTo>
                    <a:pt x="43287" y="7160"/>
                    <a:pt x="35074" y="4274"/>
                    <a:pt x="26639" y="1832"/>
                  </a:cubicBezTo>
                  <a:cubicBezTo>
                    <a:pt x="22199" y="611"/>
                    <a:pt x="17704" y="1"/>
                    <a:pt x="132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9"/>
            <p:cNvSpPr/>
            <p:nvPr/>
          </p:nvSpPr>
          <p:spPr>
            <a:xfrm>
              <a:off x="4242850" y="1420150"/>
              <a:ext cx="1581650" cy="181750"/>
            </a:xfrm>
            <a:custGeom>
              <a:avLst/>
              <a:gdLst/>
              <a:ahLst/>
              <a:cxnLst/>
              <a:rect l="l" t="t" r="r" b="b"/>
              <a:pathLst>
                <a:path w="63266" h="7270" extrusionOk="0">
                  <a:moveTo>
                    <a:pt x="63043" y="1"/>
                  </a:moveTo>
                  <a:cubicBezTo>
                    <a:pt x="58825" y="3331"/>
                    <a:pt x="53720" y="5328"/>
                    <a:pt x="48392" y="5550"/>
                  </a:cubicBezTo>
                  <a:cubicBezTo>
                    <a:pt x="47504" y="5587"/>
                    <a:pt x="46610" y="5606"/>
                    <a:pt x="45713" y="5606"/>
                  </a:cubicBezTo>
                  <a:cubicBezTo>
                    <a:pt x="41227" y="5606"/>
                    <a:pt x="36664" y="5143"/>
                    <a:pt x="32410" y="4219"/>
                  </a:cubicBezTo>
                  <a:cubicBezTo>
                    <a:pt x="27082" y="3109"/>
                    <a:pt x="21755" y="1999"/>
                    <a:pt x="16205" y="1555"/>
                  </a:cubicBezTo>
                  <a:cubicBezTo>
                    <a:pt x="14977" y="1407"/>
                    <a:pt x="13749" y="1336"/>
                    <a:pt x="12526" y="1336"/>
                  </a:cubicBezTo>
                  <a:cubicBezTo>
                    <a:pt x="8221" y="1336"/>
                    <a:pt x="3976" y="2219"/>
                    <a:pt x="1" y="3775"/>
                  </a:cubicBezTo>
                  <a:lnTo>
                    <a:pt x="1" y="3997"/>
                  </a:lnTo>
                  <a:cubicBezTo>
                    <a:pt x="2473" y="3688"/>
                    <a:pt x="4946" y="3522"/>
                    <a:pt x="7418" y="3522"/>
                  </a:cubicBezTo>
                  <a:cubicBezTo>
                    <a:pt x="10273" y="3522"/>
                    <a:pt x="13128" y="3743"/>
                    <a:pt x="15983" y="4219"/>
                  </a:cubicBezTo>
                  <a:lnTo>
                    <a:pt x="31966" y="6438"/>
                  </a:lnTo>
                  <a:cubicBezTo>
                    <a:pt x="35326" y="6976"/>
                    <a:pt x="38687" y="7270"/>
                    <a:pt x="41998" y="7270"/>
                  </a:cubicBezTo>
                  <a:cubicBezTo>
                    <a:pt x="44155" y="7270"/>
                    <a:pt x="46291" y="7145"/>
                    <a:pt x="48392" y="6882"/>
                  </a:cubicBezTo>
                  <a:cubicBezTo>
                    <a:pt x="53942" y="6216"/>
                    <a:pt x="59047" y="3997"/>
                    <a:pt x="63265" y="223"/>
                  </a:cubicBezTo>
                  <a:lnTo>
                    <a:pt x="630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9"/>
            <p:cNvSpPr/>
            <p:nvPr/>
          </p:nvSpPr>
          <p:spPr>
            <a:xfrm>
              <a:off x="3510325" y="1923700"/>
              <a:ext cx="2186525" cy="290900"/>
            </a:xfrm>
            <a:custGeom>
              <a:avLst/>
              <a:gdLst/>
              <a:ahLst/>
              <a:cxnLst/>
              <a:rect l="l" t="t" r="r" b="b"/>
              <a:pathLst>
                <a:path w="87461" h="11636" extrusionOk="0">
                  <a:moveTo>
                    <a:pt x="16545" y="0"/>
                  </a:moveTo>
                  <a:cubicBezTo>
                    <a:pt x="10781" y="0"/>
                    <a:pt x="5143" y="1457"/>
                    <a:pt x="0" y="4277"/>
                  </a:cubicBezTo>
                  <a:lnTo>
                    <a:pt x="0" y="4499"/>
                  </a:lnTo>
                  <a:cubicBezTo>
                    <a:pt x="4471" y="3102"/>
                    <a:pt x="9206" y="2320"/>
                    <a:pt x="13927" y="2320"/>
                  </a:cubicBezTo>
                  <a:cubicBezTo>
                    <a:pt x="16708" y="2320"/>
                    <a:pt x="19483" y="2591"/>
                    <a:pt x="22198" y="3167"/>
                  </a:cubicBezTo>
                  <a:cubicBezTo>
                    <a:pt x="29524" y="4499"/>
                    <a:pt x="36849" y="6719"/>
                    <a:pt x="44174" y="8494"/>
                  </a:cubicBezTo>
                  <a:cubicBezTo>
                    <a:pt x="50781" y="10697"/>
                    <a:pt x="57749" y="11635"/>
                    <a:pt x="64753" y="11635"/>
                  </a:cubicBezTo>
                  <a:cubicBezTo>
                    <a:pt x="65514" y="11635"/>
                    <a:pt x="66276" y="11624"/>
                    <a:pt x="67038" y="11602"/>
                  </a:cubicBezTo>
                  <a:cubicBezTo>
                    <a:pt x="74808" y="11158"/>
                    <a:pt x="82133" y="7829"/>
                    <a:pt x="87461" y="2057"/>
                  </a:cubicBezTo>
                  <a:lnTo>
                    <a:pt x="87239" y="1835"/>
                  </a:lnTo>
                  <a:cubicBezTo>
                    <a:pt x="81689" y="7163"/>
                    <a:pt x="74586" y="10048"/>
                    <a:pt x="66816" y="10048"/>
                  </a:cubicBezTo>
                  <a:cubicBezTo>
                    <a:pt x="59269" y="10048"/>
                    <a:pt x="51722" y="8938"/>
                    <a:pt x="44618" y="6497"/>
                  </a:cubicBezTo>
                  <a:cubicBezTo>
                    <a:pt x="37515" y="3833"/>
                    <a:pt x="29967" y="1835"/>
                    <a:pt x="22420" y="503"/>
                  </a:cubicBezTo>
                  <a:cubicBezTo>
                    <a:pt x="20457" y="167"/>
                    <a:pt x="18494" y="0"/>
                    <a:pt x="165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9"/>
            <p:cNvSpPr/>
            <p:nvPr/>
          </p:nvSpPr>
          <p:spPr>
            <a:xfrm>
              <a:off x="2555800" y="2909850"/>
              <a:ext cx="2902425" cy="531550"/>
            </a:xfrm>
            <a:custGeom>
              <a:avLst/>
              <a:gdLst/>
              <a:ahLst/>
              <a:cxnLst/>
              <a:rect l="l" t="t" r="r" b="b"/>
              <a:pathLst>
                <a:path w="116097" h="21262" extrusionOk="0">
                  <a:moveTo>
                    <a:pt x="13743" y="1"/>
                  </a:moveTo>
                  <a:cubicBezTo>
                    <a:pt x="9093" y="1"/>
                    <a:pt x="4477" y="561"/>
                    <a:pt x="0" y="1680"/>
                  </a:cubicBezTo>
                  <a:lnTo>
                    <a:pt x="0" y="2124"/>
                  </a:lnTo>
                  <a:cubicBezTo>
                    <a:pt x="2673" y="1820"/>
                    <a:pt x="5362" y="1666"/>
                    <a:pt x="8054" y="1666"/>
                  </a:cubicBezTo>
                  <a:cubicBezTo>
                    <a:pt x="15201" y="1666"/>
                    <a:pt x="22368" y="2752"/>
                    <a:pt x="29302" y="5009"/>
                  </a:cubicBezTo>
                  <a:cubicBezTo>
                    <a:pt x="38847" y="7673"/>
                    <a:pt x="48170" y="11225"/>
                    <a:pt x="57715" y="14555"/>
                  </a:cubicBezTo>
                  <a:cubicBezTo>
                    <a:pt x="67261" y="18106"/>
                    <a:pt x="77250" y="20326"/>
                    <a:pt x="87461" y="21214"/>
                  </a:cubicBezTo>
                  <a:cubicBezTo>
                    <a:pt x="88174" y="21246"/>
                    <a:pt x="88889" y="21262"/>
                    <a:pt x="89604" y="21262"/>
                  </a:cubicBezTo>
                  <a:cubicBezTo>
                    <a:pt x="98900" y="21262"/>
                    <a:pt x="108264" y="18582"/>
                    <a:pt x="116096" y="13223"/>
                  </a:cubicBezTo>
                  <a:lnTo>
                    <a:pt x="115874" y="13001"/>
                  </a:lnTo>
                  <a:cubicBezTo>
                    <a:pt x="108777" y="17483"/>
                    <a:pt x="100580" y="19923"/>
                    <a:pt x="92208" y="19923"/>
                  </a:cubicBezTo>
                  <a:cubicBezTo>
                    <a:pt x="90630" y="19923"/>
                    <a:pt x="89045" y="19836"/>
                    <a:pt x="87461" y="19660"/>
                  </a:cubicBezTo>
                  <a:cubicBezTo>
                    <a:pt x="77472" y="18772"/>
                    <a:pt x="67705" y="16330"/>
                    <a:pt x="58603" y="12557"/>
                  </a:cubicBezTo>
                  <a:cubicBezTo>
                    <a:pt x="49280" y="8561"/>
                    <a:pt x="39735" y="5009"/>
                    <a:pt x="30190" y="2346"/>
                  </a:cubicBezTo>
                  <a:cubicBezTo>
                    <a:pt x="24779" y="783"/>
                    <a:pt x="19238" y="1"/>
                    <a:pt x="13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9"/>
            <p:cNvSpPr/>
            <p:nvPr/>
          </p:nvSpPr>
          <p:spPr>
            <a:xfrm>
              <a:off x="2122925" y="3511650"/>
              <a:ext cx="3141050" cy="522650"/>
            </a:xfrm>
            <a:custGeom>
              <a:avLst/>
              <a:gdLst/>
              <a:ahLst/>
              <a:cxnLst/>
              <a:rect l="l" t="t" r="r" b="b"/>
              <a:pathLst>
                <a:path w="125642" h="20906" extrusionOk="0">
                  <a:moveTo>
                    <a:pt x="14606" y="0"/>
                  </a:moveTo>
                  <a:cubicBezTo>
                    <a:pt x="9520" y="0"/>
                    <a:pt x="4480" y="1136"/>
                    <a:pt x="1" y="3579"/>
                  </a:cubicBezTo>
                  <a:lnTo>
                    <a:pt x="1" y="3801"/>
                  </a:lnTo>
                  <a:cubicBezTo>
                    <a:pt x="3830" y="2303"/>
                    <a:pt x="7784" y="1554"/>
                    <a:pt x="11769" y="1554"/>
                  </a:cubicBezTo>
                  <a:cubicBezTo>
                    <a:pt x="13098" y="1554"/>
                    <a:pt x="14430" y="1637"/>
                    <a:pt x="15761" y="1804"/>
                  </a:cubicBezTo>
                  <a:cubicBezTo>
                    <a:pt x="21089" y="2470"/>
                    <a:pt x="26195" y="3579"/>
                    <a:pt x="31300" y="5355"/>
                  </a:cubicBezTo>
                  <a:cubicBezTo>
                    <a:pt x="41511" y="8685"/>
                    <a:pt x="51722" y="12459"/>
                    <a:pt x="62155" y="15566"/>
                  </a:cubicBezTo>
                  <a:cubicBezTo>
                    <a:pt x="72589" y="18896"/>
                    <a:pt x="83466" y="20672"/>
                    <a:pt x="94343" y="20894"/>
                  </a:cubicBezTo>
                  <a:cubicBezTo>
                    <a:pt x="94740" y="20902"/>
                    <a:pt x="95136" y="20906"/>
                    <a:pt x="95532" y="20906"/>
                  </a:cubicBezTo>
                  <a:cubicBezTo>
                    <a:pt x="106218" y="20906"/>
                    <a:pt x="116652" y="18024"/>
                    <a:pt x="125642" y="12459"/>
                  </a:cubicBezTo>
                  <a:lnTo>
                    <a:pt x="125642" y="12237"/>
                  </a:lnTo>
                  <a:cubicBezTo>
                    <a:pt x="117061" y="17026"/>
                    <a:pt x="107583" y="19663"/>
                    <a:pt x="97853" y="19663"/>
                  </a:cubicBezTo>
                  <a:cubicBezTo>
                    <a:pt x="96760" y="19663"/>
                    <a:pt x="95663" y="19629"/>
                    <a:pt x="94565" y="19562"/>
                  </a:cubicBezTo>
                  <a:cubicBezTo>
                    <a:pt x="83910" y="19118"/>
                    <a:pt x="73255" y="17120"/>
                    <a:pt x="63043" y="13569"/>
                  </a:cubicBezTo>
                  <a:cubicBezTo>
                    <a:pt x="52832" y="10017"/>
                    <a:pt x="42843" y="5799"/>
                    <a:pt x="32188" y="2914"/>
                  </a:cubicBezTo>
                  <a:cubicBezTo>
                    <a:pt x="26860" y="1138"/>
                    <a:pt x="21533" y="250"/>
                    <a:pt x="15983" y="28"/>
                  </a:cubicBezTo>
                  <a:cubicBezTo>
                    <a:pt x="15524" y="9"/>
                    <a:pt x="15065" y="0"/>
                    <a:pt x="14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9"/>
            <p:cNvSpPr/>
            <p:nvPr/>
          </p:nvSpPr>
          <p:spPr>
            <a:xfrm>
              <a:off x="1801050" y="4061325"/>
              <a:ext cx="3041175" cy="657175"/>
            </a:xfrm>
            <a:custGeom>
              <a:avLst/>
              <a:gdLst/>
              <a:ahLst/>
              <a:cxnLst/>
              <a:rect l="l" t="t" r="r" b="b"/>
              <a:pathLst>
                <a:path w="121647" h="26287" extrusionOk="0">
                  <a:moveTo>
                    <a:pt x="14479" y="0"/>
                  </a:moveTo>
                  <a:cubicBezTo>
                    <a:pt x="9212" y="0"/>
                    <a:pt x="4006" y="1972"/>
                    <a:pt x="1" y="5344"/>
                  </a:cubicBezTo>
                  <a:lnTo>
                    <a:pt x="1" y="5566"/>
                  </a:lnTo>
                  <a:cubicBezTo>
                    <a:pt x="3871" y="3171"/>
                    <a:pt x="8199" y="1846"/>
                    <a:pt x="12606" y="1846"/>
                  </a:cubicBezTo>
                  <a:cubicBezTo>
                    <a:pt x="13508" y="1846"/>
                    <a:pt x="14413" y="1902"/>
                    <a:pt x="15318" y="2015"/>
                  </a:cubicBezTo>
                  <a:cubicBezTo>
                    <a:pt x="20645" y="2237"/>
                    <a:pt x="25751" y="3791"/>
                    <a:pt x="30412" y="6010"/>
                  </a:cubicBezTo>
                  <a:cubicBezTo>
                    <a:pt x="39957" y="10450"/>
                    <a:pt x="48837" y="17331"/>
                    <a:pt x="59048" y="21327"/>
                  </a:cubicBezTo>
                  <a:cubicBezTo>
                    <a:pt x="67184" y="24651"/>
                    <a:pt x="75768" y="26286"/>
                    <a:pt x="84311" y="26286"/>
                  </a:cubicBezTo>
                  <a:cubicBezTo>
                    <a:pt x="97445" y="26286"/>
                    <a:pt x="110483" y="22422"/>
                    <a:pt x="121646" y="14890"/>
                  </a:cubicBezTo>
                  <a:lnTo>
                    <a:pt x="121646" y="14668"/>
                  </a:lnTo>
                  <a:cubicBezTo>
                    <a:pt x="110842" y="21356"/>
                    <a:pt x="98546" y="24766"/>
                    <a:pt x="86228" y="24766"/>
                  </a:cubicBezTo>
                  <a:cubicBezTo>
                    <a:pt x="77289" y="24766"/>
                    <a:pt x="68337" y="22970"/>
                    <a:pt x="59936" y="19329"/>
                  </a:cubicBezTo>
                  <a:cubicBezTo>
                    <a:pt x="50169" y="15112"/>
                    <a:pt x="41733" y="7786"/>
                    <a:pt x="31522" y="3569"/>
                  </a:cubicBezTo>
                  <a:cubicBezTo>
                    <a:pt x="26417" y="1349"/>
                    <a:pt x="20867" y="17"/>
                    <a:pt x="15318" y="17"/>
                  </a:cubicBezTo>
                  <a:cubicBezTo>
                    <a:pt x="15038" y="6"/>
                    <a:pt x="14758" y="0"/>
                    <a:pt x="144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9"/>
            <p:cNvSpPr/>
            <p:nvPr/>
          </p:nvSpPr>
          <p:spPr>
            <a:xfrm>
              <a:off x="1551325" y="4638200"/>
              <a:ext cx="2591650" cy="604800"/>
            </a:xfrm>
            <a:custGeom>
              <a:avLst/>
              <a:gdLst/>
              <a:ahLst/>
              <a:cxnLst/>
              <a:rect l="l" t="t" r="r" b="b"/>
              <a:pathLst>
                <a:path w="103666" h="24192" extrusionOk="0">
                  <a:moveTo>
                    <a:pt x="13430" y="0"/>
                  </a:moveTo>
                  <a:cubicBezTo>
                    <a:pt x="13024" y="0"/>
                    <a:pt x="12617" y="9"/>
                    <a:pt x="12210" y="28"/>
                  </a:cubicBezTo>
                  <a:cubicBezTo>
                    <a:pt x="9768" y="250"/>
                    <a:pt x="7326" y="916"/>
                    <a:pt x="5106" y="1804"/>
                  </a:cubicBezTo>
                  <a:cubicBezTo>
                    <a:pt x="2887" y="2914"/>
                    <a:pt x="1111" y="4689"/>
                    <a:pt x="1" y="6687"/>
                  </a:cubicBezTo>
                  <a:lnTo>
                    <a:pt x="1" y="6687"/>
                  </a:lnTo>
                  <a:cubicBezTo>
                    <a:pt x="2935" y="3544"/>
                    <a:pt x="7056" y="1785"/>
                    <a:pt x="11430" y="1785"/>
                  </a:cubicBezTo>
                  <a:cubicBezTo>
                    <a:pt x="11689" y="1785"/>
                    <a:pt x="11949" y="1791"/>
                    <a:pt x="12210" y="1804"/>
                  </a:cubicBezTo>
                  <a:cubicBezTo>
                    <a:pt x="16649" y="1804"/>
                    <a:pt x="21089" y="3136"/>
                    <a:pt x="24863" y="5577"/>
                  </a:cubicBezTo>
                  <a:cubicBezTo>
                    <a:pt x="28858" y="7575"/>
                    <a:pt x="32410" y="10461"/>
                    <a:pt x="36406" y="13125"/>
                  </a:cubicBezTo>
                  <a:cubicBezTo>
                    <a:pt x="46827" y="20400"/>
                    <a:pt x="59338" y="24192"/>
                    <a:pt x="71933" y="24192"/>
                  </a:cubicBezTo>
                  <a:cubicBezTo>
                    <a:pt x="73558" y="24192"/>
                    <a:pt x="75183" y="24129"/>
                    <a:pt x="76806" y="24002"/>
                  </a:cubicBezTo>
                  <a:cubicBezTo>
                    <a:pt x="86351" y="23336"/>
                    <a:pt x="95453" y="20450"/>
                    <a:pt x="103666" y="15789"/>
                  </a:cubicBezTo>
                  <a:lnTo>
                    <a:pt x="103666" y="15567"/>
                  </a:lnTo>
                  <a:cubicBezTo>
                    <a:pt x="94419" y="20375"/>
                    <a:pt x="84215" y="22855"/>
                    <a:pt x="74002" y="22855"/>
                  </a:cubicBezTo>
                  <a:cubicBezTo>
                    <a:pt x="65826" y="22855"/>
                    <a:pt x="57645" y="21265"/>
                    <a:pt x="49946" y="18008"/>
                  </a:cubicBezTo>
                  <a:cubicBezTo>
                    <a:pt x="45729" y="16011"/>
                    <a:pt x="41733" y="13791"/>
                    <a:pt x="38181" y="11127"/>
                  </a:cubicBezTo>
                  <a:cubicBezTo>
                    <a:pt x="34408" y="8241"/>
                    <a:pt x="30412" y="5577"/>
                    <a:pt x="26195" y="3358"/>
                  </a:cubicBezTo>
                  <a:cubicBezTo>
                    <a:pt x="22328" y="1119"/>
                    <a:pt x="17903" y="0"/>
                    <a:pt x="134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1" name="Google Shape;661;p19"/>
          <p:cNvGrpSpPr/>
          <p:nvPr/>
        </p:nvGrpSpPr>
        <p:grpSpPr>
          <a:xfrm rot="-8362262" flipH="1">
            <a:off x="7735845" y="-573575"/>
            <a:ext cx="955096" cy="1696746"/>
            <a:chOff x="2344925" y="238125"/>
            <a:chExt cx="2835925" cy="5038075"/>
          </a:xfrm>
        </p:grpSpPr>
        <p:sp>
          <p:nvSpPr>
            <p:cNvPr id="662" name="Google Shape;662;p19"/>
            <p:cNvSpPr/>
            <p:nvPr/>
          </p:nvSpPr>
          <p:spPr>
            <a:xfrm>
              <a:off x="3229250" y="894250"/>
              <a:ext cx="1951600" cy="4381950"/>
            </a:xfrm>
            <a:custGeom>
              <a:avLst/>
              <a:gdLst/>
              <a:ahLst/>
              <a:cxnLst/>
              <a:rect l="l" t="t" r="r" b="b"/>
              <a:pathLst>
                <a:path w="78064" h="175278" extrusionOk="0">
                  <a:moveTo>
                    <a:pt x="3060" y="1"/>
                  </a:moveTo>
                  <a:cubicBezTo>
                    <a:pt x="1611" y="1"/>
                    <a:pt x="0" y="1239"/>
                    <a:pt x="321" y="3056"/>
                  </a:cubicBezTo>
                  <a:cubicBezTo>
                    <a:pt x="9378" y="65389"/>
                    <a:pt x="34240" y="124347"/>
                    <a:pt x="72420" y="174248"/>
                  </a:cubicBezTo>
                  <a:cubicBezTo>
                    <a:pt x="72992" y="174976"/>
                    <a:pt x="73762" y="175278"/>
                    <a:pt x="74516" y="175278"/>
                  </a:cubicBezTo>
                  <a:cubicBezTo>
                    <a:pt x="76337" y="175278"/>
                    <a:pt x="78063" y="173520"/>
                    <a:pt x="76682" y="171762"/>
                  </a:cubicBezTo>
                  <a:cubicBezTo>
                    <a:pt x="38679" y="122216"/>
                    <a:pt x="13995" y="63613"/>
                    <a:pt x="5116" y="1813"/>
                  </a:cubicBezTo>
                  <a:cubicBezTo>
                    <a:pt x="4904" y="541"/>
                    <a:pt x="4017" y="1"/>
                    <a:pt x="30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9"/>
            <p:cNvSpPr/>
            <p:nvPr/>
          </p:nvSpPr>
          <p:spPr>
            <a:xfrm>
              <a:off x="3725750" y="1130175"/>
              <a:ext cx="537075" cy="1889050"/>
            </a:xfrm>
            <a:custGeom>
              <a:avLst/>
              <a:gdLst/>
              <a:ahLst/>
              <a:cxnLst/>
              <a:rect l="l" t="t" r="r" b="b"/>
              <a:pathLst>
                <a:path w="21483" h="75562" extrusionOk="0">
                  <a:moveTo>
                    <a:pt x="6029" y="1"/>
                  </a:moveTo>
                  <a:cubicBezTo>
                    <a:pt x="4299" y="1"/>
                    <a:pt x="2625" y="1787"/>
                    <a:pt x="3725" y="3742"/>
                  </a:cubicBezTo>
                  <a:cubicBezTo>
                    <a:pt x="16156" y="25052"/>
                    <a:pt x="15268" y="51690"/>
                    <a:pt x="1239" y="71934"/>
                  </a:cubicBezTo>
                  <a:cubicBezTo>
                    <a:pt x="1" y="73791"/>
                    <a:pt x="1697" y="75562"/>
                    <a:pt x="3439" y="75562"/>
                  </a:cubicBezTo>
                  <a:cubicBezTo>
                    <a:pt x="4197" y="75562"/>
                    <a:pt x="4963" y="75227"/>
                    <a:pt x="5501" y="74421"/>
                  </a:cubicBezTo>
                  <a:cubicBezTo>
                    <a:pt x="20418" y="52578"/>
                    <a:pt x="21483" y="23986"/>
                    <a:pt x="8164" y="1256"/>
                  </a:cubicBezTo>
                  <a:cubicBezTo>
                    <a:pt x="7610" y="369"/>
                    <a:pt x="6813" y="1"/>
                    <a:pt x="6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9"/>
            <p:cNvSpPr/>
            <p:nvPr/>
          </p:nvSpPr>
          <p:spPr>
            <a:xfrm>
              <a:off x="2671225" y="1283650"/>
              <a:ext cx="912350" cy="867975"/>
            </a:xfrm>
            <a:custGeom>
              <a:avLst/>
              <a:gdLst/>
              <a:ahLst/>
              <a:cxnLst/>
              <a:rect l="l" t="t" r="r" b="b"/>
              <a:pathLst>
                <a:path w="36494" h="34719" extrusionOk="0">
                  <a:moveTo>
                    <a:pt x="2442" y="0"/>
                  </a:moveTo>
                  <a:cubicBezTo>
                    <a:pt x="1199" y="0"/>
                    <a:pt x="0" y="799"/>
                    <a:pt x="89" y="2398"/>
                  </a:cubicBezTo>
                  <a:cubicBezTo>
                    <a:pt x="1155" y="20156"/>
                    <a:pt x="15539" y="34008"/>
                    <a:pt x="33297" y="34718"/>
                  </a:cubicBezTo>
                  <a:cubicBezTo>
                    <a:pt x="36494" y="34718"/>
                    <a:pt x="36494" y="29746"/>
                    <a:pt x="33297" y="29746"/>
                  </a:cubicBezTo>
                  <a:lnTo>
                    <a:pt x="33475" y="29746"/>
                  </a:lnTo>
                  <a:cubicBezTo>
                    <a:pt x="18380" y="29213"/>
                    <a:pt x="6127" y="17315"/>
                    <a:pt x="5062" y="2398"/>
                  </a:cubicBezTo>
                  <a:cubicBezTo>
                    <a:pt x="4973" y="799"/>
                    <a:pt x="3685" y="0"/>
                    <a:pt x="24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9"/>
            <p:cNvSpPr/>
            <p:nvPr/>
          </p:nvSpPr>
          <p:spPr>
            <a:xfrm>
              <a:off x="4036475" y="1612175"/>
              <a:ext cx="501625" cy="613000"/>
            </a:xfrm>
            <a:custGeom>
              <a:avLst/>
              <a:gdLst/>
              <a:ahLst/>
              <a:cxnLst/>
              <a:rect l="l" t="t" r="r" b="b"/>
              <a:pathLst>
                <a:path w="20065" h="24520" extrusionOk="0">
                  <a:moveTo>
                    <a:pt x="17667" y="0"/>
                  </a:moveTo>
                  <a:cubicBezTo>
                    <a:pt x="16424" y="0"/>
                    <a:pt x="15092" y="800"/>
                    <a:pt x="14914" y="2398"/>
                  </a:cubicBezTo>
                  <a:cubicBezTo>
                    <a:pt x="14236" y="9178"/>
                    <a:pt x="12587" y="19518"/>
                    <a:pt x="4254" y="19518"/>
                  </a:cubicBezTo>
                  <a:cubicBezTo>
                    <a:pt x="3857" y="19518"/>
                    <a:pt x="3444" y="19494"/>
                    <a:pt x="3016" y="19446"/>
                  </a:cubicBezTo>
                  <a:cubicBezTo>
                    <a:pt x="2912" y="19434"/>
                    <a:pt x="2812" y="19428"/>
                    <a:pt x="2715" y="19428"/>
                  </a:cubicBezTo>
                  <a:cubicBezTo>
                    <a:pt x="1" y="19428"/>
                    <a:pt x="101" y="24075"/>
                    <a:pt x="3016" y="24418"/>
                  </a:cubicBezTo>
                  <a:cubicBezTo>
                    <a:pt x="3621" y="24487"/>
                    <a:pt x="4205" y="24520"/>
                    <a:pt x="4768" y="24520"/>
                  </a:cubicBezTo>
                  <a:cubicBezTo>
                    <a:pt x="15943" y="24520"/>
                    <a:pt x="19041" y="11527"/>
                    <a:pt x="19887" y="2398"/>
                  </a:cubicBezTo>
                  <a:cubicBezTo>
                    <a:pt x="20064" y="800"/>
                    <a:pt x="18910" y="0"/>
                    <a:pt x="176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9"/>
            <p:cNvSpPr/>
            <p:nvPr/>
          </p:nvSpPr>
          <p:spPr>
            <a:xfrm>
              <a:off x="2945150" y="3149525"/>
              <a:ext cx="1256650" cy="598200"/>
            </a:xfrm>
            <a:custGeom>
              <a:avLst/>
              <a:gdLst/>
              <a:ahLst/>
              <a:cxnLst/>
              <a:rect l="l" t="t" r="r" b="b"/>
              <a:pathLst>
                <a:path w="50266" h="23928" extrusionOk="0">
                  <a:moveTo>
                    <a:pt x="3682" y="1"/>
                  </a:moveTo>
                  <a:cubicBezTo>
                    <a:pt x="1675" y="1"/>
                    <a:pt x="0" y="2521"/>
                    <a:pt x="1918" y="4302"/>
                  </a:cubicBezTo>
                  <a:lnTo>
                    <a:pt x="1918" y="4479"/>
                  </a:lnTo>
                  <a:cubicBezTo>
                    <a:pt x="11480" y="14041"/>
                    <a:pt x="22880" y="23927"/>
                    <a:pt x="36119" y="23927"/>
                  </a:cubicBezTo>
                  <a:cubicBezTo>
                    <a:pt x="39845" y="23927"/>
                    <a:pt x="43717" y="23144"/>
                    <a:pt x="47735" y="21350"/>
                  </a:cubicBezTo>
                  <a:cubicBezTo>
                    <a:pt x="50265" y="20243"/>
                    <a:pt x="48570" y="16741"/>
                    <a:pt x="46036" y="16741"/>
                  </a:cubicBezTo>
                  <a:cubicBezTo>
                    <a:pt x="45725" y="16741"/>
                    <a:pt x="45401" y="16794"/>
                    <a:pt x="45071" y="16910"/>
                  </a:cubicBezTo>
                  <a:cubicBezTo>
                    <a:pt x="41892" y="18339"/>
                    <a:pt x="38806" y="18963"/>
                    <a:pt x="35821" y="18963"/>
                  </a:cubicBezTo>
                  <a:cubicBezTo>
                    <a:pt x="23966" y="18963"/>
                    <a:pt x="13698" y="9120"/>
                    <a:pt x="5470" y="750"/>
                  </a:cubicBezTo>
                  <a:cubicBezTo>
                    <a:pt x="4901" y="222"/>
                    <a:pt x="4277" y="1"/>
                    <a:pt x="36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9"/>
            <p:cNvSpPr/>
            <p:nvPr/>
          </p:nvSpPr>
          <p:spPr>
            <a:xfrm>
              <a:off x="2899850" y="238125"/>
              <a:ext cx="754775" cy="759175"/>
            </a:xfrm>
            <a:custGeom>
              <a:avLst/>
              <a:gdLst/>
              <a:ahLst/>
              <a:cxnLst/>
              <a:rect l="l" t="t" r="r" b="b"/>
              <a:pathLst>
                <a:path w="30191" h="30367" extrusionOk="0">
                  <a:moveTo>
                    <a:pt x="15096" y="0"/>
                  </a:moveTo>
                  <a:cubicBezTo>
                    <a:pt x="6749" y="0"/>
                    <a:pt x="1" y="6748"/>
                    <a:pt x="1" y="15095"/>
                  </a:cubicBezTo>
                  <a:cubicBezTo>
                    <a:pt x="1" y="23441"/>
                    <a:pt x="6749" y="30367"/>
                    <a:pt x="15096" y="30367"/>
                  </a:cubicBezTo>
                  <a:cubicBezTo>
                    <a:pt x="23442" y="30367"/>
                    <a:pt x="30190" y="23441"/>
                    <a:pt x="30190" y="15095"/>
                  </a:cubicBezTo>
                  <a:cubicBezTo>
                    <a:pt x="30190" y="6748"/>
                    <a:pt x="23442" y="0"/>
                    <a:pt x="15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9"/>
            <p:cNvSpPr/>
            <p:nvPr/>
          </p:nvSpPr>
          <p:spPr>
            <a:xfrm>
              <a:off x="2571325" y="2706550"/>
              <a:ext cx="723675" cy="723675"/>
            </a:xfrm>
            <a:custGeom>
              <a:avLst/>
              <a:gdLst/>
              <a:ahLst/>
              <a:cxnLst/>
              <a:rect l="l" t="t" r="r" b="b"/>
              <a:pathLst>
                <a:path w="28947" h="28947" extrusionOk="0">
                  <a:moveTo>
                    <a:pt x="14563" y="0"/>
                  </a:moveTo>
                  <a:cubicBezTo>
                    <a:pt x="6571" y="0"/>
                    <a:pt x="1" y="6393"/>
                    <a:pt x="1" y="14562"/>
                  </a:cubicBezTo>
                  <a:cubicBezTo>
                    <a:pt x="1" y="22553"/>
                    <a:pt x="6571" y="28946"/>
                    <a:pt x="14563" y="28946"/>
                  </a:cubicBezTo>
                  <a:cubicBezTo>
                    <a:pt x="22554" y="28946"/>
                    <a:pt x="28947" y="22553"/>
                    <a:pt x="28947" y="14562"/>
                  </a:cubicBezTo>
                  <a:cubicBezTo>
                    <a:pt x="28947" y="6393"/>
                    <a:pt x="22554" y="0"/>
                    <a:pt x="145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9"/>
            <p:cNvSpPr/>
            <p:nvPr/>
          </p:nvSpPr>
          <p:spPr>
            <a:xfrm>
              <a:off x="4364925" y="1343575"/>
              <a:ext cx="483925" cy="483950"/>
            </a:xfrm>
            <a:custGeom>
              <a:avLst/>
              <a:gdLst/>
              <a:ahLst/>
              <a:cxnLst/>
              <a:rect l="l" t="t" r="r" b="b"/>
              <a:pathLst>
                <a:path w="19357" h="19358" extrusionOk="0">
                  <a:moveTo>
                    <a:pt x="9590" y="1"/>
                  </a:moveTo>
                  <a:cubicBezTo>
                    <a:pt x="4262" y="1"/>
                    <a:pt x="0" y="4263"/>
                    <a:pt x="0" y="9590"/>
                  </a:cubicBezTo>
                  <a:cubicBezTo>
                    <a:pt x="0" y="14918"/>
                    <a:pt x="4262" y="19357"/>
                    <a:pt x="9590" y="19357"/>
                  </a:cubicBezTo>
                  <a:cubicBezTo>
                    <a:pt x="14917" y="19357"/>
                    <a:pt x="19357" y="14918"/>
                    <a:pt x="19357" y="9590"/>
                  </a:cubicBezTo>
                  <a:cubicBezTo>
                    <a:pt x="19357" y="4263"/>
                    <a:pt x="14917" y="1"/>
                    <a:pt x="95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9"/>
            <p:cNvSpPr/>
            <p:nvPr/>
          </p:nvSpPr>
          <p:spPr>
            <a:xfrm>
              <a:off x="2344925" y="992850"/>
              <a:ext cx="563850" cy="563850"/>
            </a:xfrm>
            <a:custGeom>
              <a:avLst/>
              <a:gdLst/>
              <a:ahLst/>
              <a:cxnLst/>
              <a:rect l="l" t="t" r="r" b="b"/>
              <a:pathLst>
                <a:path w="22554" h="22554" extrusionOk="0">
                  <a:moveTo>
                    <a:pt x="11188" y="0"/>
                  </a:moveTo>
                  <a:cubicBezTo>
                    <a:pt x="4972" y="0"/>
                    <a:pt x="0" y="5150"/>
                    <a:pt x="0" y="11366"/>
                  </a:cubicBezTo>
                  <a:cubicBezTo>
                    <a:pt x="0" y="17581"/>
                    <a:pt x="4972" y="22554"/>
                    <a:pt x="11188" y="22554"/>
                  </a:cubicBezTo>
                  <a:cubicBezTo>
                    <a:pt x="17581" y="22554"/>
                    <a:pt x="22553" y="17581"/>
                    <a:pt x="22553" y="11366"/>
                  </a:cubicBezTo>
                  <a:cubicBezTo>
                    <a:pt x="22553" y="5150"/>
                    <a:pt x="17581" y="0"/>
                    <a:pt x="111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9"/>
            <p:cNvSpPr/>
            <p:nvPr/>
          </p:nvSpPr>
          <p:spPr>
            <a:xfrm>
              <a:off x="3685675" y="992850"/>
              <a:ext cx="426225" cy="430675"/>
            </a:xfrm>
            <a:custGeom>
              <a:avLst/>
              <a:gdLst/>
              <a:ahLst/>
              <a:cxnLst/>
              <a:rect l="l" t="t" r="r" b="b"/>
              <a:pathLst>
                <a:path w="17049" h="17227" extrusionOk="0">
                  <a:moveTo>
                    <a:pt x="8524" y="0"/>
                  </a:moveTo>
                  <a:cubicBezTo>
                    <a:pt x="3907" y="0"/>
                    <a:pt x="0" y="3907"/>
                    <a:pt x="0" y="8702"/>
                  </a:cubicBezTo>
                  <a:cubicBezTo>
                    <a:pt x="0" y="13319"/>
                    <a:pt x="3907" y="17226"/>
                    <a:pt x="8524" y="17226"/>
                  </a:cubicBezTo>
                  <a:cubicBezTo>
                    <a:pt x="13319" y="17226"/>
                    <a:pt x="17048" y="13319"/>
                    <a:pt x="17048" y="8702"/>
                  </a:cubicBezTo>
                  <a:cubicBezTo>
                    <a:pt x="17048" y="3907"/>
                    <a:pt x="13319" y="0"/>
                    <a:pt x="8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2" name="Google Shape;672;p19"/>
          <p:cNvGrpSpPr/>
          <p:nvPr/>
        </p:nvGrpSpPr>
        <p:grpSpPr>
          <a:xfrm rot="-9826848" flipH="1">
            <a:off x="7667586" y="3483223"/>
            <a:ext cx="1965476" cy="1601522"/>
            <a:chOff x="508050" y="242250"/>
            <a:chExt cx="6512250" cy="5147800"/>
          </a:xfrm>
        </p:grpSpPr>
        <p:sp>
          <p:nvSpPr>
            <p:cNvPr id="673" name="Google Shape;673;p19"/>
            <p:cNvSpPr/>
            <p:nvPr/>
          </p:nvSpPr>
          <p:spPr>
            <a:xfrm>
              <a:off x="508050" y="242250"/>
              <a:ext cx="6512250" cy="5147800"/>
            </a:xfrm>
            <a:custGeom>
              <a:avLst/>
              <a:gdLst/>
              <a:ahLst/>
              <a:cxnLst/>
              <a:rect l="l" t="t" r="r" b="b"/>
              <a:pathLst>
                <a:path w="260490" h="205912" extrusionOk="0">
                  <a:moveTo>
                    <a:pt x="192120" y="0"/>
                  </a:moveTo>
                  <a:cubicBezTo>
                    <a:pt x="185268" y="0"/>
                    <a:pt x="178662" y="685"/>
                    <a:pt x="172695" y="2150"/>
                  </a:cubicBezTo>
                  <a:cubicBezTo>
                    <a:pt x="150698" y="7746"/>
                    <a:pt x="131403" y="21639"/>
                    <a:pt x="119054" y="40742"/>
                  </a:cubicBezTo>
                  <a:cubicBezTo>
                    <a:pt x="127586" y="36582"/>
                    <a:pt x="136945" y="34486"/>
                    <a:pt x="146314" y="34486"/>
                  </a:cubicBezTo>
                  <a:cubicBezTo>
                    <a:pt x="153894" y="34486"/>
                    <a:pt x="161481" y="35858"/>
                    <a:pt x="168643" y="38619"/>
                  </a:cubicBezTo>
                  <a:cubicBezTo>
                    <a:pt x="131210" y="41128"/>
                    <a:pt x="97828" y="63125"/>
                    <a:pt x="80848" y="96506"/>
                  </a:cubicBezTo>
                  <a:cubicBezTo>
                    <a:pt x="94190" y="89501"/>
                    <a:pt x="108974" y="85812"/>
                    <a:pt x="124078" y="85812"/>
                  </a:cubicBezTo>
                  <a:cubicBezTo>
                    <a:pt x="126449" y="85812"/>
                    <a:pt x="128827" y="85903"/>
                    <a:pt x="131210" y="86086"/>
                  </a:cubicBezTo>
                  <a:cubicBezTo>
                    <a:pt x="108790" y="128808"/>
                    <a:pt x="61336" y="156670"/>
                    <a:pt x="13377" y="156670"/>
                  </a:cubicBezTo>
                  <a:cubicBezTo>
                    <a:pt x="8916" y="156670"/>
                    <a:pt x="4450" y="156429"/>
                    <a:pt x="0" y="155936"/>
                  </a:cubicBezTo>
                  <a:lnTo>
                    <a:pt x="0" y="155936"/>
                  </a:lnTo>
                  <a:cubicBezTo>
                    <a:pt x="12928" y="173881"/>
                    <a:pt x="32802" y="185458"/>
                    <a:pt x="54799" y="188160"/>
                  </a:cubicBezTo>
                  <a:cubicBezTo>
                    <a:pt x="57551" y="188447"/>
                    <a:pt x="60300" y="188589"/>
                    <a:pt x="63036" y="188589"/>
                  </a:cubicBezTo>
                  <a:cubicBezTo>
                    <a:pt x="82362" y="188589"/>
                    <a:pt x="101044" y="181517"/>
                    <a:pt x="115580" y="168671"/>
                  </a:cubicBezTo>
                  <a:lnTo>
                    <a:pt x="115580" y="168671"/>
                  </a:lnTo>
                  <a:cubicBezTo>
                    <a:pt x="113265" y="184494"/>
                    <a:pt x="102845" y="198194"/>
                    <a:pt x="87988" y="204368"/>
                  </a:cubicBezTo>
                  <a:cubicBezTo>
                    <a:pt x="92621" y="205079"/>
                    <a:pt x="97250" y="205427"/>
                    <a:pt x="101842" y="205427"/>
                  </a:cubicBezTo>
                  <a:cubicBezTo>
                    <a:pt x="130906" y="205427"/>
                    <a:pt x="158453" y="191482"/>
                    <a:pt x="175782" y="167321"/>
                  </a:cubicBezTo>
                  <a:cubicBezTo>
                    <a:pt x="181185" y="179477"/>
                    <a:pt x="181764" y="193370"/>
                    <a:pt x="177133" y="205912"/>
                  </a:cubicBezTo>
                  <a:cubicBezTo>
                    <a:pt x="222478" y="179284"/>
                    <a:pt x="252386" y="132975"/>
                    <a:pt x="258174" y="80876"/>
                  </a:cubicBezTo>
                  <a:cubicBezTo>
                    <a:pt x="260490" y="57529"/>
                    <a:pt x="257210" y="32637"/>
                    <a:pt x="245246" y="12763"/>
                  </a:cubicBezTo>
                  <a:lnTo>
                    <a:pt x="245053" y="12956"/>
                  </a:lnTo>
                  <a:cubicBezTo>
                    <a:pt x="230711" y="4941"/>
                    <a:pt x="210528" y="0"/>
                    <a:pt x="192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9"/>
            <p:cNvSpPr/>
            <p:nvPr/>
          </p:nvSpPr>
          <p:spPr>
            <a:xfrm>
              <a:off x="1911800" y="1497150"/>
              <a:ext cx="4520000" cy="2852150"/>
            </a:xfrm>
            <a:custGeom>
              <a:avLst/>
              <a:gdLst/>
              <a:ahLst/>
              <a:cxnLst/>
              <a:rect l="l" t="t" r="r" b="b"/>
              <a:pathLst>
                <a:path w="180800" h="114086" extrusionOk="0">
                  <a:moveTo>
                    <a:pt x="166906" y="0"/>
                  </a:moveTo>
                  <a:cubicBezTo>
                    <a:pt x="162083" y="0"/>
                    <a:pt x="157452" y="579"/>
                    <a:pt x="152821" y="1737"/>
                  </a:cubicBezTo>
                  <a:cubicBezTo>
                    <a:pt x="143559" y="4245"/>
                    <a:pt x="134876" y="8298"/>
                    <a:pt x="127158" y="13700"/>
                  </a:cubicBezTo>
                  <a:cubicBezTo>
                    <a:pt x="123106" y="16402"/>
                    <a:pt x="119439" y="19489"/>
                    <a:pt x="115966" y="22576"/>
                  </a:cubicBezTo>
                  <a:cubicBezTo>
                    <a:pt x="112300" y="25857"/>
                    <a:pt x="109020" y="29330"/>
                    <a:pt x="105933" y="32803"/>
                  </a:cubicBezTo>
                  <a:cubicBezTo>
                    <a:pt x="99758" y="39942"/>
                    <a:pt x="93969" y="47275"/>
                    <a:pt x="88374" y="54800"/>
                  </a:cubicBezTo>
                  <a:cubicBezTo>
                    <a:pt x="82778" y="62518"/>
                    <a:pt x="77182" y="69850"/>
                    <a:pt x="71201" y="76990"/>
                  </a:cubicBezTo>
                  <a:cubicBezTo>
                    <a:pt x="68306" y="80656"/>
                    <a:pt x="65219" y="84129"/>
                    <a:pt x="61939" y="87409"/>
                  </a:cubicBezTo>
                  <a:cubicBezTo>
                    <a:pt x="58658" y="90497"/>
                    <a:pt x="55185" y="93584"/>
                    <a:pt x="51519" y="96478"/>
                  </a:cubicBezTo>
                  <a:cubicBezTo>
                    <a:pt x="44187" y="102267"/>
                    <a:pt x="36083" y="106898"/>
                    <a:pt x="27400" y="109985"/>
                  </a:cubicBezTo>
                  <a:cubicBezTo>
                    <a:pt x="22962" y="111529"/>
                    <a:pt x="18524" y="112494"/>
                    <a:pt x="13893" y="113073"/>
                  </a:cubicBezTo>
                  <a:cubicBezTo>
                    <a:pt x="11953" y="113315"/>
                    <a:pt x="9980" y="113422"/>
                    <a:pt x="8015" y="113422"/>
                  </a:cubicBezTo>
                  <a:cubicBezTo>
                    <a:pt x="5289" y="113422"/>
                    <a:pt x="2579" y="113216"/>
                    <a:pt x="0" y="112880"/>
                  </a:cubicBezTo>
                  <a:lnTo>
                    <a:pt x="0" y="112880"/>
                  </a:lnTo>
                  <a:cubicBezTo>
                    <a:pt x="3698" y="113684"/>
                    <a:pt x="7665" y="114086"/>
                    <a:pt x="11564" y="114086"/>
                  </a:cubicBezTo>
                  <a:cubicBezTo>
                    <a:pt x="12344" y="114086"/>
                    <a:pt x="13121" y="114070"/>
                    <a:pt x="13893" y="114037"/>
                  </a:cubicBezTo>
                  <a:cubicBezTo>
                    <a:pt x="18717" y="113844"/>
                    <a:pt x="23348" y="113073"/>
                    <a:pt x="27979" y="111722"/>
                  </a:cubicBezTo>
                  <a:cubicBezTo>
                    <a:pt x="37047" y="108828"/>
                    <a:pt x="45538" y="104390"/>
                    <a:pt x="53256" y="98794"/>
                  </a:cubicBezTo>
                  <a:cubicBezTo>
                    <a:pt x="57115" y="95900"/>
                    <a:pt x="60781" y="92812"/>
                    <a:pt x="64254" y="89725"/>
                  </a:cubicBezTo>
                  <a:cubicBezTo>
                    <a:pt x="67534" y="86252"/>
                    <a:pt x="70815" y="82779"/>
                    <a:pt x="73902" y="79305"/>
                  </a:cubicBezTo>
                  <a:cubicBezTo>
                    <a:pt x="80077" y="71973"/>
                    <a:pt x="85479" y="64448"/>
                    <a:pt x="91075" y="56922"/>
                  </a:cubicBezTo>
                  <a:cubicBezTo>
                    <a:pt x="96671" y="49397"/>
                    <a:pt x="102266" y="41872"/>
                    <a:pt x="108441" y="34925"/>
                  </a:cubicBezTo>
                  <a:cubicBezTo>
                    <a:pt x="111528" y="31452"/>
                    <a:pt x="114616" y="27979"/>
                    <a:pt x="118089" y="24892"/>
                  </a:cubicBezTo>
                  <a:cubicBezTo>
                    <a:pt x="121369" y="21612"/>
                    <a:pt x="124842" y="18717"/>
                    <a:pt x="128701" y="16016"/>
                  </a:cubicBezTo>
                  <a:cubicBezTo>
                    <a:pt x="136034" y="10420"/>
                    <a:pt x="144331" y="6175"/>
                    <a:pt x="153207" y="3474"/>
                  </a:cubicBezTo>
                  <a:cubicBezTo>
                    <a:pt x="157645" y="2123"/>
                    <a:pt x="162276" y="1351"/>
                    <a:pt x="166906" y="965"/>
                  </a:cubicBezTo>
                  <a:cubicBezTo>
                    <a:pt x="167678" y="933"/>
                    <a:pt x="168450" y="917"/>
                    <a:pt x="169222" y="917"/>
                  </a:cubicBezTo>
                  <a:cubicBezTo>
                    <a:pt x="173081" y="917"/>
                    <a:pt x="176940" y="1319"/>
                    <a:pt x="180799" y="2123"/>
                  </a:cubicBezTo>
                  <a:cubicBezTo>
                    <a:pt x="176168" y="772"/>
                    <a:pt x="171537" y="0"/>
                    <a:pt x="1669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9"/>
            <p:cNvSpPr/>
            <p:nvPr/>
          </p:nvSpPr>
          <p:spPr>
            <a:xfrm>
              <a:off x="5110025" y="1511625"/>
              <a:ext cx="892450" cy="2325150"/>
            </a:xfrm>
            <a:custGeom>
              <a:avLst/>
              <a:gdLst/>
              <a:ahLst/>
              <a:cxnLst/>
              <a:rect l="l" t="t" r="r" b="b"/>
              <a:pathLst>
                <a:path w="35698" h="93006" extrusionOk="0">
                  <a:moveTo>
                    <a:pt x="35697" y="0"/>
                  </a:moveTo>
                  <a:cubicBezTo>
                    <a:pt x="31066" y="193"/>
                    <a:pt x="26628" y="1737"/>
                    <a:pt x="23155" y="4824"/>
                  </a:cubicBezTo>
                  <a:cubicBezTo>
                    <a:pt x="19875" y="7912"/>
                    <a:pt x="17174" y="11771"/>
                    <a:pt x="15437" y="16016"/>
                  </a:cubicBezTo>
                  <a:cubicBezTo>
                    <a:pt x="13700" y="20261"/>
                    <a:pt x="12350" y="24506"/>
                    <a:pt x="11578" y="29137"/>
                  </a:cubicBezTo>
                  <a:cubicBezTo>
                    <a:pt x="10806" y="33382"/>
                    <a:pt x="10420" y="38013"/>
                    <a:pt x="10227" y="42451"/>
                  </a:cubicBezTo>
                  <a:cubicBezTo>
                    <a:pt x="9648" y="51327"/>
                    <a:pt x="9841" y="60010"/>
                    <a:pt x="8683" y="68693"/>
                  </a:cubicBezTo>
                  <a:cubicBezTo>
                    <a:pt x="7912" y="77376"/>
                    <a:pt x="5017" y="85673"/>
                    <a:pt x="0" y="93005"/>
                  </a:cubicBezTo>
                  <a:cubicBezTo>
                    <a:pt x="6175" y="86252"/>
                    <a:pt x="10227" y="77954"/>
                    <a:pt x="11578" y="69079"/>
                  </a:cubicBezTo>
                  <a:cubicBezTo>
                    <a:pt x="12929" y="60203"/>
                    <a:pt x="13507" y="51327"/>
                    <a:pt x="13700" y="42451"/>
                  </a:cubicBezTo>
                  <a:cubicBezTo>
                    <a:pt x="13893" y="33961"/>
                    <a:pt x="15437" y="25471"/>
                    <a:pt x="18331" y="17173"/>
                  </a:cubicBezTo>
                  <a:cubicBezTo>
                    <a:pt x="19489" y="13121"/>
                    <a:pt x="21612" y="9455"/>
                    <a:pt x="24506" y="6175"/>
                  </a:cubicBezTo>
                  <a:cubicBezTo>
                    <a:pt x="25857" y="4631"/>
                    <a:pt x="27593" y="3281"/>
                    <a:pt x="29523" y="2316"/>
                  </a:cubicBezTo>
                  <a:cubicBezTo>
                    <a:pt x="31452" y="1351"/>
                    <a:pt x="33575" y="579"/>
                    <a:pt x="35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9"/>
            <p:cNvSpPr/>
            <p:nvPr/>
          </p:nvSpPr>
          <p:spPr>
            <a:xfrm>
              <a:off x="3884750" y="1723875"/>
              <a:ext cx="1389300" cy="3159675"/>
            </a:xfrm>
            <a:custGeom>
              <a:avLst/>
              <a:gdLst/>
              <a:ahLst/>
              <a:cxnLst/>
              <a:rect l="l" t="t" r="r" b="b"/>
              <a:pathLst>
                <a:path w="55572" h="126387" extrusionOk="0">
                  <a:moveTo>
                    <a:pt x="55572" y="0"/>
                  </a:moveTo>
                  <a:lnTo>
                    <a:pt x="55572" y="0"/>
                  </a:lnTo>
                  <a:cubicBezTo>
                    <a:pt x="50362" y="2895"/>
                    <a:pt x="45731" y="6947"/>
                    <a:pt x="42065" y="11964"/>
                  </a:cubicBezTo>
                  <a:cubicBezTo>
                    <a:pt x="38592" y="16981"/>
                    <a:pt x="35698" y="22576"/>
                    <a:pt x="33768" y="28365"/>
                  </a:cubicBezTo>
                  <a:cubicBezTo>
                    <a:pt x="29716" y="40135"/>
                    <a:pt x="28944" y="52484"/>
                    <a:pt x="27979" y="64448"/>
                  </a:cubicBezTo>
                  <a:cubicBezTo>
                    <a:pt x="27015" y="76411"/>
                    <a:pt x="26050" y="88374"/>
                    <a:pt x="21998" y="99373"/>
                  </a:cubicBezTo>
                  <a:cubicBezTo>
                    <a:pt x="19875" y="104968"/>
                    <a:pt x="17174" y="110178"/>
                    <a:pt x="13508" y="115002"/>
                  </a:cubicBezTo>
                  <a:cubicBezTo>
                    <a:pt x="9842" y="119826"/>
                    <a:pt x="5211" y="123685"/>
                    <a:pt x="1" y="126386"/>
                  </a:cubicBezTo>
                  <a:cubicBezTo>
                    <a:pt x="2702" y="125229"/>
                    <a:pt x="5404" y="123878"/>
                    <a:pt x="8105" y="122141"/>
                  </a:cubicBezTo>
                  <a:cubicBezTo>
                    <a:pt x="10420" y="120405"/>
                    <a:pt x="12736" y="118282"/>
                    <a:pt x="14858" y="116160"/>
                  </a:cubicBezTo>
                  <a:cubicBezTo>
                    <a:pt x="18910" y="111529"/>
                    <a:pt x="22191" y="106126"/>
                    <a:pt x="24506" y="100530"/>
                  </a:cubicBezTo>
                  <a:cubicBezTo>
                    <a:pt x="29330" y="89146"/>
                    <a:pt x="30681" y="76797"/>
                    <a:pt x="31646" y="64641"/>
                  </a:cubicBezTo>
                  <a:cubicBezTo>
                    <a:pt x="32417" y="52677"/>
                    <a:pt x="32996" y="40714"/>
                    <a:pt x="36469" y="29137"/>
                  </a:cubicBezTo>
                  <a:cubicBezTo>
                    <a:pt x="38013" y="23541"/>
                    <a:pt x="40521" y="17945"/>
                    <a:pt x="43609" y="12928"/>
                  </a:cubicBezTo>
                  <a:cubicBezTo>
                    <a:pt x="46696" y="7719"/>
                    <a:pt x="50748" y="3281"/>
                    <a:pt x="555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9"/>
            <p:cNvSpPr/>
            <p:nvPr/>
          </p:nvSpPr>
          <p:spPr>
            <a:xfrm>
              <a:off x="1911800" y="4020050"/>
              <a:ext cx="1220450" cy="654575"/>
            </a:xfrm>
            <a:custGeom>
              <a:avLst/>
              <a:gdLst/>
              <a:ahLst/>
              <a:cxnLst/>
              <a:rect l="l" t="t" r="r" b="b"/>
              <a:pathLst>
                <a:path w="48818" h="26183" extrusionOk="0">
                  <a:moveTo>
                    <a:pt x="48818" y="0"/>
                  </a:moveTo>
                  <a:lnTo>
                    <a:pt x="48818" y="0"/>
                  </a:lnTo>
                  <a:cubicBezTo>
                    <a:pt x="45538" y="3474"/>
                    <a:pt x="42064" y="6561"/>
                    <a:pt x="38205" y="9455"/>
                  </a:cubicBezTo>
                  <a:cubicBezTo>
                    <a:pt x="30873" y="15244"/>
                    <a:pt x="22576" y="19489"/>
                    <a:pt x="13700" y="22576"/>
                  </a:cubicBezTo>
                  <a:cubicBezTo>
                    <a:pt x="9262" y="23927"/>
                    <a:pt x="4631" y="25085"/>
                    <a:pt x="0" y="25856"/>
                  </a:cubicBezTo>
                  <a:cubicBezTo>
                    <a:pt x="1809" y="26074"/>
                    <a:pt x="3618" y="26182"/>
                    <a:pt x="5427" y="26182"/>
                  </a:cubicBezTo>
                  <a:cubicBezTo>
                    <a:pt x="8442" y="26182"/>
                    <a:pt x="11457" y="25881"/>
                    <a:pt x="14472" y="25278"/>
                  </a:cubicBezTo>
                  <a:cubicBezTo>
                    <a:pt x="24119" y="23155"/>
                    <a:pt x="32995" y="18524"/>
                    <a:pt x="40135" y="11771"/>
                  </a:cubicBezTo>
                  <a:cubicBezTo>
                    <a:pt x="43608" y="8297"/>
                    <a:pt x="46502" y="4438"/>
                    <a:pt x="488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9"/>
            <p:cNvSpPr/>
            <p:nvPr/>
          </p:nvSpPr>
          <p:spPr>
            <a:xfrm>
              <a:off x="3744875" y="1603950"/>
              <a:ext cx="1630500" cy="240550"/>
            </a:xfrm>
            <a:custGeom>
              <a:avLst/>
              <a:gdLst/>
              <a:ahLst/>
              <a:cxnLst/>
              <a:rect l="l" t="t" r="r" b="b"/>
              <a:pathLst>
                <a:path w="65220" h="9622" extrusionOk="0">
                  <a:moveTo>
                    <a:pt x="40615" y="1"/>
                  </a:moveTo>
                  <a:cubicBezTo>
                    <a:pt x="32122" y="1"/>
                    <a:pt x="23767" y="1122"/>
                    <a:pt x="15630" y="3447"/>
                  </a:cubicBezTo>
                  <a:cubicBezTo>
                    <a:pt x="10227" y="4990"/>
                    <a:pt x="5017" y="7113"/>
                    <a:pt x="0" y="9621"/>
                  </a:cubicBezTo>
                  <a:cubicBezTo>
                    <a:pt x="5403" y="8464"/>
                    <a:pt x="10806" y="7113"/>
                    <a:pt x="16208" y="6148"/>
                  </a:cubicBezTo>
                  <a:cubicBezTo>
                    <a:pt x="21611" y="5183"/>
                    <a:pt x="27014" y="4411"/>
                    <a:pt x="32417" y="4026"/>
                  </a:cubicBezTo>
                  <a:cubicBezTo>
                    <a:pt x="37819" y="3447"/>
                    <a:pt x="43222" y="3254"/>
                    <a:pt x="48818" y="3254"/>
                  </a:cubicBezTo>
                  <a:cubicBezTo>
                    <a:pt x="54221" y="3254"/>
                    <a:pt x="59816" y="3447"/>
                    <a:pt x="65219" y="3833"/>
                  </a:cubicBezTo>
                  <a:cubicBezTo>
                    <a:pt x="60009" y="2096"/>
                    <a:pt x="54414" y="938"/>
                    <a:pt x="49011" y="359"/>
                  </a:cubicBezTo>
                  <a:cubicBezTo>
                    <a:pt x="46199" y="121"/>
                    <a:pt x="43400" y="1"/>
                    <a:pt x="406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9"/>
            <p:cNvSpPr/>
            <p:nvPr/>
          </p:nvSpPr>
          <p:spPr>
            <a:xfrm>
              <a:off x="3556725" y="3267525"/>
              <a:ext cx="361825" cy="868325"/>
            </a:xfrm>
            <a:custGeom>
              <a:avLst/>
              <a:gdLst/>
              <a:ahLst/>
              <a:cxnLst/>
              <a:rect l="l" t="t" r="r" b="b"/>
              <a:pathLst>
                <a:path w="14473" h="34733" extrusionOk="0">
                  <a:moveTo>
                    <a:pt x="14473" y="0"/>
                  </a:moveTo>
                  <a:lnTo>
                    <a:pt x="10806" y="193"/>
                  </a:lnTo>
                  <a:cubicBezTo>
                    <a:pt x="11964" y="12735"/>
                    <a:pt x="8105" y="25277"/>
                    <a:pt x="1" y="34732"/>
                  </a:cubicBezTo>
                  <a:cubicBezTo>
                    <a:pt x="9456" y="25663"/>
                    <a:pt x="14473" y="13121"/>
                    <a:pt x="144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six columns">
  <p:cSld name="CUSTOM_5">
    <p:spTree>
      <p:nvGrpSpPr>
        <p:cNvPr id="1" name="Shape 680"/>
        <p:cNvGrpSpPr/>
        <p:nvPr/>
      </p:nvGrpSpPr>
      <p:grpSpPr>
        <a:xfrm>
          <a:off x="0" y="0"/>
          <a:ext cx="0" cy="0"/>
          <a:chOff x="0" y="0"/>
          <a:chExt cx="0" cy="0"/>
        </a:xfrm>
      </p:grpSpPr>
      <p:sp>
        <p:nvSpPr>
          <p:cNvPr id="681" name="Google Shape;681;p20"/>
          <p:cNvSpPr/>
          <p:nvPr/>
        </p:nvSpPr>
        <p:spPr>
          <a:xfrm>
            <a:off x="421075" y="389425"/>
            <a:ext cx="8309400" cy="4369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0"/>
          <p:cNvSpPr txBox="1">
            <a:spLocks noGrp="1"/>
          </p:cNvSpPr>
          <p:nvPr>
            <p:ph type="title"/>
          </p:nvPr>
        </p:nvSpPr>
        <p:spPr>
          <a:xfrm>
            <a:off x="720000" y="445025"/>
            <a:ext cx="1788000" cy="5727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000"/>
              <a:buNone/>
              <a:defRPr>
                <a:latin typeface="Montserrat"/>
                <a:ea typeface="Montserrat"/>
                <a:cs typeface="Montserrat"/>
                <a:sym typeface="Montserrat"/>
              </a:defRPr>
            </a:lvl2pPr>
            <a:lvl3pPr lvl="2">
              <a:spcBef>
                <a:spcPts val="0"/>
              </a:spcBef>
              <a:spcAft>
                <a:spcPts val="0"/>
              </a:spcAft>
              <a:buSzPts val="3000"/>
              <a:buNone/>
              <a:defRPr>
                <a:latin typeface="Montserrat"/>
                <a:ea typeface="Montserrat"/>
                <a:cs typeface="Montserrat"/>
                <a:sym typeface="Montserrat"/>
              </a:defRPr>
            </a:lvl3pPr>
            <a:lvl4pPr lvl="3">
              <a:spcBef>
                <a:spcPts val="0"/>
              </a:spcBef>
              <a:spcAft>
                <a:spcPts val="0"/>
              </a:spcAft>
              <a:buSzPts val="3000"/>
              <a:buNone/>
              <a:defRPr>
                <a:latin typeface="Montserrat"/>
                <a:ea typeface="Montserrat"/>
                <a:cs typeface="Montserrat"/>
                <a:sym typeface="Montserrat"/>
              </a:defRPr>
            </a:lvl4pPr>
            <a:lvl5pPr lvl="4">
              <a:spcBef>
                <a:spcPts val="0"/>
              </a:spcBef>
              <a:spcAft>
                <a:spcPts val="0"/>
              </a:spcAft>
              <a:buSzPts val="3000"/>
              <a:buNone/>
              <a:defRPr>
                <a:latin typeface="Montserrat"/>
                <a:ea typeface="Montserrat"/>
                <a:cs typeface="Montserrat"/>
                <a:sym typeface="Montserrat"/>
              </a:defRPr>
            </a:lvl5pPr>
            <a:lvl6pPr lvl="5">
              <a:spcBef>
                <a:spcPts val="0"/>
              </a:spcBef>
              <a:spcAft>
                <a:spcPts val="0"/>
              </a:spcAft>
              <a:buSzPts val="3000"/>
              <a:buNone/>
              <a:defRPr>
                <a:latin typeface="Montserrat"/>
                <a:ea typeface="Montserrat"/>
                <a:cs typeface="Montserrat"/>
                <a:sym typeface="Montserrat"/>
              </a:defRPr>
            </a:lvl6pPr>
            <a:lvl7pPr lvl="6">
              <a:spcBef>
                <a:spcPts val="0"/>
              </a:spcBef>
              <a:spcAft>
                <a:spcPts val="0"/>
              </a:spcAft>
              <a:buSzPts val="3000"/>
              <a:buNone/>
              <a:defRPr>
                <a:latin typeface="Montserrat"/>
                <a:ea typeface="Montserrat"/>
                <a:cs typeface="Montserrat"/>
                <a:sym typeface="Montserrat"/>
              </a:defRPr>
            </a:lvl7pPr>
            <a:lvl8pPr lvl="7">
              <a:spcBef>
                <a:spcPts val="0"/>
              </a:spcBef>
              <a:spcAft>
                <a:spcPts val="0"/>
              </a:spcAft>
              <a:buSzPts val="3000"/>
              <a:buNone/>
              <a:defRPr>
                <a:latin typeface="Montserrat"/>
                <a:ea typeface="Montserrat"/>
                <a:cs typeface="Montserrat"/>
                <a:sym typeface="Montserrat"/>
              </a:defRPr>
            </a:lvl8pPr>
            <a:lvl9pPr lvl="8">
              <a:spcBef>
                <a:spcPts val="0"/>
              </a:spcBef>
              <a:spcAft>
                <a:spcPts val="0"/>
              </a:spcAft>
              <a:buSzPts val="3000"/>
              <a:buNone/>
              <a:defRPr>
                <a:latin typeface="Montserrat"/>
                <a:ea typeface="Montserrat"/>
                <a:cs typeface="Montserrat"/>
                <a:sym typeface="Montserrat"/>
              </a:defRPr>
            </a:lvl9pPr>
          </a:lstStyle>
          <a:p>
            <a:endParaRPr/>
          </a:p>
        </p:txBody>
      </p:sp>
      <p:grpSp>
        <p:nvGrpSpPr>
          <p:cNvPr id="683" name="Google Shape;683;p20"/>
          <p:cNvGrpSpPr/>
          <p:nvPr/>
        </p:nvGrpSpPr>
        <p:grpSpPr>
          <a:xfrm rot="2147821">
            <a:off x="696933" y="4080457"/>
            <a:ext cx="611949" cy="1256876"/>
            <a:chOff x="2392800" y="238125"/>
            <a:chExt cx="2677175" cy="5084850"/>
          </a:xfrm>
        </p:grpSpPr>
        <p:sp>
          <p:nvSpPr>
            <p:cNvPr id="684" name="Google Shape;684;p20"/>
            <p:cNvSpPr/>
            <p:nvPr/>
          </p:nvSpPr>
          <p:spPr>
            <a:xfrm>
              <a:off x="2526350" y="690275"/>
              <a:ext cx="1198100" cy="4632700"/>
            </a:xfrm>
            <a:custGeom>
              <a:avLst/>
              <a:gdLst/>
              <a:ahLst/>
              <a:cxnLst/>
              <a:rect l="l" t="t" r="r" b="b"/>
              <a:pathLst>
                <a:path w="47924" h="185308" extrusionOk="0">
                  <a:moveTo>
                    <a:pt x="35055" y="1"/>
                  </a:moveTo>
                  <a:cubicBezTo>
                    <a:pt x="33546" y="1"/>
                    <a:pt x="31869" y="1290"/>
                    <a:pt x="32203" y="3183"/>
                  </a:cubicBezTo>
                  <a:cubicBezTo>
                    <a:pt x="42560" y="64402"/>
                    <a:pt x="31648" y="127286"/>
                    <a:pt x="1131" y="181292"/>
                  </a:cubicBezTo>
                  <a:cubicBezTo>
                    <a:pt x="0" y="183428"/>
                    <a:pt x="1772" y="185308"/>
                    <a:pt x="3546" y="185308"/>
                  </a:cubicBezTo>
                  <a:cubicBezTo>
                    <a:pt x="4384" y="185308"/>
                    <a:pt x="5221" y="184889"/>
                    <a:pt x="5755" y="183881"/>
                  </a:cubicBezTo>
                  <a:lnTo>
                    <a:pt x="5570" y="183881"/>
                  </a:lnTo>
                  <a:cubicBezTo>
                    <a:pt x="36642" y="128581"/>
                    <a:pt x="47924" y="64402"/>
                    <a:pt x="37197" y="1889"/>
                  </a:cubicBezTo>
                  <a:cubicBezTo>
                    <a:pt x="36976" y="564"/>
                    <a:pt x="36052" y="1"/>
                    <a:pt x="35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0"/>
            <p:cNvSpPr/>
            <p:nvPr/>
          </p:nvSpPr>
          <p:spPr>
            <a:xfrm>
              <a:off x="3430500" y="641425"/>
              <a:ext cx="899675" cy="1623425"/>
            </a:xfrm>
            <a:custGeom>
              <a:avLst/>
              <a:gdLst/>
              <a:ahLst/>
              <a:cxnLst/>
              <a:rect l="l" t="t" r="r" b="b"/>
              <a:pathLst>
                <a:path w="35987" h="64937" extrusionOk="0">
                  <a:moveTo>
                    <a:pt x="24544" y="0"/>
                  </a:moveTo>
                  <a:cubicBezTo>
                    <a:pt x="22975" y="0"/>
                    <a:pt x="21451" y="1220"/>
                    <a:pt x="22115" y="3103"/>
                  </a:cubicBezTo>
                  <a:cubicBezTo>
                    <a:pt x="30068" y="25112"/>
                    <a:pt x="22300" y="47676"/>
                    <a:pt x="2325" y="60068"/>
                  </a:cubicBezTo>
                  <a:cubicBezTo>
                    <a:pt x="0" y="61463"/>
                    <a:pt x="1442" y="64936"/>
                    <a:pt x="3712" y="64936"/>
                  </a:cubicBezTo>
                  <a:cubicBezTo>
                    <a:pt x="4151" y="64936"/>
                    <a:pt x="4620" y="64806"/>
                    <a:pt x="5100" y="64507"/>
                  </a:cubicBezTo>
                  <a:cubicBezTo>
                    <a:pt x="26554" y="51745"/>
                    <a:pt x="35987" y="25297"/>
                    <a:pt x="27109" y="1808"/>
                  </a:cubicBezTo>
                  <a:cubicBezTo>
                    <a:pt x="26664" y="547"/>
                    <a:pt x="25594" y="0"/>
                    <a:pt x="245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0"/>
            <p:cNvSpPr/>
            <p:nvPr/>
          </p:nvSpPr>
          <p:spPr>
            <a:xfrm>
              <a:off x="2800700" y="860025"/>
              <a:ext cx="748350" cy="784950"/>
            </a:xfrm>
            <a:custGeom>
              <a:avLst/>
              <a:gdLst/>
              <a:ahLst/>
              <a:cxnLst/>
              <a:rect l="l" t="t" r="r" b="b"/>
              <a:pathLst>
                <a:path w="29934" h="31398" extrusionOk="0">
                  <a:moveTo>
                    <a:pt x="3119" y="0"/>
                  </a:moveTo>
                  <a:cubicBezTo>
                    <a:pt x="1627" y="0"/>
                    <a:pt x="0" y="1260"/>
                    <a:pt x="330" y="3237"/>
                  </a:cubicBezTo>
                  <a:cubicBezTo>
                    <a:pt x="2364" y="16923"/>
                    <a:pt x="12351" y="28020"/>
                    <a:pt x="25853" y="31349"/>
                  </a:cubicBezTo>
                  <a:cubicBezTo>
                    <a:pt x="26036" y="31382"/>
                    <a:pt x="26213" y="31397"/>
                    <a:pt x="26382" y="31397"/>
                  </a:cubicBezTo>
                  <a:cubicBezTo>
                    <a:pt x="29113" y="31397"/>
                    <a:pt x="29934" y="27400"/>
                    <a:pt x="27148" y="26356"/>
                  </a:cubicBezTo>
                  <a:cubicBezTo>
                    <a:pt x="15496" y="23581"/>
                    <a:pt x="6803" y="13779"/>
                    <a:pt x="5323" y="1942"/>
                  </a:cubicBezTo>
                  <a:cubicBezTo>
                    <a:pt x="5098" y="590"/>
                    <a:pt x="4140" y="0"/>
                    <a:pt x="31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0"/>
            <p:cNvSpPr/>
            <p:nvPr/>
          </p:nvSpPr>
          <p:spPr>
            <a:xfrm>
              <a:off x="2693325" y="2072800"/>
              <a:ext cx="794550" cy="973850"/>
            </a:xfrm>
            <a:custGeom>
              <a:avLst/>
              <a:gdLst/>
              <a:ahLst/>
              <a:cxnLst/>
              <a:rect l="l" t="t" r="r" b="b"/>
              <a:pathLst>
                <a:path w="31782" h="38954" extrusionOk="0">
                  <a:moveTo>
                    <a:pt x="5207" y="0"/>
                  </a:moveTo>
                  <a:cubicBezTo>
                    <a:pt x="4201" y="0"/>
                    <a:pt x="3292" y="564"/>
                    <a:pt x="3145" y="1888"/>
                  </a:cubicBezTo>
                  <a:cubicBezTo>
                    <a:pt x="1" y="18719"/>
                    <a:pt x="10728" y="34995"/>
                    <a:pt x="27374" y="38879"/>
                  </a:cubicBezTo>
                  <a:cubicBezTo>
                    <a:pt x="27602" y="38929"/>
                    <a:pt x="27821" y="38953"/>
                    <a:pt x="28029" y="38953"/>
                  </a:cubicBezTo>
                  <a:cubicBezTo>
                    <a:pt x="30859" y="38953"/>
                    <a:pt x="31782" y="34574"/>
                    <a:pt x="28853" y="33885"/>
                  </a:cubicBezTo>
                  <a:cubicBezTo>
                    <a:pt x="14797" y="30926"/>
                    <a:pt x="5734" y="17424"/>
                    <a:pt x="8139" y="3183"/>
                  </a:cubicBezTo>
                  <a:cubicBezTo>
                    <a:pt x="8473" y="1290"/>
                    <a:pt x="6728" y="0"/>
                    <a:pt x="52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0"/>
            <p:cNvSpPr/>
            <p:nvPr/>
          </p:nvSpPr>
          <p:spPr>
            <a:xfrm>
              <a:off x="3312950" y="2922525"/>
              <a:ext cx="678175" cy="501525"/>
            </a:xfrm>
            <a:custGeom>
              <a:avLst/>
              <a:gdLst/>
              <a:ahLst/>
              <a:cxnLst/>
              <a:rect l="l" t="t" r="r" b="b"/>
              <a:pathLst>
                <a:path w="27127" h="20061" extrusionOk="0">
                  <a:moveTo>
                    <a:pt x="23918" y="1"/>
                  </a:moveTo>
                  <a:cubicBezTo>
                    <a:pt x="22901" y="1"/>
                    <a:pt x="21884" y="525"/>
                    <a:pt x="21454" y="1745"/>
                  </a:cubicBezTo>
                  <a:cubicBezTo>
                    <a:pt x="18309" y="9143"/>
                    <a:pt x="11281" y="14322"/>
                    <a:pt x="3328" y="14692"/>
                  </a:cubicBezTo>
                  <a:cubicBezTo>
                    <a:pt x="56" y="14874"/>
                    <a:pt x="0" y="20060"/>
                    <a:pt x="3162" y="20060"/>
                  </a:cubicBezTo>
                  <a:cubicBezTo>
                    <a:pt x="3217" y="20060"/>
                    <a:pt x="3272" y="20059"/>
                    <a:pt x="3328" y="20056"/>
                  </a:cubicBezTo>
                  <a:cubicBezTo>
                    <a:pt x="13686" y="19316"/>
                    <a:pt x="22748" y="12842"/>
                    <a:pt x="26447" y="3225"/>
                  </a:cubicBezTo>
                  <a:cubicBezTo>
                    <a:pt x="27126" y="1301"/>
                    <a:pt x="25521" y="1"/>
                    <a:pt x="239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0"/>
            <p:cNvSpPr/>
            <p:nvPr/>
          </p:nvSpPr>
          <p:spPr>
            <a:xfrm>
              <a:off x="3873475" y="1658950"/>
              <a:ext cx="932725" cy="289200"/>
            </a:xfrm>
            <a:custGeom>
              <a:avLst/>
              <a:gdLst/>
              <a:ahLst/>
              <a:cxnLst/>
              <a:rect l="l" t="t" r="r" b="b"/>
              <a:pathLst>
                <a:path w="37309" h="11568" extrusionOk="0">
                  <a:moveTo>
                    <a:pt x="33358" y="1"/>
                  </a:moveTo>
                  <a:cubicBezTo>
                    <a:pt x="32765" y="1"/>
                    <a:pt x="32148" y="203"/>
                    <a:pt x="31584" y="687"/>
                  </a:cubicBezTo>
                  <a:cubicBezTo>
                    <a:pt x="27163" y="4428"/>
                    <a:pt x="21491" y="6362"/>
                    <a:pt x="15761" y="6362"/>
                  </a:cubicBezTo>
                  <a:cubicBezTo>
                    <a:pt x="12142" y="6362"/>
                    <a:pt x="8501" y="5591"/>
                    <a:pt x="5136" y="4016"/>
                  </a:cubicBezTo>
                  <a:cubicBezTo>
                    <a:pt x="4723" y="3809"/>
                    <a:pt x="4317" y="3718"/>
                    <a:pt x="3932" y="3718"/>
                  </a:cubicBezTo>
                  <a:cubicBezTo>
                    <a:pt x="1562" y="3718"/>
                    <a:pt x="1" y="7182"/>
                    <a:pt x="2547" y="8455"/>
                  </a:cubicBezTo>
                  <a:cubicBezTo>
                    <a:pt x="6726" y="10544"/>
                    <a:pt x="11241" y="11567"/>
                    <a:pt x="15733" y="11567"/>
                  </a:cubicBezTo>
                  <a:cubicBezTo>
                    <a:pt x="22771" y="11567"/>
                    <a:pt x="29751" y="9056"/>
                    <a:pt x="35283" y="4201"/>
                  </a:cubicBezTo>
                  <a:cubicBezTo>
                    <a:pt x="37308" y="2610"/>
                    <a:pt x="35487" y="1"/>
                    <a:pt x="333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0"/>
            <p:cNvSpPr/>
            <p:nvPr/>
          </p:nvSpPr>
          <p:spPr>
            <a:xfrm>
              <a:off x="2392800" y="358325"/>
              <a:ext cx="647350" cy="651975"/>
            </a:xfrm>
            <a:custGeom>
              <a:avLst/>
              <a:gdLst/>
              <a:ahLst/>
              <a:cxnLst/>
              <a:rect l="l" t="t" r="r" b="b"/>
              <a:pathLst>
                <a:path w="25894" h="26079" extrusionOk="0">
                  <a:moveTo>
                    <a:pt x="12947" y="1"/>
                  </a:moveTo>
                  <a:cubicBezTo>
                    <a:pt x="5733" y="1"/>
                    <a:pt x="0" y="5919"/>
                    <a:pt x="0" y="12947"/>
                  </a:cubicBezTo>
                  <a:cubicBezTo>
                    <a:pt x="0" y="20160"/>
                    <a:pt x="5733" y="26079"/>
                    <a:pt x="12947" y="26079"/>
                  </a:cubicBezTo>
                  <a:cubicBezTo>
                    <a:pt x="20160" y="26079"/>
                    <a:pt x="25893" y="20160"/>
                    <a:pt x="25893" y="12947"/>
                  </a:cubicBezTo>
                  <a:cubicBezTo>
                    <a:pt x="25893" y="5919"/>
                    <a:pt x="20160" y="1"/>
                    <a:pt x="12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0"/>
            <p:cNvSpPr/>
            <p:nvPr/>
          </p:nvSpPr>
          <p:spPr>
            <a:xfrm>
              <a:off x="3826150" y="238125"/>
              <a:ext cx="688975" cy="684325"/>
            </a:xfrm>
            <a:custGeom>
              <a:avLst/>
              <a:gdLst/>
              <a:ahLst/>
              <a:cxnLst/>
              <a:rect l="l" t="t" r="r" b="b"/>
              <a:pathLst>
                <a:path w="27559" h="27373" extrusionOk="0">
                  <a:moveTo>
                    <a:pt x="13872" y="0"/>
                  </a:moveTo>
                  <a:cubicBezTo>
                    <a:pt x="6289" y="0"/>
                    <a:pt x="1" y="6103"/>
                    <a:pt x="1" y="13686"/>
                  </a:cubicBezTo>
                  <a:cubicBezTo>
                    <a:pt x="1" y="21269"/>
                    <a:pt x="6289" y="27373"/>
                    <a:pt x="13872" y="27373"/>
                  </a:cubicBezTo>
                  <a:cubicBezTo>
                    <a:pt x="21270" y="27373"/>
                    <a:pt x="27559" y="21269"/>
                    <a:pt x="27559" y="13686"/>
                  </a:cubicBezTo>
                  <a:cubicBezTo>
                    <a:pt x="27559" y="6103"/>
                    <a:pt x="21270" y="0"/>
                    <a:pt x="138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0"/>
            <p:cNvSpPr/>
            <p:nvPr/>
          </p:nvSpPr>
          <p:spPr>
            <a:xfrm>
              <a:off x="4630700" y="1444925"/>
              <a:ext cx="439275" cy="439275"/>
            </a:xfrm>
            <a:custGeom>
              <a:avLst/>
              <a:gdLst/>
              <a:ahLst/>
              <a:cxnLst/>
              <a:rect l="l" t="t" r="r" b="b"/>
              <a:pathLst>
                <a:path w="17571" h="17571" extrusionOk="0">
                  <a:moveTo>
                    <a:pt x="8693" y="0"/>
                  </a:moveTo>
                  <a:cubicBezTo>
                    <a:pt x="3884" y="0"/>
                    <a:pt x="0" y="3884"/>
                    <a:pt x="0" y="8878"/>
                  </a:cubicBezTo>
                  <a:cubicBezTo>
                    <a:pt x="0" y="13687"/>
                    <a:pt x="3884" y="17571"/>
                    <a:pt x="8693" y="17571"/>
                  </a:cubicBezTo>
                  <a:cubicBezTo>
                    <a:pt x="13502" y="17571"/>
                    <a:pt x="17571" y="13687"/>
                    <a:pt x="17571" y="8878"/>
                  </a:cubicBezTo>
                  <a:cubicBezTo>
                    <a:pt x="17571" y="3884"/>
                    <a:pt x="13502" y="0"/>
                    <a:pt x="86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0"/>
            <p:cNvSpPr/>
            <p:nvPr/>
          </p:nvSpPr>
          <p:spPr>
            <a:xfrm>
              <a:off x="3826150" y="2730325"/>
              <a:ext cx="406925" cy="406925"/>
            </a:xfrm>
            <a:custGeom>
              <a:avLst/>
              <a:gdLst/>
              <a:ahLst/>
              <a:cxnLst/>
              <a:rect l="l" t="t" r="r" b="b"/>
              <a:pathLst>
                <a:path w="16277" h="16277" extrusionOk="0">
                  <a:moveTo>
                    <a:pt x="8139" y="1"/>
                  </a:moveTo>
                  <a:cubicBezTo>
                    <a:pt x="3700" y="1"/>
                    <a:pt x="1" y="3700"/>
                    <a:pt x="1" y="8139"/>
                  </a:cubicBezTo>
                  <a:cubicBezTo>
                    <a:pt x="1" y="12578"/>
                    <a:pt x="3700" y="16277"/>
                    <a:pt x="8139" y="16277"/>
                  </a:cubicBezTo>
                  <a:cubicBezTo>
                    <a:pt x="12578" y="16277"/>
                    <a:pt x="16277" y="12578"/>
                    <a:pt x="16277" y="8139"/>
                  </a:cubicBezTo>
                  <a:cubicBezTo>
                    <a:pt x="16277" y="3700"/>
                    <a:pt x="12578" y="1"/>
                    <a:pt x="81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0"/>
            <p:cNvSpPr/>
            <p:nvPr/>
          </p:nvSpPr>
          <p:spPr>
            <a:xfrm>
              <a:off x="2508375" y="1666875"/>
              <a:ext cx="596500" cy="601100"/>
            </a:xfrm>
            <a:custGeom>
              <a:avLst/>
              <a:gdLst/>
              <a:ahLst/>
              <a:cxnLst/>
              <a:rect l="l" t="t" r="r" b="b"/>
              <a:pathLst>
                <a:path w="23860" h="24044" extrusionOk="0">
                  <a:moveTo>
                    <a:pt x="11838" y="0"/>
                  </a:moveTo>
                  <a:cubicBezTo>
                    <a:pt x="5364" y="0"/>
                    <a:pt x="1" y="5364"/>
                    <a:pt x="1" y="12022"/>
                  </a:cubicBezTo>
                  <a:cubicBezTo>
                    <a:pt x="1" y="18680"/>
                    <a:pt x="5364" y="24044"/>
                    <a:pt x="11838" y="24044"/>
                  </a:cubicBezTo>
                  <a:cubicBezTo>
                    <a:pt x="18496" y="24044"/>
                    <a:pt x="23859" y="18680"/>
                    <a:pt x="23859" y="12022"/>
                  </a:cubicBezTo>
                  <a:cubicBezTo>
                    <a:pt x="23859" y="5364"/>
                    <a:pt x="18496" y="0"/>
                    <a:pt x="118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5" name="Google Shape;695;p20"/>
          <p:cNvSpPr txBox="1">
            <a:spLocks noGrp="1"/>
          </p:cNvSpPr>
          <p:nvPr>
            <p:ph type="subTitle" idx="1"/>
          </p:nvPr>
        </p:nvSpPr>
        <p:spPr>
          <a:xfrm>
            <a:off x="644475" y="1474275"/>
            <a:ext cx="2438400" cy="37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b="1">
                <a:solidFill>
                  <a:schemeClr val="accen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96" name="Google Shape;696;p20"/>
          <p:cNvSpPr txBox="1">
            <a:spLocks noGrp="1"/>
          </p:cNvSpPr>
          <p:nvPr>
            <p:ph type="subTitle" idx="2"/>
          </p:nvPr>
        </p:nvSpPr>
        <p:spPr>
          <a:xfrm>
            <a:off x="896700" y="1784575"/>
            <a:ext cx="1933800" cy="78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97" name="Google Shape;697;p20"/>
          <p:cNvSpPr txBox="1">
            <a:spLocks noGrp="1"/>
          </p:cNvSpPr>
          <p:nvPr>
            <p:ph type="subTitle" idx="3"/>
          </p:nvPr>
        </p:nvSpPr>
        <p:spPr>
          <a:xfrm>
            <a:off x="3388350" y="1474275"/>
            <a:ext cx="2438400" cy="37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b="1">
                <a:solidFill>
                  <a:schemeClr val="accen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98" name="Google Shape;698;p20"/>
          <p:cNvSpPr txBox="1">
            <a:spLocks noGrp="1"/>
          </p:cNvSpPr>
          <p:nvPr>
            <p:ph type="subTitle" idx="4"/>
          </p:nvPr>
        </p:nvSpPr>
        <p:spPr>
          <a:xfrm>
            <a:off x="3640650" y="1784575"/>
            <a:ext cx="1933800" cy="78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99" name="Google Shape;699;p20"/>
          <p:cNvSpPr txBox="1">
            <a:spLocks noGrp="1"/>
          </p:cNvSpPr>
          <p:nvPr>
            <p:ph type="subTitle" idx="5"/>
          </p:nvPr>
        </p:nvSpPr>
        <p:spPr>
          <a:xfrm>
            <a:off x="6096675" y="1474275"/>
            <a:ext cx="2438400" cy="37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b="1">
                <a:solidFill>
                  <a:schemeClr val="accen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00" name="Google Shape;700;p20"/>
          <p:cNvSpPr txBox="1">
            <a:spLocks noGrp="1"/>
          </p:cNvSpPr>
          <p:nvPr>
            <p:ph type="subTitle" idx="6"/>
          </p:nvPr>
        </p:nvSpPr>
        <p:spPr>
          <a:xfrm>
            <a:off x="6349000" y="1784575"/>
            <a:ext cx="1933800" cy="78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01" name="Google Shape;701;p20"/>
          <p:cNvSpPr txBox="1">
            <a:spLocks noGrp="1"/>
          </p:cNvSpPr>
          <p:nvPr>
            <p:ph type="subTitle" idx="7"/>
          </p:nvPr>
        </p:nvSpPr>
        <p:spPr>
          <a:xfrm>
            <a:off x="644475" y="2933375"/>
            <a:ext cx="2438400" cy="37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b="1">
                <a:solidFill>
                  <a:schemeClr val="accen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02" name="Google Shape;702;p20"/>
          <p:cNvSpPr txBox="1">
            <a:spLocks noGrp="1"/>
          </p:cNvSpPr>
          <p:nvPr>
            <p:ph type="subTitle" idx="8"/>
          </p:nvPr>
        </p:nvSpPr>
        <p:spPr>
          <a:xfrm>
            <a:off x="896775" y="3243925"/>
            <a:ext cx="1933800" cy="78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03" name="Google Shape;703;p20"/>
          <p:cNvSpPr txBox="1">
            <a:spLocks noGrp="1"/>
          </p:cNvSpPr>
          <p:nvPr>
            <p:ph type="subTitle" idx="9"/>
          </p:nvPr>
        </p:nvSpPr>
        <p:spPr>
          <a:xfrm>
            <a:off x="3388350" y="2933375"/>
            <a:ext cx="2438400" cy="37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b="1">
                <a:solidFill>
                  <a:schemeClr val="accen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04" name="Google Shape;704;p20"/>
          <p:cNvSpPr txBox="1">
            <a:spLocks noGrp="1"/>
          </p:cNvSpPr>
          <p:nvPr>
            <p:ph type="subTitle" idx="13"/>
          </p:nvPr>
        </p:nvSpPr>
        <p:spPr>
          <a:xfrm>
            <a:off x="3640650" y="3243925"/>
            <a:ext cx="1933800" cy="78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05" name="Google Shape;705;p20"/>
          <p:cNvSpPr txBox="1">
            <a:spLocks noGrp="1"/>
          </p:cNvSpPr>
          <p:nvPr>
            <p:ph type="subTitle" idx="14"/>
          </p:nvPr>
        </p:nvSpPr>
        <p:spPr>
          <a:xfrm>
            <a:off x="6096675" y="2933375"/>
            <a:ext cx="2438400" cy="37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b="1">
                <a:solidFill>
                  <a:schemeClr val="accen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06" name="Google Shape;706;p20"/>
          <p:cNvSpPr txBox="1">
            <a:spLocks noGrp="1"/>
          </p:cNvSpPr>
          <p:nvPr>
            <p:ph type="subTitle" idx="15"/>
          </p:nvPr>
        </p:nvSpPr>
        <p:spPr>
          <a:xfrm>
            <a:off x="6348975" y="3243925"/>
            <a:ext cx="1933800" cy="78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707" name="Google Shape;707;p20"/>
          <p:cNvGrpSpPr/>
          <p:nvPr/>
        </p:nvGrpSpPr>
        <p:grpSpPr>
          <a:xfrm rot="-642720" flipH="1">
            <a:off x="-520112" y="3069072"/>
            <a:ext cx="1483946" cy="2720271"/>
            <a:chOff x="2453075" y="238700"/>
            <a:chExt cx="2722850" cy="5187200"/>
          </a:xfrm>
        </p:grpSpPr>
        <p:sp>
          <p:nvSpPr>
            <p:cNvPr id="708" name="Google Shape;708;p20"/>
            <p:cNvSpPr/>
            <p:nvPr/>
          </p:nvSpPr>
          <p:spPr>
            <a:xfrm>
              <a:off x="2453075" y="238700"/>
              <a:ext cx="2722850" cy="4798700"/>
            </a:xfrm>
            <a:custGeom>
              <a:avLst/>
              <a:gdLst/>
              <a:ahLst/>
              <a:cxnLst/>
              <a:rect l="l" t="t" r="r" b="b"/>
              <a:pathLst>
                <a:path w="108914" h="191948" extrusionOk="0">
                  <a:moveTo>
                    <a:pt x="24574" y="0"/>
                  </a:moveTo>
                  <a:cubicBezTo>
                    <a:pt x="23468" y="0"/>
                    <a:pt x="22350" y="146"/>
                    <a:pt x="21231" y="457"/>
                  </a:cubicBezTo>
                  <a:cubicBezTo>
                    <a:pt x="14394" y="2376"/>
                    <a:pt x="10436" y="9693"/>
                    <a:pt x="8997" y="16770"/>
                  </a:cubicBezTo>
                  <a:cubicBezTo>
                    <a:pt x="5518" y="33203"/>
                    <a:pt x="10916" y="50355"/>
                    <a:pt x="23150" y="61990"/>
                  </a:cubicBezTo>
                  <a:cubicBezTo>
                    <a:pt x="27589" y="66189"/>
                    <a:pt x="32986" y="69667"/>
                    <a:pt x="35505" y="75185"/>
                  </a:cubicBezTo>
                  <a:cubicBezTo>
                    <a:pt x="38024" y="80702"/>
                    <a:pt x="35505" y="88979"/>
                    <a:pt x="29508" y="89459"/>
                  </a:cubicBezTo>
                  <a:cubicBezTo>
                    <a:pt x="29387" y="89465"/>
                    <a:pt x="29267" y="89468"/>
                    <a:pt x="29148" y="89468"/>
                  </a:cubicBezTo>
                  <a:cubicBezTo>
                    <a:pt x="25001" y="89468"/>
                    <a:pt x="21125" y="85877"/>
                    <a:pt x="17013" y="85877"/>
                  </a:cubicBezTo>
                  <a:cubicBezTo>
                    <a:pt x="16622" y="85877"/>
                    <a:pt x="16229" y="85909"/>
                    <a:pt x="15834" y="85980"/>
                  </a:cubicBezTo>
                  <a:cubicBezTo>
                    <a:pt x="9596" y="87060"/>
                    <a:pt x="9236" y="96775"/>
                    <a:pt x="13435" y="101453"/>
                  </a:cubicBezTo>
                  <a:cubicBezTo>
                    <a:pt x="17753" y="106011"/>
                    <a:pt x="24110" y="108051"/>
                    <a:pt x="29028" y="112129"/>
                  </a:cubicBezTo>
                  <a:cubicBezTo>
                    <a:pt x="33946" y="116207"/>
                    <a:pt x="36345" y="124843"/>
                    <a:pt x="31187" y="128442"/>
                  </a:cubicBezTo>
                  <a:cubicBezTo>
                    <a:pt x="29533" y="129527"/>
                    <a:pt x="27611" y="129811"/>
                    <a:pt x="25595" y="129811"/>
                  </a:cubicBezTo>
                  <a:cubicBezTo>
                    <a:pt x="23390" y="129811"/>
                    <a:pt x="21072" y="129472"/>
                    <a:pt x="18866" y="129472"/>
                  </a:cubicBezTo>
                  <a:cubicBezTo>
                    <a:pt x="18410" y="129472"/>
                    <a:pt x="17958" y="129486"/>
                    <a:pt x="17513" y="129521"/>
                  </a:cubicBezTo>
                  <a:cubicBezTo>
                    <a:pt x="5398" y="130241"/>
                    <a:pt x="0" y="146674"/>
                    <a:pt x="5278" y="157709"/>
                  </a:cubicBezTo>
                  <a:cubicBezTo>
                    <a:pt x="10556" y="168625"/>
                    <a:pt x="22071" y="174742"/>
                    <a:pt x="32866" y="180140"/>
                  </a:cubicBezTo>
                  <a:lnTo>
                    <a:pt x="32866" y="180260"/>
                  </a:lnTo>
                  <a:cubicBezTo>
                    <a:pt x="36944" y="182179"/>
                    <a:pt x="40783" y="184458"/>
                    <a:pt x="44621" y="186737"/>
                  </a:cubicBezTo>
                  <a:cubicBezTo>
                    <a:pt x="51818" y="189616"/>
                    <a:pt x="59375" y="191415"/>
                    <a:pt x="67171" y="191895"/>
                  </a:cubicBezTo>
                  <a:cubicBezTo>
                    <a:pt x="67881" y="191930"/>
                    <a:pt x="68594" y="191948"/>
                    <a:pt x="69309" y="191948"/>
                  </a:cubicBezTo>
                  <a:cubicBezTo>
                    <a:pt x="83091" y="191948"/>
                    <a:pt x="97568" y="185367"/>
                    <a:pt x="103156" y="172823"/>
                  </a:cubicBezTo>
                  <a:cubicBezTo>
                    <a:pt x="108913" y="159748"/>
                    <a:pt x="100037" y="141036"/>
                    <a:pt x="85643" y="140797"/>
                  </a:cubicBezTo>
                  <a:cubicBezTo>
                    <a:pt x="91881" y="136358"/>
                    <a:pt x="97758" y="130841"/>
                    <a:pt x="100757" y="123884"/>
                  </a:cubicBezTo>
                  <a:cubicBezTo>
                    <a:pt x="103876" y="116807"/>
                    <a:pt x="103516" y="107811"/>
                    <a:pt x="98358" y="102293"/>
                  </a:cubicBezTo>
                  <a:cubicBezTo>
                    <a:pt x="95714" y="99403"/>
                    <a:pt x="91683" y="97837"/>
                    <a:pt x="87768" y="97837"/>
                  </a:cubicBezTo>
                  <a:cubicBezTo>
                    <a:pt x="84046" y="97837"/>
                    <a:pt x="80428" y="99253"/>
                    <a:pt x="78207" y="102293"/>
                  </a:cubicBezTo>
                  <a:cubicBezTo>
                    <a:pt x="76407" y="104812"/>
                    <a:pt x="75328" y="108171"/>
                    <a:pt x="72449" y="109250"/>
                  </a:cubicBezTo>
                  <a:cubicBezTo>
                    <a:pt x="71899" y="109477"/>
                    <a:pt x="71347" y="109581"/>
                    <a:pt x="70804" y="109581"/>
                  </a:cubicBezTo>
                  <a:cubicBezTo>
                    <a:pt x="67323" y="109581"/>
                    <a:pt x="64237" y="105293"/>
                    <a:pt x="64653" y="101453"/>
                  </a:cubicBezTo>
                  <a:cubicBezTo>
                    <a:pt x="65132" y="97015"/>
                    <a:pt x="68491" y="93537"/>
                    <a:pt x="71370" y="90298"/>
                  </a:cubicBezTo>
                  <a:cubicBezTo>
                    <a:pt x="74368" y="86940"/>
                    <a:pt x="77247" y="82861"/>
                    <a:pt x="76647" y="78423"/>
                  </a:cubicBezTo>
                  <a:cubicBezTo>
                    <a:pt x="75208" y="69067"/>
                    <a:pt x="61894" y="68827"/>
                    <a:pt x="53977" y="63790"/>
                  </a:cubicBezTo>
                  <a:cubicBezTo>
                    <a:pt x="46420" y="58992"/>
                    <a:pt x="44021" y="49276"/>
                    <a:pt x="43542" y="40400"/>
                  </a:cubicBezTo>
                  <a:cubicBezTo>
                    <a:pt x="43182" y="31523"/>
                    <a:pt x="44141" y="22407"/>
                    <a:pt x="41383" y="13891"/>
                  </a:cubicBezTo>
                  <a:cubicBezTo>
                    <a:pt x="38877" y="6582"/>
                    <a:pt x="32008" y="0"/>
                    <a:pt x="245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0"/>
            <p:cNvSpPr/>
            <p:nvPr/>
          </p:nvSpPr>
          <p:spPr>
            <a:xfrm>
              <a:off x="3046825" y="1080750"/>
              <a:ext cx="1391425" cy="4345150"/>
            </a:xfrm>
            <a:custGeom>
              <a:avLst/>
              <a:gdLst/>
              <a:ahLst/>
              <a:cxnLst/>
              <a:rect l="l" t="t" r="r" b="b"/>
              <a:pathLst>
                <a:path w="55657" h="173806" extrusionOk="0">
                  <a:moveTo>
                    <a:pt x="0" y="1"/>
                  </a:moveTo>
                  <a:lnTo>
                    <a:pt x="0" y="1"/>
                  </a:lnTo>
                  <a:cubicBezTo>
                    <a:pt x="3479" y="6958"/>
                    <a:pt x="6837" y="13915"/>
                    <a:pt x="10076" y="20992"/>
                  </a:cubicBezTo>
                  <a:cubicBezTo>
                    <a:pt x="13194" y="27949"/>
                    <a:pt x="16073" y="35145"/>
                    <a:pt x="18832" y="42342"/>
                  </a:cubicBezTo>
                  <a:cubicBezTo>
                    <a:pt x="24230" y="56856"/>
                    <a:pt x="28668" y="71610"/>
                    <a:pt x="32146" y="86603"/>
                  </a:cubicBezTo>
                  <a:lnTo>
                    <a:pt x="33346" y="92241"/>
                  </a:lnTo>
                  <a:lnTo>
                    <a:pt x="34545" y="97998"/>
                  </a:lnTo>
                  <a:cubicBezTo>
                    <a:pt x="35385" y="101717"/>
                    <a:pt x="35985" y="105555"/>
                    <a:pt x="36584" y="109394"/>
                  </a:cubicBezTo>
                  <a:cubicBezTo>
                    <a:pt x="37184" y="113112"/>
                    <a:pt x="37784" y="116950"/>
                    <a:pt x="38264" y="120789"/>
                  </a:cubicBezTo>
                  <a:cubicBezTo>
                    <a:pt x="38624" y="124627"/>
                    <a:pt x="39103" y="128465"/>
                    <a:pt x="39463" y="132304"/>
                  </a:cubicBezTo>
                  <a:cubicBezTo>
                    <a:pt x="40183" y="139980"/>
                    <a:pt x="40543" y="147897"/>
                    <a:pt x="42582" y="155334"/>
                  </a:cubicBezTo>
                  <a:cubicBezTo>
                    <a:pt x="43421" y="159172"/>
                    <a:pt x="44981" y="162771"/>
                    <a:pt x="47020" y="166129"/>
                  </a:cubicBezTo>
                  <a:cubicBezTo>
                    <a:pt x="49179" y="169488"/>
                    <a:pt x="52178" y="172127"/>
                    <a:pt x="55656" y="173806"/>
                  </a:cubicBezTo>
                  <a:cubicBezTo>
                    <a:pt x="52298" y="171887"/>
                    <a:pt x="49539" y="169128"/>
                    <a:pt x="47500" y="165769"/>
                  </a:cubicBezTo>
                  <a:cubicBezTo>
                    <a:pt x="45581" y="162531"/>
                    <a:pt x="44261" y="158932"/>
                    <a:pt x="43541" y="155094"/>
                  </a:cubicBezTo>
                  <a:cubicBezTo>
                    <a:pt x="41862" y="147657"/>
                    <a:pt x="41742" y="139860"/>
                    <a:pt x="41142" y="132184"/>
                  </a:cubicBezTo>
                  <a:cubicBezTo>
                    <a:pt x="39943" y="116710"/>
                    <a:pt x="37664" y="101237"/>
                    <a:pt x="34185" y="86124"/>
                  </a:cubicBezTo>
                  <a:cubicBezTo>
                    <a:pt x="33466" y="82285"/>
                    <a:pt x="32506" y="78567"/>
                    <a:pt x="31427" y="74848"/>
                  </a:cubicBezTo>
                  <a:cubicBezTo>
                    <a:pt x="30347" y="71130"/>
                    <a:pt x="29388" y="67412"/>
                    <a:pt x="28188" y="63693"/>
                  </a:cubicBezTo>
                  <a:lnTo>
                    <a:pt x="26389" y="58056"/>
                  </a:lnTo>
                  <a:cubicBezTo>
                    <a:pt x="25789" y="56256"/>
                    <a:pt x="25069" y="54457"/>
                    <a:pt x="24470" y="52658"/>
                  </a:cubicBezTo>
                  <a:cubicBezTo>
                    <a:pt x="23270" y="48940"/>
                    <a:pt x="21831" y="45341"/>
                    <a:pt x="20391" y="41743"/>
                  </a:cubicBezTo>
                  <a:cubicBezTo>
                    <a:pt x="17513" y="34546"/>
                    <a:pt x="14394" y="27349"/>
                    <a:pt x="11035" y="20392"/>
                  </a:cubicBezTo>
                  <a:cubicBezTo>
                    <a:pt x="7677" y="13555"/>
                    <a:pt x="3839" y="6718"/>
                    <a:pt x="0" y="1"/>
                  </a:cubicBezTo>
                  <a:close/>
                </a:path>
              </a:pathLst>
            </a:custGeom>
            <a:solidFill>
              <a:srgbClr val="B25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0"/>
            <p:cNvSpPr/>
            <p:nvPr/>
          </p:nvSpPr>
          <p:spPr>
            <a:xfrm>
              <a:off x="3688550" y="2046325"/>
              <a:ext cx="122950" cy="602775"/>
            </a:xfrm>
            <a:custGeom>
              <a:avLst/>
              <a:gdLst/>
              <a:ahLst/>
              <a:cxnLst/>
              <a:rect l="l" t="t" r="r" b="b"/>
              <a:pathLst>
                <a:path w="4918" h="24111" extrusionOk="0">
                  <a:moveTo>
                    <a:pt x="2039" y="1"/>
                  </a:moveTo>
                  <a:lnTo>
                    <a:pt x="2039" y="1"/>
                  </a:lnTo>
                  <a:cubicBezTo>
                    <a:pt x="4438" y="7798"/>
                    <a:pt x="3719" y="16194"/>
                    <a:pt x="0" y="23511"/>
                  </a:cubicBezTo>
                  <a:lnTo>
                    <a:pt x="1320" y="24111"/>
                  </a:lnTo>
                  <a:cubicBezTo>
                    <a:pt x="4678" y="16434"/>
                    <a:pt x="4918" y="7798"/>
                    <a:pt x="2039" y="1"/>
                  </a:cubicBezTo>
                  <a:close/>
                </a:path>
              </a:pathLst>
            </a:custGeom>
            <a:solidFill>
              <a:srgbClr val="B25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0"/>
            <p:cNvSpPr/>
            <p:nvPr/>
          </p:nvSpPr>
          <p:spPr>
            <a:xfrm>
              <a:off x="3235725" y="882825"/>
              <a:ext cx="131975" cy="761700"/>
            </a:xfrm>
            <a:custGeom>
              <a:avLst/>
              <a:gdLst/>
              <a:ahLst/>
              <a:cxnLst/>
              <a:rect l="l" t="t" r="r" b="b"/>
              <a:pathLst>
                <a:path w="5279" h="30468" extrusionOk="0">
                  <a:moveTo>
                    <a:pt x="1" y="1"/>
                  </a:moveTo>
                  <a:lnTo>
                    <a:pt x="1" y="1"/>
                  </a:lnTo>
                  <a:cubicBezTo>
                    <a:pt x="3479" y="9717"/>
                    <a:pt x="4679" y="20032"/>
                    <a:pt x="3479" y="30348"/>
                  </a:cubicBezTo>
                  <a:lnTo>
                    <a:pt x="4319" y="30468"/>
                  </a:lnTo>
                  <a:cubicBezTo>
                    <a:pt x="5279" y="20032"/>
                    <a:pt x="3719" y="9717"/>
                    <a:pt x="1" y="1"/>
                  </a:cubicBezTo>
                  <a:close/>
                </a:path>
              </a:pathLst>
            </a:custGeom>
            <a:solidFill>
              <a:srgbClr val="B25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0"/>
            <p:cNvSpPr/>
            <p:nvPr/>
          </p:nvSpPr>
          <p:spPr>
            <a:xfrm>
              <a:off x="2941875" y="1431600"/>
              <a:ext cx="473800" cy="428850"/>
            </a:xfrm>
            <a:custGeom>
              <a:avLst/>
              <a:gdLst/>
              <a:ahLst/>
              <a:cxnLst/>
              <a:rect l="l" t="t" r="r" b="b"/>
              <a:pathLst>
                <a:path w="18952" h="17154" extrusionOk="0">
                  <a:moveTo>
                    <a:pt x="0" y="0"/>
                  </a:moveTo>
                  <a:cubicBezTo>
                    <a:pt x="3718" y="7917"/>
                    <a:pt x="10435" y="14154"/>
                    <a:pt x="18712" y="17153"/>
                  </a:cubicBezTo>
                  <a:lnTo>
                    <a:pt x="18952" y="16433"/>
                  </a:lnTo>
                  <a:cubicBezTo>
                    <a:pt x="10675" y="13675"/>
                    <a:pt x="3838" y="7797"/>
                    <a:pt x="0" y="0"/>
                  </a:cubicBezTo>
                  <a:close/>
                </a:path>
              </a:pathLst>
            </a:custGeom>
            <a:solidFill>
              <a:srgbClr val="B25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0"/>
            <p:cNvSpPr/>
            <p:nvPr/>
          </p:nvSpPr>
          <p:spPr>
            <a:xfrm>
              <a:off x="3268725" y="2730050"/>
              <a:ext cx="563775" cy="392850"/>
            </a:xfrm>
            <a:custGeom>
              <a:avLst/>
              <a:gdLst/>
              <a:ahLst/>
              <a:cxnLst/>
              <a:rect l="l" t="t" r="r" b="b"/>
              <a:pathLst>
                <a:path w="22551" h="15714" extrusionOk="0">
                  <a:moveTo>
                    <a:pt x="0" y="0"/>
                  </a:moveTo>
                  <a:lnTo>
                    <a:pt x="0" y="0"/>
                  </a:lnTo>
                  <a:cubicBezTo>
                    <a:pt x="4678" y="8397"/>
                    <a:pt x="12835" y="14274"/>
                    <a:pt x="22311" y="15713"/>
                  </a:cubicBezTo>
                  <a:lnTo>
                    <a:pt x="22551" y="14274"/>
                  </a:lnTo>
                  <a:cubicBezTo>
                    <a:pt x="13195" y="13195"/>
                    <a:pt x="4918" y="7917"/>
                    <a:pt x="0" y="0"/>
                  </a:cubicBezTo>
                  <a:close/>
                </a:path>
              </a:pathLst>
            </a:custGeom>
            <a:solidFill>
              <a:srgbClr val="B25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0"/>
            <p:cNvSpPr/>
            <p:nvPr/>
          </p:nvSpPr>
          <p:spPr>
            <a:xfrm>
              <a:off x="2872900" y="3867900"/>
              <a:ext cx="1238475" cy="742350"/>
            </a:xfrm>
            <a:custGeom>
              <a:avLst/>
              <a:gdLst/>
              <a:ahLst/>
              <a:cxnLst/>
              <a:rect l="l" t="t" r="r" b="b"/>
              <a:pathLst>
                <a:path w="49539" h="29694" extrusionOk="0">
                  <a:moveTo>
                    <a:pt x="13104" y="0"/>
                  </a:moveTo>
                  <a:cubicBezTo>
                    <a:pt x="8682" y="0"/>
                    <a:pt x="4245" y="779"/>
                    <a:pt x="0" y="2346"/>
                  </a:cubicBezTo>
                  <a:cubicBezTo>
                    <a:pt x="3852" y="1062"/>
                    <a:pt x="7827" y="426"/>
                    <a:pt x="11778" y="426"/>
                  </a:cubicBezTo>
                  <a:cubicBezTo>
                    <a:pt x="18159" y="426"/>
                    <a:pt x="24476" y="2084"/>
                    <a:pt x="30107" y="5344"/>
                  </a:cubicBezTo>
                  <a:cubicBezTo>
                    <a:pt x="39103" y="10622"/>
                    <a:pt x="45341" y="19498"/>
                    <a:pt x="47260" y="29694"/>
                  </a:cubicBezTo>
                  <a:lnTo>
                    <a:pt x="49539" y="29214"/>
                  </a:lnTo>
                  <a:cubicBezTo>
                    <a:pt x="47020" y="18659"/>
                    <a:pt x="40183" y="9662"/>
                    <a:pt x="30707" y="4385"/>
                  </a:cubicBezTo>
                  <a:cubicBezTo>
                    <a:pt x="25223" y="1469"/>
                    <a:pt x="19178" y="0"/>
                    <a:pt x="13104" y="0"/>
                  </a:cubicBezTo>
                  <a:close/>
                </a:path>
              </a:pathLst>
            </a:custGeom>
            <a:solidFill>
              <a:srgbClr val="B25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0"/>
            <p:cNvSpPr/>
            <p:nvPr/>
          </p:nvSpPr>
          <p:spPr>
            <a:xfrm>
              <a:off x="3172775" y="3938525"/>
              <a:ext cx="362850" cy="275900"/>
            </a:xfrm>
            <a:custGeom>
              <a:avLst/>
              <a:gdLst/>
              <a:ahLst/>
              <a:cxnLst/>
              <a:rect l="l" t="t" r="r" b="b"/>
              <a:pathLst>
                <a:path w="14514" h="11036" extrusionOk="0">
                  <a:moveTo>
                    <a:pt x="14514" y="0"/>
                  </a:moveTo>
                  <a:cubicBezTo>
                    <a:pt x="8037" y="720"/>
                    <a:pt x="2399" y="4918"/>
                    <a:pt x="0" y="11036"/>
                  </a:cubicBezTo>
                  <a:cubicBezTo>
                    <a:pt x="2639" y="5158"/>
                    <a:pt x="8156" y="1200"/>
                    <a:pt x="14514" y="720"/>
                  </a:cubicBezTo>
                  <a:lnTo>
                    <a:pt x="14514" y="0"/>
                  </a:lnTo>
                  <a:close/>
                </a:path>
              </a:pathLst>
            </a:custGeom>
            <a:solidFill>
              <a:srgbClr val="B25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0"/>
            <p:cNvSpPr/>
            <p:nvPr/>
          </p:nvSpPr>
          <p:spPr>
            <a:xfrm>
              <a:off x="3496625" y="3644650"/>
              <a:ext cx="251925" cy="410850"/>
            </a:xfrm>
            <a:custGeom>
              <a:avLst/>
              <a:gdLst/>
              <a:ahLst/>
              <a:cxnLst/>
              <a:rect l="l" t="t" r="r" b="b"/>
              <a:pathLst>
                <a:path w="10077" h="16434" extrusionOk="0">
                  <a:moveTo>
                    <a:pt x="0" y="0"/>
                  </a:moveTo>
                  <a:lnTo>
                    <a:pt x="0" y="0"/>
                  </a:lnTo>
                  <a:cubicBezTo>
                    <a:pt x="5158" y="3959"/>
                    <a:pt x="8277" y="9956"/>
                    <a:pt x="8517" y="16433"/>
                  </a:cubicBezTo>
                  <a:lnTo>
                    <a:pt x="10076" y="16313"/>
                  </a:lnTo>
                  <a:cubicBezTo>
                    <a:pt x="9236" y="9596"/>
                    <a:pt x="5638" y="3719"/>
                    <a:pt x="0" y="0"/>
                  </a:cubicBezTo>
                  <a:close/>
                </a:path>
              </a:pathLst>
            </a:custGeom>
            <a:solidFill>
              <a:srgbClr val="B25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0"/>
            <p:cNvSpPr/>
            <p:nvPr/>
          </p:nvSpPr>
          <p:spPr>
            <a:xfrm>
              <a:off x="3406650" y="2628075"/>
              <a:ext cx="143975" cy="374875"/>
            </a:xfrm>
            <a:custGeom>
              <a:avLst/>
              <a:gdLst/>
              <a:ahLst/>
              <a:cxnLst/>
              <a:rect l="l" t="t" r="r" b="b"/>
              <a:pathLst>
                <a:path w="5759" h="14995" extrusionOk="0">
                  <a:moveTo>
                    <a:pt x="1" y="1"/>
                  </a:moveTo>
                  <a:lnTo>
                    <a:pt x="1" y="1"/>
                  </a:lnTo>
                  <a:cubicBezTo>
                    <a:pt x="3479" y="4199"/>
                    <a:pt x="5159" y="9597"/>
                    <a:pt x="5039" y="14995"/>
                  </a:cubicBezTo>
                  <a:lnTo>
                    <a:pt x="5758" y="14995"/>
                  </a:lnTo>
                  <a:cubicBezTo>
                    <a:pt x="5758" y="9477"/>
                    <a:pt x="3719" y="4199"/>
                    <a:pt x="1" y="1"/>
                  </a:cubicBezTo>
                  <a:close/>
                </a:path>
              </a:pathLst>
            </a:custGeom>
            <a:solidFill>
              <a:srgbClr val="B25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0"/>
            <p:cNvSpPr/>
            <p:nvPr/>
          </p:nvSpPr>
          <p:spPr>
            <a:xfrm>
              <a:off x="4015400" y="3359775"/>
              <a:ext cx="446825" cy="593775"/>
            </a:xfrm>
            <a:custGeom>
              <a:avLst/>
              <a:gdLst/>
              <a:ahLst/>
              <a:cxnLst/>
              <a:rect l="l" t="t" r="r" b="b"/>
              <a:pathLst>
                <a:path w="17873" h="23751" extrusionOk="0">
                  <a:moveTo>
                    <a:pt x="17873" y="0"/>
                  </a:moveTo>
                  <a:cubicBezTo>
                    <a:pt x="16193" y="10076"/>
                    <a:pt x="9476" y="18592"/>
                    <a:pt x="0" y="22431"/>
                  </a:cubicBezTo>
                  <a:lnTo>
                    <a:pt x="600" y="23750"/>
                  </a:lnTo>
                  <a:cubicBezTo>
                    <a:pt x="10196" y="19432"/>
                    <a:pt x="16673" y="10436"/>
                    <a:pt x="17873" y="0"/>
                  </a:cubicBezTo>
                  <a:close/>
                </a:path>
              </a:pathLst>
            </a:custGeom>
            <a:solidFill>
              <a:srgbClr val="B25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9" name="Google Shape;719;p20"/>
          <p:cNvGrpSpPr/>
          <p:nvPr/>
        </p:nvGrpSpPr>
        <p:grpSpPr>
          <a:xfrm rot="9553560">
            <a:off x="8207945" y="61526"/>
            <a:ext cx="1119275" cy="970655"/>
            <a:chOff x="1124025" y="238125"/>
            <a:chExt cx="5272075" cy="5173200"/>
          </a:xfrm>
        </p:grpSpPr>
        <p:sp>
          <p:nvSpPr>
            <p:cNvPr id="720" name="Google Shape;720;p20"/>
            <p:cNvSpPr/>
            <p:nvPr/>
          </p:nvSpPr>
          <p:spPr>
            <a:xfrm>
              <a:off x="1124025" y="238125"/>
              <a:ext cx="5272075" cy="5173200"/>
            </a:xfrm>
            <a:custGeom>
              <a:avLst/>
              <a:gdLst/>
              <a:ahLst/>
              <a:cxnLst/>
              <a:rect l="l" t="t" r="r" b="b"/>
              <a:pathLst>
                <a:path w="210883" h="206928" extrusionOk="0">
                  <a:moveTo>
                    <a:pt x="210882" y="0"/>
                  </a:moveTo>
                  <a:cubicBezTo>
                    <a:pt x="160492" y="29523"/>
                    <a:pt x="89459" y="1332"/>
                    <a:pt x="42177" y="35295"/>
                  </a:cubicBezTo>
                  <a:cubicBezTo>
                    <a:pt x="20422" y="50834"/>
                    <a:pt x="8214" y="77249"/>
                    <a:pt x="4218" y="103665"/>
                  </a:cubicBezTo>
                  <a:cubicBezTo>
                    <a:pt x="0" y="130081"/>
                    <a:pt x="5550" y="160270"/>
                    <a:pt x="8436" y="186908"/>
                  </a:cubicBezTo>
                  <a:cubicBezTo>
                    <a:pt x="24825" y="200456"/>
                    <a:pt x="46633" y="206927"/>
                    <a:pt x="68751" y="206927"/>
                  </a:cubicBezTo>
                  <a:cubicBezTo>
                    <a:pt x="98457" y="206927"/>
                    <a:pt x="128723" y="195253"/>
                    <a:pt x="147174" y="173367"/>
                  </a:cubicBezTo>
                  <a:cubicBezTo>
                    <a:pt x="187352" y="125863"/>
                    <a:pt x="174477" y="50390"/>
                    <a:pt x="2108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0"/>
            <p:cNvSpPr/>
            <p:nvPr/>
          </p:nvSpPr>
          <p:spPr>
            <a:xfrm>
              <a:off x="1490275" y="892950"/>
              <a:ext cx="4456300" cy="4040075"/>
            </a:xfrm>
            <a:custGeom>
              <a:avLst/>
              <a:gdLst/>
              <a:ahLst/>
              <a:cxnLst/>
              <a:rect l="l" t="t" r="r" b="b"/>
              <a:pathLst>
                <a:path w="178252" h="161603" extrusionOk="0">
                  <a:moveTo>
                    <a:pt x="178252" y="1"/>
                  </a:moveTo>
                  <a:cubicBezTo>
                    <a:pt x="157163" y="3108"/>
                    <a:pt x="136963" y="9546"/>
                    <a:pt x="117873" y="18869"/>
                  </a:cubicBezTo>
                  <a:cubicBezTo>
                    <a:pt x="79692" y="37738"/>
                    <a:pt x="47283" y="67039"/>
                    <a:pt x="24863" y="103444"/>
                  </a:cubicBezTo>
                  <a:cubicBezTo>
                    <a:pt x="13542" y="121424"/>
                    <a:pt x="5107" y="140959"/>
                    <a:pt x="1" y="161603"/>
                  </a:cubicBezTo>
                  <a:cubicBezTo>
                    <a:pt x="29080" y="81690"/>
                    <a:pt x="95675" y="21089"/>
                    <a:pt x="178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0"/>
            <p:cNvSpPr/>
            <p:nvPr/>
          </p:nvSpPr>
          <p:spPr>
            <a:xfrm>
              <a:off x="2827725" y="726475"/>
              <a:ext cx="527225" cy="1698175"/>
            </a:xfrm>
            <a:custGeom>
              <a:avLst/>
              <a:gdLst/>
              <a:ahLst/>
              <a:cxnLst/>
              <a:rect l="l" t="t" r="r" b="b"/>
              <a:pathLst>
                <a:path w="21089" h="67927" extrusionOk="0">
                  <a:moveTo>
                    <a:pt x="20867" y="0"/>
                  </a:moveTo>
                  <a:cubicBezTo>
                    <a:pt x="12209" y="8658"/>
                    <a:pt x="5772" y="19535"/>
                    <a:pt x="2664" y="31522"/>
                  </a:cubicBezTo>
                  <a:cubicBezTo>
                    <a:pt x="888" y="37515"/>
                    <a:pt x="0" y="43509"/>
                    <a:pt x="222" y="49946"/>
                  </a:cubicBezTo>
                  <a:cubicBezTo>
                    <a:pt x="444" y="55940"/>
                    <a:pt x="1554" y="62155"/>
                    <a:pt x="3996" y="67926"/>
                  </a:cubicBezTo>
                  <a:lnTo>
                    <a:pt x="4218" y="67926"/>
                  </a:lnTo>
                  <a:cubicBezTo>
                    <a:pt x="3330" y="61933"/>
                    <a:pt x="2886" y="55940"/>
                    <a:pt x="2886" y="49946"/>
                  </a:cubicBezTo>
                  <a:cubicBezTo>
                    <a:pt x="3108" y="43953"/>
                    <a:pt x="3552" y="37959"/>
                    <a:pt x="4884" y="32188"/>
                  </a:cubicBezTo>
                  <a:cubicBezTo>
                    <a:pt x="7326" y="20201"/>
                    <a:pt x="13097" y="9102"/>
                    <a:pt x="210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0"/>
            <p:cNvSpPr/>
            <p:nvPr/>
          </p:nvSpPr>
          <p:spPr>
            <a:xfrm>
              <a:off x="3443725" y="726475"/>
              <a:ext cx="505025" cy="1237575"/>
            </a:xfrm>
            <a:custGeom>
              <a:avLst/>
              <a:gdLst/>
              <a:ahLst/>
              <a:cxnLst/>
              <a:rect l="l" t="t" r="r" b="b"/>
              <a:pathLst>
                <a:path w="20201" h="49503" extrusionOk="0">
                  <a:moveTo>
                    <a:pt x="19979" y="0"/>
                  </a:moveTo>
                  <a:cubicBezTo>
                    <a:pt x="13319" y="6216"/>
                    <a:pt x="7992" y="13763"/>
                    <a:pt x="4440" y="22198"/>
                  </a:cubicBezTo>
                  <a:cubicBezTo>
                    <a:pt x="2664" y="26416"/>
                    <a:pt x="1332" y="30856"/>
                    <a:pt x="666" y="35517"/>
                  </a:cubicBezTo>
                  <a:cubicBezTo>
                    <a:pt x="0" y="40179"/>
                    <a:pt x="0" y="44840"/>
                    <a:pt x="888" y="49502"/>
                  </a:cubicBezTo>
                  <a:lnTo>
                    <a:pt x="1332" y="49280"/>
                  </a:lnTo>
                  <a:cubicBezTo>
                    <a:pt x="1776" y="44840"/>
                    <a:pt x="2442" y="40401"/>
                    <a:pt x="3330" y="35961"/>
                  </a:cubicBezTo>
                  <a:cubicBezTo>
                    <a:pt x="4218" y="31744"/>
                    <a:pt x="5328" y="27304"/>
                    <a:pt x="6660" y="23308"/>
                  </a:cubicBezTo>
                  <a:cubicBezTo>
                    <a:pt x="9545" y="14651"/>
                    <a:pt x="14207" y="6882"/>
                    <a:pt x="202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0"/>
            <p:cNvSpPr/>
            <p:nvPr/>
          </p:nvSpPr>
          <p:spPr>
            <a:xfrm>
              <a:off x="2233925" y="931800"/>
              <a:ext cx="382950" cy="1970100"/>
            </a:xfrm>
            <a:custGeom>
              <a:avLst/>
              <a:gdLst/>
              <a:ahLst/>
              <a:cxnLst/>
              <a:rect l="l" t="t" r="r" b="b"/>
              <a:pathLst>
                <a:path w="15318" h="78804" extrusionOk="0">
                  <a:moveTo>
                    <a:pt x="15095" y="1"/>
                  </a:moveTo>
                  <a:cubicBezTo>
                    <a:pt x="6660" y="11322"/>
                    <a:pt x="1776" y="24641"/>
                    <a:pt x="666" y="38625"/>
                  </a:cubicBezTo>
                  <a:cubicBezTo>
                    <a:pt x="0" y="45729"/>
                    <a:pt x="444" y="52610"/>
                    <a:pt x="1998" y="59492"/>
                  </a:cubicBezTo>
                  <a:cubicBezTo>
                    <a:pt x="3552" y="66373"/>
                    <a:pt x="6216" y="72810"/>
                    <a:pt x="10212" y="78804"/>
                  </a:cubicBezTo>
                  <a:lnTo>
                    <a:pt x="10434" y="78804"/>
                  </a:lnTo>
                  <a:cubicBezTo>
                    <a:pt x="7770" y="72366"/>
                    <a:pt x="5994" y="65707"/>
                    <a:pt x="4662" y="59048"/>
                  </a:cubicBezTo>
                  <a:cubicBezTo>
                    <a:pt x="3330" y="52388"/>
                    <a:pt x="2886" y="45729"/>
                    <a:pt x="2886" y="38847"/>
                  </a:cubicBezTo>
                  <a:cubicBezTo>
                    <a:pt x="3552" y="25084"/>
                    <a:pt x="7770" y="11766"/>
                    <a:pt x="15317" y="223"/>
                  </a:cubicBezTo>
                  <a:lnTo>
                    <a:pt x="150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0"/>
            <p:cNvSpPr/>
            <p:nvPr/>
          </p:nvSpPr>
          <p:spPr>
            <a:xfrm>
              <a:off x="1667875" y="1442350"/>
              <a:ext cx="366300" cy="2003400"/>
            </a:xfrm>
            <a:custGeom>
              <a:avLst/>
              <a:gdLst/>
              <a:ahLst/>
              <a:cxnLst/>
              <a:rect l="l" t="t" r="r" b="b"/>
              <a:pathLst>
                <a:path w="14652" h="80136" extrusionOk="0">
                  <a:moveTo>
                    <a:pt x="9324" y="1"/>
                  </a:moveTo>
                  <a:cubicBezTo>
                    <a:pt x="2886" y="12654"/>
                    <a:pt x="0" y="26639"/>
                    <a:pt x="666" y="40845"/>
                  </a:cubicBezTo>
                  <a:cubicBezTo>
                    <a:pt x="888" y="47949"/>
                    <a:pt x="2220" y="54830"/>
                    <a:pt x="4440" y="61712"/>
                  </a:cubicBezTo>
                  <a:cubicBezTo>
                    <a:pt x="6660" y="68371"/>
                    <a:pt x="9990" y="74586"/>
                    <a:pt x="14429" y="80136"/>
                  </a:cubicBezTo>
                  <a:lnTo>
                    <a:pt x="14651" y="80136"/>
                  </a:lnTo>
                  <a:cubicBezTo>
                    <a:pt x="11543" y="73921"/>
                    <a:pt x="8880" y="67483"/>
                    <a:pt x="7104" y="60824"/>
                  </a:cubicBezTo>
                  <a:cubicBezTo>
                    <a:pt x="5106" y="54164"/>
                    <a:pt x="3774" y="47505"/>
                    <a:pt x="3108" y="40623"/>
                  </a:cubicBezTo>
                  <a:cubicBezTo>
                    <a:pt x="1776" y="26861"/>
                    <a:pt x="3996" y="12876"/>
                    <a:pt x="95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0"/>
            <p:cNvSpPr/>
            <p:nvPr/>
          </p:nvSpPr>
          <p:spPr>
            <a:xfrm>
              <a:off x="1401500" y="2940725"/>
              <a:ext cx="316350" cy="1137675"/>
            </a:xfrm>
            <a:custGeom>
              <a:avLst/>
              <a:gdLst/>
              <a:ahLst/>
              <a:cxnLst/>
              <a:rect l="l" t="t" r="r" b="b"/>
              <a:pathLst>
                <a:path w="12654" h="45507" extrusionOk="0">
                  <a:moveTo>
                    <a:pt x="1776" y="1"/>
                  </a:moveTo>
                  <a:cubicBezTo>
                    <a:pt x="0" y="7992"/>
                    <a:pt x="0" y="16205"/>
                    <a:pt x="1776" y="24197"/>
                  </a:cubicBezTo>
                  <a:cubicBezTo>
                    <a:pt x="2442" y="28192"/>
                    <a:pt x="3774" y="31966"/>
                    <a:pt x="5550" y="35740"/>
                  </a:cubicBezTo>
                  <a:cubicBezTo>
                    <a:pt x="7326" y="39291"/>
                    <a:pt x="9545" y="42621"/>
                    <a:pt x="12431" y="45507"/>
                  </a:cubicBezTo>
                  <a:lnTo>
                    <a:pt x="12653" y="45285"/>
                  </a:lnTo>
                  <a:cubicBezTo>
                    <a:pt x="11099" y="41733"/>
                    <a:pt x="9323" y="38181"/>
                    <a:pt x="7770" y="34630"/>
                  </a:cubicBezTo>
                  <a:cubicBezTo>
                    <a:pt x="6216" y="30856"/>
                    <a:pt x="4884" y="27304"/>
                    <a:pt x="3774" y="23531"/>
                  </a:cubicBezTo>
                  <a:cubicBezTo>
                    <a:pt x="1776" y="15983"/>
                    <a:pt x="1110" y="7992"/>
                    <a:pt x="19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0"/>
            <p:cNvSpPr/>
            <p:nvPr/>
          </p:nvSpPr>
          <p:spPr>
            <a:xfrm>
              <a:off x="4226200" y="693175"/>
              <a:ext cx="765850" cy="754750"/>
            </a:xfrm>
            <a:custGeom>
              <a:avLst/>
              <a:gdLst/>
              <a:ahLst/>
              <a:cxnLst/>
              <a:rect l="l" t="t" r="r" b="b"/>
              <a:pathLst>
                <a:path w="30634" h="30190" extrusionOk="0">
                  <a:moveTo>
                    <a:pt x="30634" y="0"/>
                  </a:moveTo>
                  <a:cubicBezTo>
                    <a:pt x="23531" y="1998"/>
                    <a:pt x="16871" y="5772"/>
                    <a:pt x="11322" y="10878"/>
                  </a:cubicBezTo>
                  <a:cubicBezTo>
                    <a:pt x="8436" y="13319"/>
                    <a:pt x="5772" y="16205"/>
                    <a:pt x="3774" y="19313"/>
                  </a:cubicBezTo>
                  <a:cubicBezTo>
                    <a:pt x="1998" y="22642"/>
                    <a:pt x="667" y="26194"/>
                    <a:pt x="1" y="29968"/>
                  </a:cubicBezTo>
                  <a:lnTo>
                    <a:pt x="223" y="30190"/>
                  </a:lnTo>
                  <a:cubicBezTo>
                    <a:pt x="2220" y="26860"/>
                    <a:pt x="4218" y="23752"/>
                    <a:pt x="6216" y="20867"/>
                  </a:cubicBezTo>
                  <a:cubicBezTo>
                    <a:pt x="8214" y="17981"/>
                    <a:pt x="10434" y="15095"/>
                    <a:pt x="12875" y="12431"/>
                  </a:cubicBezTo>
                  <a:cubicBezTo>
                    <a:pt x="17759" y="7104"/>
                    <a:pt x="23975" y="2886"/>
                    <a:pt x="30634" y="222"/>
                  </a:cubicBezTo>
                  <a:lnTo>
                    <a:pt x="306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0"/>
            <p:cNvSpPr/>
            <p:nvPr/>
          </p:nvSpPr>
          <p:spPr>
            <a:xfrm>
              <a:off x="5053075" y="254750"/>
              <a:ext cx="1343025" cy="810275"/>
            </a:xfrm>
            <a:custGeom>
              <a:avLst/>
              <a:gdLst/>
              <a:ahLst/>
              <a:cxnLst/>
              <a:rect l="l" t="t" r="r" b="b"/>
              <a:pathLst>
                <a:path w="53721" h="32411" extrusionOk="0">
                  <a:moveTo>
                    <a:pt x="53720" y="1"/>
                  </a:moveTo>
                  <a:cubicBezTo>
                    <a:pt x="49946" y="3775"/>
                    <a:pt x="45729" y="6882"/>
                    <a:pt x="40845" y="9102"/>
                  </a:cubicBezTo>
                  <a:cubicBezTo>
                    <a:pt x="36184" y="11544"/>
                    <a:pt x="31522" y="13542"/>
                    <a:pt x="26638" y="15318"/>
                  </a:cubicBezTo>
                  <a:cubicBezTo>
                    <a:pt x="21533" y="17093"/>
                    <a:pt x="16649" y="19313"/>
                    <a:pt x="11988" y="21755"/>
                  </a:cubicBezTo>
                  <a:cubicBezTo>
                    <a:pt x="7326" y="24197"/>
                    <a:pt x="3108" y="27749"/>
                    <a:pt x="1" y="32188"/>
                  </a:cubicBezTo>
                  <a:lnTo>
                    <a:pt x="223" y="32410"/>
                  </a:lnTo>
                  <a:cubicBezTo>
                    <a:pt x="4218" y="29302"/>
                    <a:pt x="8658" y="26417"/>
                    <a:pt x="13320" y="24197"/>
                  </a:cubicBezTo>
                  <a:cubicBezTo>
                    <a:pt x="17981" y="21977"/>
                    <a:pt x="22643" y="19757"/>
                    <a:pt x="27526" y="17537"/>
                  </a:cubicBezTo>
                  <a:cubicBezTo>
                    <a:pt x="32410" y="15540"/>
                    <a:pt x="37072" y="13098"/>
                    <a:pt x="41733" y="10434"/>
                  </a:cubicBezTo>
                  <a:cubicBezTo>
                    <a:pt x="46173" y="7770"/>
                    <a:pt x="50168" y="4219"/>
                    <a:pt x="53720" y="223"/>
                  </a:cubicBezTo>
                  <a:lnTo>
                    <a:pt x="537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0"/>
            <p:cNvSpPr/>
            <p:nvPr/>
          </p:nvSpPr>
          <p:spPr>
            <a:xfrm>
              <a:off x="2994200" y="2423225"/>
              <a:ext cx="2552825" cy="446575"/>
            </a:xfrm>
            <a:custGeom>
              <a:avLst/>
              <a:gdLst/>
              <a:ahLst/>
              <a:cxnLst/>
              <a:rect l="l" t="t" r="r" b="b"/>
              <a:pathLst>
                <a:path w="102113" h="17863" extrusionOk="0">
                  <a:moveTo>
                    <a:pt x="13236" y="1"/>
                  </a:moveTo>
                  <a:cubicBezTo>
                    <a:pt x="8769" y="1"/>
                    <a:pt x="4329" y="611"/>
                    <a:pt x="1" y="1832"/>
                  </a:cubicBezTo>
                  <a:lnTo>
                    <a:pt x="1" y="2054"/>
                  </a:lnTo>
                  <a:cubicBezTo>
                    <a:pt x="2381" y="1810"/>
                    <a:pt x="4778" y="1684"/>
                    <a:pt x="7177" y="1684"/>
                  </a:cubicBezTo>
                  <a:cubicBezTo>
                    <a:pt x="13507" y="1684"/>
                    <a:pt x="19856" y="2565"/>
                    <a:pt x="25973" y="4496"/>
                  </a:cubicBezTo>
                  <a:cubicBezTo>
                    <a:pt x="34186" y="6716"/>
                    <a:pt x="42621" y="9824"/>
                    <a:pt x="50834" y="12487"/>
                  </a:cubicBezTo>
                  <a:cubicBezTo>
                    <a:pt x="59270" y="15595"/>
                    <a:pt x="68149" y="17371"/>
                    <a:pt x="77028" y="17815"/>
                  </a:cubicBezTo>
                  <a:cubicBezTo>
                    <a:pt x="77666" y="17847"/>
                    <a:pt x="78303" y="17863"/>
                    <a:pt x="78940" y="17863"/>
                  </a:cubicBezTo>
                  <a:cubicBezTo>
                    <a:pt x="87174" y="17863"/>
                    <a:pt x="95313" y="15213"/>
                    <a:pt x="102112" y="10268"/>
                  </a:cubicBezTo>
                  <a:lnTo>
                    <a:pt x="101890" y="10046"/>
                  </a:lnTo>
                  <a:cubicBezTo>
                    <a:pt x="95559" y="14266"/>
                    <a:pt x="88068" y="16663"/>
                    <a:pt x="80420" y="16663"/>
                  </a:cubicBezTo>
                  <a:cubicBezTo>
                    <a:pt x="79218" y="16663"/>
                    <a:pt x="78012" y="16604"/>
                    <a:pt x="76806" y="16483"/>
                  </a:cubicBezTo>
                  <a:cubicBezTo>
                    <a:pt x="68149" y="15817"/>
                    <a:pt x="59714" y="13819"/>
                    <a:pt x="51500" y="10490"/>
                  </a:cubicBezTo>
                  <a:cubicBezTo>
                    <a:pt x="43287" y="7160"/>
                    <a:pt x="35074" y="4274"/>
                    <a:pt x="26639" y="1832"/>
                  </a:cubicBezTo>
                  <a:cubicBezTo>
                    <a:pt x="22199" y="611"/>
                    <a:pt x="17704" y="1"/>
                    <a:pt x="132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0"/>
            <p:cNvSpPr/>
            <p:nvPr/>
          </p:nvSpPr>
          <p:spPr>
            <a:xfrm>
              <a:off x="4242850" y="1420150"/>
              <a:ext cx="1581650" cy="181750"/>
            </a:xfrm>
            <a:custGeom>
              <a:avLst/>
              <a:gdLst/>
              <a:ahLst/>
              <a:cxnLst/>
              <a:rect l="l" t="t" r="r" b="b"/>
              <a:pathLst>
                <a:path w="63266" h="7270" extrusionOk="0">
                  <a:moveTo>
                    <a:pt x="63043" y="1"/>
                  </a:moveTo>
                  <a:cubicBezTo>
                    <a:pt x="58825" y="3331"/>
                    <a:pt x="53720" y="5328"/>
                    <a:pt x="48392" y="5550"/>
                  </a:cubicBezTo>
                  <a:cubicBezTo>
                    <a:pt x="47504" y="5587"/>
                    <a:pt x="46610" y="5606"/>
                    <a:pt x="45713" y="5606"/>
                  </a:cubicBezTo>
                  <a:cubicBezTo>
                    <a:pt x="41227" y="5606"/>
                    <a:pt x="36664" y="5143"/>
                    <a:pt x="32410" y="4219"/>
                  </a:cubicBezTo>
                  <a:cubicBezTo>
                    <a:pt x="27082" y="3109"/>
                    <a:pt x="21755" y="1999"/>
                    <a:pt x="16205" y="1555"/>
                  </a:cubicBezTo>
                  <a:cubicBezTo>
                    <a:pt x="14977" y="1407"/>
                    <a:pt x="13749" y="1336"/>
                    <a:pt x="12526" y="1336"/>
                  </a:cubicBezTo>
                  <a:cubicBezTo>
                    <a:pt x="8221" y="1336"/>
                    <a:pt x="3976" y="2219"/>
                    <a:pt x="1" y="3775"/>
                  </a:cubicBezTo>
                  <a:lnTo>
                    <a:pt x="1" y="3997"/>
                  </a:lnTo>
                  <a:cubicBezTo>
                    <a:pt x="2473" y="3688"/>
                    <a:pt x="4946" y="3522"/>
                    <a:pt x="7418" y="3522"/>
                  </a:cubicBezTo>
                  <a:cubicBezTo>
                    <a:pt x="10273" y="3522"/>
                    <a:pt x="13128" y="3743"/>
                    <a:pt x="15983" y="4219"/>
                  </a:cubicBezTo>
                  <a:lnTo>
                    <a:pt x="31966" y="6438"/>
                  </a:lnTo>
                  <a:cubicBezTo>
                    <a:pt x="35326" y="6976"/>
                    <a:pt x="38687" y="7270"/>
                    <a:pt x="41998" y="7270"/>
                  </a:cubicBezTo>
                  <a:cubicBezTo>
                    <a:pt x="44155" y="7270"/>
                    <a:pt x="46291" y="7145"/>
                    <a:pt x="48392" y="6882"/>
                  </a:cubicBezTo>
                  <a:cubicBezTo>
                    <a:pt x="53942" y="6216"/>
                    <a:pt x="59047" y="3997"/>
                    <a:pt x="63265" y="223"/>
                  </a:cubicBezTo>
                  <a:lnTo>
                    <a:pt x="630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0"/>
            <p:cNvSpPr/>
            <p:nvPr/>
          </p:nvSpPr>
          <p:spPr>
            <a:xfrm>
              <a:off x="3510325" y="1923700"/>
              <a:ext cx="2186525" cy="290900"/>
            </a:xfrm>
            <a:custGeom>
              <a:avLst/>
              <a:gdLst/>
              <a:ahLst/>
              <a:cxnLst/>
              <a:rect l="l" t="t" r="r" b="b"/>
              <a:pathLst>
                <a:path w="87461" h="11636" extrusionOk="0">
                  <a:moveTo>
                    <a:pt x="16545" y="0"/>
                  </a:moveTo>
                  <a:cubicBezTo>
                    <a:pt x="10781" y="0"/>
                    <a:pt x="5143" y="1457"/>
                    <a:pt x="0" y="4277"/>
                  </a:cubicBezTo>
                  <a:lnTo>
                    <a:pt x="0" y="4499"/>
                  </a:lnTo>
                  <a:cubicBezTo>
                    <a:pt x="4471" y="3102"/>
                    <a:pt x="9206" y="2320"/>
                    <a:pt x="13927" y="2320"/>
                  </a:cubicBezTo>
                  <a:cubicBezTo>
                    <a:pt x="16708" y="2320"/>
                    <a:pt x="19483" y="2591"/>
                    <a:pt x="22198" y="3167"/>
                  </a:cubicBezTo>
                  <a:cubicBezTo>
                    <a:pt x="29524" y="4499"/>
                    <a:pt x="36849" y="6719"/>
                    <a:pt x="44174" y="8494"/>
                  </a:cubicBezTo>
                  <a:cubicBezTo>
                    <a:pt x="50781" y="10697"/>
                    <a:pt x="57749" y="11635"/>
                    <a:pt x="64753" y="11635"/>
                  </a:cubicBezTo>
                  <a:cubicBezTo>
                    <a:pt x="65514" y="11635"/>
                    <a:pt x="66276" y="11624"/>
                    <a:pt x="67038" y="11602"/>
                  </a:cubicBezTo>
                  <a:cubicBezTo>
                    <a:pt x="74808" y="11158"/>
                    <a:pt x="82133" y="7829"/>
                    <a:pt x="87461" y="2057"/>
                  </a:cubicBezTo>
                  <a:lnTo>
                    <a:pt x="87239" y="1835"/>
                  </a:lnTo>
                  <a:cubicBezTo>
                    <a:pt x="81689" y="7163"/>
                    <a:pt x="74586" y="10048"/>
                    <a:pt x="66816" y="10048"/>
                  </a:cubicBezTo>
                  <a:cubicBezTo>
                    <a:pt x="59269" y="10048"/>
                    <a:pt x="51722" y="8938"/>
                    <a:pt x="44618" y="6497"/>
                  </a:cubicBezTo>
                  <a:cubicBezTo>
                    <a:pt x="37515" y="3833"/>
                    <a:pt x="29967" y="1835"/>
                    <a:pt x="22420" y="503"/>
                  </a:cubicBezTo>
                  <a:cubicBezTo>
                    <a:pt x="20457" y="167"/>
                    <a:pt x="18494" y="0"/>
                    <a:pt x="165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0"/>
            <p:cNvSpPr/>
            <p:nvPr/>
          </p:nvSpPr>
          <p:spPr>
            <a:xfrm>
              <a:off x="2555800" y="2909850"/>
              <a:ext cx="2902425" cy="531550"/>
            </a:xfrm>
            <a:custGeom>
              <a:avLst/>
              <a:gdLst/>
              <a:ahLst/>
              <a:cxnLst/>
              <a:rect l="l" t="t" r="r" b="b"/>
              <a:pathLst>
                <a:path w="116097" h="21262" extrusionOk="0">
                  <a:moveTo>
                    <a:pt x="13743" y="1"/>
                  </a:moveTo>
                  <a:cubicBezTo>
                    <a:pt x="9093" y="1"/>
                    <a:pt x="4477" y="561"/>
                    <a:pt x="0" y="1680"/>
                  </a:cubicBezTo>
                  <a:lnTo>
                    <a:pt x="0" y="2124"/>
                  </a:lnTo>
                  <a:cubicBezTo>
                    <a:pt x="2673" y="1820"/>
                    <a:pt x="5362" y="1666"/>
                    <a:pt x="8054" y="1666"/>
                  </a:cubicBezTo>
                  <a:cubicBezTo>
                    <a:pt x="15201" y="1666"/>
                    <a:pt x="22368" y="2752"/>
                    <a:pt x="29302" y="5009"/>
                  </a:cubicBezTo>
                  <a:cubicBezTo>
                    <a:pt x="38847" y="7673"/>
                    <a:pt x="48170" y="11225"/>
                    <a:pt x="57715" y="14555"/>
                  </a:cubicBezTo>
                  <a:cubicBezTo>
                    <a:pt x="67261" y="18106"/>
                    <a:pt x="77250" y="20326"/>
                    <a:pt x="87461" y="21214"/>
                  </a:cubicBezTo>
                  <a:cubicBezTo>
                    <a:pt x="88174" y="21246"/>
                    <a:pt x="88889" y="21262"/>
                    <a:pt x="89604" y="21262"/>
                  </a:cubicBezTo>
                  <a:cubicBezTo>
                    <a:pt x="98900" y="21262"/>
                    <a:pt x="108264" y="18582"/>
                    <a:pt x="116096" y="13223"/>
                  </a:cubicBezTo>
                  <a:lnTo>
                    <a:pt x="115874" y="13001"/>
                  </a:lnTo>
                  <a:cubicBezTo>
                    <a:pt x="108777" y="17483"/>
                    <a:pt x="100580" y="19923"/>
                    <a:pt x="92208" y="19923"/>
                  </a:cubicBezTo>
                  <a:cubicBezTo>
                    <a:pt x="90630" y="19923"/>
                    <a:pt x="89045" y="19836"/>
                    <a:pt x="87461" y="19660"/>
                  </a:cubicBezTo>
                  <a:cubicBezTo>
                    <a:pt x="77472" y="18772"/>
                    <a:pt x="67705" y="16330"/>
                    <a:pt x="58603" y="12557"/>
                  </a:cubicBezTo>
                  <a:cubicBezTo>
                    <a:pt x="49280" y="8561"/>
                    <a:pt x="39735" y="5009"/>
                    <a:pt x="30190" y="2346"/>
                  </a:cubicBezTo>
                  <a:cubicBezTo>
                    <a:pt x="24779" y="783"/>
                    <a:pt x="19238" y="1"/>
                    <a:pt x="13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0"/>
            <p:cNvSpPr/>
            <p:nvPr/>
          </p:nvSpPr>
          <p:spPr>
            <a:xfrm>
              <a:off x="2122925" y="3511650"/>
              <a:ext cx="3141050" cy="522650"/>
            </a:xfrm>
            <a:custGeom>
              <a:avLst/>
              <a:gdLst/>
              <a:ahLst/>
              <a:cxnLst/>
              <a:rect l="l" t="t" r="r" b="b"/>
              <a:pathLst>
                <a:path w="125642" h="20906" extrusionOk="0">
                  <a:moveTo>
                    <a:pt x="14606" y="0"/>
                  </a:moveTo>
                  <a:cubicBezTo>
                    <a:pt x="9520" y="0"/>
                    <a:pt x="4480" y="1136"/>
                    <a:pt x="1" y="3579"/>
                  </a:cubicBezTo>
                  <a:lnTo>
                    <a:pt x="1" y="3801"/>
                  </a:lnTo>
                  <a:cubicBezTo>
                    <a:pt x="3830" y="2303"/>
                    <a:pt x="7784" y="1554"/>
                    <a:pt x="11769" y="1554"/>
                  </a:cubicBezTo>
                  <a:cubicBezTo>
                    <a:pt x="13098" y="1554"/>
                    <a:pt x="14430" y="1637"/>
                    <a:pt x="15761" y="1804"/>
                  </a:cubicBezTo>
                  <a:cubicBezTo>
                    <a:pt x="21089" y="2470"/>
                    <a:pt x="26195" y="3579"/>
                    <a:pt x="31300" y="5355"/>
                  </a:cubicBezTo>
                  <a:cubicBezTo>
                    <a:pt x="41511" y="8685"/>
                    <a:pt x="51722" y="12459"/>
                    <a:pt x="62155" y="15566"/>
                  </a:cubicBezTo>
                  <a:cubicBezTo>
                    <a:pt x="72589" y="18896"/>
                    <a:pt x="83466" y="20672"/>
                    <a:pt x="94343" y="20894"/>
                  </a:cubicBezTo>
                  <a:cubicBezTo>
                    <a:pt x="94740" y="20902"/>
                    <a:pt x="95136" y="20906"/>
                    <a:pt x="95532" y="20906"/>
                  </a:cubicBezTo>
                  <a:cubicBezTo>
                    <a:pt x="106218" y="20906"/>
                    <a:pt x="116652" y="18024"/>
                    <a:pt x="125642" y="12459"/>
                  </a:cubicBezTo>
                  <a:lnTo>
                    <a:pt x="125642" y="12237"/>
                  </a:lnTo>
                  <a:cubicBezTo>
                    <a:pt x="117061" y="17026"/>
                    <a:pt x="107583" y="19663"/>
                    <a:pt x="97853" y="19663"/>
                  </a:cubicBezTo>
                  <a:cubicBezTo>
                    <a:pt x="96760" y="19663"/>
                    <a:pt x="95663" y="19629"/>
                    <a:pt x="94565" y="19562"/>
                  </a:cubicBezTo>
                  <a:cubicBezTo>
                    <a:pt x="83910" y="19118"/>
                    <a:pt x="73255" y="17120"/>
                    <a:pt x="63043" y="13569"/>
                  </a:cubicBezTo>
                  <a:cubicBezTo>
                    <a:pt x="52832" y="10017"/>
                    <a:pt x="42843" y="5799"/>
                    <a:pt x="32188" y="2914"/>
                  </a:cubicBezTo>
                  <a:cubicBezTo>
                    <a:pt x="26860" y="1138"/>
                    <a:pt x="21533" y="250"/>
                    <a:pt x="15983" y="28"/>
                  </a:cubicBezTo>
                  <a:cubicBezTo>
                    <a:pt x="15524" y="9"/>
                    <a:pt x="15065" y="0"/>
                    <a:pt x="14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0"/>
            <p:cNvSpPr/>
            <p:nvPr/>
          </p:nvSpPr>
          <p:spPr>
            <a:xfrm>
              <a:off x="1801050" y="4061325"/>
              <a:ext cx="3041175" cy="657175"/>
            </a:xfrm>
            <a:custGeom>
              <a:avLst/>
              <a:gdLst/>
              <a:ahLst/>
              <a:cxnLst/>
              <a:rect l="l" t="t" r="r" b="b"/>
              <a:pathLst>
                <a:path w="121647" h="26287" extrusionOk="0">
                  <a:moveTo>
                    <a:pt x="14479" y="0"/>
                  </a:moveTo>
                  <a:cubicBezTo>
                    <a:pt x="9212" y="0"/>
                    <a:pt x="4006" y="1972"/>
                    <a:pt x="1" y="5344"/>
                  </a:cubicBezTo>
                  <a:lnTo>
                    <a:pt x="1" y="5566"/>
                  </a:lnTo>
                  <a:cubicBezTo>
                    <a:pt x="3871" y="3171"/>
                    <a:pt x="8199" y="1846"/>
                    <a:pt x="12606" y="1846"/>
                  </a:cubicBezTo>
                  <a:cubicBezTo>
                    <a:pt x="13508" y="1846"/>
                    <a:pt x="14413" y="1902"/>
                    <a:pt x="15318" y="2015"/>
                  </a:cubicBezTo>
                  <a:cubicBezTo>
                    <a:pt x="20645" y="2237"/>
                    <a:pt x="25751" y="3791"/>
                    <a:pt x="30412" y="6010"/>
                  </a:cubicBezTo>
                  <a:cubicBezTo>
                    <a:pt x="39957" y="10450"/>
                    <a:pt x="48837" y="17331"/>
                    <a:pt x="59048" y="21327"/>
                  </a:cubicBezTo>
                  <a:cubicBezTo>
                    <a:pt x="67184" y="24651"/>
                    <a:pt x="75768" y="26286"/>
                    <a:pt x="84311" y="26286"/>
                  </a:cubicBezTo>
                  <a:cubicBezTo>
                    <a:pt x="97445" y="26286"/>
                    <a:pt x="110483" y="22422"/>
                    <a:pt x="121646" y="14890"/>
                  </a:cubicBezTo>
                  <a:lnTo>
                    <a:pt x="121646" y="14668"/>
                  </a:lnTo>
                  <a:cubicBezTo>
                    <a:pt x="110842" y="21356"/>
                    <a:pt x="98546" y="24766"/>
                    <a:pt x="86228" y="24766"/>
                  </a:cubicBezTo>
                  <a:cubicBezTo>
                    <a:pt x="77289" y="24766"/>
                    <a:pt x="68337" y="22970"/>
                    <a:pt x="59936" y="19329"/>
                  </a:cubicBezTo>
                  <a:cubicBezTo>
                    <a:pt x="50169" y="15112"/>
                    <a:pt x="41733" y="7786"/>
                    <a:pt x="31522" y="3569"/>
                  </a:cubicBezTo>
                  <a:cubicBezTo>
                    <a:pt x="26417" y="1349"/>
                    <a:pt x="20867" y="17"/>
                    <a:pt x="15318" y="17"/>
                  </a:cubicBezTo>
                  <a:cubicBezTo>
                    <a:pt x="15038" y="6"/>
                    <a:pt x="14758" y="0"/>
                    <a:pt x="144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0"/>
            <p:cNvSpPr/>
            <p:nvPr/>
          </p:nvSpPr>
          <p:spPr>
            <a:xfrm>
              <a:off x="1551325" y="4638200"/>
              <a:ext cx="2591650" cy="604800"/>
            </a:xfrm>
            <a:custGeom>
              <a:avLst/>
              <a:gdLst/>
              <a:ahLst/>
              <a:cxnLst/>
              <a:rect l="l" t="t" r="r" b="b"/>
              <a:pathLst>
                <a:path w="103666" h="24192" extrusionOk="0">
                  <a:moveTo>
                    <a:pt x="13430" y="0"/>
                  </a:moveTo>
                  <a:cubicBezTo>
                    <a:pt x="13024" y="0"/>
                    <a:pt x="12617" y="9"/>
                    <a:pt x="12210" y="28"/>
                  </a:cubicBezTo>
                  <a:cubicBezTo>
                    <a:pt x="9768" y="250"/>
                    <a:pt x="7326" y="916"/>
                    <a:pt x="5106" y="1804"/>
                  </a:cubicBezTo>
                  <a:cubicBezTo>
                    <a:pt x="2887" y="2914"/>
                    <a:pt x="1111" y="4689"/>
                    <a:pt x="1" y="6687"/>
                  </a:cubicBezTo>
                  <a:lnTo>
                    <a:pt x="1" y="6687"/>
                  </a:lnTo>
                  <a:cubicBezTo>
                    <a:pt x="2935" y="3544"/>
                    <a:pt x="7056" y="1785"/>
                    <a:pt x="11430" y="1785"/>
                  </a:cubicBezTo>
                  <a:cubicBezTo>
                    <a:pt x="11689" y="1785"/>
                    <a:pt x="11949" y="1791"/>
                    <a:pt x="12210" y="1804"/>
                  </a:cubicBezTo>
                  <a:cubicBezTo>
                    <a:pt x="16649" y="1804"/>
                    <a:pt x="21089" y="3136"/>
                    <a:pt x="24863" y="5577"/>
                  </a:cubicBezTo>
                  <a:cubicBezTo>
                    <a:pt x="28858" y="7575"/>
                    <a:pt x="32410" y="10461"/>
                    <a:pt x="36406" y="13125"/>
                  </a:cubicBezTo>
                  <a:cubicBezTo>
                    <a:pt x="46827" y="20400"/>
                    <a:pt x="59338" y="24192"/>
                    <a:pt x="71933" y="24192"/>
                  </a:cubicBezTo>
                  <a:cubicBezTo>
                    <a:pt x="73558" y="24192"/>
                    <a:pt x="75183" y="24129"/>
                    <a:pt x="76806" y="24002"/>
                  </a:cubicBezTo>
                  <a:cubicBezTo>
                    <a:pt x="86351" y="23336"/>
                    <a:pt x="95453" y="20450"/>
                    <a:pt x="103666" y="15789"/>
                  </a:cubicBezTo>
                  <a:lnTo>
                    <a:pt x="103666" y="15567"/>
                  </a:lnTo>
                  <a:cubicBezTo>
                    <a:pt x="94419" y="20375"/>
                    <a:pt x="84215" y="22855"/>
                    <a:pt x="74002" y="22855"/>
                  </a:cubicBezTo>
                  <a:cubicBezTo>
                    <a:pt x="65826" y="22855"/>
                    <a:pt x="57645" y="21265"/>
                    <a:pt x="49946" y="18008"/>
                  </a:cubicBezTo>
                  <a:cubicBezTo>
                    <a:pt x="45729" y="16011"/>
                    <a:pt x="41733" y="13791"/>
                    <a:pt x="38181" y="11127"/>
                  </a:cubicBezTo>
                  <a:cubicBezTo>
                    <a:pt x="34408" y="8241"/>
                    <a:pt x="30412" y="5577"/>
                    <a:pt x="26195" y="3358"/>
                  </a:cubicBezTo>
                  <a:cubicBezTo>
                    <a:pt x="22328" y="1119"/>
                    <a:pt x="17903" y="0"/>
                    <a:pt x="134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6" name="Google Shape;736;p20"/>
          <p:cNvGrpSpPr/>
          <p:nvPr/>
        </p:nvGrpSpPr>
        <p:grpSpPr>
          <a:xfrm rot="2880343">
            <a:off x="7849587" y="-641632"/>
            <a:ext cx="884832" cy="2121501"/>
            <a:chOff x="2773725" y="240525"/>
            <a:chExt cx="2096325" cy="5101625"/>
          </a:xfrm>
        </p:grpSpPr>
        <p:sp>
          <p:nvSpPr>
            <p:cNvPr id="737" name="Google Shape;737;p20"/>
            <p:cNvSpPr/>
            <p:nvPr/>
          </p:nvSpPr>
          <p:spPr>
            <a:xfrm>
              <a:off x="2773725" y="240525"/>
              <a:ext cx="2096325" cy="5101625"/>
            </a:xfrm>
            <a:custGeom>
              <a:avLst/>
              <a:gdLst/>
              <a:ahLst/>
              <a:cxnLst/>
              <a:rect l="l" t="t" r="r" b="b"/>
              <a:pathLst>
                <a:path w="83853" h="204065" extrusionOk="0">
                  <a:moveTo>
                    <a:pt x="34110" y="0"/>
                  </a:moveTo>
                  <a:cubicBezTo>
                    <a:pt x="28906" y="0"/>
                    <a:pt x="23698" y="1120"/>
                    <a:pt x="18864" y="3391"/>
                  </a:cubicBezTo>
                  <a:cubicBezTo>
                    <a:pt x="9670" y="17023"/>
                    <a:pt x="4756" y="33033"/>
                    <a:pt x="2379" y="49518"/>
                  </a:cubicBezTo>
                  <a:cubicBezTo>
                    <a:pt x="1" y="66637"/>
                    <a:pt x="159" y="83914"/>
                    <a:pt x="477" y="101192"/>
                  </a:cubicBezTo>
                  <a:cubicBezTo>
                    <a:pt x="5390" y="91206"/>
                    <a:pt x="12365" y="82171"/>
                    <a:pt x="20607" y="74721"/>
                  </a:cubicBezTo>
                  <a:lnTo>
                    <a:pt x="20607" y="74721"/>
                  </a:lnTo>
                  <a:cubicBezTo>
                    <a:pt x="19498" y="85658"/>
                    <a:pt x="14108" y="95485"/>
                    <a:pt x="9512" y="105630"/>
                  </a:cubicBezTo>
                  <a:cubicBezTo>
                    <a:pt x="5073" y="115775"/>
                    <a:pt x="1428" y="126870"/>
                    <a:pt x="4281" y="137649"/>
                  </a:cubicBezTo>
                  <a:cubicBezTo>
                    <a:pt x="7609" y="128455"/>
                    <a:pt x="13633" y="120530"/>
                    <a:pt x="21558" y="115141"/>
                  </a:cubicBezTo>
                  <a:lnTo>
                    <a:pt x="21558" y="115141"/>
                  </a:lnTo>
                  <a:cubicBezTo>
                    <a:pt x="13316" y="145892"/>
                    <a:pt x="19815" y="178703"/>
                    <a:pt x="39153" y="204065"/>
                  </a:cubicBezTo>
                  <a:cubicBezTo>
                    <a:pt x="48980" y="177118"/>
                    <a:pt x="53101" y="148586"/>
                    <a:pt x="51199" y="120054"/>
                  </a:cubicBezTo>
                  <a:lnTo>
                    <a:pt x="51199" y="120054"/>
                  </a:lnTo>
                  <a:cubicBezTo>
                    <a:pt x="58174" y="126078"/>
                    <a:pt x="62136" y="134796"/>
                    <a:pt x="62295" y="143989"/>
                  </a:cubicBezTo>
                  <a:cubicBezTo>
                    <a:pt x="72756" y="122908"/>
                    <a:pt x="71171" y="97705"/>
                    <a:pt x="58015" y="78208"/>
                  </a:cubicBezTo>
                  <a:lnTo>
                    <a:pt x="58015" y="78208"/>
                  </a:lnTo>
                  <a:cubicBezTo>
                    <a:pt x="64673" y="79793"/>
                    <a:pt x="70537" y="84390"/>
                    <a:pt x="73708" y="90572"/>
                  </a:cubicBezTo>
                  <a:cubicBezTo>
                    <a:pt x="83852" y="76623"/>
                    <a:pt x="81474" y="57443"/>
                    <a:pt x="76244" y="40958"/>
                  </a:cubicBezTo>
                  <a:cubicBezTo>
                    <a:pt x="71805" y="26692"/>
                    <a:pt x="64831" y="11951"/>
                    <a:pt x="51675" y="4501"/>
                  </a:cubicBezTo>
                  <a:cubicBezTo>
                    <a:pt x="46219" y="1517"/>
                    <a:pt x="40167" y="0"/>
                    <a:pt x="34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0"/>
            <p:cNvSpPr/>
            <p:nvPr/>
          </p:nvSpPr>
          <p:spPr>
            <a:xfrm>
              <a:off x="3534575" y="380775"/>
              <a:ext cx="321000" cy="4933650"/>
            </a:xfrm>
            <a:custGeom>
              <a:avLst/>
              <a:gdLst/>
              <a:ahLst/>
              <a:cxnLst/>
              <a:rect l="l" t="t" r="r" b="b"/>
              <a:pathLst>
                <a:path w="12840" h="197346" extrusionOk="0">
                  <a:moveTo>
                    <a:pt x="793" y="0"/>
                  </a:moveTo>
                  <a:lnTo>
                    <a:pt x="793" y="0"/>
                  </a:lnTo>
                  <a:cubicBezTo>
                    <a:pt x="6500" y="6341"/>
                    <a:pt x="9987" y="14108"/>
                    <a:pt x="10779" y="22509"/>
                  </a:cubicBezTo>
                  <a:cubicBezTo>
                    <a:pt x="11572" y="30910"/>
                    <a:pt x="11572" y="39311"/>
                    <a:pt x="10462" y="47553"/>
                  </a:cubicBezTo>
                  <a:cubicBezTo>
                    <a:pt x="8877" y="64355"/>
                    <a:pt x="6182" y="80840"/>
                    <a:pt x="3805" y="97484"/>
                  </a:cubicBezTo>
                  <a:cubicBezTo>
                    <a:pt x="1269" y="114127"/>
                    <a:pt x="1" y="131088"/>
                    <a:pt x="159" y="147890"/>
                  </a:cubicBezTo>
                  <a:cubicBezTo>
                    <a:pt x="159" y="156291"/>
                    <a:pt x="952" y="164692"/>
                    <a:pt x="2220" y="173093"/>
                  </a:cubicBezTo>
                  <a:cubicBezTo>
                    <a:pt x="3646" y="181336"/>
                    <a:pt x="5865" y="189578"/>
                    <a:pt x="8877" y="197345"/>
                  </a:cubicBezTo>
                  <a:cubicBezTo>
                    <a:pt x="3805" y="181336"/>
                    <a:pt x="1427" y="164692"/>
                    <a:pt x="1586" y="147890"/>
                  </a:cubicBezTo>
                  <a:cubicBezTo>
                    <a:pt x="1903" y="131088"/>
                    <a:pt x="3171" y="114286"/>
                    <a:pt x="5865" y="97801"/>
                  </a:cubicBezTo>
                  <a:cubicBezTo>
                    <a:pt x="8085" y="81157"/>
                    <a:pt x="10779" y="64514"/>
                    <a:pt x="12047" y="47712"/>
                  </a:cubicBezTo>
                  <a:cubicBezTo>
                    <a:pt x="12840" y="39311"/>
                    <a:pt x="12840" y="30751"/>
                    <a:pt x="11730" y="22509"/>
                  </a:cubicBezTo>
                  <a:cubicBezTo>
                    <a:pt x="10304" y="14108"/>
                    <a:pt x="6975" y="5707"/>
                    <a:pt x="7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0"/>
            <p:cNvSpPr/>
            <p:nvPr/>
          </p:nvSpPr>
          <p:spPr>
            <a:xfrm>
              <a:off x="3154150" y="2207600"/>
              <a:ext cx="582550" cy="939200"/>
            </a:xfrm>
            <a:custGeom>
              <a:avLst/>
              <a:gdLst/>
              <a:ahLst/>
              <a:cxnLst/>
              <a:rect l="l" t="t" r="r" b="b"/>
              <a:pathLst>
                <a:path w="23302" h="37568" extrusionOk="0">
                  <a:moveTo>
                    <a:pt x="23302" y="0"/>
                  </a:moveTo>
                  <a:cubicBezTo>
                    <a:pt x="17595" y="4914"/>
                    <a:pt x="12682" y="10621"/>
                    <a:pt x="8719" y="17119"/>
                  </a:cubicBezTo>
                  <a:cubicBezTo>
                    <a:pt x="4756" y="23460"/>
                    <a:pt x="1744" y="30434"/>
                    <a:pt x="1" y="37567"/>
                  </a:cubicBezTo>
                  <a:cubicBezTo>
                    <a:pt x="6183" y="24094"/>
                    <a:pt x="13950" y="11572"/>
                    <a:pt x="233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0"/>
            <p:cNvSpPr/>
            <p:nvPr/>
          </p:nvSpPr>
          <p:spPr>
            <a:xfrm>
              <a:off x="3804050" y="2116450"/>
              <a:ext cx="598400" cy="1165075"/>
            </a:xfrm>
            <a:custGeom>
              <a:avLst/>
              <a:gdLst/>
              <a:ahLst/>
              <a:cxnLst/>
              <a:rect l="l" t="t" r="r" b="b"/>
              <a:pathLst>
                <a:path w="23936" h="46603" extrusionOk="0">
                  <a:moveTo>
                    <a:pt x="0" y="1"/>
                  </a:moveTo>
                  <a:cubicBezTo>
                    <a:pt x="3012" y="3329"/>
                    <a:pt x="5707" y="6817"/>
                    <a:pt x="8401" y="10304"/>
                  </a:cubicBezTo>
                  <a:cubicBezTo>
                    <a:pt x="10779" y="13950"/>
                    <a:pt x="13156" y="17754"/>
                    <a:pt x="15059" y="21717"/>
                  </a:cubicBezTo>
                  <a:cubicBezTo>
                    <a:pt x="17119" y="25679"/>
                    <a:pt x="18863" y="29642"/>
                    <a:pt x="20289" y="33763"/>
                  </a:cubicBezTo>
                  <a:lnTo>
                    <a:pt x="21399" y="36933"/>
                  </a:lnTo>
                  <a:lnTo>
                    <a:pt x="22350" y="40104"/>
                  </a:lnTo>
                  <a:lnTo>
                    <a:pt x="23143" y="43432"/>
                  </a:lnTo>
                  <a:cubicBezTo>
                    <a:pt x="23460" y="44383"/>
                    <a:pt x="23777" y="45493"/>
                    <a:pt x="23935" y="46603"/>
                  </a:cubicBezTo>
                  <a:cubicBezTo>
                    <a:pt x="23935" y="44383"/>
                    <a:pt x="23618" y="42164"/>
                    <a:pt x="23301" y="39945"/>
                  </a:cubicBezTo>
                  <a:lnTo>
                    <a:pt x="22667" y="36616"/>
                  </a:lnTo>
                  <a:lnTo>
                    <a:pt x="21716" y="33288"/>
                  </a:lnTo>
                  <a:cubicBezTo>
                    <a:pt x="20606" y="29008"/>
                    <a:pt x="18863" y="24887"/>
                    <a:pt x="16802" y="20924"/>
                  </a:cubicBezTo>
                  <a:cubicBezTo>
                    <a:pt x="14742" y="16961"/>
                    <a:pt x="12364" y="13157"/>
                    <a:pt x="9511" y="9511"/>
                  </a:cubicBezTo>
                  <a:cubicBezTo>
                    <a:pt x="6816" y="6024"/>
                    <a:pt x="3646" y="2854"/>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0"/>
            <p:cNvSpPr/>
            <p:nvPr/>
          </p:nvSpPr>
          <p:spPr>
            <a:xfrm>
              <a:off x="3827825" y="880075"/>
              <a:ext cx="681600" cy="1141300"/>
            </a:xfrm>
            <a:custGeom>
              <a:avLst/>
              <a:gdLst/>
              <a:ahLst/>
              <a:cxnLst/>
              <a:rect l="l" t="t" r="r" b="b"/>
              <a:pathLst>
                <a:path w="27264" h="45652" extrusionOk="0">
                  <a:moveTo>
                    <a:pt x="0" y="1"/>
                  </a:moveTo>
                  <a:cubicBezTo>
                    <a:pt x="3329" y="3171"/>
                    <a:pt x="6341" y="6499"/>
                    <a:pt x="9194" y="9987"/>
                  </a:cubicBezTo>
                  <a:cubicBezTo>
                    <a:pt x="12047" y="13474"/>
                    <a:pt x="14583" y="17120"/>
                    <a:pt x="16961" y="21082"/>
                  </a:cubicBezTo>
                  <a:cubicBezTo>
                    <a:pt x="19180" y="24887"/>
                    <a:pt x="21240" y="28849"/>
                    <a:pt x="22826" y="32971"/>
                  </a:cubicBezTo>
                  <a:lnTo>
                    <a:pt x="24094" y="35982"/>
                  </a:lnTo>
                  <a:lnTo>
                    <a:pt x="25203" y="39153"/>
                  </a:lnTo>
                  <a:lnTo>
                    <a:pt x="26313" y="42481"/>
                  </a:lnTo>
                  <a:cubicBezTo>
                    <a:pt x="26630" y="43432"/>
                    <a:pt x="26947" y="44542"/>
                    <a:pt x="27264" y="45651"/>
                  </a:cubicBezTo>
                  <a:cubicBezTo>
                    <a:pt x="27105" y="44542"/>
                    <a:pt x="26947" y="43432"/>
                    <a:pt x="26788" y="42323"/>
                  </a:cubicBezTo>
                  <a:lnTo>
                    <a:pt x="26154" y="38994"/>
                  </a:lnTo>
                  <a:lnTo>
                    <a:pt x="25362" y="35665"/>
                  </a:lnTo>
                  <a:lnTo>
                    <a:pt x="24252" y="32337"/>
                  </a:lnTo>
                  <a:cubicBezTo>
                    <a:pt x="22826" y="28057"/>
                    <a:pt x="20923" y="23777"/>
                    <a:pt x="18546" y="19973"/>
                  </a:cubicBezTo>
                  <a:cubicBezTo>
                    <a:pt x="16168" y="16010"/>
                    <a:pt x="13474" y="12364"/>
                    <a:pt x="10303" y="8877"/>
                  </a:cubicBezTo>
                  <a:cubicBezTo>
                    <a:pt x="7292" y="5548"/>
                    <a:pt x="3805" y="2537"/>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0"/>
            <p:cNvSpPr/>
            <p:nvPr/>
          </p:nvSpPr>
          <p:spPr>
            <a:xfrm>
              <a:off x="2995650" y="681950"/>
              <a:ext cx="701425" cy="1390950"/>
            </a:xfrm>
            <a:custGeom>
              <a:avLst/>
              <a:gdLst/>
              <a:ahLst/>
              <a:cxnLst/>
              <a:rect l="l" t="t" r="r" b="b"/>
              <a:pathLst>
                <a:path w="28057" h="55638" extrusionOk="0">
                  <a:moveTo>
                    <a:pt x="28057" y="0"/>
                  </a:moveTo>
                  <a:lnTo>
                    <a:pt x="28057" y="0"/>
                  </a:lnTo>
                  <a:cubicBezTo>
                    <a:pt x="24411" y="3804"/>
                    <a:pt x="21082" y="7767"/>
                    <a:pt x="18070" y="12205"/>
                  </a:cubicBezTo>
                  <a:cubicBezTo>
                    <a:pt x="15059" y="16485"/>
                    <a:pt x="12206" y="20923"/>
                    <a:pt x="9987" y="25679"/>
                  </a:cubicBezTo>
                  <a:cubicBezTo>
                    <a:pt x="7450" y="30434"/>
                    <a:pt x="5548" y="35348"/>
                    <a:pt x="3805" y="40262"/>
                  </a:cubicBezTo>
                  <a:cubicBezTo>
                    <a:pt x="3012" y="42798"/>
                    <a:pt x="2220" y="45334"/>
                    <a:pt x="1586" y="47870"/>
                  </a:cubicBezTo>
                  <a:cubicBezTo>
                    <a:pt x="952" y="50406"/>
                    <a:pt x="317" y="52942"/>
                    <a:pt x="0" y="55637"/>
                  </a:cubicBezTo>
                  <a:cubicBezTo>
                    <a:pt x="476" y="54369"/>
                    <a:pt x="793" y="53101"/>
                    <a:pt x="1269" y="51833"/>
                  </a:cubicBezTo>
                  <a:lnTo>
                    <a:pt x="2537" y="48187"/>
                  </a:lnTo>
                  <a:cubicBezTo>
                    <a:pt x="3329" y="45651"/>
                    <a:pt x="4280" y="43273"/>
                    <a:pt x="5231" y="40896"/>
                  </a:cubicBezTo>
                  <a:cubicBezTo>
                    <a:pt x="7292" y="35982"/>
                    <a:pt x="9352" y="31227"/>
                    <a:pt x="11730" y="26630"/>
                  </a:cubicBezTo>
                  <a:cubicBezTo>
                    <a:pt x="13949" y="22033"/>
                    <a:pt x="16485" y="17436"/>
                    <a:pt x="19339" y="12998"/>
                  </a:cubicBezTo>
                  <a:cubicBezTo>
                    <a:pt x="22033" y="8560"/>
                    <a:pt x="25045" y="4280"/>
                    <a:pt x="280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0"/>
            <p:cNvSpPr/>
            <p:nvPr/>
          </p:nvSpPr>
          <p:spPr>
            <a:xfrm>
              <a:off x="3633650" y="2972400"/>
              <a:ext cx="225900" cy="1422650"/>
            </a:xfrm>
            <a:custGeom>
              <a:avLst/>
              <a:gdLst/>
              <a:ahLst/>
              <a:cxnLst/>
              <a:rect l="l" t="t" r="r" b="b"/>
              <a:pathLst>
                <a:path w="9036" h="56906" extrusionOk="0">
                  <a:moveTo>
                    <a:pt x="1110" y="1"/>
                  </a:moveTo>
                  <a:cubicBezTo>
                    <a:pt x="317" y="4756"/>
                    <a:pt x="0" y="9670"/>
                    <a:pt x="159" y="14425"/>
                  </a:cubicBezTo>
                  <a:cubicBezTo>
                    <a:pt x="159" y="24253"/>
                    <a:pt x="1427" y="33922"/>
                    <a:pt x="4122" y="43274"/>
                  </a:cubicBezTo>
                  <a:cubicBezTo>
                    <a:pt x="4756" y="45652"/>
                    <a:pt x="5390" y="47871"/>
                    <a:pt x="6341" y="50248"/>
                  </a:cubicBezTo>
                  <a:cubicBezTo>
                    <a:pt x="7133" y="52468"/>
                    <a:pt x="7926" y="54687"/>
                    <a:pt x="9035" y="56906"/>
                  </a:cubicBezTo>
                  <a:cubicBezTo>
                    <a:pt x="8718" y="55796"/>
                    <a:pt x="8401" y="54687"/>
                    <a:pt x="8084" y="53419"/>
                  </a:cubicBezTo>
                  <a:lnTo>
                    <a:pt x="7133" y="49931"/>
                  </a:lnTo>
                  <a:cubicBezTo>
                    <a:pt x="6658" y="47554"/>
                    <a:pt x="6024" y="45335"/>
                    <a:pt x="5548" y="42957"/>
                  </a:cubicBezTo>
                  <a:cubicBezTo>
                    <a:pt x="4597" y="38202"/>
                    <a:pt x="3646" y="33446"/>
                    <a:pt x="3012" y="28691"/>
                  </a:cubicBezTo>
                  <a:cubicBezTo>
                    <a:pt x="2378" y="23936"/>
                    <a:pt x="1902" y="19180"/>
                    <a:pt x="1585" y="14425"/>
                  </a:cubicBezTo>
                  <a:cubicBezTo>
                    <a:pt x="1268" y="9670"/>
                    <a:pt x="1110" y="4915"/>
                    <a:pt x="11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s 2">
  <p:cSld name="CUSTOM_7">
    <p:spTree>
      <p:nvGrpSpPr>
        <p:cNvPr id="1" name="Shape 744"/>
        <p:cNvGrpSpPr/>
        <p:nvPr/>
      </p:nvGrpSpPr>
      <p:grpSpPr>
        <a:xfrm>
          <a:off x="0" y="0"/>
          <a:ext cx="0" cy="0"/>
          <a:chOff x="0" y="0"/>
          <a:chExt cx="0" cy="0"/>
        </a:xfrm>
      </p:grpSpPr>
      <p:sp>
        <p:nvSpPr>
          <p:cNvPr id="745" name="Google Shape;745;p21"/>
          <p:cNvSpPr/>
          <p:nvPr/>
        </p:nvSpPr>
        <p:spPr>
          <a:xfrm>
            <a:off x="421075" y="389425"/>
            <a:ext cx="8309400" cy="4369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6" name="Google Shape;746;p21"/>
          <p:cNvGrpSpPr/>
          <p:nvPr/>
        </p:nvGrpSpPr>
        <p:grpSpPr>
          <a:xfrm rot="-8321105">
            <a:off x="7860257" y="-537263"/>
            <a:ext cx="1015298" cy="1951194"/>
            <a:chOff x="2479375" y="241250"/>
            <a:chExt cx="2454400" cy="5089875"/>
          </a:xfrm>
        </p:grpSpPr>
        <p:sp>
          <p:nvSpPr>
            <p:cNvPr id="747" name="Google Shape;747;p21"/>
            <p:cNvSpPr/>
            <p:nvPr/>
          </p:nvSpPr>
          <p:spPr>
            <a:xfrm>
              <a:off x="2479375" y="1065000"/>
              <a:ext cx="1943850" cy="4266125"/>
            </a:xfrm>
            <a:custGeom>
              <a:avLst/>
              <a:gdLst/>
              <a:ahLst/>
              <a:cxnLst/>
              <a:rect l="l" t="t" r="r" b="b"/>
              <a:pathLst>
                <a:path w="77754" h="170645" extrusionOk="0">
                  <a:moveTo>
                    <a:pt x="75783" y="0"/>
                  </a:moveTo>
                  <a:cubicBezTo>
                    <a:pt x="74757" y="0"/>
                    <a:pt x="73647" y="666"/>
                    <a:pt x="73536" y="1998"/>
                  </a:cubicBezTo>
                  <a:cubicBezTo>
                    <a:pt x="65988" y="61933"/>
                    <a:pt x="55777" y="129859"/>
                    <a:pt x="1836" y="166708"/>
                  </a:cubicBezTo>
                  <a:cubicBezTo>
                    <a:pt x="0" y="167993"/>
                    <a:pt x="1201" y="170644"/>
                    <a:pt x="2927" y="170644"/>
                  </a:cubicBezTo>
                  <a:cubicBezTo>
                    <a:pt x="3288" y="170644"/>
                    <a:pt x="3672" y="170528"/>
                    <a:pt x="4056" y="170260"/>
                  </a:cubicBezTo>
                  <a:lnTo>
                    <a:pt x="4056" y="170038"/>
                  </a:lnTo>
                  <a:cubicBezTo>
                    <a:pt x="59329" y="132523"/>
                    <a:pt x="69984" y="63709"/>
                    <a:pt x="77531" y="1998"/>
                  </a:cubicBezTo>
                  <a:cubicBezTo>
                    <a:pt x="77753" y="666"/>
                    <a:pt x="76810" y="0"/>
                    <a:pt x="757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1"/>
            <p:cNvSpPr/>
            <p:nvPr/>
          </p:nvSpPr>
          <p:spPr>
            <a:xfrm>
              <a:off x="4179025" y="241250"/>
              <a:ext cx="443975" cy="1395375"/>
            </a:xfrm>
            <a:custGeom>
              <a:avLst/>
              <a:gdLst/>
              <a:ahLst/>
              <a:cxnLst/>
              <a:rect l="l" t="t" r="r" b="b"/>
              <a:pathLst>
                <a:path w="17759" h="55815" extrusionOk="0">
                  <a:moveTo>
                    <a:pt x="10381" y="1"/>
                  </a:moveTo>
                  <a:cubicBezTo>
                    <a:pt x="8131" y="1"/>
                    <a:pt x="6021" y="1087"/>
                    <a:pt x="4884" y="2983"/>
                  </a:cubicBezTo>
                  <a:cubicBezTo>
                    <a:pt x="3330" y="5203"/>
                    <a:pt x="2664" y="7644"/>
                    <a:pt x="2442" y="10308"/>
                  </a:cubicBezTo>
                  <a:cubicBezTo>
                    <a:pt x="0" y="25403"/>
                    <a:pt x="888" y="40941"/>
                    <a:pt x="4884" y="55814"/>
                  </a:cubicBezTo>
                  <a:lnTo>
                    <a:pt x="13985" y="25403"/>
                  </a:lnTo>
                  <a:cubicBezTo>
                    <a:pt x="15761" y="19187"/>
                    <a:pt x="17759" y="12972"/>
                    <a:pt x="16427" y="6756"/>
                  </a:cubicBezTo>
                  <a:cubicBezTo>
                    <a:pt x="16205" y="3871"/>
                    <a:pt x="14207" y="1207"/>
                    <a:pt x="11543" y="97"/>
                  </a:cubicBezTo>
                  <a:cubicBezTo>
                    <a:pt x="11155" y="32"/>
                    <a:pt x="10766" y="1"/>
                    <a:pt x="103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1"/>
            <p:cNvSpPr/>
            <p:nvPr/>
          </p:nvSpPr>
          <p:spPr>
            <a:xfrm>
              <a:off x="3679550" y="1462325"/>
              <a:ext cx="399600" cy="1189850"/>
            </a:xfrm>
            <a:custGeom>
              <a:avLst/>
              <a:gdLst/>
              <a:ahLst/>
              <a:cxnLst/>
              <a:rect l="l" t="t" r="r" b="b"/>
              <a:pathLst>
                <a:path w="15984" h="47594" extrusionOk="0">
                  <a:moveTo>
                    <a:pt x="3784" y="1"/>
                  </a:moveTo>
                  <a:cubicBezTo>
                    <a:pt x="3091" y="1"/>
                    <a:pt x="2398" y="179"/>
                    <a:pt x="1777" y="534"/>
                  </a:cubicBezTo>
                  <a:cubicBezTo>
                    <a:pt x="445" y="2088"/>
                    <a:pt x="1" y="3863"/>
                    <a:pt x="445" y="5639"/>
                  </a:cubicBezTo>
                  <a:cubicBezTo>
                    <a:pt x="1777" y="20734"/>
                    <a:pt x="7104" y="35163"/>
                    <a:pt x="15984" y="47594"/>
                  </a:cubicBezTo>
                  <a:cubicBezTo>
                    <a:pt x="15318" y="33609"/>
                    <a:pt x="13098" y="19624"/>
                    <a:pt x="9102" y="6083"/>
                  </a:cubicBezTo>
                  <a:cubicBezTo>
                    <a:pt x="8658" y="4307"/>
                    <a:pt x="7992" y="2754"/>
                    <a:pt x="6660" y="1200"/>
                  </a:cubicBezTo>
                  <a:cubicBezTo>
                    <a:pt x="5861" y="401"/>
                    <a:pt x="4822" y="1"/>
                    <a:pt x="3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1"/>
            <p:cNvSpPr/>
            <p:nvPr/>
          </p:nvSpPr>
          <p:spPr>
            <a:xfrm>
              <a:off x="4123525" y="1803575"/>
              <a:ext cx="810250" cy="1118775"/>
            </a:xfrm>
            <a:custGeom>
              <a:avLst/>
              <a:gdLst/>
              <a:ahLst/>
              <a:cxnLst/>
              <a:rect l="l" t="t" r="r" b="b"/>
              <a:pathLst>
                <a:path w="32410" h="44751" extrusionOk="0">
                  <a:moveTo>
                    <a:pt x="26344" y="0"/>
                  </a:moveTo>
                  <a:cubicBezTo>
                    <a:pt x="26080" y="0"/>
                    <a:pt x="25807" y="63"/>
                    <a:pt x="25528" y="203"/>
                  </a:cubicBezTo>
                  <a:cubicBezTo>
                    <a:pt x="24640" y="425"/>
                    <a:pt x="24418" y="1534"/>
                    <a:pt x="24196" y="2644"/>
                  </a:cubicBezTo>
                  <a:cubicBezTo>
                    <a:pt x="22642" y="10414"/>
                    <a:pt x="20201" y="17739"/>
                    <a:pt x="16871" y="25064"/>
                  </a:cubicBezTo>
                  <a:cubicBezTo>
                    <a:pt x="13319" y="31946"/>
                    <a:pt x="7548" y="35276"/>
                    <a:pt x="222" y="37939"/>
                  </a:cubicBezTo>
                  <a:lnTo>
                    <a:pt x="0" y="37939"/>
                  </a:lnTo>
                  <a:cubicBezTo>
                    <a:pt x="2573" y="42480"/>
                    <a:pt x="7623" y="44750"/>
                    <a:pt x="12757" y="44750"/>
                  </a:cubicBezTo>
                  <a:cubicBezTo>
                    <a:pt x="15153" y="44750"/>
                    <a:pt x="17567" y="44256"/>
                    <a:pt x="19757" y="43267"/>
                  </a:cubicBezTo>
                  <a:cubicBezTo>
                    <a:pt x="26416" y="39493"/>
                    <a:pt x="30856" y="33056"/>
                    <a:pt x="31744" y="25508"/>
                  </a:cubicBezTo>
                  <a:cubicBezTo>
                    <a:pt x="32410" y="17961"/>
                    <a:pt x="31522" y="10414"/>
                    <a:pt x="29302" y="3310"/>
                  </a:cubicBezTo>
                  <a:cubicBezTo>
                    <a:pt x="28928" y="1813"/>
                    <a:pt x="27764" y="0"/>
                    <a:pt x="263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1"/>
            <p:cNvSpPr/>
            <p:nvPr/>
          </p:nvSpPr>
          <p:spPr>
            <a:xfrm>
              <a:off x="3302200" y="2345350"/>
              <a:ext cx="610475" cy="1031550"/>
            </a:xfrm>
            <a:custGeom>
              <a:avLst/>
              <a:gdLst/>
              <a:ahLst/>
              <a:cxnLst/>
              <a:rect l="l" t="t" r="r" b="b"/>
              <a:pathLst>
                <a:path w="24419" h="41262" extrusionOk="0">
                  <a:moveTo>
                    <a:pt x="2672" y="1"/>
                  </a:moveTo>
                  <a:cubicBezTo>
                    <a:pt x="2278" y="1"/>
                    <a:pt x="1899" y="88"/>
                    <a:pt x="1554" y="286"/>
                  </a:cubicBezTo>
                  <a:cubicBezTo>
                    <a:pt x="444" y="1396"/>
                    <a:pt x="0" y="2728"/>
                    <a:pt x="222" y="4281"/>
                  </a:cubicBezTo>
                  <a:cubicBezTo>
                    <a:pt x="666" y="15158"/>
                    <a:pt x="4884" y="25592"/>
                    <a:pt x="11987" y="34027"/>
                  </a:cubicBezTo>
                  <a:cubicBezTo>
                    <a:pt x="14669" y="36900"/>
                    <a:pt x="18673" y="41262"/>
                    <a:pt x="22431" y="41262"/>
                  </a:cubicBezTo>
                  <a:cubicBezTo>
                    <a:pt x="23028" y="41262"/>
                    <a:pt x="23618" y="41152"/>
                    <a:pt x="24196" y="40908"/>
                  </a:cubicBezTo>
                  <a:lnTo>
                    <a:pt x="24418" y="41130"/>
                  </a:lnTo>
                  <a:cubicBezTo>
                    <a:pt x="22642" y="26701"/>
                    <a:pt x="16427" y="12939"/>
                    <a:pt x="6660" y="2284"/>
                  </a:cubicBezTo>
                  <a:cubicBezTo>
                    <a:pt x="5624" y="1075"/>
                    <a:pt x="4051" y="1"/>
                    <a:pt x="26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1"/>
            <p:cNvSpPr/>
            <p:nvPr/>
          </p:nvSpPr>
          <p:spPr>
            <a:xfrm>
              <a:off x="3651825" y="3385450"/>
              <a:ext cx="982275" cy="684600"/>
            </a:xfrm>
            <a:custGeom>
              <a:avLst/>
              <a:gdLst/>
              <a:ahLst/>
              <a:cxnLst/>
              <a:rect l="l" t="t" r="r" b="b"/>
              <a:pathLst>
                <a:path w="39291" h="27384" extrusionOk="0">
                  <a:moveTo>
                    <a:pt x="0" y="23278"/>
                  </a:moveTo>
                  <a:lnTo>
                    <a:pt x="0" y="23500"/>
                  </a:lnTo>
                  <a:cubicBezTo>
                    <a:pt x="39" y="23451"/>
                    <a:pt x="77" y="23402"/>
                    <a:pt x="116" y="23353"/>
                  </a:cubicBezTo>
                  <a:lnTo>
                    <a:pt x="116" y="23353"/>
                  </a:lnTo>
                  <a:cubicBezTo>
                    <a:pt x="77" y="23328"/>
                    <a:pt x="39" y="23303"/>
                    <a:pt x="0" y="23278"/>
                  </a:cubicBezTo>
                  <a:close/>
                  <a:moveTo>
                    <a:pt x="33289" y="0"/>
                  </a:moveTo>
                  <a:cubicBezTo>
                    <a:pt x="32780" y="0"/>
                    <a:pt x="32262" y="63"/>
                    <a:pt x="31743" y="192"/>
                  </a:cubicBezTo>
                  <a:cubicBezTo>
                    <a:pt x="29080" y="858"/>
                    <a:pt x="26860" y="1968"/>
                    <a:pt x="24862" y="3522"/>
                  </a:cubicBezTo>
                  <a:cubicBezTo>
                    <a:pt x="16477" y="9479"/>
                    <a:pt x="6557" y="15218"/>
                    <a:pt x="116" y="23353"/>
                  </a:cubicBezTo>
                  <a:lnTo>
                    <a:pt x="116" y="23353"/>
                  </a:lnTo>
                  <a:cubicBezTo>
                    <a:pt x="4431" y="26109"/>
                    <a:pt x="9176" y="27384"/>
                    <a:pt x="13832" y="27384"/>
                  </a:cubicBezTo>
                  <a:cubicBezTo>
                    <a:pt x="24732" y="27384"/>
                    <a:pt x="35145" y="20396"/>
                    <a:pt x="38403" y="9071"/>
                  </a:cubicBezTo>
                  <a:cubicBezTo>
                    <a:pt x="39291" y="7074"/>
                    <a:pt x="39291" y="4854"/>
                    <a:pt x="38403" y="2856"/>
                  </a:cubicBezTo>
                  <a:cubicBezTo>
                    <a:pt x="37330" y="1068"/>
                    <a:pt x="35393" y="0"/>
                    <a:pt x="332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3" name="Google Shape;753;p21"/>
          <p:cNvGrpSpPr/>
          <p:nvPr/>
        </p:nvGrpSpPr>
        <p:grpSpPr>
          <a:xfrm rot="2437324" flipH="1">
            <a:off x="568326" y="4113654"/>
            <a:ext cx="848513" cy="1559203"/>
            <a:chOff x="2344925" y="238125"/>
            <a:chExt cx="2835925" cy="5038075"/>
          </a:xfrm>
        </p:grpSpPr>
        <p:sp>
          <p:nvSpPr>
            <p:cNvPr id="754" name="Google Shape;754;p21"/>
            <p:cNvSpPr/>
            <p:nvPr/>
          </p:nvSpPr>
          <p:spPr>
            <a:xfrm>
              <a:off x="3229250" y="894250"/>
              <a:ext cx="1951600" cy="4381950"/>
            </a:xfrm>
            <a:custGeom>
              <a:avLst/>
              <a:gdLst/>
              <a:ahLst/>
              <a:cxnLst/>
              <a:rect l="l" t="t" r="r" b="b"/>
              <a:pathLst>
                <a:path w="78064" h="175278" extrusionOk="0">
                  <a:moveTo>
                    <a:pt x="3060" y="1"/>
                  </a:moveTo>
                  <a:cubicBezTo>
                    <a:pt x="1611" y="1"/>
                    <a:pt x="0" y="1239"/>
                    <a:pt x="321" y="3056"/>
                  </a:cubicBezTo>
                  <a:cubicBezTo>
                    <a:pt x="9378" y="65389"/>
                    <a:pt x="34240" y="124347"/>
                    <a:pt x="72420" y="174248"/>
                  </a:cubicBezTo>
                  <a:cubicBezTo>
                    <a:pt x="72992" y="174976"/>
                    <a:pt x="73762" y="175278"/>
                    <a:pt x="74516" y="175278"/>
                  </a:cubicBezTo>
                  <a:cubicBezTo>
                    <a:pt x="76337" y="175278"/>
                    <a:pt x="78063" y="173520"/>
                    <a:pt x="76682" y="171762"/>
                  </a:cubicBezTo>
                  <a:cubicBezTo>
                    <a:pt x="38679" y="122216"/>
                    <a:pt x="13995" y="63613"/>
                    <a:pt x="5116" y="1813"/>
                  </a:cubicBezTo>
                  <a:cubicBezTo>
                    <a:pt x="4904" y="541"/>
                    <a:pt x="4017" y="1"/>
                    <a:pt x="30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1"/>
            <p:cNvSpPr/>
            <p:nvPr/>
          </p:nvSpPr>
          <p:spPr>
            <a:xfrm>
              <a:off x="3725750" y="1130175"/>
              <a:ext cx="537075" cy="1889050"/>
            </a:xfrm>
            <a:custGeom>
              <a:avLst/>
              <a:gdLst/>
              <a:ahLst/>
              <a:cxnLst/>
              <a:rect l="l" t="t" r="r" b="b"/>
              <a:pathLst>
                <a:path w="21483" h="75562" extrusionOk="0">
                  <a:moveTo>
                    <a:pt x="6029" y="1"/>
                  </a:moveTo>
                  <a:cubicBezTo>
                    <a:pt x="4299" y="1"/>
                    <a:pt x="2625" y="1787"/>
                    <a:pt x="3725" y="3742"/>
                  </a:cubicBezTo>
                  <a:cubicBezTo>
                    <a:pt x="16156" y="25052"/>
                    <a:pt x="15268" y="51690"/>
                    <a:pt x="1239" y="71934"/>
                  </a:cubicBezTo>
                  <a:cubicBezTo>
                    <a:pt x="1" y="73791"/>
                    <a:pt x="1697" y="75562"/>
                    <a:pt x="3439" y="75562"/>
                  </a:cubicBezTo>
                  <a:cubicBezTo>
                    <a:pt x="4197" y="75562"/>
                    <a:pt x="4963" y="75227"/>
                    <a:pt x="5501" y="74421"/>
                  </a:cubicBezTo>
                  <a:cubicBezTo>
                    <a:pt x="20418" y="52578"/>
                    <a:pt x="21483" y="23986"/>
                    <a:pt x="8164" y="1256"/>
                  </a:cubicBezTo>
                  <a:cubicBezTo>
                    <a:pt x="7610" y="369"/>
                    <a:pt x="6813" y="1"/>
                    <a:pt x="6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1"/>
            <p:cNvSpPr/>
            <p:nvPr/>
          </p:nvSpPr>
          <p:spPr>
            <a:xfrm>
              <a:off x="2671225" y="1283650"/>
              <a:ext cx="912350" cy="867975"/>
            </a:xfrm>
            <a:custGeom>
              <a:avLst/>
              <a:gdLst/>
              <a:ahLst/>
              <a:cxnLst/>
              <a:rect l="l" t="t" r="r" b="b"/>
              <a:pathLst>
                <a:path w="36494" h="34719" extrusionOk="0">
                  <a:moveTo>
                    <a:pt x="2442" y="0"/>
                  </a:moveTo>
                  <a:cubicBezTo>
                    <a:pt x="1199" y="0"/>
                    <a:pt x="0" y="799"/>
                    <a:pt x="89" y="2398"/>
                  </a:cubicBezTo>
                  <a:cubicBezTo>
                    <a:pt x="1155" y="20156"/>
                    <a:pt x="15539" y="34008"/>
                    <a:pt x="33297" y="34718"/>
                  </a:cubicBezTo>
                  <a:cubicBezTo>
                    <a:pt x="36494" y="34718"/>
                    <a:pt x="36494" y="29746"/>
                    <a:pt x="33297" y="29746"/>
                  </a:cubicBezTo>
                  <a:lnTo>
                    <a:pt x="33475" y="29746"/>
                  </a:lnTo>
                  <a:cubicBezTo>
                    <a:pt x="18380" y="29213"/>
                    <a:pt x="6127" y="17315"/>
                    <a:pt x="5062" y="2398"/>
                  </a:cubicBezTo>
                  <a:cubicBezTo>
                    <a:pt x="4973" y="799"/>
                    <a:pt x="3685" y="0"/>
                    <a:pt x="24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1"/>
            <p:cNvSpPr/>
            <p:nvPr/>
          </p:nvSpPr>
          <p:spPr>
            <a:xfrm>
              <a:off x="4036475" y="1612175"/>
              <a:ext cx="501625" cy="613000"/>
            </a:xfrm>
            <a:custGeom>
              <a:avLst/>
              <a:gdLst/>
              <a:ahLst/>
              <a:cxnLst/>
              <a:rect l="l" t="t" r="r" b="b"/>
              <a:pathLst>
                <a:path w="20065" h="24520" extrusionOk="0">
                  <a:moveTo>
                    <a:pt x="17667" y="0"/>
                  </a:moveTo>
                  <a:cubicBezTo>
                    <a:pt x="16424" y="0"/>
                    <a:pt x="15092" y="800"/>
                    <a:pt x="14914" y="2398"/>
                  </a:cubicBezTo>
                  <a:cubicBezTo>
                    <a:pt x="14236" y="9178"/>
                    <a:pt x="12587" y="19518"/>
                    <a:pt x="4254" y="19518"/>
                  </a:cubicBezTo>
                  <a:cubicBezTo>
                    <a:pt x="3857" y="19518"/>
                    <a:pt x="3444" y="19494"/>
                    <a:pt x="3016" y="19446"/>
                  </a:cubicBezTo>
                  <a:cubicBezTo>
                    <a:pt x="2912" y="19434"/>
                    <a:pt x="2812" y="19428"/>
                    <a:pt x="2715" y="19428"/>
                  </a:cubicBezTo>
                  <a:cubicBezTo>
                    <a:pt x="1" y="19428"/>
                    <a:pt x="101" y="24075"/>
                    <a:pt x="3016" y="24418"/>
                  </a:cubicBezTo>
                  <a:cubicBezTo>
                    <a:pt x="3621" y="24487"/>
                    <a:pt x="4205" y="24520"/>
                    <a:pt x="4768" y="24520"/>
                  </a:cubicBezTo>
                  <a:cubicBezTo>
                    <a:pt x="15943" y="24520"/>
                    <a:pt x="19041" y="11527"/>
                    <a:pt x="19887" y="2398"/>
                  </a:cubicBezTo>
                  <a:cubicBezTo>
                    <a:pt x="20064" y="800"/>
                    <a:pt x="18910" y="0"/>
                    <a:pt x="176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1"/>
            <p:cNvSpPr/>
            <p:nvPr/>
          </p:nvSpPr>
          <p:spPr>
            <a:xfrm>
              <a:off x="2945150" y="3149525"/>
              <a:ext cx="1256650" cy="598200"/>
            </a:xfrm>
            <a:custGeom>
              <a:avLst/>
              <a:gdLst/>
              <a:ahLst/>
              <a:cxnLst/>
              <a:rect l="l" t="t" r="r" b="b"/>
              <a:pathLst>
                <a:path w="50266" h="23928" extrusionOk="0">
                  <a:moveTo>
                    <a:pt x="3682" y="1"/>
                  </a:moveTo>
                  <a:cubicBezTo>
                    <a:pt x="1675" y="1"/>
                    <a:pt x="0" y="2521"/>
                    <a:pt x="1918" y="4302"/>
                  </a:cubicBezTo>
                  <a:lnTo>
                    <a:pt x="1918" y="4479"/>
                  </a:lnTo>
                  <a:cubicBezTo>
                    <a:pt x="11480" y="14041"/>
                    <a:pt x="22880" y="23927"/>
                    <a:pt x="36119" y="23927"/>
                  </a:cubicBezTo>
                  <a:cubicBezTo>
                    <a:pt x="39845" y="23927"/>
                    <a:pt x="43717" y="23144"/>
                    <a:pt x="47735" y="21350"/>
                  </a:cubicBezTo>
                  <a:cubicBezTo>
                    <a:pt x="50265" y="20243"/>
                    <a:pt x="48570" y="16741"/>
                    <a:pt x="46036" y="16741"/>
                  </a:cubicBezTo>
                  <a:cubicBezTo>
                    <a:pt x="45725" y="16741"/>
                    <a:pt x="45401" y="16794"/>
                    <a:pt x="45071" y="16910"/>
                  </a:cubicBezTo>
                  <a:cubicBezTo>
                    <a:pt x="41892" y="18339"/>
                    <a:pt x="38806" y="18963"/>
                    <a:pt x="35821" y="18963"/>
                  </a:cubicBezTo>
                  <a:cubicBezTo>
                    <a:pt x="23966" y="18963"/>
                    <a:pt x="13698" y="9120"/>
                    <a:pt x="5470" y="750"/>
                  </a:cubicBezTo>
                  <a:cubicBezTo>
                    <a:pt x="4901" y="222"/>
                    <a:pt x="4277" y="1"/>
                    <a:pt x="36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1"/>
            <p:cNvSpPr/>
            <p:nvPr/>
          </p:nvSpPr>
          <p:spPr>
            <a:xfrm>
              <a:off x="2899850" y="238125"/>
              <a:ext cx="754775" cy="759175"/>
            </a:xfrm>
            <a:custGeom>
              <a:avLst/>
              <a:gdLst/>
              <a:ahLst/>
              <a:cxnLst/>
              <a:rect l="l" t="t" r="r" b="b"/>
              <a:pathLst>
                <a:path w="30191" h="30367" extrusionOk="0">
                  <a:moveTo>
                    <a:pt x="15096" y="0"/>
                  </a:moveTo>
                  <a:cubicBezTo>
                    <a:pt x="6749" y="0"/>
                    <a:pt x="1" y="6748"/>
                    <a:pt x="1" y="15095"/>
                  </a:cubicBezTo>
                  <a:cubicBezTo>
                    <a:pt x="1" y="23441"/>
                    <a:pt x="6749" y="30367"/>
                    <a:pt x="15096" y="30367"/>
                  </a:cubicBezTo>
                  <a:cubicBezTo>
                    <a:pt x="23442" y="30367"/>
                    <a:pt x="30190" y="23441"/>
                    <a:pt x="30190" y="15095"/>
                  </a:cubicBezTo>
                  <a:cubicBezTo>
                    <a:pt x="30190" y="6748"/>
                    <a:pt x="23442" y="0"/>
                    <a:pt x="15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1"/>
            <p:cNvSpPr/>
            <p:nvPr/>
          </p:nvSpPr>
          <p:spPr>
            <a:xfrm>
              <a:off x="2571325" y="2706550"/>
              <a:ext cx="723675" cy="723675"/>
            </a:xfrm>
            <a:custGeom>
              <a:avLst/>
              <a:gdLst/>
              <a:ahLst/>
              <a:cxnLst/>
              <a:rect l="l" t="t" r="r" b="b"/>
              <a:pathLst>
                <a:path w="28947" h="28947" extrusionOk="0">
                  <a:moveTo>
                    <a:pt x="14563" y="0"/>
                  </a:moveTo>
                  <a:cubicBezTo>
                    <a:pt x="6571" y="0"/>
                    <a:pt x="1" y="6393"/>
                    <a:pt x="1" y="14562"/>
                  </a:cubicBezTo>
                  <a:cubicBezTo>
                    <a:pt x="1" y="22553"/>
                    <a:pt x="6571" y="28946"/>
                    <a:pt x="14563" y="28946"/>
                  </a:cubicBezTo>
                  <a:cubicBezTo>
                    <a:pt x="22554" y="28946"/>
                    <a:pt x="28947" y="22553"/>
                    <a:pt x="28947" y="14562"/>
                  </a:cubicBezTo>
                  <a:cubicBezTo>
                    <a:pt x="28947" y="6393"/>
                    <a:pt x="22554" y="0"/>
                    <a:pt x="145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1"/>
            <p:cNvSpPr/>
            <p:nvPr/>
          </p:nvSpPr>
          <p:spPr>
            <a:xfrm>
              <a:off x="4364925" y="1343575"/>
              <a:ext cx="483925" cy="483950"/>
            </a:xfrm>
            <a:custGeom>
              <a:avLst/>
              <a:gdLst/>
              <a:ahLst/>
              <a:cxnLst/>
              <a:rect l="l" t="t" r="r" b="b"/>
              <a:pathLst>
                <a:path w="19357" h="19358" extrusionOk="0">
                  <a:moveTo>
                    <a:pt x="9590" y="1"/>
                  </a:moveTo>
                  <a:cubicBezTo>
                    <a:pt x="4262" y="1"/>
                    <a:pt x="0" y="4263"/>
                    <a:pt x="0" y="9590"/>
                  </a:cubicBezTo>
                  <a:cubicBezTo>
                    <a:pt x="0" y="14918"/>
                    <a:pt x="4262" y="19357"/>
                    <a:pt x="9590" y="19357"/>
                  </a:cubicBezTo>
                  <a:cubicBezTo>
                    <a:pt x="14917" y="19357"/>
                    <a:pt x="19357" y="14918"/>
                    <a:pt x="19357" y="9590"/>
                  </a:cubicBezTo>
                  <a:cubicBezTo>
                    <a:pt x="19357" y="4263"/>
                    <a:pt x="14917" y="1"/>
                    <a:pt x="95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1"/>
            <p:cNvSpPr/>
            <p:nvPr/>
          </p:nvSpPr>
          <p:spPr>
            <a:xfrm>
              <a:off x="2344925" y="992850"/>
              <a:ext cx="563850" cy="563850"/>
            </a:xfrm>
            <a:custGeom>
              <a:avLst/>
              <a:gdLst/>
              <a:ahLst/>
              <a:cxnLst/>
              <a:rect l="l" t="t" r="r" b="b"/>
              <a:pathLst>
                <a:path w="22554" h="22554" extrusionOk="0">
                  <a:moveTo>
                    <a:pt x="11188" y="0"/>
                  </a:moveTo>
                  <a:cubicBezTo>
                    <a:pt x="4972" y="0"/>
                    <a:pt x="0" y="5150"/>
                    <a:pt x="0" y="11366"/>
                  </a:cubicBezTo>
                  <a:cubicBezTo>
                    <a:pt x="0" y="17581"/>
                    <a:pt x="4972" y="22554"/>
                    <a:pt x="11188" y="22554"/>
                  </a:cubicBezTo>
                  <a:cubicBezTo>
                    <a:pt x="17581" y="22554"/>
                    <a:pt x="22553" y="17581"/>
                    <a:pt x="22553" y="11366"/>
                  </a:cubicBezTo>
                  <a:cubicBezTo>
                    <a:pt x="22553" y="5150"/>
                    <a:pt x="17581" y="0"/>
                    <a:pt x="111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1"/>
            <p:cNvSpPr/>
            <p:nvPr/>
          </p:nvSpPr>
          <p:spPr>
            <a:xfrm>
              <a:off x="3685675" y="992850"/>
              <a:ext cx="426225" cy="430675"/>
            </a:xfrm>
            <a:custGeom>
              <a:avLst/>
              <a:gdLst/>
              <a:ahLst/>
              <a:cxnLst/>
              <a:rect l="l" t="t" r="r" b="b"/>
              <a:pathLst>
                <a:path w="17049" h="17227" extrusionOk="0">
                  <a:moveTo>
                    <a:pt x="8524" y="0"/>
                  </a:moveTo>
                  <a:cubicBezTo>
                    <a:pt x="3907" y="0"/>
                    <a:pt x="0" y="3907"/>
                    <a:pt x="0" y="8702"/>
                  </a:cubicBezTo>
                  <a:cubicBezTo>
                    <a:pt x="0" y="13319"/>
                    <a:pt x="3907" y="17226"/>
                    <a:pt x="8524" y="17226"/>
                  </a:cubicBezTo>
                  <a:cubicBezTo>
                    <a:pt x="13319" y="17226"/>
                    <a:pt x="17048" y="13319"/>
                    <a:pt x="17048" y="8702"/>
                  </a:cubicBezTo>
                  <a:cubicBezTo>
                    <a:pt x="17048" y="3907"/>
                    <a:pt x="13319" y="0"/>
                    <a:pt x="8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4" name="Google Shape;764;p21"/>
          <p:cNvSpPr txBox="1">
            <a:spLocks noGrp="1"/>
          </p:cNvSpPr>
          <p:nvPr>
            <p:ph type="title"/>
          </p:nvPr>
        </p:nvSpPr>
        <p:spPr>
          <a:xfrm>
            <a:off x="720000" y="445025"/>
            <a:ext cx="2438400" cy="5727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000"/>
              <a:buNone/>
              <a:defRPr>
                <a:latin typeface="Montserrat"/>
                <a:ea typeface="Montserrat"/>
                <a:cs typeface="Montserrat"/>
                <a:sym typeface="Montserrat"/>
              </a:defRPr>
            </a:lvl2pPr>
            <a:lvl3pPr lvl="2">
              <a:spcBef>
                <a:spcPts val="0"/>
              </a:spcBef>
              <a:spcAft>
                <a:spcPts val="0"/>
              </a:spcAft>
              <a:buSzPts val="3000"/>
              <a:buNone/>
              <a:defRPr>
                <a:latin typeface="Montserrat"/>
                <a:ea typeface="Montserrat"/>
                <a:cs typeface="Montserrat"/>
                <a:sym typeface="Montserrat"/>
              </a:defRPr>
            </a:lvl3pPr>
            <a:lvl4pPr lvl="3">
              <a:spcBef>
                <a:spcPts val="0"/>
              </a:spcBef>
              <a:spcAft>
                <a:spcPts val="0"/>
              </a:spcAft>
              <a:buSzPts val="3000"/>
              <a:buNone/>
              <a:defRPr>
                <a:latin typeface="Montserrat"/>
                <a:ea typeface="Montserrat"/>
                <a:cs typeface="Montserrat"/>
                <a:sym typeface="Montserrat"/>
              </a:defRPr>
            </a:lvl4pPr>
            <a:lvl5pPr lvl="4">
              <a:spcBef>
                <a:spcPts val="0"/>
              </a:spcBef>
              <a:spcAft>
                <a:spcPts val="0"/>
              </a:spcAft>
              <a:buSzPts val="3000"/>
              <a:buNone/>
              <a:defRPr>
                <a:latin typeface="Montserrat"/>
                <a:ea typeface="Montserrat"/>
                <a:cs typeface="Montserrat"/>
                <a:sym typeface="Montserrat"/>
              </a:defRPr>
            </a:lvl5pPr>
            <a:lvl6pPr lvl="5">
              <a:spcBef>
                <a:spcPts val="0"/>
              </a:spcBef>
              <a:spcAft>
                <a:spcPts val="0"/>
              </a:spcAft>
              <a:buSzPts val="3000"/>
              <a:buNone/>
              <a:defRPr>
                <a:latin typeface="Montserrat"/>
                <a:ea typeface="Montserrat"/>
                <a:cs typeface="Montserrat"/>
                <a:sym typeface="Montserrat"/>
              </a:defRPr>
            </a:lvl6pPr>
            <a:lvl7pPr lvl="6">
              <a:spcBef>
                <a:spcPts val="0"/>
              </a:spcBef>
              <a:spcAft>
                <a:spcPts val="0"/>
              </a:spcAft>
              <a:buSzPts val="3000"/>
              <a:buNone/>
              <a:defRPr>
                <a:latin typeface="Montserrat"/>
                <a:ea typeface="Montserrat"/>
                <a:cs typeface="Montserrat"/>
                <a:sym typeface="Montserrat"/>
              </a:defRPr>
            </a:lvl7pPr>
            <a:lvl8pPr lvl="7">
              <a:spcBef>
                <a:spcPts val="0"/>
              </a:spcBef>
              <a:spcAft>
                <a:spcPts val="0"/>
              </a:spcAft>
              <a:buSzPts val="3000"/>
              <a:buNone/>
              <a:defRPr>
                <a:latin typeface="Montserrat"/>
                <a:ea typeface="Montserrat"/>
                <a:cs typeface="Montserrat"/>
                <a:sym typeface="Montserrat"/>
              </a:defRPr>
            </a:lvl8pPr>
            <a:lvl9pPr lvl="8">
              <a:spcBef>
                <a:spcPts val="0"/>
              </a:spcBef>
              <a:spcAft>
                <a:spcPts val="0"/>
              </a:spcAft>
              <a:buSzPts val="3000"/>
              <a:buNone/>
              <a:defRPr>
                <a:latin typeface="Montserrat"/>
                <a:ea typeface="Montserrat"/>
                <a:cs typeface="Montserrat"/>
                <a:sym typeface="Montserrat"/>
              </a:defRPr>
            </a:lvl9pPr>
          </a:lstStyle>
          <a:p>
            <a:endParaRPr/>
          </a:p>
        </p:txBody>
      </p:sp>
      <p:sp>
        <p:nvSpPr>
          <p:cNvPr id="765" name="Google Shape;765;p21"/>
          <p:cNvSpPr txBox="1">
            <a:spLocks noGrp="1"/>
          </p:cNvSpPr>
          <p:nvPr>
            <p:ph type="subTitle" idx="1"/>
          </p:nvPr>
        </p:nvSpPr>
        <p:spPr>
          <a:xfrm>
            <a:off x="1692188" y="3267550"/>
            <a:ext cx="2438400" cy="37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b="1">
                <a:solidFill>
                  <a:schemeClr val="accen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6" name="Google Shape;766;p21"/>
          <p:cNvSpPr txBox="1">
            <a:spLocks noGrp="1"/>
          </p:cNvSpPr>
          <p:nvPr>
            <p:ph type="subTitle" idx="2"/>
          </p:nvPr>
        </p:nvSpPr>
        <p:spPr>
          <a:xfrm>
            <a:off x="1692188" y="3589400"/>
            <a:ext cx="2438400" cy="781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7" name="Google Shape;767;p21"/>
          <p:cNvSpPr txBox="1">
            <a:spLocks noGrp="1"/>
          </p:cNvSpPr>
          <p:nvPr>
            <p:ph type="subTitle" idx="3"/>
          </p:nvPr>
        </p:nvSpPr>
        <p:spPr>
          <a:xfrm>
            <a:off x="5027538" y="3267550"/>
            <a:ext cx="2438400" cy="37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b="1">
                <a:solidFill>
                  <a:schemeClr val="accen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8" name="Google Shape;768;p21"/>
          <p:cNvSpPr txBox="1">
            <a:spLocks noGrp="1"/>
          </p:cNvSpPr>
          <p:nvPr>
            <p:ph type="subTitle" idx="4"/>
          </p:nvPr>
        </p:nvSpPr>
        <p:spPr>
          <a:xfrm>
            <a:off x="5027538" y="3589400"/>
            <a:ext cx="2438400" cy="781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769" name="Google Shape;769;p21"/>
          <p:cNvGrpSpPr/>
          <p:nvPr/>
        </p:nvGrpSpPr>
        <p:grpSpPr>
          <a:xfrm rot="10800000">
            <a:off x="8088545" y="-60070"/>
            <a:ext cx="1454038" cy="1426769"/>
            <a:chOff x="1124025" y="238125"/>
            <a:chExt cx="5272075" cy="5173200"/>
          </a:xfrm>
        </p:grpSpPr>
        <p:sp>
          <p:nvSpPr>
            <p:cNvPr id="770" name="Google Shape;770;p21"/>
            <p:cNvSpPr/>
            <p:nvPr/>
          </p:nvSpPr>
          <p:spPr>
            <a:xfrm>
              <a:off x="1124025" y="238125"/>
              <a:ext cx="5272075" cy="5173200"/>
            </a:xfrm>
            <a:custGeom>
              <a:avLst/>
              <a:gdLst/>
              <a:ahLst/>
              <a:cxnLst/>
              <a:rect l="l" t="t" r="r" b="b"/>
              <a:pathLst>
                <a:path w="210883" h="206928" extrusionOk="0">
                  <a:moveTo>
                    <a:pt x="210882" y="0"/>
                  </a:moveTo>
                  <a:cubicBezTo>
                    <a:pt x="160492" y="29523"/>
                    <a:pt x="89459" y="1332"/>
                    <a:pt x="42177" y="35295"/>
                  </a:cubicBezTo>
                  <a:cubicBezTo>
                    <a:pt x="20422" y="50834"/>
                    <a:pt x="8214" y="77249"/>
                    <a:pt x="4218" y="103665"/>
                  </a:cubicBezTo>
                  <a:cubicBezTo>
                    <a:pt x="0" y="130081"/>
                    <a:pt x="5550" y="160270"/>
                    <a:pt x="8436" y="186908"/>
                  </a:cubicBezTo>
                  <a:cubicBezTo>
                    <a:pt x="24825" y="200456"/>
                    <a:pt x="46633" y="206927"/>
                    <a:pt x="68751" y="206927"/>
                  </a:cubicBezTo>
                  <a:cubicBezTo>
                    <a:pt x="98457" y="206927"/>
                    <a:pt x="128723" y="195253"/>
                    <a:pt x="147174" y="173367"/>
                  </a:cubicBezTo>
                  <a:cubicBezTo>
                    <a:pt x="187352" y="125863"/>
                    <a:pt x="174477" y="50390"/>
                    <a:pt x="2108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1"/>
            <p:cNvSpPr/>
            <p:nvPr/>
          </p:nvSpPr>
          <p:spPr>
            <a:xfrm>
              <a:off x="1490275" y="892950"/>
              <a:ext cx="4456300" cy="4040075"/>
            </a:xfrm>
            <a:custGeom>
              <a:avLst/>
              <a:gdLst/>
              <a:ahLst/>
              <a:cxnLst/>
              <a:rect l="l" t="t" r="r" b="b"/>
              <a:pathLst>
                <a:path w="178252" h="161603" extrusionOk="0">
                  <a:moveTo>
                    <a:pt x="178252" y="1"/>
                  </a:moveTo>
                  <a:cubicBezTo>
                    <a:pt x="157163" y="3108"/>
                    <a:pt x="136963" y="9546"/>
                    <a:pt x="117873" y="18869"/>
                  </a:cubicBezTo>
                  <a:cubicBezTo>
                    <a:pt x="79692" y="37738"/>
                    <a:pt x="47283" y="67039"/>
                    <a:pt x="24863" y="103444"/>
                  </a:cubicBezTo>
                  <a:cubicBezTo>
                    <a:pt x="13542" y="121424"/>
                    <a:pt x="5107" y="140959"/>
                    <a:pt x="1" y="161603"/>
                  </a:cubicBezTo>
                  <a:cubicBezTo>
                    <a:pt x="29080" y="81690"/>
                    <a:pt x="95675" y="21089"/>
                    <a:pt x="178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1"/>
            <p:cNvSpPr/>
            <p:nvPr/>
          </p:nvSpPr>
          <p:spPr>
            <a:xfrm>
              <a:off x="2827725" y="726475"/>
              <a:ext cx="527225" cy="1698175"/>
            </a:xfrm>
            <a:custGeom>
              <a:avLst/>
              <a:gdLst/>
              <a:ahLst/>
              <a:cxnLst/>
              <a:rect l="l" t="t" r="r" b="b"/>
              <a:pathLst>
                <a:path w="21089" h="67927" extrusionOk="0">
                  <a:moveTo>
                    <a:pt x="20867" y="0"/>
                  </a:moveTo>
                  <a:cubicBezTo>
                    <a:pt x="12209" y="8658"/>
                    <a:pt x="5772" y="19535"/>
                    <a:pt x="2664" y="31522"/>
                  </a:cubicBezTo>
                  <a:cubicBezTo>
                    <a:pt x="888" y="37515"/>
                    <a:pt x="0" y="43509"/>
                    <a:pt x="222" y="49946"/>
                  </a:cubicBezTo>
                  <a:cubicBezTo>
                    <a:pt x="444" y="55940"/>
                    <a:pt x="1554" y="62155"/>
                    <a:pt x="3996" y="67926"/>
                  </a:cubicBezTo>
                  <a:lnTo>
                    <a:pt x="4218" y="67926"/>
                  </a:lnTo>
                  <a:cubicBezTo>
                    <a:pt x="3330" y="61933"/>
                    <a:pt x="2886" y="55940"/>
                    <a:pt x="2886" y="49946"/>
                  </a:cubicBezTo>
                  <a:cubicBezTo>
                    <a:pt x="3108" y="43953"/>
                    <a:pt x="3552" y="37959"/>
                    <a:pt x="4884" y="32188"/>
                  </a:cubicBezTo>
                  <a:cubicBezTo>
                    <a:pt x="7326" y="20201"/>
                    <a:pt x="13097" y="9102"/>
                    <a:pt x="210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1"/>
            <p:cNvSpPr/>
            <p:nvPr/>
          </p:nvSpPr>
          <p:spPr>
            <a:xfrm>
              <a:off x="3443725" y="726475"/>
              <a:ext cx="505025" cy="1237575"/>
            </a:xfrm>
            <a:custGeom>
              <a:avLst/>
              <a:gdLst/>
              <a:ahLst/>
              <a:cxnLst/>
              <a:rect l="l" t="t" r="r" b="b"/>
              <a:pathLst>
                <a:path w="20201" h="49503" extrusionOk="0">
                  <a:moveTo>
                    <a:pt x="19979" y="0"/>
                  </a:moveTo>
                  <a:cubicBezTo>
                    <a:pt x="13319" y="6216"/>
                    <a:pt x="7992" y="13763"/>
                    <a:pt x="4440" y="22198"/>
                  </a:cubicBezTo>
                  <a:cubicBezTo>
                    <a:pt x="2664" y="26416"/>
                    <a:pt x="1332" y="30856"/>
                    <a:pt x="666" y="35517"/>
                  </a:cubicBezTo>
                  <a:cubicBezTo>
                    <a:pt x="0" y="40179"/>
                    <a:pt x="0" y="44840"/>
                    <a:pt x="888" y="49502"/>
                  </a:cubicBezTo>
                  <a:lnTo>
                    <a:pt x="1332" y="49280"/>
                  </a:lnTo>
                  <a:cubicBezTo>
                    <a:pt x="1776" y="44840"/>
                    <a:pt x="2442" y="40401"/>
                    <a:pt x="3330" y="35961"/>
                  </a:cubicBezTo>
                  <a:cubicBezTo>
                    <a:pt x="4218" y="31744"/>
                    <a:pt x="5328" y="27304"/>
                    <a:pt x="6660" y="23308"/>
                  </a:cubicBezTo>
                  <a:cubicBezTo>
                    <a:pt x="9545" y="14651"/>
                    <a:pt x="14207" y="6882"/>
                    <a:pt x="202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1"/>
            <p:cNvSpPr/>
            <p:nvPr/>
          </p:nvSpPr>
          <p:spPr>
            <a:xfrm>
              <a:off x="2233925" y="931800"/>
              <a:ext cx="382950" cy="1970100"/>
            </a:xfrm>
            <a:custGeom>
              <a:avLst/>
              <a:gdLst/>
              <a:ahLst/>
              <a:cxnLst/>
              <a:rect l="l" t="t" r="r" b="b"/>
              <a:pathLst>
                <a:path w="15318" h="78804" extrusionOk="0">
                  <a:moveTo>
                    <a:pt x="15095" y="1"/>
                  </a:moveTo>
                  <a:cubicBezTo>
                    <a:pt x="6660" y="11322"/>
                    <a:pt x="1776" y="24641"/>
                    <a:pt x="666" y="38625"/>
                  </a:cubicBezTo>
                  <a:cubicBezTo>
                    <a:pt x="0" y="45729"/>
                    <a:pt x="444" y="52610"/>
                    <a:pt x="1998" y="59492"/>
                  </a:cubicBezTo>
                  <a:cubicBezTo>
                    <a:pt x="3552" y="66373"/>
                    <a:pt x="6216" y="72810"/>
                    <a:pt x="10212" y="78804"/>
                  </a:cubicBezTo>
                  <a:lnTo>
                    <a:pt x="10434" y="78804"/>
                  </a:lnTo>
                  <a:cubicBezTo>
                    <a:pt x="7770" y="72366"/>
                    <a:pt x="5994" y="65707"/>
                    <a:pt x="4662" y="59048"/>
                  </a:cubicBezTo>
                  <a:cubicBezTo>
                    <a:pt x="3330" y="52388"/>
                    <a:pt x="2886" y="45729"/>
                    <a:pt x="2886" y="38847"/>
                  </a:cubicBezTo>
                  <a:cubicBezTo>
                    <a:pt x="3552" y="25084"/>
                    <a:pt x="7770" y="11766"/>
                    <a:pt x="15317" y="223"/>
                  </a:cubicBezTo>
                  <a:lnTo>
                    <a:pt x="150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1"/>
            <p:cNvSpPr/>
            <p:nvPr/>
          </p:nvSpPr>
          <p:spPr>
            <a:xfrm>
              <a:off x="1667875" y="1442350"/>
              <a:ext cx="366300" cy="2003400"/>
            </a:xfrm>
            <a:custGeom>
              <a:avLst/>
              <a:gdLst/>
              <a:ahLst/>
              <a:cxnLst/>
              <a:rect l="l" t="t" r="r" b="b"/>
              <a:pathLst>
                <a:path w="14652" h="80136" extrusionOk="0">
                  <a:moveTo>
                    <a:pt x="9324" y="1"/>
                  </a:moveTo>
                  <a:cubicBezTo>
                    <a:pt x="2886" y="12654"/>
                    <a:pt x="0" y="26639"/>
                    <a:pt x="666" y="40845"/>
                  </a:cubicBezTo>
                  <a:cubicBezTo>
                    <a:pt x="888" y="47949"/>
                    <a:pt x="2220" y="54830"/>
                    <a:pt x="4440" y="61712"/>
                  </a:cubicBezTo>
                  <a:cubicBezTo>
                    <a:pt x="6660" y="68371"/>
                    <a:pt x="9990" y="74586"/>
                    <a:pt x="14429" y="80136"/>
                  </a:cubicBezTo>
                  <a:lnTo>
                    <a:pt x="14651" y="80136"/>
                  </a:lnTo>
                  <a:cubicBezTo>
                    <a:pt x="11543" y="73921"/>
                    <a:pt x="8880" y="67483"/>
                    <a:pt x="7104" y="60824"/>
                  </a:cubicBezTo>
                  <a:cubicBezTo>
                    <a:pt x="5106" y="54164"/>
                    <a:pt x="3774" y="47505"/>
                    <a:pt x="3108" y="40623"/>
                  </a:cubicBezTo>
                  <a:cubicBezTo>
                    <a:pt x="1776" y="26861"/>
                    <a:pt x="3996" y="12876"/>
                    <a:pt x="95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1"/>
            <p:cNvSpPr/>
            <p:nvPr/>
          </p:nvSpPr>
          <p:spPr>
            <a:xfrm>
              <a:off x="1401500" y="2940725"/>
              <a:ext cx="316350" cy="1137675"/>
            </a:xfrm>
            <a:custGeom>
              <a:avLst/>
              <a:gdLst/>
              <a:ahLst/>
              <a:cxnLst/>
              <a:rect l="l" t="t" r="r" b="b"/>
              <a:pathLst>
                <a:path w="12654" h="45507" extrusionOk="0">
                  <a:moveTo>
                    <a:pt x="1776" y="1"/>
                  </a:moveTo>
                  <a:cubicBezTo>
                    <a:pt x="0" y="7992"/>
                    <a:pt x="0" y="16205"/>
                    <a:pt x="1776" y="24197"/>
                  </a:cubicBezTo>
                  <a:cubicBezTo>
                    <a:pt x="2442" y="28192"/>
                    <a:pt x="3774" y="31966"/>
                    <a:pt x="5550" y="35740"/>
                  </a:cubicBezTo>
                  <a:cubicBezTo>
                    <a:pt x="7326" y="39291"/>
                    <a:pt x="9545" y="42621"/>
                    <a:pt x="12431" y="45507"/>
                  </a:cubicBezTo>
                  <a:lnTo>
                    <a:pt x="12653" y="45285"/>
                  </a:lnTo>
                  <a:cubicBezTo>
                    <a:pt x="11099" y="41733"/>
                    <a:pt x="9323" y="38181"/>
                    <a:pt x="7770" y="34630"/>
                  </a:cubicBezTo>
                  <a:cubicBezTo>
                    <a:pt x="6216" y="30856"/>
                    <a:pt x="4884" y="27304"/>
                    <a:pt x="3774" y="23531"/>
                  </a:cubicBezTo>
                  <a:cubicBezTo>
                    <a:pt x="1776" y="15983"/>
                    <a:pt x="1110" y="7992"/>
                    <a:pt x="19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1"/>
            <p:cNvSpPr/>
            <p:nvPr/>
          </p:nvSpPr>
          <p:spPr>
            <a:xfrm>
              <a:off x="4226200" y="693175"/>
              <a:ext cx="765850" cy="754750"/>
            </a:xfrm>
            <a:custGeom>
              <a:avLst/>
              <a:gdLst/>
              <a:ahLst/>
              <a:cxnLst/>
              <a:rect l="l" t="t" r="r" b="b"/>
              <a:pathLst>
                <a:path w="30634" h="30190" extrusionOk="0">
                  <a:moveTo>
                    <a:pt x="30634" y="0"/>
                  </a:moveTo>
                  <a:cubicBezTo>
                    <a:pt x="23531" y="1998"/>
                    <a:pt x="16871" y="5772"/>
                    <a:pt x="11322" y="10878"/>
                  </a:cubicBezTo>
                  <a:cubicBezTo>
                    <a:pt x="8436" y="13319"/>
                    <a:pt x="5772" y="16205"/>
                    <a:pt x="3774" y="19313"/>
                  </a:cubicBezTo>
                  <a:cubicBezTo>
                    <a:pt x="1998" y="22642"/>
                    <a:pt x="667" y="26194"/>
                    <a:pt x="1" y="29968"/>
                  </a:cubicBezTo>
                  <a:lnTo>
                    <a:pt x="223" y="30190"/>
                  </a:lnTo>
                  <a:cubicBezTo>
                    <a:pt x="2220" y="26860"/>
                    <a:pt x="4218" y="23752"/>
                    <a:pt x="6216" y="20867"/>
                  </a:cubicBezTo>
                  <a:cubicBezTo>
                    <a:pt x="8214" y="17981"/>
                    <a:pt x="10434" y="15095"/>
                    <a:pt x="12875" y="12431"/>
                  </a:cubicBezTo>
                  <a:cubicBezTo>
                    <a:pt x="17759" y="7104"/>
                    <a:pt x="23975" y="2886"/>
                    <a:pt x="30634" y="222"/>
                  </a:cubicBezTo>
                  <a:lnTo>
                    <a:pt x="306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1"/>
            <p:cNvSpPr/>
            <p:nvPr/>
          </p:nvSpPr>
          <p:spPr>
            <a:xfrm>
              <a:off x="5053075" y="254750"/>
              <a:ext cx="1343025" cy="810275"/>
            </a:xfrm>
            <a:custGeom>
              <a:avLst/>
              <a:gdLst/>
              <a:ahLst/>
              <a:cxnLst/>
              <a:rect l="l" t="t" r="r" b="b"/>
              <a:pathLst>
                <a:path w="53721" h="32411" extrusionOk="0">
                  <a:moveTo>
                    <a:pt x="53720" y="1"/>
                  </a:moveTo>
                  <a:cubicBezTo>
                    <a:pt x="49946" y="3775"/>
                    <a:pt x="45729" y="6882"/>
                    <a:pt x="40845" y="9102"/>
                  </a:cubicBezTo>
                  <a:cubicBezTo>
                    <a:pt x="36184" y="11544"/>
                    <a:pt x="31522" y="13542"/>
                    <a:pt x="26638" y="15318"/>
                  </a:cubicBezTo>
                  <a:cubicBezTo>
                    <a:pt x="21533" y="17093"/>
                    <a:pt x="16649" y="19313"/>
                    <a:pt x="11988" y="21755"/>
                  </a:cubicBezTo>
                  <a:cubicBezTo>
                    <a:pt x="7326" y="24197"/>
                    <a:pt x="3108" y="27749"/>
                    <a:pt x="1" y="32188"/>
                  </a:cubicBezTo>
                  <a:lnTo>
                    <a:pt x="223" y="32410"/>
                  </a:lnTo>
                  <a:cubicBezTo>
                    <a:pt x="4218" y="29302"/>
                    <a:pt x="8658" y="26417"/>
                    <a:pt x="13320" y="24197"/>
                  </a:cubicBezTo>
                  <a:cubicBezTo>
                    <a:pt x="17981" y="21977"/>
                    <a:pt x="22643" y="19757"/>
                    <a:pt x="27526" y="17537"/>
                  </a:cubicBezTo>
                  <a:cubicBezTo>
                    <a:pt x="32410" y="15540"/>
                    <a:pt x="37072" y="13098"/>
                    <a:pt x="41733" y="10434"/>
                  </a:cubicBezTo>
                  <a:cubicBezTo>
                    <a:pt x="46173" y="7770"/>
                    <a:pt x="50168" y="4219"/>
                    <a:pt x="53720" y="223"/>
                  </a:cubicBezTo>
                  <a:lnTo>
                    <a:pt x="537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1"/>
            <p:cNvSpPr/>
            <p:nvPr/>
          </p:nvSpPr>
          <p:spPr>
            <a:xfrm>
              <a:off x="2994200" y="2423225"/>
              <a:ext cx="2552825" cy="446575"/>
            </a:xfrm>
            <a:custGeom>
              <a:avLst/>
              <a:gdLst/>
              <a:ahLst/>
              <a:cxnLst/>
              <a:rect l="l" t="t" r="r" b="b"/>
              <a:pathLst>
                <a:path w="102113" h="17863" extrusionOk="0">
                  <a:moveTo>
                    <a:pt x="13236" y="1"/>
                  </a:moveTo>
                  <a:cubicBezTo>
                    <a:pt x="8769" y="1"/>
                    <a:pt x="4329" y="611"/>
                    <a:pt x="1" y="1832"/>
                  </a:cubicBezTo>
                  <a:lnTo>
                    <a:pt x="1" y="2054"/>
                  </a:lnTo>
                  <a:cubicBezTo>
                    <a:pt x="2381" y="1810"/>
                    <a:pt x="4778" y="1684"/>
                    <a:pt x="7177" y="1684"/>
                  </a:cubicBezTo>
                  <a:cubicBezTo>
                    <a:pt x="13507" y="1684"/>
                    <a:pt x="19856" y="2565"/>
                    <a:pt x="25973" y="4496"/>
                  </a:cubicBezTo>
                  <a:cubicBezTo>
                    <a:pt x="34186" y="6716"/>
                    <a:pt x="42621" y="9824"/>
                    <a:pt x="50834" y="12487"/>
                  </a:cubicBezTo>
                  <a:cubicBezTo>
                    <a:pt x="59270" y="15595"/>
                    <a:pt x="68149" y="17371"/>
                    <a:pt x="77028" y="17815"/>
                  </a:cubicBezTo>
                  <a:cubicBezTo>
                    <a:pt x="77666" y="17847"/>
                    <a:pt x="78303" y="17863"/>
                    <a:pt x="78940" y="17863"/>
                  </a:cubicBezTo>
                  <a:cubicBezTo>
                    <a:pt x="87174" y="17863"/>
                    <a:pt x="95313" y="15213"/>
                    <a:pt x="102112" y="10268"/>
                  </a:cubicBezTo>
                  <a:lnTo>
                    <a:pt x="101890" y="10046"/>
                  </a:lnTo>
                  <a:cubicBezTo>
                    <a:pt x="95559" y="14266"/>
                    <a:pt x="88068" y="16663"/>
                    <a:pt x="80420" y="16663"/>
                  </a:cubicBezTo>
                  <a:cubicBezTo>
                    <a:pt x="79218" y="16663"/>
                    <a:pt x="78012" y="16604"/>
                    <a:pt x="76806" y="16483"/>
                  </a:cubicBezTo>
                  <a:cubicBezTo>
                    <a:pt x="68149" y="15817"/>
                    <a:pt x="59714" y="13819"/>
                    <a:pt x="51500" y="10490"/>
                  </a:cubicBezTo>
                  <a:cubicBezTo>
                    <a:pt x="43287" y="7160"/>
                    <a:pt x="35074" y="4274"/>
                    <a:pt x="26639" y="1832"/>
                  </a:cubicBezTo>
                  <a:cubicBezTo>
                    <a:pt x="22199" y="611"/>
                    <a:pt x="17704" y="1"/>
                    <a:pt x="132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1"/>
            <p:cNvSpPr/>
            <p:nvPr/>
          </p:nvSpPr>
          <p:spPr>
            <a:xfrm>
              <a:off x="4242850" y="1420150"/>
              <a:ext cx="1581650" cy="181750"/>
            </a:xfrm>
            <a:custGeom>
              <a:avLst/>
              <a:gdLst/>
              <a:ahLst/>
              <a:cxnLst/>
              <a:rect l="l" t="t" r="r" b="b"/>
              <a:pathLst>
                <a:path w="63266" h="7270" extrusionOk="0">
                  <a:moveTo>
                    <a:pt x="63043" y="1"/>
                  </a:moveTo>
                  <a:cubicBezTo>
                    <a:pt x="58825" y="3331"/>
                    <a:pt x="53720" y="5328"/>
                    <a:pt x="48392" y="5550"/>
                  </a:cubicBezTo>
                  <a:cubicBezTo>
                    <a:pt x="47504" y="5587"/>
                    <a:pt x="46610" y="5606"/>
                    <a:pt x="45713" y="5606"/>
                  </a:cubicBezTo>
                  <a:cubicBezTo>
                    <a:pt x="41227" y="5606"/>
                    <a:pt x="36664" y="5143"/>
                    <a:pt x="32410" y="4219"/>
                  </a:cubicBezTo>
                  <a:cubicBezTo>
                    <a:pt x="27082" y="3109"/>
                    <a:pt x="21755" y="1999"/>
                    <a:pt x="16205" y="1555"/>
                  </a:cubicBezTo>
                  <a:cubicBezTo>
                    <a:pt x="14977" y="1407"/>
                    <a:pt x="13749" y="1336"/>
                    <a:pt x="12526" y="1336"/>
                  </a:cubicBezTo>
                  <a:cubicBezTo>
                    <a:pt x="8221" y="1336"/>
                    <a:pt x="3976" y="2219"/>
                    <a:pt x="1" y="3775"/>
                  </a:cubicBezTo>
                  <a:lnTo>
                    <a:pt x="1" y="3997"/>
                  </a:lnTo>
                  <a:cubicBezTo>
                    <a:pt x="2473" y="3688"/>
                    <a:pt x="4946" y="3522"/>
                    <a:pt x="7418" y="3522"/>
                  </a:cubicBezTo>
                  <a:cubicBezTo>
                    <a:pt x="10273" y="3522"/>
                    <a:pt x="13128" y="3743"/>
                    <a:pt x="15983" y="4219"/>
                  </a:cubicBezTo>
                  <a:lnTo>
                    <a:pt x="31966" y="6438"/>
                  </a:lnTo>
                  <a:cubicBezTo>
                    <a:pt x="35326" y="6976"/>
                    <a:pt x="38687" y="7270"/>
                    <a:pt x="41998" y="7270"/>
                  </a:cubicBezTo>
                  <a:cubicBezTo>
                    <a:pt x="44155" y="7270"/>
                    <a:pt x="46291" y="7145"/>
                    <a:pt x="48392" y="6882"/>
                  </a:cubicBezTo>
                  <a:cubicBezTo>
                    <a:pt x="53942" y="6216"/>
                    <a:pt x="59047" y="3997"/>
                    <a:pt x="63265" y="223"/>
                  </a:cubicBezTo>
                  <a:lnTo>
                    <a:pt x="630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1"/>
            <p:cNvSpPr/>
            <p:nvPr/>
          </p:nvSpPr>
          <p:spPr>
            <a:xfrm>
              <a:off x="3510325" y="1923700"/>
              <a:ext cx="2186525" cy="290900"/>
            </a:xfrm>
            <a:custGeom>
              <a:avLst/>
              <a:gdLst/>
              <a:ahLst/>
              <a:cxnLst/>
              <a:rect l="l" t="t" r="r" b="b"/>
              <a:pathLst>
                <a:path w="87461" h="11636" extrusionOk="0">
                  <a:moveTo>
                    <a:pt x="16545" y="0"/>
                  </a:moveTo>
                  <a:cubicBezTo>
                    <a:pt x="10781" y="0"/>
                    <a:pt x="5143" y="1457"/>
                    <a:pt x="0" y="4277"/>
                  </a:cubicBezTo>
                  <a:lnTo>
                    <a:pt x="0" y="4499"/>
                  </a:lnTo>
                  <a:cubicBezTo>
                    <a:pt x="4471" y="3102"/>
                    <a:pt x="9206" y="2320"/>
                    <a:pt x="13927" y="2320"/>
                  </a:cubicBezTo>
                  <a:cubicBezTo>
                    <a:pt x="16708" y="2320"/>
                    <a:pt x="19483" y="2591"/>
                    <a:pt x="22198" y="3167"/>
                  </a:cubicBezTo>
                  <a:cubicBezTo>
                    <a:pt x="29524" y="4499"/>
                    <a:pt x="36849" y="6719"/>
                    <a:pt x="44174" y="8494"/>
                  </a:cubicBezTo>
                  <a:cubicBezTo>
                    <a:pt x="50781" y="10697"/>
                    <a:pt x="57749" y="11635"/>
                    <a:pt x="64753" y="11635"/>
                  </a:cubicBezTo>
                  <a:cubicBezTo>
                    <a:pt x="65514" y="11635"/>
                    <a:pt x="66276" y="11624"/>
                    <a:pt x="67038" y="11602"/>
                  </a:cubicBezTo>
                  <a:cubicBezTo>
                    <a:pt x="74808" y="11158"/>
                    <a:pt x="82133" y="7829"/>
                    <a:pt x="87461" y="2057"/>
                  </a:cubicBezTo>
                  <a:lnTo>
                    <a:pt x="87239" y="1835"/>
                  </a:lnTo>
                  <a:cubicBezTo>
                    <a:pt x="81689" y="7163"/>
                    <a:pt x="74586" y="10048"/>
                    <a:pt x="66816" y="10048"/>
                  </a:cubicBezTo>
                  <a:cubicBezTo>
                    <a:pt x="59269" y="10048"/>
                    <a:pt x="51722" y="8938"/>
                    <a:pt x="44618" y="6497"/>
                  </a:cubicBezTo>
                  <a:cubicBezTo>
                    <a:pt x="37515" y="3833"/>
                    <a:pt x="29967" y="1835"/>
                    <a:pt x="22420" y="503"/>
                  </a:cubicBezTo>
                  <a:cubicBezTo>
                    <a:pt x="20457" y="167"/>
                    <a:pt x="18494" y="0"/>
                    <a:pt x="165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1"/>
            <p:cNvSpPr/>
            <p:nvPr/>
          </p:nvSpPr>
          <p:spPr>
            <a:xfrm>
              <a:off x="2555800" y="2909850"/>
              <a:ext cx="2902425" cy="531550"/>
            </a:xfrm>
            <a:custGeom>
              <a:avLst/>
              <a:gdLst/>
              <a:ahLst/>
              <a:cxnLst/>
              <a:rect l="l" t="t" r="r" b="b"/>
              <a:pathLst>
                <a:path w="116097" h="21262" extrusionOk="0">
                  <a:moveTo>
                    <a:pt x="13743" y="1"/>
                  </a:moveTo>
                  <a:cubicBezTo>
                    <a:pt x="9093" y="1"/>
                    <a:pt x="4477" y="561"/>
                    <a:pt x="0" y="1680"/>
                  </a:cubicBezTo>
                  <a:lnTo>
                    <a:pt x="0" y="2124"/>
                  </a:lnTo>
                  <a:cubicBezTo>
                    <a:pt x="2673" y="1820"/>
                    <a:pt x="5362" y="1666"/>
                    <a:pt x="8054" y="1666"/>
                  </a:cubicBezTo>
                  <a:cubicBezTo>
                    <a:pt x="15201" y="1666"/>
                    <a:pt x="22368" y="2752"/>
                    <a:pt x="29302" y="5009"/>
                  </a:cubicBezTo>
                  <a:cubicBezTo>
                    <a:pt x="38847" y="7673"/>
                    <a:pt x="48170" y="11225"/>
                    <a:pt x="57715" y="14555"/>
                  </a:cubicBezTo>
                  <a:cubicBezTo>
                    <a:pt x="67261" y="18106"/>
                    <a:pt x="77250" y="20326"/>
                    <a:pt x="87461" y="21214"/>
                  </a:cubicBezTo>
                  <a:cubicBezTo>
                    <a:pt x="88174" y="21246"/>
                    <a:pt x="88889" y="21262"/>
                    <a:pt x="89604" y="21262"/>
                  </a:cubicBezTo>
                  <a:cubicBezTo>
                    <a:pt x="98900" y="21262"/>
                    <a:pt x="108264" y="18582"/>
                    <a:pt x="116096" y="13223"/>
                  </a:cubicBezTo>
                  <a:lnTo>
                    <a:pt x="115874" y="13001"/>
                  </a:lnTo>
                  <a:cubicBezTo>
                    <a:pt x="108777" y="17483"/>
                    <a:pt x="100580" y="19923"/>
                    <a:pt x="92208" y="19923"/>
                  </a:cubicBezTo>
                  <a:cubicBezTo>
                    <a:pt x="90630" y="19923"/>
                    <a:pt x="89045" y="19836"/>
                    <a:pt x="87461" y="19660"/>
                  </a:cubicBezTo>
                  <a:cubicBezTo>
                    <a:pt x="77472" y="18772"/>
                    <a:pt x="67705" y="16330"/>
                    <a:pt x="58603" y="12557"/>
                  </a:cubicBezTo>
                  <a:cubicBezTo>
                    <a:pt x="49280" y="8561"/>
                    <a:pt x="39735" y="5009"/>
                    <a:pt x="30190" y="2346"/>
                  </a:cubicBezTo>
                  <a:cubicBezTo>
                    <a:pt x="24779" y="783"/>
                    <a:pt x="19238" y="1"/>
                    <a:pt x="13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1"/>
            <p:cNvSpPr/>
            <p:nvPr/>
          </p:nvSpPr>
          <p:spPr>
            <a:xfrm>
              <a:off x="2122925" y="3511650"/>
              <a:ext cx="3141050" cy="522650"/>
            </a:xfrm>
            <a:custGeom>
              <a:avLst/>
              <a:gdLst/>
              <a:ahLst/>
              <a:cxnLst/>
              <a:rect l="l" t="t" r="r" b="b"/>
              <a:pathLst>
                <a:path w="125642" h="20906" extrusionOk="0">
                  <a:moveTo>
                    <a:pt x="14606" y="0"/>
                  </a:moveTo>
                  <a:cubicBezTo>
                    <a:pt x="9520" y="0"/>
                    <a:pt x="4480" y="1136"/>
                    <a:pt x="1" y="3579"/>
                  </a:cubicBezTo>
                  <a:lnTo>
                    <a:pt x="1" y="3801"/>
                  </a:lnTo>
                  <a:cubicBezTo>
                    <a:pt x="3830" y="2303"/>
                    <a:pt x="7784" y="1554"/>
                    <a:pt x="11769" y="1554"/>
                  </a:cubicBezTo>
                  <a:cubicBezTo>
                    <a:pt x="13098" y="1554"/>
                    <a:pt x="14430" y="1637"/>
                    <a:pt x="15761" y="1804"/>
                  </a:cubicBezTo>
                  <a:cubicBezTo>
                    <a:pt x="21089" y="2470"/>
                    <a:pt x="26195" y="3579"/>
                    <a:pt x="31300" y="5355"/>
                  </a:cubicBezTo>
                  <a:cubicBezTo>
                    <a:pt x="41511" y="8685"/>
                    <a:pt x="51722" y="12459"/>
                    <a:pt x="62155" y="15566"/>
                  </a:cubicBezTo>
                  <a:cubicBezTo>
                    <a:pt x="72589" y="18896"/>
                    <a:pt x="83466" y="20672"/>
                    <a:pt x="94343" y="20894"/>
                  </a:cubicBezTo>
                  <a:cubicBezTo>
                    <a:pt x="94740" y="20902"/>
                    <a:pt x="95136" y="20906"/>
                    <a:pt x="95532" y="20906"/>
                  </a:cubicBezTo>
                  <a:cubicBezTo>
                    <a:pt x="106218" y="20906"/>
                    <a:pt x="116652" y="18024"/>
                    <a:pt x="125642" y="12459"/>
                  </a:cubicBezTo>
                  <a:lnTo>
                    <a:pt x="125642" y="12237"/>
                  </a:lnTo>
                  <a:cubicBezTo>
                    <a:pt x="117061" y="17026"/>
                    <a:pt x="107583" y="19663"/>
                    <a:pt x="97853" y="19663"/>
                  </a:cubicBezTo>
                  <a:cubicBezTo>
                    <a:pt x="96760" y="19663"/>
                    <a:pt x="95663" y="19629"/>
                    <a:pt x="94565" y="19562"/>
                  </a:cubicBezTo>
                  <a:cubicBezTo>
                    <a:pt x="83910" y="19118"/>
                    <a:pt x="73255" y="17120"/>
                    <a:pt x="63043" y="13569"/>
                  </a:cubicBezTo>
                  <a:cubicBezTo>
                    <a:pt x="52832" y="10017"/>
                    <a:pt x="42843" y="5799"/>
                    <a:pt x="32188" y="2914"/>
                  </a:cubicBezTo>
                  <a:cubicBezTo>
                    <a:pt x="26860" y="1138"/>
                    <a:pt x="21533" y="250"/>
                    <a:pt x="15983" y="28"/>
                  </a:cubicBezTo>
                  <a:cubicBezTo>
                    <a:pt x="15524" y="9"/>
                    <a:pt x="15065" y="0"/>
                    <a:pt x="14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1"/>
            <p:cNvSpPr/>
            <p:nvPr/>
          </p:nvSpPr>
          <p:spPr>
            <a:xfrm>
              <a:off x="1801050" y="4061325"/>
              <a:ext cx="3041175" cy="657175"/>
            </a:xfrm>
            <a:custGeom>
              <a:avLst/>
              <a:gdLst/>
              <a:ahLst/>
              <a:cxnLst/>
              <a:rect l="l" t="t" r="r" b="b"/>
              <a:pathLst>
                <a:path w="121647" h="26287" extrusionOk="0">
                  <a:moveTo>
                    <a:pt x="14479" y="0"/>
                  </a:moveTo>
                  <a:cubicBezTo>
                    <a:pt x="9212" y="0"/>
                    <a:pt x="4006" y="1972"/>
                    <a:pt x="1" y="5344"/>
                  </a:cubicBezTo>
                  <a:lnTo>
                    <a:pt x="1" y="5566"/>
                  </a:lnTo>
                  <a:cubicBezTo>
                    <a:pt x="3871" y="3171"/>
                    <a:pt x="8199" y="1846"/>
                    <a:pt x="12606" y="1846"/>
                  </a:cubicBezTo>
                  <a:cubicBezTo>
                    <a:pt x="13508" y="1846"/>
                    <a:pt x="14413" y="1902"/>
                    <a:pt x="15318" y="2015"/>
                  </a:cubicBezTo>
                  <a:cubicBezTo>
                    <a:pt x="20645" y="2237"/>
                    <a:pt x="25751" y="3791"/>
                    <a:pt x="30412" y="6010"/>
                  </a:cubicBezTo>
                  <a:cubicBezTo>
                    <a:pt x="39957" y="10450"/>
                    <a:pt x="48837" y="17331"/>
                    <a:pt x="59048" y="21327"/>
                  </a:cubicBezTo>
                  <a:cubicBezTo>
                    <a:pt x="67184" y="24651"/>
                    <a:pt x="75768" y="26286"/>
                    <a:pt x="84311" y="26286"/>
                  </a:cubicBezTo>
                  <a:cubicBezTo>
                    <a:pt x="97445" y="26286"/>
                    <a:pt x="110483" y="22422"/>
                    <a:pt x="121646" y="14890"/>
                  </a:cubicBezTo>
                  <a:lnTo>
                    <a:pt x="121646" y="14668"/>
                  </a:lnTo>
                  <a:cubicBezTo>
                    <a:pt x="110842" y="21356"/>
                    <a:pt x="98546" y="24766"/>
                    <a:pt x="86228" y="24766"/>
                  </a:cubicBezTo>
                  <a:cubicBezTo>
                    <a:pt x="77289" y="24766"/>
                    <a:pt x="68337" y="22970"/>
                    <a:pt x="59936" y="19329"/>
                  </a:cubicBezTo>
                  <a:cubicBezTo>
                    <a:pt x="50169" y="15112"/>
                    <a:pt x="41733" y="7786"/>
                    <a:pt x="31522" y="3569"/>
                  </a:cubicBezTo>
                  <a:cubicBezTo>
                    <a:pt x="26417" y="1349"/>
                    <a:pt x="20867" y="17"/>
                    <a:pt x="15318" y="17"/>
                  </a:cubicBezTo>
                  <a:cubicBezTo>
                    <a:pt x="15038" y="6"/>
                    <a:pt x="14758" y="0"/>
                    <a:pt x="144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1"/>
            <p:cNvSpPr/>
            <p:nvPr/>
          </p:nvSpPr>
          <p:spPr>
            <a:xfrm>
              <a:off x="1551325" y="4638200"/>
              <a:ext cx="2591650" cy="604800"/>
            </a:xfrm>
            <a:custGeom>
              <a:avLst/>
              <a:gdLst/>
              <a:ahLst/>
              <a:cxnLst/>
              <a:rect l="l" t="t" r="r" b="b"/>
              <a:pathLst>
                <a:path w="103666" h="24192" extrusionOk="0">
                  <a:moveTo>
                    <a:pt x="13430" y="0"/>
                  </a:moveTo>
                  <a:cubicBezTo>
                    <a:pt x="13024" y="0"/>
                    <a:pt x="12617" y="9"/>
                    <a:pt x="12210" y="28"/>
                  </a:cubicBezTo>
                  <a:cubicBezTo>
                    <a:pt x="9768" y="250"/>
                    <a:pt x="7326" y="916"/>
                    <a:pt x="5106" y="1804"/>
                  </a:cubicBezTo>
                  <a:cubicBezTo>
                    <a:pt x="2887" y="2914"/>
                    <a:pt x="1111" y="4689"/>
                    <a:pt x="1" y="6687"/>
                  </a:cubicBezTo>
                  <a:lnTo>
                    <a:pt x="1" y="6687"/>
                  </a:lnTo>
                  <a:cubicBezTo>
                    <a:pt x="2935" y="3544"/>
                    <a:pt x="7056" y="1785"/>
                    <a:pt x="11430" y="1785"/>
                  </a:cubicBezTo>
                  <a:cubicBezTo>
                    <a:pt x="11689" y="1785"/>
                    <a:pt x="11949" y="1791"/>
                    <a:pt x="12210" y="1804"/>
                  </a:cubicBezTo>
                  <a:cubicBezTo>
                    <a:pt x="16649" y="1804"/>
                    <a:pt x="21089" y="3136"/>
                    <a:pt x="24863" y="5577"/>
                  </a:cubicBezTo>
                  <a:cubicBezTo>
                    <a:pt x="28858" y="7575"/>
                    <a:pt x="32410" y="10461"/>
                    <a:pt x="36406" y="13125"/>
                  </a:cubicBezTo>
                  <a:cubicBezTo>
                    <a:pt x="46827" y="20400"/>
                    <a:pt x="59338" y="24192"/>
                    <a:pt x="71933" y="24192"/>
                  </a:cubicBezTo>
                  <a:cubicBezTo>
                    <a:pt x="73558" y="24192"/>
                    <a:pt x="75183" y="24129"/>
                    <a:pt x="76806" y="24002"/>
                  </a:cubicBezTo>
                  <a:cubicBezTo>
                    <a:pt x="86351" y="23336"/>
                    <a:pt x="95453" y="20450"/>
                    <a:pt x="103666" y="15789"/>
                  </a:cubicBezTo>
                  <a:lnTo>
                    <a:pt x="103666" y="15567"/>
                  </a:lnTo>
                  <a:cubicBezTo>
                    <a:pt x="94419" y="20375"/>
                    <a:pt x="84215" y="22855"/>
                    <a:pt x="74002" y="22855"/>
                  </a:cubicBezTo>
                  <a:cubicBezTo>
                    <a:pt x="65826" y="22855"/>
                    <a:pt x="57645" y="21265"/>
                    <a:pt x="49946" y="18008"/>
                  </a:cubicBezTo>
                  <a:cubicBezTo>
                    <a:pt x="45729" y="16011"/>
                    <a:pt x="41733" y="13791"/>
                    <a:pt x="38181" y="11127"/>
                  </a:cubicBezTo>
                  <a:cubicBezTo>
                    <a:pt x="34408" y="8241"/>
                    <a:pt x="30412" y="5577"/>
                    <a:pt x="26195" y="3358"/>
                  </a:cubicBezTo>
                  <a:cubicBezTo>
                    <a:pt x="22328" y="1119"/>
                    <a:pt x="17903" y="0"/>
                    <a:pt x="134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6" name="Google Shape;786;p21"/>
          <p:cNvGrpSpPr/>
          <p:nvPr/>
        </p:nvGrpSpPr>
        <p:grpSpPr>
          <a:xfrm rot="-9501603" flipH="1">
            <a:off x="55842" y="2919653"/>
            <a:ext cx="1146583" cy="2386093"/>
            <a:chOff x="2773725" y="240525"/>
            <a:chExt cx="2096325" cy="5101625"/>
          </a:xfrm>
        </p:grpSpPr>
        <p:sp>
          <p:nvSpPr>
            <p:cNvPr id="787" name="Google Shape;787;p21"/>
            <p:cNvSpPr/>
            <p:nvPr/>
          </p:nvSpPr>
          <p:spPr>
            <a:xfrm>
              <a:off x="2773725" y="240525"/>
              <a:ext cx="2096325" cy="5101625"/>
            </a:xfrm>
            <a:custGeom>
              <a:avLst/>
              <a:gdLst/>
              <a:ahLst/>
              <a:cxnLst/>
              <a:rect l="l" t="t" r="r" b="b"/>
              <a:pathLst>
                <a:path w="83853" h="204065" extrusionOk="0">
                  <a:moveTo>
                    <a:pt x="34110" y="0"/>
                  </a:moveTo>
                  <a:cubicBezTo>
                    <a:pt x="28906" y="0"/>
                    <a:pt x="23698" y="1120"/>
                    <a:pt x="18864" y="3391"/>
                  </a:cubicBezTo>
                  <a:cubicBezTo>
                    <a:pt x="9670" y="17023"/>
                    <a:pt x="4756" y="33033"/>
                    <a:pt x="2379" y="49518"/>
                  </a:cubicBezTo>
                  <a:cubicBezTo>
                    <a:pt x="1" y="66637"/>
                    <a:pt x="159" y="83914"/>
                    <a:pt x="477" y="101192"/>
                  </a:cubicBezTo>
                  <a:cubicBezTo>
                    <a:pt x="5390" y="91206"/>
                    <a:pt x="12365" y="82171"/>
                    <a:pt x="20607" y="74721"/>
                  </a:cubicBezTo>
                  <a:lnTo>
                    <a:pt x="20607" y="74721"/>
                  </a:lnTo>
                  <a:cubicBezTo>
                    <a:pt x="19498" y="85658"/>
                    <a:pt x="14108" y="95485"/>
                    <a:pt x="9512" y="105630"/>
                  </a:cubicBezTo>
                  <a:cubicBezTo>
                    <a:pt x="5073" y="115775"/>
                    <a:pt x="1428" y="126870"/>
                    <a:pt x="4281" y="137649"/>
                  </a:cubicBezTo>
                  <a:cubicBezTo>
                    <a:pt x="7609" y="128455"/>
                    <a:pt x="13633" y="120530"/>
                    <a:pt x="21558" y="115141"/>
                  </a:cubicBezTo>
                  <a:lnTo>
                    <a:pt x="21558" y="115141"/>
                  </a:lnTo>
                  <a:cubicBezTo>
                    <a:pt x="13316" y="145892"/>
                    <a:pt x="19815" y="178703"/>
                    <a:pt x="39153" y="204065"/>
                  </a:cubicBezTo>
                  <a:cubicBezTo>
                    <a:pt x="48980" y="177118"/>
                    <a:pt x="53101" y="148586"/>
                    <a:pt x="51199" y="120054"/>
                  </a:cubicBezTo>
                  <a:lnTo>
                    <a:pt x="51199" y="120054"/>
                  </a:lnTo>
                  <a:cubicBezTo>
                    <a:pt x="58174" y="126078"/>
                    <a:pt x="62136" y="134796"/>
                    <a:pt x="62295" y="143989"/>
                  </a:cubicBezTo>
                  <a:cubicBezTo>
                    <a:pt x="72756" y="122908"/>
                    <a:pt x="71171" y="97705"/>
                    <a:pt x="58015" y="78208"/>
                  </a:cubicBezTo>
                  <a:lnTo>
                    <a:pt x="58015" y="78208"/>
                  </a:lnTo>
                  <a:cubicBezTo>
                    <a:pt x="64673" y="79793"/>
                    <a:pt x="70537" y="84390"/>
                    <a:pt x="73708" y="90572"/>
                  </a:cubicBezTo>
                  <a:cubicBezTo>
                    <a:pt x="83852" y="76623"/>
                    <a:pt x="81474" y="57443"/>
                    <a:pt x="76244" y="40958"/>
                  </a:cubicBezTo>
                  <a:cubicBezTo>
                    <a:pt x="71805" y="26692"/>
                    <a:pt x="64831" y="11951"/>
                    <a:pt x="51675" y="4501"/>
                  </a:cubicBezTo>
                  <a:cubicBezTo>
                    <a:pt x="46219" y="1517"/>
                    <a:pt x="40167" y="0"/>
                    <a:pt x="341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1"/>
            <p:cNvSpPr/>
            <p:nvPr/>
          </p:nvSpPr>
          <p:spPr>
            <a:xfrm>
              <a:off x="3534575" y="380775"/>
              <a:ext cx="321000" cy="4933650"/>
            </a:xfrm>
            <a:custGeom>
              <a:avLst/>
              <a:gdLst/>
              <a:ahLst/>
              <a:cxnLst/>
              <a:rect l="l" t="t" r="r" b="b"/>
              <a:pathLst>
                <a:path w="12840" h="197346" extrusionOk="0">
                  <a:moveTo>
                    <a:pt x="793" y="0"/>
                  </a:moveTo>
                  <a:lnTo>
                    <a:pt x="793" y="0"/>
                  </a:lnTo>
                  <a:cubicBezTo>
                    <a:pt x="6500" y="6341"/>
                    <a:pt x="9987" y="14108"/>
                    <a:pt x="10779" y="22509"/>
                  </a:cubicBezTo>
                  <a:cubicBezTo>
                    <a:pt x="11572" y="30910"/>
                    <a:pt x="11572" y="39311"/>
                    <a:pt x="10462" y="47553"/>
                  </a:cubicBezTo>
                  <a:cubicBezTo>
                    <a:pt x="8877" y="64355"/>
                    <a:pt x="6182" y="80840"/>
                    <a:pt x="3805" y="97484"/>
                  </a:cubicBezTo>
                  <a:cubicBezTo>
                    <a:pt x="1269" y="114127"/>
                    <a:pt x="1" y="131088"/>
                    <a:pt x="159" y="147890"/>
                  </a:cubicBezTo>
                  <a:cubicBezTo>
                    <a:pt x="159" y="156291"/>
                    <a:pt x="952" y="164692"/>
                    <a:pt x="2220" y="173093"/>
                  </a:cubicBezTo>
                  <a:cubicBezTo>
                    <a:pt x="3646" y="181336"/>
                    <a:pt x="5865" y="189578"/>
                    <a:pt x="8877" y="197345"/>
                  </a:cubicBezTo>
                  <a:cubicBezTo>
                    <a:pt x="3805" y="181336"/>
                    <a:pt x="1427" y="164692"/>
                    <a:pt x="1586" y="147890"/>
                  </a:cubicBezTo>
                  <a:cubicBezTo>
                    <a:pt x="1903" y="131088"/>
                    <a:pt x="3171" y="114286"/>
                    <a:pt x="5865" y="97801"/>
                  </a:cubicBezTo>
                  <a:cubicBezTo>
                    <a:pt x="8085" y="81157"/>
                    <a:pt x="10779" y="64514"/>
                    <a:pt x="12047" y="47712"/>
                  </a:cubicBezTo>
                  <a:cubicBezTo>
                    <a:pt x="12840" y="39311"/>
                    <a:pt x="12840" y="30751"/>
                    <a:pt x="11730" y="22509"/>
                  </a:cubicBezTo>
                  <a:cubicBezTo>
                    <a:pt x="10304" y="14108"/>
                    <a:pt x="6975" y="5707"/>
                    <a:pt x="7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1"/>
            <p:cNvSpPr/>
            <p:nvPr/>
          </p:nvSpPr>
          <p:spPr>
            <a:xfrm>
              <a:off x="3154150" y="2207600"/>
              <a:ext cx="582550" cy="939200"/>
            </a:xfrm>
            <a:custGeom>
              <a:avLst/>
              <a:gdLst/>
              <a:ahLst/>
              <a:cxnLst/>
              <a:rect l="l" t="t" r="r" b="b"/>
              <a:pathLst>
                <a:path w="23302" h="37568" extrusionOk="0">
                  <a:moveTo>
                    <a:pt x="23302" y="0"/>
                  </a:moveTo>
                  <a:cubicBezTo>
                    <a:pt x="17595" y="4914"/>
                    <a:pt x="12682" y="10621"/>
                    <a:pt x="8719" y="17119"/>
                  </a:cubicBezTo>
                  <a:cubicBezTo>
                    <a:pt x="4756" y="23460"/>
                    <a:pt x="1744" y="30434"/>
                    <a:pt x="1" y="37567"/>
                  </a:cubicBezTo>
                  <a:cubicBezTo>
                    <a:pt x="6183" y="24094"/>
                    <a:pt x="13950" y="11572"/>
                    <a:pt x="233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1"/>
            <p:cNvSpPr/>
            <p:nvPr/>
          </p:nvSpPr>
          <p:spPr>
            <a:xfrm>
              <a:off x="3804050" y="2116450"/>
              <a:ext cx="598400" cy="1165075"/>
            </a:xfrm>
            <a:custGeom>
              <a:avLst/>
              <a:gdLst/>
              <a:ahLst/>
              <a:cxnLst/>
              <a:rect l="l" t="t" r="r" b="b"/>
              <a:pathLst>
                <a:path w="23936" h="46603" extrusionOk="0">
                  <a:moveTo>
                    <a:pt x="0" y="1"/>
                  </a:moveTo>
                  <a:cubicBezTo>
                    <a:pt x="3012" y="3329"/>
                    <a:pt x="5707" y="6817"/>
                    <a:pt x="8401" y="10304"/>
                  </a:cubicBezTo>
                  <a:cubicBezTo>
                    <a:pt x="10779" y="13950"/>
                    <a:pt x="13156" y="17754"/>
                    <a:pt x="15059" y="21717"/>
                  </a:cubicBezTo>
                  <a:cubicBezTo>
                    <a:pt x="17119" y="25679"/>
                    <a:pt x="18863" y="29642"/>
                    <a:pt x="20289" y="33763"/>
                  </a:cubicBezTo>
                  <a:lnTo>
                    <a:pt x="21399" y="36933"/>
                  </a:lnTo>
                  <a:lnTo>
                    <a:pt x="22350" y="40104"/>
                  </a:lnTo>
                  <a:lnTo>
                    <a:pt x="23143" y="43432"/>
                  </a:lnTo>
                  <a:cubicBezTo>
                    <a:pt x="23460" y="44383"/>
                    <a:pt x="23777" y="45493"/>
                    <a:pt x="23935" y="46603"/>
                  </a:cubicBezTo>
                  <a:cubicBezTo>
                    <a:pt x="23935" y="44383"/>
                    <a:pt x="23618" y="42164"/>
                    <a:pt x="23301" y="39945"/>
                  </a:cubicBezTo>
                  <a:lnTo>
                    <a:pt x="22667" y="36616"/>
                  </a:lnTo>
                  <a:lnTo>
                    <a:pt x="21716" y="33288"/>
                  </a:lnTo>
                  <a:cubicBezTo>
                    <a:pt x="20606" y="29008"/>
                    <a:pt x="18863" y="24887"/>
                    <a:pt x="16802" y="20924"/>
                  </a:cubicBezTo>
                  <a:cubicBezTo>
                    <a:pt x="14742" y="16961"/>
                    <a:pt x="12364" y="13157"/>
                    <a:pt x="9511" y="9511"/>
                  </a:cubicBezTo>
                  <a:cubicBezTo>
                    <a:pt x="6816" y="6024"/>
                    <a:pt x="3646" y="2854"/>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1"/>
            <p:cNvSpPr/>
            <p:nvPr/>
          </p:nvSpPr>
          <p:spPr>
            <a:xfrm>
              <a:off x="3827825" y="880075"/>
              <a:ext cx="681600" cy="1141300"/>
            </a:xfrm>
            <a:custGeom>
              <a:avLst/>
              <a:gdLst/>
              <a:ahLst/>
              <a:cxnLst/>
              <a:rect l="l" t="t" r="r" b="b"/>
              <a:pathLst>
                <a:path w="27264" h="45652" extrusionOk="0">
                  <a:moveTo>
                    <a:pt x="0" y="1"/>
                  </a:moveTo>
                  <a:cubicBezTo>
                    <a:pt x="3329" y="3171"/>
                    <a:pt x="6341" y="6499"/>
                    <a:pt x="9194" y="9987"/>
                  </a:cubicBezTo>
                  <a:cubicBezTo>
                    <a:pt x="12047" y="13474"/>
                    <a:pt x="14583" y="17120"/>
                    <a:pt x="16961" y="21082"/>
                  </a:cubicBezTo>
                  <a:cubicBezTo>
                    <a:pt x="19180" y="24887"/>
                    <a:pt x="21240" y="28849"/>
                    <a:pt x="22826" y="32971"/>
                  </a:cubicBezTo>
                  <a:lnTo>
                    <a:pt x="24094" y="35982"/>
                  </a:lnTo>
                  <a:lnTo>
                    <a:pt x="25203" y="39153"/>
                  </a:lnTo>
                  <a:lnTo>
                    <a:pt x="26313" y="42481"/>
                  </a:lnTo>
                  <a:cubicBezTo>
                    <a:pt x="26630" y="43432"/>
                    <a:pt x="26947" y="44542"/>
                    <a:pt x="27264" y="45651"/>
                  </a:cubicBezTo>
                  <a:cubicBezTo>
                    <a:pt x="27105" y="44542"/>
                    <a:pt x="26947" y="43432"/>
                    <a:pt x="26788" y="42323"/>
                  </a:cubicBezTo>
                  <a:lnTo>
                    <a:pt x="26154" y="38994"/>
                  </a:lnTo>
                  <a:lnTo>
                    <a:pt x="25362" y="35665"/>
                  </a:lnTo>
                  <a:lnTo>
                    <a:pt x="24252" y="32337"/>
                  </a:lnTo>
                  <a:cubicBezTo>
                    <a:pt x="22826" y="28057"/>
                    <a:pt x="20923" y="23777"/>
                    <a:pt x="18546" y="19973"/>
                  </a:cubicBezTo>
                  <a:cubicBezTo>
                    <a:pt x="16168" y="16010"/>
                    <a:pt x="13474" y="12364"/>
                    <a:pt x="10303" y="8877"/>
                  </a:cubicBezTo>
                  <a:cubicBezTo>
                    <a:pt x="7292" y="5548"/>
                    <a:pt x="3805" y="2537"/>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1"/>
            <p:cNvSpPr/>
            <p:nvPr/>
          </p:nvSpPr>
          <p:spPr>
            <a:xfrm>
              <a:off x="2995650" y="681950"/>
              <a:ext cx="701425" cy="1390950"/>
            </a:xfrm>
            <a:custGeom>
              <a:avLst/>
              <a:gdLst/>
              <a:ahLst/>
              <a:cxnLst/>
              <a:rect l="l" t="t" r="r" b="b"/>
              <a:pathLst>
                <a:path w="28057" h="55638" extrusionOk="0">
                  <a:moveTo>
                    <a:pt x="28057" y="0"/>
                  </a:moveTo>
                  <a:lnTo>
                    <a:pt x="28057" y="0"/>
                  </a:lnTo>
                  <a:cubicBezTo>
                    <a:pt x="24411" y="3804"/>
                    <a:pt x="21082" y="7767"/>
                    <a:pt x="18070" y="12205"/>
                  </a:cubicBezTo>
                  <a:cubicBezTo>
                    <a:pt x="15059" y="16485"/>
                    <a:pt x="12206" y="20923"/>
                    <a:pt x="9987" y="25679"/>
                  </a:cubicBezTo>
                  <a:cubicBezTo>
                    <a:pt x="7450" y="30434"/>
                    <a:pt x="5548" y="35348"/>
                    <a:pt x="3805" y="40262"/>
                  </a:cubicBezTo>
                  <a:cubicBezTo>
                    <a:pt x="3012" y="42798"/>
                    <a:pt x="2220" y="45334"/>
                    <a:pt x="1586" y="47870"/>
                  </a:cubicBezTo>
                  <a:cubicBezTo>
                    <a:pt x="952" y="50406"/>
                    <a:pt x="317" y="52942"/>
                    <a:pt x="0" y="55637"/>
                  </a:cubicBezTo>
                  <a:cubicBezTo>
                    <a:pt x="476" y="54369"/>
                    <a:pt x="793" y="53101"/>
                    <a:pt x="1269" y="51833"/>
                  </a:cubicBezTo>
                  <a:lnTo>
                    <a:pt x="2537" y="48187"/>
                  </a:lnTo>
                  <a:cubicBezTo>
                    <a:pt x="3329" y="45651"/>
                    <a:pt x="4280" y="43273"/>
                    <a:pt x="5231" y="40896"/>
                  </a:cubicBezTo>
                  <a:cubicBezTo>
                    <a:pt x="7292" y="35982"/>
                    <a:pt x="9352" y="31227"/>
                    <a:pt x="11730" y="26630"/>
                  </a:cubicBezTo>
                  <a:cubicBezTo>
                    <a:pt x="13949" y="22033"/>
                    <a:pt x="16485" y="17436"/>
                    <a:pt x="19339" y="12998"/>
                  </a:cubicBezTo>
                  <a:cubicBezTo>
                    <a:pt x="22033" y="8560"/>
                    <a:pt x="25045" y="4280"/>
                    <a:pt x="280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1"/>
            <p:cNvSpPr/>
            <p:nvPr/>
          </p:nvSpPr>
          <p:spPr>
            <a:xfrm>
              <a:off x="3633650" y="2972400"/>
              <a:ext cx="225900" cy="1422650"/>
            </a:xfrm>
            <a:custGeom>
              <a:avLst/>
              <a:gdLst/>
              <a:ahLst/>
              <a:cxnLst/>
              <a:rect l="l" t="t" r="r" b="b"/>
              <a:pathLst>
                <a:path w="9036" h="56906" extrusionOk="0">
                  <a:moveTo>
                    <a:pt x="1110" y="1"/>
                  </a:moveTo>
                  <a:cubicBezTo>
                    <a:pt x="317" y="4756"/>
                    <a:pt x="0" y="9670"/>
                    <a:pt x="159" y="14425"/>
                  </a:cubicBezTo>
                  <a:cubicBezTo>
                    <a:pt x="159" y="24253"/>
                    <a:pt x="1427" y="33922"/>
                    <a:pt x="4122" y="43274"/>
                  </a:cubicBezTo>
                  <a:cubicBezTo>
                    <a:pt x="4756" y="45652"/>
                    <a:pt x="5390" y="47871"/>
                    <a:pt x="6341" y="50248"/>
                  </a:cubicBezTo>
                  <a:cubicBezTo>
                    <a:pt x="7133" y="52468"/>
                    <a:pt x="7926" y="54687"/>
                    <a:pt x="9035" y="56906"/>
                  </a:cubicBezTo>
                  <a:cubicBezTo>
                    <a:pt x="8718" y="55796"/>
                    <a:pt x="8401" y="54687"/>
                    <a:pt x="8084" y="53419"/>
                  </a:cubicBezTo>
                  <a:lnTo>
                    <a:pt x="7133" y="49931"/>
                  </a:lnTo>
                  <a:cubicBezTo>
                    <a:pt x="6658" y="47554"/>
                    <a:pt x="6024" y="45335"/>
                    <a:pt x="5548" y="42957"/>
                  </a:cubicBezTo>
                  <a:cubicBezTo>
                    <a:pt x="4597" y="38202"/>
                    <a:pt x="3646" y="33446"/>
                    <a:pt x="3012" y="28691"/>
                  </a:cubicBezTo>
                  <a:cubicBezTo>
                    <a:pt x="2378" y="23936"/>
                    <a:pt x="1902" y="19180"/>
                    <a:pt x="1585" y="14425"/>
                  </a:cubicBezTo>
                  <a:cubicBezTo>
                    <a:pt x="1268" y="9670"/>
                    <a:pt x="1110" y="4915"/>
                    <a:pt x="11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list">
  <p:cSld name="CUSTOM_10">
    <p:spTree>
      <p:nvGrpSpPr>
        <p:cNvPr id="1" name="Shape 842"/>
        <p:cNvGrpSpPr/>
        <p:nvPr/>
      </p:nvGrpSpPr>
      <p:grpSpPr>
        <a:xfrm>
          <a:off x="0" y="0"/>
          <a:ext cx="0" cy="0"/>
          <a:chOff x="0" y="0"/>
          <a:chExt cx="0" cy="0"/>
        </a:xfrm>
      </p:grpSpPr>
      <p:sp>
        <p:nvSpPr>
          <p:cNvPr id="843" name="Google Shape;843;p23"/>
          <p:cNvSpPr/>
          <p:nvPr/>
        </p:nvSpPr>
        <p:spPr>
          <a:xfrm>
            <a:off x="421075" y="389425"/>
            <a:ext cx="8309400" cy="4369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4" name="Google Shape;844;p23"/>
          <p:cNvGrpSpPr/>
          <p:nvPr/>
        </p:nvGrpSpPr>
        <p:grpSpPr>
          <a:xfrm rot="-2008571">
            <a:off x="7268654" y="802425"/>
            <a:ext cx="1914697" cy="3970652"/>
            <a:chOff x="2479375" y="241250"/>
            <a:chExt cx="2454400" cy="5089875"/>
          </a:xfrm>
        </p:grpSpPr>
        <p:sp>
          <p:nvSpPr>
            <p:cNvPr id="845" name="Google Shape;845;p23"/>
            <p:cNvSpPr/>
            <p:nvPr/>
          </p:nvSpPr>
          <p:spPr>
            <a:xfrm>
              <a:off x="2479375" y="1065000"/>
              <a:ext cx="1943850" cy="4266125"/>
            </a:xfrm>
            <a:custGeom>
              <a:avLst/>
              <a:gdLst/>
              <a:ahLst/>
              <a:cxnLst/>
              <a:rect l="l" t="t" r="r" b="b"/>
              <a:pathLst>
                <a:path w="77754" h="170645" extrusionOk="0">
                  <a:moveTo>
                    <a:pt x="75783" y="0"/>
                  </a:moveTo>
                  <a:cubicBezTo>
                    <a:pt x="74757" y="0"/>
                    <a:pt x="73647" y="666"/>
                    <a:pt x="73536" y="1998"/>
                  </a:cubicBezTo>
                  <a:cubicBezTo>
                    <a:pt x="65988" y="61933"/>
                    <a:pt x="55777" y="129859"/>
                    <a:pt x="1836" y="166708"/>
                  </a:cubicBezTo>
                  <a:cubicBezTo>
                    <a:pt x="0" y="167993"/>
                    <a:pt x="1201" y="170644"/>
                    <a:pt x="2927" y="170644"/>
                  </a:cubicBezTo>
                  <a:cubicBezTo>
                    <a:pt x="3288" y="170644"/>
                    <a:pt x="3672" y="170528"/>
                    <a:pt x="4056" y="170260"/>
                  </a:cubicBezTo>
                  <a:lnTo>
                    <a:pt x="4056" y="170038"/>
                  </a:lnTo>
                  <a:cubicBezTo>
                    <a:pt x="59329" y="132523"/>
                    <a:pt x="69984" y="63709"/>
                    <a:pt x="77531" y="1998"/>
                  </a:cubicBezTo>
                  <a:cubicBezTo>
                    <a:pt x="77753" y="666"/>
                    <a:pt x="76810" y="0"/>
                    <a:pt x="757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3"/>
            <p:cNvSpPr/>
            <p:nvPr/>
          </p:nvSpPr>
          <p:spPr>
            <a:xfrm>
              <a:off x="4179025" y="241250"/>
              <a:ext cx="443975" cy="1395375"/>
            </a:xfrm>
            <a:custGeom>
              <a:avLst/>
              <a:gdLst/>
              <a:ahLst/>
              <a:cxnLst/>
              <a:rect l="l" t="t" r="r" b="b"/>
              <a:pathLst>
                <a:path w="17759" h="55815" extrusionOk="0">
                  <a:moveTo>
                    <a:pt x="10381" y="1"/>
                  </a:moveTo>
                  <a:cubicBezTo>
                    <a:pt x="8131" y="1"/>
                    <a:pt x="6021" y="1087"/>
                    <a:pt x="4884" y="2983"/>
                  </a:cubicBezTo>
                  <a:cubicBezTo>
                    <a:pt x="3330" y="5203"/>
                    <a:pt x="2664" y="7644"/>
                    <a:pt x="2442" y="10308"/>
                  </a:cubicBezTo>
                  <a:cubicBezTo>
                    <a:pt x="0" y="25403"/>
                    <a:pt x="888" y="40941"/>
                    <a:pt x="4884" y="55814"/>
                  </a:cubicBezTo>
                  <a:lnTo>
                    <a:pt x="13985" y="25403"/>
                  </a:lnTo>
                  <a:cubicBezTo>
                    <a:pt x="15761" y="19187"/>
                    <a:pt x="17759" y="12972"/>
                    <a:pt x="16427" y="6756"/>
                  </a:cubicBezTo>
                  <a:cubicBezTo>
                    <a:pt x="16205" y="3871"/>
                    <a:pt x="14207" y="1207"/>
                    <a:pt x="11543" y="97"/>
                  </a:cubicBezTo>
                  <a:cubicBezTo>
                    <a:pt x="11155" y="32"/>
                    <a:pt x="10766" y="1"/>
                    <a:pt x="103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3"/>
            <p:cNvSpPr/>
            <p:nvPr/>
          </p:nvSpPr>
          <p:spPr>
            <a:xfrm>
              <a:off x="3679550" y="1462325"/>
              <a:ext cx="399600" cy="1189850"/>
            </a:xfrm>
            <a:custGeom>
              <a:avLst/>
              <a:gdLst/>
              <a:ahLst/>
              <a:cxnLst/>
              <a:rect l="l" t="t" r="r" b="b"/>
              <a:pathLst>
                <a:path w="15984" h="47594" extrusionOk="0">
                  <a:moveTo>
                    <a:pt x="3784" y="1"/>
                  </a:moveTo>
                  <a:cubicBezTo>
                    <a:pt x="3091" y="1"/>
                    <a:pt x="2398" y="179"/>
                    <a:pt x="1777" y="534"/>
                  </a:cubicBezTo>
                  <a:cubicBezTo>
                    <a:pt x="445" y="2088"/>
                    <a:pt x="1" y="3863"/>
                    <a:pt x="445" y="5639"/>
                  </a:cubicBezTo>
                  <a:cubicBezTo>
                    <a:pt x="1777" y="20734"/>
                    <a:pt x="7104" y="35163"/>
                    <a:pt x="15984" y="47594"/>
                  </a:cubicBezTo>
                  <a:cubicBezTo>
                    <a:pt x="15318" y="33609"/>
                    <a:pt x="13098" y="19624"/>
                    <a:pt x="9102" y="6083"/>
                  </a:cubicBezTo>
                  <a:cubicBezTo>
                    <a:pt x="8658" y="4307"/>
                    <a:pt x="7992" y="2754"/>
                    <a:pt x="6660" y="1200"/>
                  </a:cubicBezTo>
                  <a:cubicBezTo>
                    <a:pt x="5861" y="401"/>
                    <a:pt x="4822" y="1"/>
                    <a:pt x="37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3"/>
            <p:cNvSpPr/>
            <p:nvPr/>
          </p:nvSpPr>
          <p:spPr>
            <a:xfrm>
              <a:off x="4123525" y="1803575"/>
              <a:ext cx="810250" cy="1118775"/>
            </a:xfrm>
            <a:custGeom>
              <a:avLst/>
              <a:gdLst/>
              <a:ahLst/>
              <a:cxnLst/>
              <a:rect l="l" t="t" r="r" b="b"/>
              <a:pathLst>
                <a:path w="32410" h="44751" extrusionOk="0">
                  <a:moveTo>
                    <a:pt x="26344" y="0"/>
                  </a:moveTo>
                  <a:cubicBezTo>
                    <a:pt x="26080" y="0"/>
                    <a:pt x="25807" y="63"/>
                    <a:pt x="25528" y="203"/>
                  </a:cubicBezTo>
                  <a:cubicBezTo>
                    <a:pt x="24640" y="425"/>
                    <a:pt x="24418" y="1534"/>
                    <a:pt x="24196" y="2644"/>
                  </a:cubicBezTo>
                  <a:cubicBezTo>
                    <a:pt x="22642" y="10414"/>
                    <a:pt x="20201" y="17739"/>
                    <a:pt x="16871" y="25064"/>
                  </a:cubicBezTo>
                  <a:cubicBezTo>
                    <a:pt x="13319" y="31946"/>
                    <a:pt x="7548" y="35276"/>
                    <a:pt x="222" y="37939"/>
                  </a:cubicBezTo>
                  <a:lnTo>
                    <a:pt x="0" y="37939"/>
                  </a:lnTo>
                  <a:cubicBezTo>
                    <a:pt x="2573" y="42480"/>
                    <a:pt x="7623" y="44750"/>
                    <a:pt x="12757" y="44750"/>
                  </a:cubicBezTo>
                  <a:cubicBezTo>
                    <a:pt x="15153" y="44750"/>
                    <a:pt x="17567" y="44256"/>
                    <a:pt x="19757" y="43267"/>
                  </a:cubicBezTo>
                  <a:cubicBezTo>
                    <a:pt x="26416" y="39493"/>
                    <a:pt x="30856" y="33056"/>
                    <a:pt x="31744" y="25508"/>
                  </a:cubicBezTo>
                  <a:cubicBezTo>
                    <a:pt x="32410" y="17961"/>
                    <a:pt x="31522" y="10414"/>
                    <a:pt x="29302" y="3310"/>
                  </a:cubicBezTo>
                  <a:cubicBezTo>
                    <a:pt x="28928" y="1813"/>
                    <a:pt x="27764" y="0"/>
                    <a:pt x="263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3"/>
            <p:cNvSpPr/>
            <p:nvPr/>
          </p:nvSpPr>
          <p:spPr>
            <a:xfrm>
              <a:off x="3302200" y="2345350"/>
              <a:ext cx="610475" cy="1031550"/>
            </a:xfrm>
            <a:custGeom>
              <a:avLst/>
              <a:gdLst/>
              <a:ahLst/>
              <a:cxnLst/>
              <a:rect l="l" t="t" r="r" b="b"/>
              <a:pathLst>
                <a:path w="24419" h="41262" extrusionOk="0">
                  <a:moveTo>
                    <a:pt x="2672" y="1"/>
                  </a:moveTo>
                  <a:cubicBezTo>
                    <a:pt x="2278" y="1"/>
                    <a:pt x="1899" y="88"/>
                    <a:pt x="1554" y="286"/>
                  </a:cubicBezTo>
                  <a:cubicBezTo>
                    <a:pt x="444" y="1396"/>
                    <a:pt x="0" y="2728"/>
                    <a:pt x="222" y="4281"/>
                  </a:cubicBezTo>
                  <a:cubicBezTo>
                    <a:pt x="666" y="15158"/>
                    <a:pt x="4884" y="25592"/>
                    <a:pt x="11987" y="34027"/>
                  </a:cubicBezTo>
                  <a:cubicBezTo>
                    <a:pt x="14669" y="36900"/>
                    <a:pt x="18673" y="41262"/>
                    <a:pt x="22431" y="41262"/>
                  </a:cubicBezTo>
                  <a:cubicBezTo>
                    <a:pt x="23028" y="41262"/>
                    <a:pt x="23618" y="41152"/>
                    <a:pt x="24196" y="40908"/>
                  </a:cubicBezTo>
                  <a:lnTo>
                    <a:pt x="24418" y="41130"/>
                  </a:lnTo>
                  <a:cubicBezTo>
                    <a:pt x="22642" y="26701"/>
                    <a:pt x="16427" y="12939"/>
                    <a:pt x="6660" y="2284"/>
                  </a:cubicBezTo>
                  <a:cubicBezTo>
                    <a:pt x="5624" y="1075"/>
                    <a:pt x="4051" y="1"/>
                    <a:pt x="26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3"/>
            <p:cNvSpPr/>
            <p:nvPr/>
          </p:nvSpPr>
          <p:spPr>
            <a:xfrm>
              <a:off x="3651825" y="3385450"/>
              <a:ext cx="982275" cy="684600"/>
            </a:xfrm>
            <a:custGeom>
              <a:avLst/>
              <a:gdLst/>
              <a:ahLst/>
              <a:cxnLst/>
              <a:rect l="l" t="t" r="r" b="b"/>
              <a:pathLst>
                <a:path w="39291" h="27384" extrusionOk="0">
                  <a:moveTo>
                    <a:pt x="0" y="23278"/>
                  </a:moveTo>
                  <a:lnTo>
                    <a:pt x="0" y="23500"/>
                  </a:lnTo>
                  <a:cubicBezTo>
                    <a:pt x="39" y="23451"/>
                    <a:pt x="77" y="23402"/>
                    <a:pt x="116" y="23353"/>
                  </a:cubicBezTo>
                  <a:lnTo>
                    <a:pt x="116" y="23353"/>
                  </a:lnTo>
                  <a:cubicBezTo>
                    <a:pt x="77" y="23328"/>
                    <a:pt x="39" y="23303"/>
                    <a:pt x="0" y="23278"/>
                  </a:cubicBezTo>
                  <a:close/>
                  <a:moveTo>
                    <a:pt x="33289" y="0"/>
                  </a:moveTo>
                  <a:cubicBezTo>
                    <a:pt x="32780" y="0"/>
                    <a:pt x="32262" y="63"/>
                    <a:pt x="31743" y="192"/>
                  </a:cubicBezTo>
                  <a:cubicBezTo>
                    <a:pt x="29080" y="858"/>
                    <a:pt x="26860" y="1968"/>
                    <a:pt x="24862" y="3522"/>
                  </a:cubicBezTo>
                  <a:cubicBezTo>
                    <a:pt x="16477" y="9479"/>
                    <a:pt x="6557" y="15218"/>
                    <a:pt x="116" y="23353"/>
                  </a:cubicBezTo>
                  <a:lnTo>
                    <a:pt x="116" y="23353"/>
                  </a:lnTo>
                  <a:cubicBezTo>
                    <a:pt x="4431" y="26109"/>
                    <a:pt x="9176" y="27384"/>
                    <a:pt x="13832" y="27384"/>
                  </a:cubicBezTo>
                  <a:cubicBezTo>
                    <a:pt x="24732" y="27384"/>
                    <a:pt x="35145" y="20396"/>
                    <a:pt x="38403" y="9071"/>
                  </a:cubicBezTo>
                  <a:cubicBezTo>
                    <a:pt x="39291" y="7074"/>
                    <a:pt x="39291" y="4854"/>
                    <a:pt x="38403" y="2856"/>
                  </a:cubicBezTo>
                  <a:cubicBezTo>
                    <a:pt x="37330" y="1068"/>
                    <a:pt x="35393" y="0"/>
                    <a:pt x="332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1" name="Google Shape;851;p23"/>
          <p:cNvGrpSpPr/>
          <p:nvPr/>
        </p:nvGrpSpPr>
        <p:grpSpPr>
          <a:xfrm rot="8783438">
            <a:off x="7115976" y="1872013"/>
            <a:ext cx="1527381" cy="3806843"/>
            <a:chOff x="2773725" y="240525"/>
            <a:chExt cx="2096325" cy="5101625"/>
          </a:xfrm>
        </p:grpSpPr>
        <p:sp>
          <p:nvSpPr>
            <p:cNvPr id="852" name="Google Shape;852;p23"/>
            <p:cNvSpPr/>
            <p:nvPr/>
          </p:nvSpPr>
          <p:spPr>
            <a:xfrm>
              <a:off x="2773725" y="240525"/>
              <a:ext cx="2096325" cy="5101625"/>
            </a:xfrm>
            <a:custGeom>
              <a:avLst/>
              <a:gdLst/>
              <a:ahLst/>
              <a:cxnLst/>
              <a:rect l="l" t="t" r="r" b="b"/>
              <a:pathLst>
                <a:path w="83853" h="204065" extrusionOk="0">
                  <a:moveTo>
                    <a:pt x="34110" y="0"/>
                  </a:moveTo>
                  <a:cubicBezTo>
                    <a:pt x="28906" y="0"/>
                    <a:pt x="23698" y="1120"/>
                    <a:pt x="18864" y="3391"/>
                  </a:cubicBezTo>
                  <a:cubicBezTo>
                    <a:pt x="9670" y="17023"/>
                    <a:pt x="4756" y="33033"/>
                    <a:pt x="2379" y="49518"/>
                  </a:cubicBezTo>
                  <a:cubicBezTo>
                    <a:pt x="1" y="66637"/>
                    <a:pt x="159" y="83914"/>
                    <a:pt x="477" y="101192"/>
                  </a:cubicBezTo>
                  <a:cubicBezTo>
                    <a:pt x="5390" y="91206"/>
                    <a:pt x="12365" y="82171"/>
                    <a:pt x="20607" y="74721"/>
                  </a:cubicBezTo>
                  <a:lnTo>
                    <a:pt x="20607" y="74721"/>
                  </a:lnTo>
                  <a:cubicBezTo>
                    <a:pt x="19498" y="85658"/>
                    <a:pt x="14108" y="95485"/>
                    <a:pt x="9512" y="105630"/>
                  </a:cubicBezTo>
                  <a:cubicBezTo>
                    <a:pt x="5073" y="115775"/>
                    <a:pt x="1428" y="126870"/>
                    <a:pt x="4281" y="137649"/>
                  </a:cubicBezTo>
                  <a:cubicBezTo>
                    <a:pt x="7609" y="128455"/>
                    <a:pt x="13633" y="120530"/>
                    <a:pt x="21558" y="115141"/>
                  </a:cubicBezTo>
                  <a:lnTo>
                    <a:pt x="21558" y="115141"/>
                  </a:lnTo>
                  <a:cubicBezTo>
                    <a:pt x="13316" y="145892"/>
                    <a:pt x="19815" y="178703"/>
                    <a:pt x="39153" y="204065"/>
                  </a:cubicBezTo>
                  <a:cubicBezTo>
                    <a:pt x="48980" y="177118"/>
                    <a:pt x="53101" y="148586"/>
                    <a:pt x="51199" y="120054"/>
                  </a:cubicBezTo>
                  <a:lnTo>
                    <a:pt x="51199" y="120054"/>
                  </a:lnTo>
                  <a:cubicBezTo>
                    <a:pt x="58174" y="126078"/>
                    <a:pt x="62136" y="134796"/>
                    <a:pt x="62295" y="143989"/>
                  </a:cubicBezTo>
                  <a:cubicBezTo>
                    <a:pt x="72756" y="122908"/>
                    <a:pt x="71171" y="97705"/>
                    <a:pt x="58015" y="78208"/>
                  </a:cubicBezTo>
                  <a:lnTo>
                    <a:pt x="58015" y="78208"/>
                  </a:lnTo>
                  <a:cubicBezTo>
                    <a:pt x="64673" y="79793"/>
                    <a:pt x="70537" y="84390"/>
                    <a:pt x="73708" y="90572"/>
                  </a:cubicBezTo>
                  <a:cubicBezTo>
                    <a:pt x="83852" y="76623"/>
                    <a:pt x="81474" y="57443"/>
                    <a:pt x="76244" y="40958"/>
                  </a:cubicBezTo>
                  <a:cubicBezTo>
                    <a:pt x="71805" y="26692"/>
                    <a:pt x="64831" y="11951"/>
                    <a:pt x="51675" y="4501"/>
                  </a:cubicBezTo>
                  <a:cubicBezTo>
                    <a:pt x="46219" y="1517"/>
                    <a:pt x="40167" y="0"/>
                    <a:pt x="341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3"/>
            <p:cNvSpPr/>
            <p:nvPr/>
          </p:nvSpPr>
          <p:spPr>
            <a:xfrm>
              <a:off x="3534575" y="380775"/>
              <a:ext cx="321000" cy="4933650"/>
            </a:xfrm>
            <a:custGeom>
              <a:avLst/>
              <a:gdLst/>
              <a:ahLst/>
              <a:cxnLst/>
              <a:rect l="l" t="t" r="r" b="b"/>
              <a:pathLst>
                <a:path w="12840" h="197346" extrusionOk="0">
                  <a:moveTo>
                    <a:pt x="793" y="0"/>
                  </a:moveTo>
                  <a:lnTo>
                    <a:pt x="793" y="0"/>
                  </a:lnTo>
                  <a:cubicBezTo>
                    <a:pt x="6500" y="6341"/>
                    <a:pt x="9987" y="14108"/>
                    <a:pt x="10779" y="22509"/>
                  </a:cubicBezTo>
                  <a:cubicBezTo>
                    <a:pt x="11572" y="30910"/>
                    <a:pt x="11572" y="39311"/>
                    <a:pt x="10462" y="47553"/>
                  </a:cubicBezTo>
                  <a:cubicBezTo>
                    <a:pt x="8877" y="64355"/>
                    <a:pt x="6182" y="80840"/>
                    <a:pt x="3805" y="97484"/>
                  </a:cubicBezTo>
                  <a:cubicBezTo>
                    <a:pt x="1269" y="114127"/>
                    <a:pt x="1" y="131088"/>
                    <a:pt x="159" y="147890"/>
                  </a:cubicBezTo>
                  <a:cubicBezTo>
                    <a:pt x="159" y="156291"/>
                    <a:pt x="952" y="164692"/>
                    <a:pt x="2220" y="173093"/>
                  </a:cubicBezTo>
                  <a:cubicBezTo>
                    <a:pt x="3646" y="181336"/>
                    <a:pt x="5865" y="189578"/>
                    <a:pt x="8877" y="197345"/>
                  </a:cubicBezTo>
                  <a:cubicBezTo>
                    <a:pt x="3805" y="181336"/>
                    <a:pt x="1427" y="164692"/>
                    <a:pt x="1586" y="147890"/>
                  </a:cubicBezTo>
                  <a:cubicBezTo>
                    <a:pt x="1903" y="131088"/>
                    <a:pt x="3171" y="114286"/>
                    <a:pt x="5865" y="97801"/>
                  </a:cubicBezTo>
                  <a:cubicBezTo>
                    <a:pt x="8085" y="81157"/>
                    <a:pt x="10779" y="64514"/>
                    <a:pt x="12047" y="47712"/>
                  </a:cubicBezTo>
                  <a:cubicBezTo>
                    <a:pt x="12840" y="39311"/>
                    <a:pt x="12840" y="30751"/>
                    <a:pt x="11730" y="22509"/>
                  </a:cubicBezTo>
                  <a:cubicBezTo>
                    <a:pt x="10304" y="14108"/>
                    <a:pt x="6975" y="5707"/>
                    <a:pt x="7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3"/>
            <p:cNvSpPr/>
            <p:nvPr/>
          </p:nvSpPr>
          <p:spPr>
            <a:xfrm>
              <a:off x="3154150" y="2207600"/>
              <a:ext cx="582550" cy="939200"/>
            </a:xfrm>
            <a:custGeom>
              <a:avLst/>
              <a:gdLst/>
              <a:ahLst/>
              <a:cxnLst/>
              <a:rect l="l" t="t" r="r" b="b"/>
              <a:pathLst>
                <a:path w="23302" h="37568" extrusionOk="0">
                  <a:moveTo>
                    <a:pt x="23302" y="0"/>
                  </a:moveTo>
                  <a:cubicBezTo>
                    <a:pt x="17595" y="4914"/>
                    <a:pt x="12682" y="10621"/>
                    <a:pt x="8719" y="17119"/>
                  </a:cubicBezTo>
                  <a:cubicBezTo>
                    <a:pt x="4756" y="23460"/>
                    <a:pt x="1744" y="30434"/>
                    <a:pt x="1" y="37567"/>
                  </a:cubicBezTo>
                  <a:cubicBezTo>
                    <a:pt x="6183" y="24094"/>
                    <a:pt x="13950" y="11572"/>
                    <a:pt x="233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3"/>
            <p:cNvSpPr/>
            <p:nvPr/>
          </p:nvSpPr>
          <p:spPr>
            <a:xfrm>
              <a:off x="3804050" y="2116450"/>
              <a:ext cx="598400" cy="1165075"/>
            </a:xfrm>
            <a:custGeom>
              <a:avLst/>
              <a:gdLst/>
              <a:ahLst/>
              <a:cxnLst/>
              <a:rect l="l" t="t" r="r" b="b"/>
              <a:pathLst>
                <a:path w="23936" h="46603" extrusionOk="0">
                  <a:moveTo>
                    <a:pt x="0" y="1"/>
                  </a:moveTo>
                  <a:cubicBezTo>
                    <a:pt x="3012" y="3329"/>
                    <a:pt x="5707" y="6817"/>
                    <a:pt x="8401" y="10304"/>
                  </a:cubicBezTo>
                  <a:cubicBezTo>
                    <a:pt x="10779" y="13950"/>
                    <a:pt x="13156" y="17754"/>
                    <a:pt x="15059" y="21717"/>
                  </a:cubicBezTo>
                  <a:cubicBezTo>
                    <a:pt x="17119" y="25679"/>
                    <a:pt x="18863" y="29642"/>
                    <a:pt x="20289" y="33763"/>
                  </a:cubicBezTo>
                  <a:lnTo>
                    <a:pt x="21399" y="36933"/>
                  </a:lnTo>
                  <a:lnTo>
                    <a:pt x="22350" y="40104"/>
                  </a:lnTo>
                  <a:lnTo>
                    <a:pt x="23143" y="43432"/>
                  </a:lnTo>
                  <a:cubicBezTo>
                    <a:pt x="23460" y="44383"/>
                    <a:pt x="23777" y="45493"/>
                    <a:pt x="23935" y="46603"/>
                  </a:cubicBezTo>
                  <a:cubicBezTo>
                    <a:pt x="23935" y="44383"/>
                    <a:pt x="23618" y="42164"/>
                    <a:pt x="23301" y="39945"/>
                  </a:cubicBezTo>
                  <a:lnTo>
                    <a:pt x="22667" y="36616"/>
                  </a:lnTo>
                  <a:lnTo>
                    <a:pt x="21716" y="33288"/>
                  </a:lnTo>
                  <a:cubicBezTo>
                    <a:pt x="20606" y="29008"/>
                    <a:pt x="18863" y="24887"/>
                    <a:pt x="16802" y="20924"/>
                  </a:cubicBezTo>
                  <a:cubicBezTo>
                    <a:pt x="14742" y="16961"/>
                    <a:pt x="12364" y="13157"/>
                    <a:pt x="9511" y="9511"/>
                  </a:cubicBezTo>
                  <a:cubicBezTo>
                    <a:pt x="6816" y="6024"/>
                    <a:pt x="3646" y="2854"/>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3"/>
            <p:cNvSpPr/>
            <p:nvPr/>
          </p:nvSpPr>
          <p:spPr>
            <a:xfrm>
              <a:off x="3827825" y="880075"/>
              <a:ext cx="681600" cy="1141300"/>
            </a:xfrm>
            <a:custGeom>
              <a:avLst/>
              <a:gdLst/>
              <a:ahLst/>
              <a:cxnLst/>
              <a:rect l="l" t="t" r="r" b="b"/>
              <a:pathLst>
                <a:path w="27264" h="45652" extrusionOk="0">
                  <a:moveTo>
                    <a:pt x="0" y="1"/>
                  </a:moveTo>
                  <a:cubicBezTo>
                    <a:pt x="3329" y="3171"/>
                    <a:pt x="6341" y="6499"/>
                    <a:pt x="9194" y="9987"/>
                  </a:cubicBezTo>
                  <a:cubicBezTo>
                    <a:pt x="12047" y="13474"/>
                    <a:pt x="14583" y="17120"/>
                    <a:pt x="16961" y="21082"/>
                  </a:cubicBezTo>
                  <a:cubicBezTo>
                    <a:pt x="19180" y="24887"/>
                    <a:pt x="21240" y="28849"/>
                    <a:pt x="22826" y="32971"/>
                  </a:cubicBezTo>
                  <a:lnTo>
                    <a:pt x="24094" y="35982"/>
                  </a:lnTo>
                  <a:lnTo>
                    <a:pt x="25203" y="39153"/>
                  </a:lnTo>
                  <a:lnTo>
                    <a:pt x="26313" y="42481"/>
                  </a:lnTo>
                  <a:cubicBezTo>
                    <a:pt x="26630" y="43432"/>
                    <a:pt x="26947" y="44542"/>
                    <a:pt x="27264" y="45651"/>
                  </a:cubicBezTo>
                  <a:cubicBezTo>
                    <a:pt x="27105" y="44542"/>
                    <a:pt x="26947" y="43432"/>
                    <a:pt x="26788" y="42323"/>
                  </a:cubicBezTo>
                  <a:lnTo>
                    <a:pt x="26154" y="38994"/>
                  </a:lnTo>
                  <a:lnTo>
                    <a:pt x="25362" y="35665"/>
                  </a:lnTo>
                  <a:lnTo>
                    <a:pt x="24252" y="32337"/>
                  </a:lnTo>
                  <a:cubicBezTo>
                    <a:pt x="22826" y="28057"/>
                    <a:pt x="20923" y="23777"/>
                    <a:pt x="18546" y="19973"/>
                  </a:cubicBezTo>
                  <a:cubicBezTo>
                    <a:pt x="16168" y="16010"/>
                    <a:pt x="13474" y="12364"/>
                    <a:pt x="10303" y="8877"/>
                  </a:cubicBezTo>
                  <a:cubicBezTo>
                    <a:pt x="7292" y="5548"/>
                    <a:pt x="3805" y="2537"/>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3"/>
            <p:cNvSpPr/>
            <p:nvPr/>
          </p:nvSpPr>
          <p:spPr>
            <a:xfrm>
              <a:off x="2995650" y="681950"/>
              <a:ext cx="701425" cy="1390950"/>
            </a:xfrm>
            <a:custGeom>
              <a:avLst/>
              <a:gdLst/>
              <a:ahLst/>
              <a:cxnLst/>
              <a:rect l="l" t="t" r="r" b="b"/>
              <a:pathLst>
                <a:path w="28057" h="55638" extrusionOk="0">
                  <a:moveTo>
                    <a:pt x="28057" y="0"/>
                  </a:moveTo>
                  <a:lnTo>
                    <a:pt x="28057" y="0"/>
                  </a:lnTo>
                  <a:cubicBezTo>
                    <a:pt x="24411" y="3804"/>
                    <a:pt x="21082" y="7767"/>
                    <a:pt x="18070" y="12205"/>
                  </a:cubicBezTo>
                  <a:cubicBezTo>
                    <a:pt x="15059" y="16485"/>
                    <a:pt x="12206" y="20923"/>
                    <a:pt x="9987" y="25679"/>
                  </a:cubicBezTo>
                  <a:cubicBezTo>
                    <a:pt x="7450" y="30434"/>
                    <a:pt x="5548" y="35348"/>
                    <a:pt x="3805" y="40262"/>
                  </a:cubicBezTo>
                  <a:cubicBezTo>
                    <a:pt x="3012" y="42798"/>
                    <a:pt x="2220" y="45334"/>
                    <a:pt x="1586" y="47870"/>
                  </a:cubicBezTo>
                  <a:cubicBezTo>
                    <a:pt x="952" y="50406"/>
                    <a:pt x="317" y="52942"/>
                    <a:pt x="0" y="55637"/>
                  </a:cubicBezTo>
                  <a:cubicBezTo>
                    <a:pt x="476" y="54369"/>
                    <a:pt x="793" y="53101"/>
                    <a:pt x="1269" y="51833"/>
                  </a:cubicBezTo>
                  <a:lnTo>
                    <a:pt x="2537" y="48187"/>
                  </a:lnTo>
                  <a:cubicBezTo>
                    <a:pt x="3329" y="45651"/>
                    <a:pt x="4280" y="43273"/>
                    <a:pt x="5231" y="40896"/>
                  </a:cubicBezTo>
                  <a:cubicBezTo>
                    <a:pt x="7292" y="35982"/>
                    <a:pt x="9352" y="31227"/>
                    <a:pt x="11730" y="26630"/>
                  </a:cubicBezTo>
                  <a:cubicBezTo>
                    <a:pt x="13949" y="22033"/>
                    <a:pt x="16485" y="17436"/>
                    <a:pt x="19339" y="12998"/>
                  </a:cubicBezTo>
                  <a:cubicBezTo>
                    <a:pt x="22033" y="8560"/>
                    <a:pt x="25045" y="4280"/>
                    <a:pt x="280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3"/>
            <p:cNvSpPr/>
            <p:nvPr/>
          </p:nvSpPr>
          <p:spPr>
            <a:xfrm>
              <a:off x="3633650" y="2972400"/>
              <a:ext cx="225900" cy="1422650"/>
            </a:xfrm>
            <a:custGeom>
              <a:avLst/>
              <a:gdLst/>
              <a:ahLst/>
              <a:cxnLst/>
              <a:rect l="l" t="t" r="r" b="b"/>
              <a:pathLst>
                <a:path w="9036" h="56906" extrusionOk="0">
                  <a:moveTo>
                    <a:pt x="1110" y="1"/>
                  </a:moveTo>
                  <a:cubicBezTo>
                    <a:pt x="317" y="4756"/>
                    <a:pt x="0" y="9670"/>
                    <a:pt x="159" y="14425"/>
                  </a:cubicBezTo>
                  <a:cubicBezTo>
                    <a:pt x="159" y="24253"/>
                    <a:pt x="1427" y="33922"/>
                    <a:pt x="4122" y="43274"/>
                  </a:cubicBezTo>
                  <a:cubicBezTo>
                    <a:pt x="4756" y="45652"/>
                    <a:pt x="5390" y="47871"/>
                    <a:pt x="6341" y="50248"/>
                  </a:cubicBezTo>
                  <a:cubicBezTo>
                    <a:pt x="7133" y="52468"/>
                    <a:pt x="7926" y="54687"/>
                    <a:pt x="9035" y="56906"/>
                  </a:cubicBezTo>
                  <a:cubicBezTo>
                    <a:pt x="8718" y="55796"/>
                    <a:pt x="8401" y="54687"/>
                    <a:pt x="8084" y="53419"/>
                  </a:cubicBezTo>
                  <a:lnTo>
                    <a:pt x="7133" y="49931"/>
                  </a:lnTo>
                  <a:cubicBezTo>
                    <a:pt x="6658" y="47554"/>
                    <a:pt x="6024" y="45335"/>
                    <a:pt x="5548" y="42957"/>
                  </a:cubicBezTo>
                  <a:cubicBezTo>
                    <a:pt x="4597" y="38202"/>
                    <a:pt x="3646" y="33446"/>
                    <a:pt x="3012" y="28691"/>
                  </a:cubicBezTo>
                  <a:cubicBezTo>
                    <a:pt x="2378" y="23936"/>
                    <a:pt x="1902" y="19180"/>
                    <a:pt x="1585" y="14425"/>
                  </a:cubicBezTo>
                  <a:cubicBezTo>
                    <a:pt x="1268" y="9670"/>
                    <a:pt x="1110" y="4915"/>
                    <a:pt x="11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9" name="Google Shape;859;p23"/>
          <p:cNvSpPr txBox="1">
            <a:spLocks noGrp="1"/>
          </p:cNvSpPr>
          <p:nvPr>
            <p:ph type="title"/>
          </p:nvPr>
        </p:nvSpPr>
        <p:spPr>
          <a:xfrm>
            <a:off x="720000" y="445025"/>
            <a:ext cx="5852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3000"/>
              <a:buNone/>
              <a:defRPr>
                <a:latin typeface="Montserrat"/>
                <a:ea typeface="Montserrat"/>
                <a:cs typeface="Montserrat"/>
                <a:sym typeface="Montserrat"/>
              </a:defRPr>
            </a:lvl2pPr>
            <a:lvl3pPr lvl="2" rtl="0">
              <a:spcBef>
                <a:spcPts val="0"/>
              </a:spcBef>
              <a:spcAft>
                <a:spcPts val="0"/>
              </a:spcAft>
              <a:buSzPts val="3000"/>
              <a:buNone/>
              <a:defRPr>
                <a:latin typeface="Montserrat"/>
                <a:ea typeface="Montserrat"/>
                <a:cs typeface="Montserrat"/>
                <a:sym typeface="Montserrat"/>
              </a:defRPr>
            </a:lvl3pPr>
            <a:lvl4pPr lvl="3" rtl="0">
              <a:spcBef>
                <a:spcPts val="0"/>
              </a:spcBef>
              <a:spcAft>
                <a:spcPts val="0"/>
              </a:spcAft>
              <a:buSzPts val="3000"/>
              <a:buNone/>
              <a:defRPr>
                <a:latin typeface="Montserrat"/>
                <a:ea typeface="Montserrat"/>
                <a:cs typeface="Montserrat"/>
                <a:sym typeface="Montserrat"/>
              </a:defRPr>
            </a:lvl4pPr>
            <a:lvl5pPr lvl="4" rtl="0">
              <a:spcBef>
                <a:spcPts val="0"/>
              </a:spcBef>
              <a:spcAft>
                <a:spcPts val="0"/>
              </a:spcAft>
              <a:buSzPts val="3000"/>
              <a:buNone/>
              <a:defRPr>
                <a:latin typeface="Montserrat"/>
                <a:ea typeface="Montserrat"/>
                <a:cs typeface="Montserrat"/>
                <a:sym typeface="Montserrat"/>
              </a:defRPr>
            </a:lvl5pPr>
            <a:lvl6pPr lvl="5" rtl="0">
              <a:spcBef>
                <a:spcPts val="0"/>
              </a:spcBef>
              <a:spcAft>
                <a:spcPts val="0"/>
              </a:spcAft>
              <a:buSzPts val="3000"/>
              <a:buNone/>
              <a:defRPr>
                <a:latin typeface="Montserrat"/>
                <a:ea typeface="Montserrat"/>
                <a:cs typeface="Montserrat"/>
                <a:sym typeface="Montserrat"/>
              </a:defRPr>
            </a:lvl6pPr>
            <a:lvl7pPr lvl="6" rtl="0">
              <a:spcBef>
                <a:spcPts val="0"/>
              </a:spcBef>
              <a:spcAft>
                <a:spcPts val="0"/>
              </a:spcAft>
              <a:buSzPts val="3000"/>
              <a:buNone/>
              <a:defRPr>
                <a:latin typeface="Montserrat"/>
                <a:ea typeface="Montserrat"/>
                <a:cs typeface="Montserrat"/>
                <a:sym typeface="Montserrat"/>
              </a:defRPr>
            </a:lvl7pPr>
            <a:lvl8pPr lvl="7" rtl="0">
              <a:spcBef>
                <a:spcPts val="0"/>
              </a:spcBef>
              <a:spcAft>
                <a:spcPts val="0"/>
              </a:spcAft>
              <a:buSzPts val="3000"/>
              <a:buNone/>
              <a:defRPr>
                <a:latin typeface="Montserrat"/>
                <a:ea typeface="Montserrat"/>
                <a:cs typeface="Montserrat"/>
                <a:sym typeface="Montserrat"/>
              </a:defRPr>
            </a:lvl8pPr>
            <a:lvl9pPr lvl="8" rtl="0">
              <a:spcBef>
                <a:spcPts val="0"/>
              </a:spcBef>
              <a:spcAft>
                <a:spcPts val="0"/>
              </a:spcAft>
              <a:buSzPts val="3000"/>
              <a:buNone/>
              <a:defRPr>
                <a:latin typeface="Montserrat"/>
                <a:ea typeface="Montserrat"/>
                <a:cs typeface="Montserrat"/>
                <a:sym typeface="Montserrat"/>
              </a:defRPr>
            </a:lvl9pPr>
          </a:lstStyle>
          <a:p>
            <a:endParaRPr/>
          </a:p>
        </p:txBody>
      </p:sp>
      <p:sp>
        <p:nvSpPr>
          <p:cNvPr id="860" name="Google Shape;860;p23"/>
          <p:cNvSpPr txBox="1">
            <a:spLocks noGrp="1"/>
          </p:cNvSpPr>
          <p:nvPr>
            <p:ph type="body" idx="1"/>
          </p:nvPr>
        </p:nvSpPr>
        <p:spPr>
          <a:xfrm>
            <a:off x="2443200" y="1742650"/>
            <a:ext cx="4257600" cy="1834500"/>
          </a:xfrm>
          <a:prstGeom prst="rect">
            <a:avLst/>
          </a:prstGeom>
        </p:spPr>
        <p:txBody>
          <a:bodyPr spcFirstLastPara="1" wrap="square" lIns="91425" tIns="91425" rIns="91425" bIns="91425" anchor="ctr" anchorCtr="0">
            <a:noAutofit/>
          </a:bodyPr>
          <a:lstStyle>
            <a:lvl1pPr marL="457200" marR="38100" lvl="0" indent="-336550" algn="ctr">
              <a:lnSpc>
                <a:spcPct val="100000"/>
              </a:lnSpc>
              <a:spcBef>
                <a:spcPts val="0"/>
              </a:spcBef>
              <a:spcAft>
                <a:spcPts val="0"/>
              </a:spcAft>
              <a:buClr>
                <a:schemeClr val="accent1"/>
              </a:buClr>
              <a:buSzPts val="1700"/>
              <a:buFont typeface="Oswald Regular"/>
              <a:buAutoNum type="arabicPeriod"/>
              <a:defRPr sz="1400"/>
            </a:lvl1pPr>
            <a:lvl2pPr marL="914400" lvl="1" indent="-317500">
              <a:spcBef>
                <a:spcPts val="0"/>
              </a:spcBef>
              <a:spcAft>
                <a:spcPts val="0"/>
              </a:spcAft>
              <a:buClr>
                <a:srgbClr val="20124D"/>
              </a:buClr>
              <a:buSzPts val="1400"/>
              <a:buFont typeface="Oswald"/>
              <a:buAutoNum type="alphaLcPeriod"/>
              <a:defRPr/>
            </a:lvl2pPr>
            <a:lvl3pPr marL="1371600" lvl="2" indent="-317500">
              <a:spcBef>
                <a:spcPts val="0"/>
              </a:spcBef>
              <a:spcAft>
                <a:spcPts val="0"/>
              </a:spcAft>
              <a:buClr>
                <a:srgbClr val="20124D"/>
              </a:buClr>
              <a:buSzPts val="1400"/>
              <a:buFont typeface="Oswald"/>
              <a:buAutoNum type="romanLcPeriod"/>
              <a:defRPr/>
            </a:lvl3pPr>
            <a:lvl4pPr marL="1828800" lvl="3" indent="-317500">
              <a:spcBef>
                <a:spcPts val="0"/>
              </a:spcBef>
              <a:spcAft>
                <a:spcPts val="0"/>
              </a:spcAft>
              <a:buClr>
                <a:srgbClr val="20124D"/>
              </a:buClr>
              <a:buSzPts val="1400"/>
              <a:buFont typeface="Oswald"/>
              <a:buAutoNum type="arabicPeriod"/>
              <a:defRPr/>
            </a:lvl4pPr>
            <a:lvl5pPr marL="2286000" lvl="4" indent="-317500">
              <a:spcBef>
                <a:spcPts val="0"/>
              </a:spcBef>
              <a:spcAft>
                <a:spcPts val="0"/>
              </a:spcAft>
              <a:buClr>
                <a:srgbClr val="20124D"/>
              </a:buClr>
              <a:buSzPts val="1400"/>
              <a:buFont typeface="Oswald"/>
              <a:buAutoNum type="alphaLcPeriod"/>
              <a:defRPr/>
            </a:lvl5pPr>
            <a:lvl6pPr marL="2743200" lvl="5" indent="-317500">
              <a:spcBef>
                <a:spcPts val="0"/>
              </a:spcBef>
              <a:spcAft>
                <a:spcPts val="0"/>
              </a:spcAft>
              <a:buClr>
                <a:srgbClr val="20124D"/>
              </a:buClr>
              <a:buSzPts val="1400"/>
              <a:buFont typeface="Oswald"/>
              <a:buAutoNum type="romanLcPeriod"/>
              <a:defRPr/>
            </a:lvl6pPr>
            <a:lvl7pPr marL="3200400" lvl="6" indent="-317500">
              <a:spcBef>
                <a:spcPts val="0"/>
              </a:spcBef>
              <a:spcAft>
                <a:spcPts val="0"/>
              </a:spcAft>
              <a:buClr>
                <a:srgbClr val="20124D"/>
              </a:buClr>
              <a:buSzPts val="1400"/>
              <a:buFont typeface="Oswald"/>
              <a:buAutoNum type="arabicPeriod"/>
              <a:defRPr/>
            </a:lvl7pPr>
            <a:lvl8pPr marL="3657600" lvl="7" indent="-317500">
              <a:spcBef>
                <a:spcPts val="0"/>
              </a:spcBef>
              <a:spcAft>
                <a:spcPts val="0"/>
              </a:spcAft>
              <a:buClr>
                <a:srgbClr val="20124D"/>
              </a:buClr>
              <a:buSzPts val="1400"/>
              <a:buFont typeface="Oswald"/>
              <a:buAutoNum type="alphaLcPeriod"/>
              <a:defRPr/>
            </a:lvl8pPr>
            <a:lvl9pPr marL="4114800" lvl="8" indent="-317500">
              <a:spcBef>
                <a:spcPts val="0"/>
              </a:spcBef>
              <a:spcAft>
                <a:spcPts val="0"/>
              </a:spcAft>
              <a:buClr>
                <a:srgbClr val="20124D"/>
              </a:buClr>
              <a:buSzPts val="1400"/>
              <a:buFont typeface="Oswald"/>
              <a:buAutoNum type="romanLcPeriod"/>
              <a:defRPr/>
            </a:lvl9pPr>
          </a:lstStyle>
          <a:p>
            <a:endParaRPr/>
          </a:p>
        </p:txBody>
      </p:sp>
      <p:grpSp>
        <p:nvGrpSpPr>
          <p:cNvPr id="861" name="Google Shape;861;p23"/>
          <p:cNvGrpSpPr/>
          <p:nvPr/>
        </p:nvGrpSpPr>
        <p:grpSpPr>
          <a:xfrm rot="-347508" flipH="1">
            <a:off x="6776994" y="3767859"/>
            <a:ext cx="1477514" cy="1673074"/>
            <a:chOff x="1396775" y="238125"/>
            <a:chExt cx="4477525" cy="5209300"/>
          </a:xfrm>
        </p:grpSpPr>
        <p:sp>
          <p:nvSpPr>
            <p:cNvPr id="862" name="Google Shape;862;p23"/>
            <p:cNvSpPr/>
            <p:nvPr/>
          </p:nvSpPr>
          <p:spPr>
            <a:xfrm>
              <a:off x="1396775" y="238125"/>
              <a:ext cx="4477525" cy="5209300"/>
            </a:xfrm>
            <a:custGeom>
              <a:avLst/>
              <a:gdLst/>
              <a:ahLst/>
              <a:cxnLst/>
              <a:rect l="l" t="t" r="r" b="b"/>
              <a:pathLst>
                <a:path w="179101" h="208372" extrusionOk="0">
                  <a:moveTo>
                    <a:pt x="163876" y="0"/>
                  </a:moveTo>
                  <a:cubicBezTo>
                    <a:pt x="155629" y="4863"/>
                    <a:pt x="146537" y="8247"/>
                    <a:pt x="137445" y="10150"/>
                  </a:cubicBezTo>
                  <a:cubicBezTo>
                    <a:pt x="122643" y="13533"/>
                    <a:pt x="106995" y="16493"/>
                    <a:pt x="96211" y="26432"/>
                  </a:cubicBezTo>
                  <a:cubicBezTo>
                    <a:pt x="81621" y="39965"/>
                    <a:pt x="80987" y="61956"/>
                    <a:pt x="81621" y="81409"/>
                  </a:cubicBezTo>
                  <a:cubicBezTo>
                    <a:pt x="76123" y="64705"/>
                    <a:pt x="74220" y="47154"/>
                    <a:pt x="75912" y="29603"/>
                  </a:cubicBezTo>
                  <a:lnTo>
                    <a:pt x="75912" y="29603"/>
                  </a:lnTo>
                  <a:cubicBezTo>
                    <a:pt x="51172" y="49903"/>
                    <a:pt x="38696" y="81409"/>
                    <a:pt x="43137" y="113127"/>
                  </a:cubicBezTo>
                  <a:lnTo>
                    <a:pt x="43137" y="113127"/>
                  </a:lnTo>
                  <a:lnTo>
                    <a:pt x="27278" y="60898"/>
                  </a:lnTo>
                  <a:cubicBezTo>
                    <a:pt x="1904" y="100017"/>
                    <a:pt x="1" y="150132"/>
                    <a:pt x="22203" y="191365"/>
                  </a:cubicBezTo>
                  <a:cubicBezTo>
                    <a:pt x="39453" y="202610"/>
                    <a:pt x="59328" y="208372"/>
                    <a:pt x="79356" y="208372"/>
                  </a:cubicBezTo>
                  <a:cubicBezTo>
                    <a:pt x="92471" y="208372"/>
                    <a:pt x="105651" y="205901"/>
                    <a:pt x="118202" y="200880"/>
                  </a:cubicBezTo>
                  <a:cubicBezTo>
                    <a:pt x="150343" y="187770"/>
                    <a:pt x="173814" y="157110"/>
                    <a:pt x="177198" y="123700"/>
                  </a:cubicBezTo>
                  <a:lnTo>
                    <a:pt x="177198" y="123700"/>
                  </a:lnTo>
                  <a:cubicBezTo>
                    <a:pt x="163365" y="131604"/>
                    <a:pt x="147871" y="135815"/>
                    <a:pt x="132096" y="135815"/>
                  </a:cubicBezTo>
                  <a:cubicBezTo>
                    <a:pt x="130990" y="135815"/>
                    <a:pt x="129883" y="135794"/>
                    <a:pt x="128775" y="135753"/>
                  </a:cubicBezTo>
                  <a:cubicBezTo>
                    <a:pt x="156264" y="130889"/>
                    <a:pt x="178466" y="106149"/>
                    <a:pt x="179101" y="79506"/>
                  </a:cubicBezTo>
                  <a:lnTo>
                    <a:pt x="179101" y="79506"/>
                  </a:lnTo>
                  <a:cubicBezTo>
                    <a:pt x="169585" y="93039"/>
                    <a:pt x="154784" y="102132"/>
                    <a:pt x="138290" y="104035"/>
                  </a:cubicBezTo>
                  <a:cubicBezTo>
                    <a:pt x="153938" y="97480"/>
                    <a:pt x="164088" y="80564"/>
                    <a:pt x="161762" y="64493"/>
                  </a:cubicBezTo>
                  <a:cubicBezTo>
                    <a:pt x="159858" y="51172"/>
                    <a:pt x="150766" y="39119"/>
                    <a:pt x="151189" y="25797"/>
                  </a:cubicBezTo>
                  <a:cubicBezTo>
                    <a:pt x="151612" y="16070"/>
                    <a:pt x="156898" y="7612"/>
                    <a:pt x="1638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3"/>
            <p:cNvSpPr/>
            <p:nvPr/>
          </p:nvSpPr>
          <p:spPr>
            <a:xfrm>
              <a:off x="1756250" y="518300"/>
              <a:ext cx="3399125" cy="4720700"/>
            </a:xfrm>
            <a:custGeom>
              <a:avLst/>
              <a:gdLst/>
              <a:ahLst/>
              <a:cxnLst/>
              <a:rect l="l" t="t" r="r" b="b"/>
              <a:pathLst>
                <a:path w="135965" h="188828" extrusionOk="0">
                  <a:moveTo>
                    <a:pt x="135964" y="0"/>
                  </a:moveTo>
                  <a:cubicBezTo>
                    <a:pt x="126449" y="3383"/>
                    <a:pt x="117779" y="9092"/>
                    <a:pt x="111013" y="16705"/>
                  </a:cubicBezTo>
                  <a:cubicBezTo>
                    <a:pt x="104035" y="24106"/>
                    <a:pt x="98326" y="32564"/>
                    <a:pt x="94097" y="41656"/>
                  </a:cubicBezTo>
                  <a:cubicBezTo>
                    <a:pt x="85216" y="59841"/>
                    <a:pt x="80775" y="79718"/>
                    <a:pt x="74220" y="98326"/>
                  </a:cubicBezTo>
                  <a:cubicBezTo>
                    <a:pt x="67876" y="117356"/>
                    <a:pt x="58150" y="134907"/>
                    <a:pt x="45463" y="150343"/>
                  </a:cubicBezTo>
                  <a:cubicBezTo>
                    <a:pt x="39119" y="158167"/>
                    <a:pt x="31930" y="165145"/>
                    <a:pt x="24317" y="171488"/>
                  </a:cubicBezTo>
                  <a:cubicBezTo>
                    <a:pt x="16705" y="178044"/>
                    <a:pt x="8670" y="183753"/>
                    <a:pt x="0" y="188828"/>
                  </a:cubicBezTo>
                  <a:cubicBezTo>
                    <a:pt x="8881" y="184176"/>
                    <a:pt x="17339" y="178889"/>
                    <a:pt x="25163" y="172546"/>
                  </a:cubicBezTo>
                  <a:cubicBezTo>
                    <a:pt x="32987" y="166202"/>
                    <a:pt x="40388" y="159224"/>
                    <a:pt x="46943" y="151612"/>
                  </a:cubicBezTo>
                  <a:cubicBezTo>
                    <a:pt x="60053" y="136176"/>
                    <a:pt x="70202" y="118414"/>
                    <a:pt x="76757" y="99383"/>
                  </a:cubicBezTo>
                  <a:cubicBezTo>
                    <a:pt x="83312" y="80352"/>
                    <a:pt x="87542" y="60687"/>
                    <a:pt x="95788" y="42502"/>
                  </a:cubicBezTo>
                  <a:cubicBezTo>
                    <a:pt x="100017" y="33410"/>
                    <a:pt x="105304" y="24951"/>
                    <a:pt x="111859" y="17551"/>
                  </a:cubicBezTo>
                  <a:cubicBezTo>
                    <a:pt x="118414" y="9938"/>
                    <a:pt x="126660" y="4018"/>
                    <a:pt x="1359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3"/>
            <p:cNvSpPr/>
            <p:nvPr/>
          </p:nvSpPr>
          <p:spPr>
            <a:xfrm>
              <a:off x="3759750" y="1485675"/>
              <a:ext cx="1379750" cy="1200025"/>
            </a:xfrm>
            <a:custGeom>
              <a:avLst/>
              <a:gdLst/>
              <a:ahLst/>
              <a:cxnLst/>
              <a:rect l="l" t="t" r="r" b="b"/>
              <a:pathLst>
                <a:path w="55190" h="48001" extrusionOk="0">
                  <a:moveTo>
                    <a:pt x="55190" y="1"/>
                  </a:moveTo>
                  <a:lnTo>
                    <a:pt x="55190" y="1"/>
                  </a:lnTo>
                  <a:cubicBezTo>
                    <a:pt x="54132" y="2961"/>
                    <a:pt x="52441" y="5710"/>
                    <a:pt x="50326" y="8036"/>
                  </a:cubicBezTo>
                  <a:cubicBezTo>
                    <a:pt x="48212" y="10151"/>
                    <a:pt x="45886" y="12265"/>
                    <a:pt x="43137" y="13957"/>
                  </a:cubicBezTo>
                  <a:cubicBezTo>
                    <a:pt x="37639" y="17129"/>
                    <a:pt x="31930" y="19666"/>
                    <a:pt x="26009" y="21781"/>
                  </a:cubicBezTo>
                  <a:cubicBezTo>
                    <a:pt x="19877" y="23895"/>
                    <a:pt x="14168" y="27067"/>
                    <a:pt x="9093" y="31085"/>
                  </a:cubicBezTo>
                  <a:cubicBezTo>
                    <a:pt x="6556" y="33199"/>
                    <a:pt x="4441" y="35737"/>
                    <a:pt x="2750" y="38485"/>
                  </a:cubicBezTo>
                  <a:cubicBezTo>
                    <a:pt x="1058" y="41446"/>
                    <a:pt x="212" y="44618"/>
                    <a:pt x="1" y="48001"/>
                  </a:cubicBezTo>
                  <a:cubicBezTo>
                    <a:pt x="635" y="44829"/>
                    <a:pt x="1904" y="41657"/>
                    <a:pt x="3595" y="39120"/>
                  </a:cubicBezTo>
                  <a:cubicBezTo>
                    <a:pt x="5498" y="36582"/>
                    <a:pt x="7613" y="34468"/>
                    <a:pt x="10150" y="32565"/>
                  </a:cubicBezTo>
                  <a:cubicBezTo>
                    <a:pt x="15437" y="28970"/>
                    <a:pt x="20934" y="26221"/>
                    <a:pt x="27067" y="24107"/>
                  </a:cubicBezTo>
                  <a:cubicBezTo>
                    <a:pt x="33199" y="21992"/>
                    <a:pt x="38908" y="19243"/>
                    <a:pt x="44406" y="15648"/>
                  </a:cubicBezTo>
                  <a:cubicBezTo>
                    <a:pt x="46943" y="13745"/>
                    <a:pt x="49269" y="11419"/>
                    <a:pt x="51384" y="8882"/>
                  </a:cubicBezTo>
                  <a:cubicBezTo>
                    <a:pt x="53287" y="6133"/>
                    <a:pt x="54555" y="3173"/>
                    <a:pt x="551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3"/>
            <p:cNvSpPr/>
            <p:nvPr/>
          </p:nvSpPr>
          <p:spPr>
            <a:xfrm>
              <a:off x="3934200" y="1025775"/>
              <a:ext cx="1115450" cy="1120725"/>
            </a:xfrm>
            <a:custGeom>
              <a:avLst/>
              <a:gdLst/>
              <a:ahLst/>
              <a:cxnLst/>
              <a:rect l="l" t="t" r="r" b="b"/>
              <a:pathLst>
                <a:path w="44618" h="44829" extrusionOk="0">
                  <a:moveTo>
                    <a:pt x="44617" y="1"/>
                  </a:moveTo>
                  <a:lnTo>
                    <a:pt x="44617" y="1"/>
                  </a:lnTo>
                  <a:cubicBezTo>
                    <a:pt x="42503" y="4864"/>
                    <a:pt x="38908" y="9304"/>
                    <a:pt x="34467" y="12265"/>
                  </a:cubicBezTo>
                  <a:cubicBezTo>
                    <a:pt x="30027" y="15225"/>
                    <a:pt x="25163" y="17974"/>
                    <a:pt x="20300" y="20300"/>
                  </a:cubicBezTo>
                  <a:cubicBezTo>
                    <a:pt x="15225" y="22626"/>
                    <a:pt x="10573" y="25798"/>
                    <a:pt x="6556" y="29815"/>
                  </a:cubicBezTo>
                  <a:cubicBezTo>
                    <a:pt x="2538" y="33833"/>
                    <a:pt x="1" y="39119"/>
                    <a:pt x="1" y="44829"/>
                  </a:cubicBezTo>
                  <a:cubicBezTo>
                    <a:pt x="1058" y="39542"/>
                    <a:pt x="4018" y="34679"/>
                    <a:pt x="8036" y="31296"/>
                  </a:cubicBezTo>
                  <a:cubicBezTo>
                    <a:pt x="12265" y="27701"/>
                    <a:pt x="16705" y="24741"/>
                    <a:pt x="21569" y="22626"/>
                  </a:cubicBezTo>
                  <a:cubicBezTo>
                    <a:pt x="26644" y="20089"/>
                    <a:pt x="31296" y="17340"/>
                    <a:pt x="35736" y="13956"/>
                  </a:cubicBezTo>
                  <a:cubicBezTo>
                    <a:pt x="40177" y="10362"/>
                    <a:pt x="43348" y="5498"/>
                    <a:pt x="446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3"/>
            <p:cNvSpPr/>
            <p:nvPr/>
          </p:nvSpPr>
          <p:spPr>
            <a:xfrm>
              <a:off x="3601175" y="1919175"/>
              <a:ext cx="1733925" cy="1221150"/>
            </a:xfrm>
            <a:custGeom>
              <a:avLst/>
              <a:gdLst/>
              <a:ahLst/>
              <a:cxnLst/>
              <a:rect l="l" t="t" r="r" b="b"/>
              <a:pathLst>
                <a:path w="69357" h="48846" extrusionOk="0">
                  <a:moveTo>
                    <a:pt x="69356" y="0"/>
                  </a:moveTo>
                  <a:lnTo>
                    <a:pt x="69356" y="0"/>
                  </a:lnTo>
                  <a:cubicBezTo>
                    <a:pt x="67876" y="3595"/>
                    <a:pt x="65973" y="6767"/>
                    <a:pt x="63859" y="9727"/>
                  </a:cubicBezTo>
                  <a:cubicBezTo>
                    <a:pt x="61533" y="12899"/>
                    <a:pt x="58995" y="15436"/>
                    <a:pt x="56035" y="17974"/>
                  </a:cubicBezTo>
                  <a:cubicBezTo>
                    <a:pt x="50326" y="22626"/>
                    <a:pt x="43348" y="25797"/>
                    <a:pt x="35947" y="27066"/>
                  </a:cubicBezTo>
                  <a:cubicBezTo>
                    <a:pt x="28758" y="28335"/>
                    <a:pt x="20722" y="28335"/>
                    <a:pt x="13322" y="31295"/>
                  </a:cubicBezTo>
                  <a:cubicBezTo>
                    <a:pt x="9727" y="32775"/>
                    <a:pt x="6555" y="35101"/>
                    <a:pt x="3806" y="38062"/>
                  </a:cubicBezTo>
                  <a:cubicBezTo>
                    <a:pt x="1269" y="41022"/>
                    <a:pt x="0" y="44828"/>
                    <a:pt x="212" y="48846"/>
                  </a:cubicBezTo>
                  <a:cubicBezTo>
                    <a:pt x="423" y="45040"/>
                    <a:pt x="2115" y="41445"/>
                    <a:pt x="4864" y="38907"/>
                  </a:cubicBezTo>
                  <a:cubicBezTo>
                    <a:pt x="7401" y="36370"/>
                    <a:pt x="10573" y="34255"/>
                    <a:pt x="14167" y="33198"/>
                  </a:cubicBezTo>
                  <a:cubicBezTo>
                    <a:pt x="21145" y="30872"/>
                    <a:pt x="28758" y="30872"/>
                    <a:pt x="36370" y="29604"/>
                  </a:cubicBezTo>
                  <a:cubicBezTo>
                    <a:pt x="44194" y="28335"/>
                    <a:pt x="51383" y="24740"/>
                    <a:pt x="57304" y="19454"/>
                  </a:cubicBezTo>
                  <a:cubicBezTo>
                    <a:pt x="60053" y="16916"/>
                    <a:pt x="62590" y="13745"/>
                    <a:pt x="64705" y="10573"/>
                  </a:cubicBezTo>
                  <a:cubicBezTo>
                    <a:pt x="66819" y="7401"/>
                    <a:pt x="68299" y="3806"/>
                    <a:pt x="693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3"/>
            <p:cNvSpPr/>
            <p:nvPr/>
          </p:nvSpPr>
          <p:spPr>
            <a:xfrm>
              <a:off x="3262850" y="2939425"/>
              <a:ext cx="2167400" cy="829975"/>
            </a:xfrm>
            <a:custGeom>
              <a:avLst/>
              <a:gdLst/>
              <a:ahLst/>
              <a:cxnLst/>
              <a:rect l="l" t="t" r="r" b="b"/>
              <a:pathLst>
                <a:path w="86696" h="33199" extrusionOk="0">
                  <a:moveTo>
                    <a:pt x="86696" y="1"/>
                  </a:moveTo>
                  <a:cubicBezTo>
                    <a:pt x="83947" y="2749"/>
                    <a:pt x="80986" y="5287"/>
                    <a:pt x="77603" y="7401"/>
                  </a:cubicBezTo>
                  <a:cubicBezTo>
                    <a:pt x="74220" y="9304"/>
                    <a:pt x="70625" y="10996"/>
                    <a:pt x="67031" y="12265"/>
                  </a:cubicBezTo>
                  <a:cubicBezTo>
                    <a:pt x="59418" y="14379"/>
                    <a:pt x="51806" y="15860"/>
                    <a:pt x="43982" y="16705"/>
                  </a:cubicBezTo>
                  <a:cubicBezTo>
                    <a:pt x="35947" y="17551"/>
                    <a:pt x="28123" y="19031"/>
                    <a:pt x="20511" y="21146"/>
                  </a:cubicBezTo>
                  <a:cubicBezTo>
                    <a:pt x="16493" y="22203"/>
                    <a:pt x="12899" y="23895"/>
                    <a:pt x="9304" y="25798"/>
                  </a:cubicBezTo>
                  <a:cubicBezTo>
                    <a:pt x="5921" y="27701"/>
                    <a:pt x="2749" y="30238"/>
                    <a:pt x="0" y="33199"/>
                  </a:cubicBezTo>
                  <a:cubicBezTo>
                    <a:pt x="2961" y="30661"/>
                    <a:pt x="6344" y="28547"/>
                    <a:pt x="9938" y="27067"/>
                  </a:cubicBezTo>
                  <a:cubicBezTo>
                    <a:pt x="13533" y="25375"/>
                    <a:pt x="17128" y="24106"/>
                    <a:pt x="20934" y="23049"/>
                  </a:cubicBezTo>
                  <a:cubicBezTo>
                    <a:pt x="28758" y="21357"/>
                    <a:pt x="36370" y="20089"/>
                    <a:pt x="44194" y="19454"/>
                  </a:cubicBezTo>
                  <a:cubicBezTo>
                    <a:pt x="52229" y="18608"/>
                    <a:pt x="60053" y="16705"/>
                    <a:pt x="67665" y="14168"/>
                  </a:cubicBezTo>
                  <a:cubicBezTo>
                    <a:pt x="71471" y="12688"/>
                    <a:pt x="74854" y="10785"/>
                    <a:pt x="78238" y="8459"/>
                  </a:cubicBezTo>
                  <a:cubicBezTo>
                    <a:pt x="81409" y="6133"/>
                    <a:pt x="84370" y="3172"/>
                    <a:pt x="86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3"/>
            <p:cNvSpPr/>
            <p:nvPr/>
          </p:nvSpPr>
          <p:spPr>
            <a:xfrm>
              <a:off x="2713075" y="3742950"/>
              <a:ext cx="2902200" cy="771825"/>
            </a:xfrm>
            <a:custGeom>
              <a:avLst/>
              <a:gdLst/>
              <a:ahLst/>
              <a:cxnLst/>
              <a:rect l="l" t="t" r="r" b="b"/>
              <a:pathLst>
                <a:path w="116088" h="30873" extrusionOk="0">
                  <a:moveTo>
                    <a:pt x="116087" y="0"/>
                  </a:moveTo>
                  <a:cubicBezTo>
                    <a:pt x="112916" y="4018"/>
                    <a:pt x="109110" y="7613"/>
                    <a:pt x="104880" y="10573"/>
                  </a:cubicBezTo>
                  <a:cubicBezTo>
                    <a:pt x="100440" y="13533"/>
                    <a:pt x="95999" y="15859"/>
                    <a:pt x="91136" y="17762"/>
                  </a:cubicBezTo>
                  <a:cubicBezTo>
                    <a:pt x="81814" y="21134"/>
                    <a:pt x="72120" y="22646"/>
                    <a:pt x="62403" y="22646"/>
                  </a:cubicBezTo>
                  <a:cubicBezTo>
                    <a:pt x="61761" y="22646"/>
                    <a:pt x="61118" y="22639"/>
                    <a:pt x="60476" y="22626"/>
                  </a:cubicBezTo>
                  <a:cubicBezTo>
                    <a:pt x="55189" y="22626"/>
                    <a:pt x="50114" y="22414"/>
                    <a:pt x="44828" y="21780"/>
                  </a:cubicBezTo>
                  <a:cubicBezTo>
                    <a:pt x="39542" y="21357"/>
                    <a:pt x="34255" y="20511"/>
                    <a:pt x="28969" y="20511"/>
                  </a:cubicBezTo>
                  <a:cubicBezTo>
                    <a:pt x="28308" y="20485"/>
                    <a:pt x="27648" y="20472"/>
                    <a:pt x="26987" y="20472"/>
                  </a:cubicBezTo>
                  <a:cubicBezTo>
                    <a:pt x="22361" y="20472"/>
                    <a:pt x="17736" y="21119"/>
                    <a:pt x="13110" y="22414"/>
                  </a:cubicBezTo>
                  <a:cubicBezTo>
                    <a:pt x="8035" y="23895"/>
                    <a:pt x="3383" y="26855"/>
                    <a:pt x="0" y="30873"/>
                  </a:cubicBezTo>
                  <a:cubicBezTo>
                    <a:pt x="3806" y="27489"/>
                    <a:pt x="8458" y="24952"/>
                    <a:pt x="13533" y="23895"/>
                  </a:cubicBezTo>
                  <a:cubicBezTo>
                    <a:pt x="17339" y="22943"/>
                    <a:pt x="21264" y="22467"/>
                    <a:pt x="25130" y="22467"/>
                  </a:cubicBezTo>
                  <a:cubicBezTo>
                    <a:pt x="26418" y="22467"/>
                    <a:pt x="27700" y="22520"/>
                    <a:pt x="28969" y="22626"/>
                  </a:cubicBezTo>
                  <a:cubicBezTo>
                    <a:pt x="39330" y="23472"/>
                    <a:pt x="49903" y="25375"/>
                    <a:pt x="60476" y="25375"/>
                  </a:cubicBezTo>
                  <a:cubicBezTo>
                    <a:pt x="61004" y="25385"/>
                    <a:pt x="61533" y="25391"/>
                    <a:pt x="62063" y="25391"/>
                  </a:cubicBezTo>
                  <a:cubicBezTo>
                    <a:pt x="72124" y="25391"/>
                    <a:pt x="82329" y="23482"/>
                    <a:pt x="91770" y="19666"/>
                  </a:cubicBezTo>
                  <a:cubicBezTo>
                    <a:pt x="96634" y="17762"/>
                    <a:pt x="101286" y="15014"/>
                    <a:pt x="105515" y="11630"/>
                  </a:cubicBezTo>
                  <a:cubicBezTo>
                    <a:pt x="109744" y="8459"/>
                    <a:pt x="113127" y="4441"/>
                    <a:pt x="1160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3"/>
            <p:cNvSpPr/>
            <p:nvPr/>
          </p:nvSpPr>
          <p:spPr>
            <a:xfrm>
              <a:off x="2226725" y="4403750"/>
              <a:ext cx="3002650" cy="513675"/>
            </a:xfrm>
            <a:custGeom>
              <a:avLst/>
              <a:gdLst/>
              <a:ahLst/>
              <a:cxnLst/>
              <a:rect l="l" t="t" r="r" b="b"/>
              <a:pathLst>
                <a:path w="120106" h="20547" extrusionOk="0">
                  <a:moveTo>
                    <a:pt x="120105" y="0"/>
                  </a:moveTo>
                  <a:lnTo>
                    <a:pt x="120105" y="0"/>
                  </a:lnTo>
                  <a:cubicBezTo>
                    <a:pt x="118414" y="2115"/>
                    <a:pt x="116722" y="4018"/>
                    <a:pt x="114819" y="5921"/>
                  </a:cubicBezTo>
                  <a:cubicBezTo>
                    <a:pt x="112916" y="7612"/>
                    <a:pt x="110802" y="9304"/>
                    <a:pt x="108476" y="10573"/>
                  </a:cubicBezTo>
                  <a:cubicBezTo>
                    <a:pt x="104035" y="13322"/>
                    <a:pt x="99172" y="15225"/>
                    <a:pt x="94097" y="16282"/>
                  </a:cubicBezTo>
                  <a:cubicBezTo>
                    <a:pt x="88341" y="17457"/>
                    <a:pt x="82519" y="18044"/>
                    <a:pt x="76705" y="18044"/>
                  </a:cubicBezTo>
                  <a:cubicBezTo>
                    <a:pt x="72054" y="18044"/>
                    <a:pt x="67407" y="17668"/>
                    <a:pt x="62802" y="16916"/>
                  </a:cubicBezTo>
                  <a:cubicBezTo>
                    <a:pt x="52229" y="15859"/>
                    <a:pt x="41868" y="13744"/>
                    <a:pt x="31084" y="13533"/>
                  </a:cubicBezTo>
                  <a:cubicBezTo>
                    <a:pt x="30177" y="13497"/>
                    <a:pt x="29270" y="13479"/>
                    <a:pt x="28363" y="13479"/>
                  </a:cubicBezTo>
                  <a:cubicBezTo>
                    <a:pt x="23984" y="13479"/>
                    <a:pt x="19604" y="13890"/>
                    <a:pt x="15225" y="14590"/>
                  </a:cubicBezTo>
                  <a:cubicBezTo>
                    <a:pt x="9939" y="15436"/>
                    <a:pt x="4652" y="17128"/>
                    <a:pt x="1" y="19454"/>
                  </a:cubicBezTo>
                  <a:cubicBezTo>
                    <a:pt x="2538" y="18608"/>
                    <a:pt x="5075" y="17762"/>
                    <a:pt x="7613" y="17128"/>
                  </a:cubicBezTo>
                  <a:cubicBezTo>
                    <a:pt x="10150" y="16493"/>
                    <a:pt x="12688" y="16070"/>
                    <a:pt x="15437" y="15859"/>
                  </a:cubicBezTo>
                  <a:cubicBezTo>
                    <a:pt x="18230" y="15510"/>
                    <a:pt x="21088" y="15353"/>
                    <a:pt x="23975" y="15353"/>
                  </a:cubicBezTo>
                  <a:cubicBezTo>
                    <a:pt x="26332" y="15353"/>
                    <a:pt x="28708" y="15457"/>
                    <a:pt x="31084" y="15648"/>
                  </a:cubicBezTo>
                  <a:cubicBezTo>
                    <a:pt x="41657" y="16282"/>
                    <a:pt x="52018" y="18608"/>
                    <a:pt x="62590" y="19665"/>
                  </a:cubicBezTo>
                  <a:cubicBezTo>
                    <a:pt x="67446" y="20151"/>
                    <a:pt x="72390" y="20547"/>
                    <a:pt x="77341" y="20547"/>
                  </a:cubicBezTo>
                  <a:cubicBezTo>
                    <a:pt x="83172" y="20547"/>
                    <a:pt x="89014" y="19997"/>
                    <a:pt x="94731" y="18396"/>
                  </a:cubicBezTo>
                  <a:cubicBezTo>
                    <a:pt x="99806" y="16916"/>
                    <a:pt x="104881" y="14590"/>
                    <a:pt x="109321" y="11630"/>
                  </a:cubicBezTo>
                  <a:cubicBezTo>
                    <a:pt x="113762" y="8670"/>
                    <a:pt x="117357" y="4652"/>
                    <a:pt x="1201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3"/>
            <p:cNvSpPr/>
            <p:nvPr/>
          </p:nvSpPr>
          <p:spPr>
            <a:xfrm>
              <a:off x="3923625" y="756175"/>
              <a:ext cx="470500" cy="1210600"/>
            </a:xfrm>
            <a:custGeom>
              <a:avLst/>
              <a:gdLst/>
              <a:ahLst/>
              <a:cxnLst/>
              <a:rect l="l" t="t" r="r" b="b"/>
              <a:pathLst>
                <a:path w="18820" h="48424" extrusionOk="0">
                  <a:moveTo>
                    <a:pt x="18820" y="0"/>
                  </a:moveTo>
                  <a:lnTo>
                    <a:pt x="18820" y="0"/>
                  </a:lnTo>
                  <a:cubicBezTo>
                    <a:pt x="11631" y="5498"/>
                    <a:pt x="6344" y="13110"/>
                    <a:pt x="3595" y="21780"/>
                  </a:cubicBezTo>
                  <a:cubicBezTo>
                    <a:pt x="424" y="30238"/>
                    <a:pt x="1" y="39542"/>
                    <a:pt x="2115" y="48423"/>
                  </a:cubicBezTo>
                  <a:cubicBezTo>
                    <a:pt x="1481" y="30661"/>
                    <a:pt x="7402" y="13322"/>
                    <a:pt x="18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3"/>
            <p:cNvSpPr/>
            <p:nvPr/>
          </p:nvSpPr>
          <p:spPr>
            <a:xfrm>
              <a:off x="3574725" y="1126225"/>
              <a:ext cx="259075" cy="1982400"/>
            </a:xfrm>
            <a:custGeom>
              <a:avLst/>
              <a:gdLst/>
              <a:ahLst/>
              <a:cxnLst/>
              <a:rect l="l" t="t" r="r" b="b"/>
              <a:pathLst>
                <a:path w="10363" h="79296" extrusionOk="0">
                  <a:moveTo>
                    <a:pt x="10362" y="0"/>
                  </a:moveTo>
                  <a:lnTo>
                    <a:pt x="10362" y="0"/>
                  </a:lnTo>
                  <a:cubicBezTo>
                    <a:pt x="8459" y="2749"/>
                    <a:pt x="6767" y="5709"/>
                    <a:pt x="5499" y="8881"/>
                  </a:cubicBezTo>
                  <a:cubicBezTo>
                    <a:pt x="4441" y="12053"/>
                    <a:pt x="3596" y="15436"/>
                    <a:pt x="2961" y="18819"/>
                  </a:cubicBezTo>
                  <a:cubicBezTo>
                    <a:pt x="1904" y="25586"/>
                    <a:pt x="1692" y="32352"/>
                    <a:pt x="2115" y="39119"/>
                  </a:cubicBezTo>
                  <a:cubicBezTo>
                    <a:pt x="2327" y="45885"/>
                    <a:pt x="2750" y="52652"/>
                    <a:pt x="2750" y="59418"/>
                  </a:cubicBezTo>
                  <a:cubicBezTo>
                    <a:pt x="2750" y="62590"/>
                    <a:pt x="2538" y="65973"/>
                    <a:pt x="2115" y="69357"/>
                  </a:cubicBezTo>
                  <a:cubicBezTo>
                    <a:pt x="1692" y="72740"/>
                    <a:pt x="1058" y="75912"/>
                    <a:pt x="1" y="79295"/>
                  </a:cubicBezTo>
                  <a:cubicBezTo>
                    <a:pt x="1481" y="76123"/>
                    <a:pt x="2750" y="72951"/>
                    <a:pt x="3384" y="69568"/>
                  </a:cubicBezTo>
                  <a:cubicBezTo>
                    <a:pt x="4230" y="66185"/>
                    <a:pt x="4653" y="62802"/>
                    <a:pt x="4864" y="59418"/>
                  </a:cubicBezTo>
                  <a:cubicBezTo>
                    <a:pt x="5287" y="52652"/>
                    <a:pt x="5076" y="45885"/>
                    <a:pt x="4653" y="39119"/>
                  </a:cubicBezTo>
                  <a:cubicBezTo>
                    <a:pt x="4441" y="32352"/>
                    <a:pt x="4441" y="25797"/>
                    <a:pt x="5076" y="19031"/>
                  </a:cubicBezTo>
                  <a:cubicBezTo>
                    <a:pt x="5499" y="12476"/>
                    <a:pt x="7402" y="5921"/>
                    <a:pt x="103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3"/>
            <p:cNvSpPr/>
            <p:nvPr/>
          </p:nvSpPr>
          <p:spPr>
            <a:xfrm>
              <a:off x="2987950" y="1681275"/>
              <a:ext cx="407075" cy="2045850"/>
            </a:xfrm>
            <a:custGeom>
              <a:avLst/>
              <a:gdLst/>
              <a:ahLst/>
              <a:cxnLst/>
              <a:rect l="l" t="t" r="r" b="b"/>
              <a:pathLst>
                <a:path w="16283" h="81834" extrusionOk="0">
                  <a:moveTo>
                    <a:pt x="4230" y="1"/>
                  </a:moveTo>
                  <a:cubicBezTo>
                    <a:pt x="2327" y="3172"/>
                    <a:pt x="1058" y="6556"/>
                    <a:pt x="424" y="10150"/>
                  </a:cubicBezTo>
                  <a:cubicBezTo>
                    <a:pt x="1" y="13745"/>
                    <a:pt x="1" y="17340"/>
                    <a:pt x="635" y="20935"/>
                  </a:cubicBezTo>
                  <a:cubicBezTo>
                    <a:pt x="1904" y="28124"/>
                    <a:pt x="4230" y="34890"/>
                    <a:pt x="7402" y="41445"/>
                  </a:cubicBezTo>
                  <a:cubicBezTo>
                    <a:pt x="10362" y="47789"/>
                    <a:pt x="12476" y="54556"/>
                    <a:pt x="13957" y="61534"/>
                  </a:cubicBezTo>
                  <a:cubicBezTo>
                    <a:pt x="14379" y="64917"/>
                    <a:pt x="14591" y="68300"/>
                    <a:pt x="14168" y="71895"/>
                  </a:cubicBezTo>
                  <a:cubicBezTo>
                    <a:pt x="13745" y="75278"/>
                    <a:pt x="12476" y="78661"/>
                    <a:pt x="10785" y="81833"/>
                  </a:cubicBezTo>
                  <a:cubicBezTo>
                    <a:pt x="13111" y="78873"/>
                    <a:pt x="14591" y="75701"/>
                    <a:pt x="15437" y="72106"/>
                  </a:cubicBezTo>
                  <a:cubicBezTo>
                    <a:pt x="16071" y="68511"/>
                    <a:pt x="16283" y="64917"/>
                    <a:pt x="15860" y="61322"/>
                  </a:cubicBezTo>
                  <a:cubicBezTo>
                    <a:pt x="14802" y="54133"/>
                    <a:pt x="12899" y="47155"/>
                    <a:pt x="9727" y="40600"/>
                  </a:cubicBezTo>
                  <a:cubicBezTo>
                    <a:pt x="6767" y="34256"/>
                    <a:pt x="4441" y="27490"/>
                    <a:pt x="2538" y="20723"/>
                  </a:cubicBezTo>
                  <a:cubicBezTo>
                    <a:pt x="1904" y="17340"/>
                    <a:pt x="1481" y="13745"/>
                    <a:pt x="1692" y="10362"/>
                  </a:cubicBezTo>
                  <a:cubicBezTo>
                    <a:pt x="1904" y="6767"/>
                    <a:pt x="2750" y="3384"/>
                    <a:pt x="42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3"/>
            <p:cNvSpPr/>
            <p:nvPr/>
          </p:nvSpPr>
          <p:spPr>
            <a:xfrm>
              <a:off x="2586200" y="2484800"/>
              <a:ext cx="285475" cy="2125125"/>
            </a:xfrm>
            <a:custGeom>
              <a:avLst/>
              <a:gdLst/>
              <a:ahLst/>
              <a:cxnLst/>
              <a:rect l="l" t="t" r="r" b="b"/>
              <a:pathLst>
                <a:path w="11419" h="85005" extrusionOk="0">
                  <a:moveTo>
                    <a:pt x="5498" y="1"/>
                  </a:moveTo>
                  <a:lnTo>
                    <a:pt x="5498" y="1"/>
                  </a:lnTo>
                  <a:cubicBezTo>
                    <a:pt x="3595" y="3172"/>
                    <a:pt x="2115" y="6767"/>
                    <a:pt x="1480" y="10573"/>
                  </a:cubicBezTo>
                  <a:cubicBezTo>
                    <a:pt x="846" y="14379"/>
                    <a:pt x="846" y="18186"/>
                    <a:pt x="1058" y="21992"/>
                  </a:cubicBezTo>
                  <a:cubicBezTo>
                    <a:pt x="2115" y="29393"/>
                    <a:pt x="3595" y="36793"/>
                    <a:pt x="5710" y="43983"/>
                  </a:cubicBezTo>
                  <a:cubicBezTo>
                    <a:pt x="8035" y="50961"/>
                    <a:pt x="8881" y="58150"/>
                    <a:pt x="8670" y="65551"/>
                  </a:cubicBezTo>
                  <a:cubicBezTo>
                    <a:pt x="8458" y="69146"/>
                    <a:pt x="7824" y="72740"/>
                    <a:pt x="6344" y="76124"/>
                  </a:cubicBezTo>
                  <a:cubicBezTo>
                    <a:pt x="5710" y="77815"/>
                    <a:pt x="4864" y="79507"/>
                    <a:pt x="3806" y="80987"/>
                  </a:cubicBezTo>
                  <a:cubicBezTo>
                    <a:pt x="2538" y="82467"/>
                    <a:pt x="1480" y="83736"/>
                    <a:pt x="0" y="85005"/>
                  </a:cubicBezTo>
                  <a:cubicBezTo>
                    <a:pt x="3172" y="82890"/>
                    <a:pt x="5710" y="80141"/>
                    <a:pt x="7401" y="76758"/>
                  </a:cubicBezTo>
                  <a:cubicBezTo>
                    <a:pt x="9093" y="73163"/>
                    <a:pt x="10361" y="69357"/>
                    <a:pt x="10784" y="65551"/>
                  </a:cubicBezTo>
                  <a:cubicBezTo>
                    <a:pt x="11419" y="57939"/>
                    <a:pt x="10573" y="50326"/>
                    <a:pt x="8247" y="43137"/>
                  </a:cubicBezTo>
                  <a:cubicBezTo>
                    <a:pt x="6132" y="35948"/>
                    <a:pt x="4441" y="28758"/>
                    <a:pt x="2961" y="21569"/>
                  </a:cubicBezTo>
                  <a:cubicBezTo>
                    <a:pt x="2538" y="17974"/>
                    <a:pt x="2326" y="14168"/>
                    <a:pt x="2749" y="10573"/>
                  </a:cubicBezTo>
                  <a:cubicBezTo>
                    <a:pt x="2961" y="6979"/>
                    <a:pt x="4018" y="3384"/>
                    <a:pt x="54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3"/>
            <p:cNvSpPr/>
            <p:nvPr/>
          </p:nvSpPr>
          <p:spPr>
            <a:xfrm>
              <a:off x="1994125" y="3050450"/>
              <a:ext cx="253775" cy="2045825"/>
            </a:xfrm>
            <a:custGeom>
              <a:avLst/>
              <a:gdLst/>
              <a:ahLst/>
              <a:cxnLst/>
              <a:rect l="l" t="t" r="r" b="b"/>
              <a:pathLst>
                <a:path w="10151" h="81833" extrusionOk="0">
                  <a:moveTo>
                    <a:pt x="4653" y="0"/>
                  </a:moveTo>
                  <a:lnTo>
                    <a:pt x="4653" y="0"/>
                  </a:lnTo>
                  <a:cubicBezTo>
                    <a:pt x="3595" y="3383"/>
                    <a:pt x="2750" y="6978"/>
                    <a:pt x="2538" y="10573"/>
                  </a:cubicBezTo>
                  <a:cubicBezTo>
                    <a:pt x="2327" y="14167"/>
                    <a:pt x="2538" y="17551"/>
                    <a:pt x="2750" y="21145"/>
                  </a:cubicBezTo>
                  <a:cubicBezTo>
                    <a:pt x="3384" y="28123"/>
                    <a:pt x="4864" y="35101"/>
                    <a:pt x="6133" y="42079"/>
                  </a:cubicBezTo>
                  <a:cubicBezTo>
                    <a:pt x="7190" y="48846"/>
                    <a:pt x="7613" y="55824"/>
                    <a:pt x="7190" y="62590"/>
                  </a:cubicBezTo>
                  <a:cubicBezTo>
                    <a:pt x="6767" y="69568"/>
                    <a:pt x="4230" y="76335"/>
                    <a:pt x="1" y="81832"/>
                  </a:cubicBezTo>
                  <a:cubicBezTo>
                    <a:pt x="2538" y="79295"/>
                    <a:pt x="4653" y="76335"/>
                    <a:pt x="6344" y="73163"/>
                  </a:cubicBezTo>
                  <a:cubicBezTo>
                    <a:pt x="7613" y="69991"/>
                    <a:pt x="8670" y="66396"/>
                    <a:pt x="9093" y="62802"/>
                  </a:cubicBezTo>
                  <a:cubicBezTo>
                    <a:pt x="10150" y="55824"/>
                    <a:pt x="9939" y="48634"/>
                    <a:pt x="8670" y="41656"/>
                  </a:cubicBezTo>
                  <a:cubicBezTo>
                    <a:pt x="7401" y="34678"/>
                    <a:pt x="5921" y="27700"/>
                    <a:pt x="4864" y="20934"/>
                  </a:cubicBezTo>
                  <a:cubicBezTo>
                    <a:pt x="3595" y="13956"/>
                    <a:pt x="3595" y="6978"/>
                    <a:pt x="46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878"/>
        <p:cNvGrpSpPr/>
        <p:nvPr/>
      </p:nvGrpSpPr>
      <p:grpSpPr>
        <a:xfrm>
          <a:off x="0" y="0"/>
          <a:ext cx="0" cy="0"/>
          <a:chOff x="0" y="0"/>
          <a:chExt cx="0" cy="0"/>
        </a:xfrm>
      </p:grpSpPr>
      <p:sp>
        <p:nvSpPr>
          <p:cNvPr id="879" name="Google Shape;879;p25"/>
          <p:cNvSpPr/>
          <p:nvPr/>
        </p:nvSpPr>
        <p:spPr>
          <a:xfrm>
            <a:off x="421075" y="389425"/>
            <a:ext cx="8309400" cy="4369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0" name="Google Shape;880;p25"/>
          <p:cNvGrpSpPr/>
          <p:nvPr/>
        </p:nvGrpSpPr>
        <p:grpSpPr>
          <a:xfrm rot="3495498">
            <a:off x="1077319" y="3886487"/>
            <a:ext cx="943465" cy="1935062"/>
            <a:chOff x="2392800" y="238125"/>
            <a:chExt cx="2677175" cy="5084850"/>
          </a:xfrm>
        </p:grpSpPr>
        <p:sp>
          <p:nvSpPr>
            <p:cNvPr id="881" name="Google Shape;881;p25"/>
            <p:cNvSpPr/>
            <p:nvPr/>
          </p:nvSpPr>
          <p:spPr>
            <a:xfrm>
              <a:off x="2526350" y="690275"/>
              <a:ext cx="1198100" cy="4632700"/>
            </a:xfrm>
            <a:custGeom>
              <a:avLst/>
              <a:gdLst/>
              <a:ahLst/>
              <a:cxnLst/>
              <a:rect l="l" t="t" r="r" b="b"/>
              <a:pathLst>
                <a:path w="47924" h="185308" extrusionOk="0">
                  <a:moveTo>
                    <a:pt x="35055" y="1"/>
                  </a:moveTo>
                  <a:cubicBezTo>
                    <a:pt x="33546" y="1"/>
                    <a:pt x="31869" y="1290"/>
                    <a:pt x="32203" y="3183"/>
                  </a:cubicBezTo>
                  <a:cubicBezTo>
                    <a:pt x="42560" y="64402"/>
                    <a:pt x="31648" y="127286"/>
                    <a:pt x="1131" y="181292"/>
                  </a:cubicBezTo>
                  <a:cubicBezTo>
                    <a:pt x="0" y="183428"/>
                    <a:pt x="1772" y="185308"/>
                    <a:pt x="3546" y="185308"/>
                  </a:cubicBezTo>
                  <a:cubicBezTo>
                    <a:pt x="4384" y="185308"/>
                    <a:pt x="5221" y="184889"/>
                    <a:pt x="5755" y="183881"/>
                  </a:cubicBezTo>
                  <a:lnTo>
                    <a:pt x="5570" y="183881"/>
                  </a:lnTo>
                  <a:cubicBezTo>
                    <a:pt x="36642" y="128581"/>
                    <a:pt x="47924" y="64402"/>
                    <a:pt x="37197" y="1889"/>
                  </a:cubicBezTo>
                  <a:cubicBezTo>
                    <a:pt x="36976" y="564"/>
                    <a:pt x="36052" y="1"/>
                    <a:pt x="35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5"/>
            <p:cNvSpPr/>
            <p:nvPr/>
          </p:nvSpPr>
          <p:spPr>
            <a:xfrm>
              <a:off x="3430500" y="641425"/>
              <a:ext cx="899675" cy="1623425"/>
            </a:xfrm>
            <a:custGeom>
              <a:avLst/>
              <a:gdLst/>
              <a:ahLst/>
              <a:cxnLst/>
              <a:rect l="l" t="t" r="r" b="b"/>
              <a:pathLst>
                <a:path w="35987" h="64937" extrusionOk="0">
                  <a:moveTo>
                    <a:pt x="24544" y="0"/>
                  </a:moveTo>
                  <a:cubicBezTo>
                    <a:pt x="22975" y="0"/>
                    <a:pt x="21451" y="1220"/>
                    <a:pt x="22115" y="3103"/>
                  </a:cubicBezTo>
                  <a:cubicBezTo>
                    <a:pt x="30068" y="25112"/>
                    <a:pt x="22300" y="47676"/>
                    <a:pt x="2325" y="60068"/>
                  </a:cubicBezTo>
                  <a:cubicBezTo>
                    <a:pt x="0" y="61463"/>
                    <a:pt x="1442" y="64936"/>
                    <a:pt x="3712" y="64936"/>
                  </a:cubicBezTo>
                  <a:cubicBezTo>
                    <a:pt x="4151" y="64936"/>
                    <a:pt x="4620" y="64806"/>
                    <a:pt x="5100" y="64507"/>
                  </a:cubicBezTo>
                  <a:cubicBezTo>
                    <a:pt x="26554" y="51745"/>
                    <a:pt x="35987" y="25297"/>
                    <a:pt x="27109" y="1808"/>
                  </a:cubicBezTo>
                  <a:cubicBezTo>
                    <a:pt x="26664" y="547"/>
                    <a:pt x="25594" y="0"/>
                    <a:pt x="245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5"/>
            <p:cNvSpPr/>
            <p:nvPr/>
          </p:nvSpPr>
          <p:spPr>
            <a:xfrm>
              <a:off x="2800700" y="860025"/>
              <a:ext cx="748350" cy="784950"/>
            </a:xfrm>
            <a:custGeom>
              <a:avLst/>
              <a:gdLst/>
              <a:ahLst/>
              <a:cxnLst/>
              <a:rect l="l" t="t" r="r" b="b"/>
              <a:pathLst>
                <a:path w="29934" h="31398" extrusionOk="0">
                  <a:moveTo>
                    <a:pt x="3119" y="0"/>
                  </a:moveTo>
                  <a:cubicBezTo>
                    <a:pt x="1627" y="0"/>
                    <a:pt x="0" y="1260"/>
                    <a:pt x="330" y="3237"/>
                  </a:cubicBezTo>
                  <a:cubicBezTo>
                    <a:pt x="2364" y="16923"/>
                    <a:pt x="12351" y="28020"/>
                    <a:pt x="25853" y="31349"/>
                  </a:cubicBezTo>
                  <a:cubicBezTo>
                    <a:pt x="26036" y="31382"/>
                    <a:pt x="26213" y="31397"/>
                    <a:pt x="26382" y="31397"/>
                  </a:cubicBezTo>
                  <a:cubicBezTo>
                    <a:pt x="29113" y="31397"/>
                    <a:pt x="29934" y="27400"/>
                    <a:pt x="27148" y="26356"/>
                  </a:cubicBezTo>
                  <a:cubicBezTo>
                    <a:pt x="15496" y="23581"/>
                    <a:pt x="6803" y="13779"/>
                    <a:pt x="5323" y="1942"/>
                  </a:cubicBezTo>
                  <a:cubicBezTo>
                    <a:pt x="5098" y="590"/>
                    <a:pt x="4140" y="0"/>
                    <a:pt x="31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5"/>
            <p:cNvSpPr/>
            <p:nvPr/>
          </p:nvSpPr>
          <p:spPr>
            <a:xfrm>
              <a:off x="2693325" y="2072800"/>
              <a:ext cx="794550" cy="973850"/>
            </a:xfrm>
            <a:custGeom>
              <a:avLst/>
              <a:gdLst/>
              <a:ahLst/>
              <a:cxnLst/>
              <a:rect l="l" t="t" r="r" b="b"/>
              <a:pathLst>
                <a:path w="31782" h="38954" extrusionOk="0">
                  <a:moveTo>
                    <a:pt x="5207" y="0"/>
                  </a:moveTo>
                  <a:cubicBezTo>
                    <a:pt x="4201" y="0"/>
                    <a:pt x="3292" y="564"/>
                    <a:pt x="3145" y="1888"/>
                  </a:cubicBezTo>
                  <a:cubicBezTo>
                    <a:pt x="1" y="18719"/>
                    <a:pt x="10728" y="34995"/>
                    <a:pt x="27374" y="38879"/>
                  </a:cubicBezTo>
                  <a:cubicBezTo>
                    <a:pt x="27602" y="38929"/>
                    <a:pt x="27821" y="38953"/>
                    <a:pt x="28029" y="38953"/>
                  </a:cubicBezTo>
                  <a:cubicBezTo>
                    <a:pt x="30859" y="38953"/>
                    <a:pt x="31782" y="34574"/>
                    <a:pt x="28853" y="33885"/>
                  </a:cubicBezTo>
                  <a:cubicBezTo>
                    <a:pt x="14797" y="30926"/>
                    <a:pt x="5734" y="17424"/>
                    <a:pt x="8139" y="3183"/>
                  </a:cubicBezTo>
                  <a:cubicBezTo>
                    <a:pt x="8473" y="1290"/>
                    <a:pt x="6728" y="0"/>
                    <a:pt x="52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5"/>
            <p:cNvSpPr/>
            <p:nvPr/>
          </p:nvSpPr>
          <p:spPr>
            <a:xfrm>
              <a:off x="3312950" y="2922525"/>
              <a:ext cx="678175" cy="501525"/>
            </a:xfrm>
            <a:custGeom>
              <a:avLst/>
              <a:gdLst/>
              <a:ahLst/>
              <a:cxnLst/>
              <a:rect l="l" t="t" r="r" b="b"/>
              <a:pathLst>
                <a:path w="27127" h="20061" extrusionOk="0">
                  <a:moveTo>
                    <a:pt x="23918" y="1"/>
                  </a:moveTo>
                  <a:cubicBezTo>
                    <a:pt x="22901" y="1"/>
                    <a:pt x="21884" y="525"/>
                    <a:pt x="21454" y="1745"/>
                  </a:cubicBezTo>
                  <a:cubicBezTo>
                    <a:pt x="18309" y="9143"/>
                    <a:pt x="11281" y="14322"/>
                    <a:pt x="3328" y="14692"/>
                  </a:cubicBezTo>
                  <a:cubicBezTo>
                    <a:pt x="56" y="14874"/>
                    <a:pt x="0" y="20060"/>
                    <a:pt x="3162" y="20060"/>
                  </a:cubicBezTo>
                  <a:cubicBezTo>
                    <a:pt x="3217" y="20060"/>
                    <a:pt x="3272" y="20059"/>
                    <a:pt x="3328" y="20056"/>
                  </a:cubicBezTo>
                  <a:cubicBezTo>
                    <a:pt x="13686" y="19316"/>
                    <a:pt x="22748" y="12842"/>
                    <a:pt x="26447" y="3225"/>
                  </a:cubicBezTo>
                  <a:cubicBezTo>
                    <a:pt x="27126" y="1301"/>
                    <a:pt x="25521" y="1"/>
                    <a:pt x="239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5"/>
            <p:cNvSpPr/>
            <p:nvPr/>
          </p:nvSpPr>
          <p:spPr>
            <a:xfrm>
              <a:off x="3873475" y="1658950"/>
              <a:ext cx="932725" cy="289200"/>
            </a:xfrm>
            <a:custGeom>
              <a:avLst/>
              <a:gdLst/>
              <a:ahLst/>
              <a:cxnLst/>
              <a:rect l="l" t="t" r="r" b="b"/>
              <a:pathLst>
                <a:path w="37309" h="11568" extrusionOk="0">
                  <a:moveTo>
                    <a:pt x="33358" y="1"/>
                  </a:moveTo>
                  <a:cubicBezTo>
                    <a:pt x="32765" y="1"/>
                    <a:pt x="32148" y="203"/>
                    <a:pt x="31584" y="687"/>
                  </a:cubicBezTo>
                  <a:cubicBezTo>
                    <a:pt x="27163" y="4428"/>
                    <a:pt x="21491" y="6362"/>
                    <a:pt x="15761" y="6362"/>
                  </a:cubicBezTo>
                  <a:cubicBezTo>
                    <a:pt x="12142" y="6362"/>
                    <a:pt x="8501" y="5591"/>
                    <a:pt x="5136" y="4016"/>
                  </a:cubicBezTo>
                  <a:cubicBezTo>
                    <a:pt x="4723" y="3809"/>
                    <a:pt x="4317" y="3718"/>
                    <a:pt x="3932" y="3718"/>
                  </a:cubicBezTo>
                  <a:cubicBezTo>
                    <a:pt x="1562" y="3718"/>
                    <a:pt x="1" y="7182"/>
                    <a:pt x="2547" y="8455"/>
                  </a:cubicBezTo>
                  <a:cubicBezTo>
                    <a:pt x="6726" y="10544"/>
                    <a:pt x="11241" y="11567"/>
                    <a:pt x="15733" y="11567"/>
                  </a:cubicBezTo>
                  <a:cubicBezTo>
                    <a:pt x="22771" y="11567"/>
                    <a:pt x="29751" y="9056"/>
                    <a:pt x="35283" y="4201"/>
                  </a:cubicBezTo>
                  <a:cubicBezTo>
                    <a:pt x="37308" y="2610"/>
                    <a:pt x="35487" y="1"/>
                    <a:pt x="333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5"/>
            <p:cNvSpPr/>
            <p:nvPr/>
          </p:nvSpPr>
          <p:spPr>
            <a:xfrm>
              <a:off x="2392800" y="358325"/>
              <a:ext cx="647350" cy="651975"/>
            </a:xfrm>
            <a:custGeom>
              <a:avLst/>
              <a:gdLst/>
              <a:ahLst/>
              <a:cxnLst/>
              <a:rect l="l" t="t" r="r" b="b"/>
              <a:pathLst>
                <a:path w="25894" h="26079" extrusionOk="0">
                  <a:moveTo>
                    <a:pt x="12947" y="1"/>
                  </a:moveTo>
                  <a:cubicBezTo>
                    <a:pt x="5733" y="1"/>
                    <a:pt x="0" y="5919"/>
                    <a:pt x="0" y="12947"/>
                  </a:cubicBezTo>
                  <a:cubicBezTo>
                    <a:pt x="0" y="20160"/>
                    <a:pt x="5733" y="26079"/>
                    <a:pt x="12947" y="26079"/>
                  </a:cubicBezTo>
                  <a:cubicBezTo>
                    <a:pt x="20160" y="26079"/>
                    <a:pt x="25893" y="20160"/>
                    <a:pt x="25893" y="12947"/>
                  </a:cubicBezTo>
                  <a:cubicBezTo>
                    <a:pt x="25893" y="5919"/>
                    <a:pt x="20160" y="1"/>
                    <a:pt x="129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5"/>
            <p:cNvSpPr/>
            <p:nvPr/>
          </p:nvSpPr>
          <p:spPr>
            <a:xfrm>
              <a:off x="3826150" y="238125"/>
              <a:ext cx="688975" cy="684325"/>
            </a:xfrm>
            <a:custGeom>
              <a:avLst/>
              <a:gdLst/>
              <a:ahLst/>
              <a:cxnLst/>
              <a:rect l="l" t="t" r="r" b="b"/>
              <a:pathLst>
                <a:path w="27559" h="27373" extrusionOk="0">
                  <a:moveTo>
                    <a:pt x="13872" y="0"/>
                  </a:moveTo>
                  <a:cubicBezTo>
                    <a:pt x="6289" y="0"/>
                    <a:pt x="1" y="6103"/>
                    <a:pt x="1" y="13686"/>
                  </a:cubicBezTo>
                  <a:cubicBezTo>
                    <a:pt x="1" y="21269"/>
                    <a:pt x="6289" y="27373"/>
                    <a:pt x="13872" y="27373"/>
                  </a:cubicBezTo>
                  <a:cubicBezTo>
                    <a:pt x="21270" y="27373"/>
                    <a:pt x="27559" y="21269"/>
                    <a:pt x="27559" y="13686"/>
                  </a:cubicBezTo>
                  <a:cubicBezTo>
                    <a:pt x="27559" y="6103"/>
                    <a:pt x="21270" y="0"/>
                    <a:pt x="138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5"/>
            <p:cNvSpPr/>
            <p:nvPr/>
          </p:nvSpPr>
          <p:spPr>
            <a:xfrm>
              <a:off x="4630700" y="1444925"/>
              <a:ext cx="439275" cy="439275"/>
            </a:xfrm>
            <a:custGeom>
              <a:avLst/>
              <a:gdLst/>
              <a:ahLst/>
              <a:cxnLst/>
              <a:rect l="l" t="t" r="r" b="b"/>
              <a:pathLst>
                <a:path w="17571" h="17571" extrusionOk="0">
                  <a:moveTo>
                    <a:pt x="8693" y="0"/>
                  </a:moveTo>
                  <a:cubicBezTo>
                    <a:pt x="3884" y="0"/>
                    <a:pt x="0" y="3884"/>
                    <a:pt x="0" y="8878"/>
                  </a:cubicBezTo>
                  <a:cubicBezTo>
                    <a:pt x="0" y="13687"/>
                    <a:pt x="3884" y="17571"/>
                    <a:pt x="8693" y="17571"/>
                  </a:cubicBezTo>
                  <a:cubicBezTo>
                    <a:pt x="13502" y="17571"/>
                    <a:pt x="17571" y="13687"/>
                    <a:pt x="17571" y="8878"/>
                  </a:cubicBezTo>
                  <a:cubicBezTo>
                    <a:pt x="17571" y="3884"/>
                    <a:pt x="13502" y="0"/>
                    <a:pt x="86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5"/>
            <p:cNvSpPr/>
            <p:nvPr/>
          </p:nvSpPr>
          <p:spPr>
            <a:xfrm>
              <a:off x="3826150" y="2730325"/>
              <a:ext cx="406925" cy="406925"/>
            </a:xfrm>
            <a:custGeom>
              <a:avLst/>
              <a:gdLst/>
              <a:ahLst/>
              <a:cxnLst/>
              <a:rect l="l" t="t" r="r" b="b"/>
              <a:pathLst>
                <a:path w="16277" h="16277" extrusionOk="0">
                  <a:moveTo>
                    <a:pt x="8139" y="1"/>
                  </a:moveTo>
                  <a:cubicBezTo>
                    <a:pt x="3700" y="1"/>
                    <a:pt x="1" y="3700"/>
                    <a:pt x="1" y="8139"/>
                  </a:cubicBezTo>
                  <a:cubicBezTo>
                    <a:pt x="1" y="12578"/>
                    <a:pt x="3700" y="16277"/>
                    <a:pt x="8139" y="16277"/>
                  </a:cubicBezTo>
                  <a:cubicBezTo>
                    <a:pt x="12578" y="16277"/>
                    <a:pt x="16277" y="12578"/>
                    <a:pt x="16277" y="8139"/>
                  </a:cubicBezTo>
                  <a:cubicBezTo>
                    <a:pt x="16277" y="3700"/>
                    <a:pt x="12578" y="1"/>
                    <a:pt x="81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5"/>
            <p:cNvSpPr/>
            <p:nvPr/>
          </p:nvSpPr>
          <p:spPr>
            <a:xfrm>
              <a:off x="2508375" y="1666875"/>
              <a:ext cx="596500" cy="601100"/>
            </a:xfrm>
            <a:custGeom>
              <a:avLst/>
              <a:gdLst/>
              <a:ahLst/>
              <a:cxnLst/>
              <a:rect l="l" t="t" r="r" b="b"/>
              <a:pathLst>
                <a:path w="23860" h="24044" extrusionOk="0">
                  <a:moveTo>
                    <a:pt x="11838" y="0"/>
                  </a:moveTo>
                  <a:cubicBezTo>
                    <a:pt x="5364" y="0"/>
                    <a:pt x="1" y="5364"/>
                    <a:pt x="1" y="12022"/>
                  </a:cubicBezTo>
                  <a:cubicBezTo>
                    <a:pt x="1" y="18680"/>
                    <a:pt x="5364" y="24044"/>
                    <a:pt x="11838" y="24044"/>
                  </a:cubicBezTo>
                  <a:cubicBezTo>
                    <a:pt x="18496" y="24044"/>
                    <a:pt x="23859" y="18680"/>
                    <a:pt x="23859" y="12022"/>
                  </a:cubicBezTo>
                  <a:cubicBezTo>
                    <a:pt x="23859" y="5364"/>
                    <a:pt x="18496" y="0"/>
                    <a:pt x="11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2" name="Google Shape;892;p25"/>
          <p:cNvGrpSpPr/>
          <p:nvPr/>
        </p:nvGrpSpPr>
        <p:grpSpPr>
          <a:xfrm rot="5689774" flipH="1">
            <a:off x="45967" y="3687966"/>
            <a:ext cx="1484086" cy="1456253"/>
            <a:chOff x="1124025" y="238125"/>
            <a:chExt cx="5272075" cy="5173200"/>
          </a:xfrm>
        </p:grpSpPr>
        <p:sp>
          <p:nvSpPr>
            <p:cNvPr id="893" name="Google Shape;893;p25"/>
            <p:cNvSpPr/>
            <p:nvPr/>
          </p:nvSpPr>
          <p:spPr>
            <a:xfrm>
              <a:off x="1124025" y="238125"/>
              <a:ext cx="5272075" cy="5173200"/>
            </a:xfrm>
            <a:custGeom>
              <a:avLst/>
              <a:gdLst/>
              <a:ahLst/>
              <a:cxnLst/>
              <a:rect l="l" t="t" r="r" b="b"/>
              <a:pathLst>
                <a:path w="210883" h="206928" extrusionOk="0">
                  <a:moveTo>
                    <a:pt x="210882" y="0"/>
                  </a:moveTo>
                  <a:cubicBezTo>
                    <a:pt x="160492" y="29523"/>
                    <a:pt x="89459" y="1332"/>
                    <a:pt x="42177" y="35295"/>
                  </a:cubicBezTo>
                  <a:cubicBezTo>
                    <a:pt x="20422" y="50834"/>
                    <a:pt x="8214" y="77249"/>
                    <a:pt x="4218" y="103665"/>
                  </a:cubicBezTo>
                  <a:cubicBezTo>
                    <a:pt x="0" y="130081"/>
                    <a:pt x="5550" y="160270"/>
                    <a:pt x="8436" y="186908"/>
                  </a:cubicBezTo>
                  <a:cubicBezTo>
                    <a:pt x="24825" y="200456"/>
                    <a:pt x="46633" y="206927"/>
                    <a:pt x="68751" y="206927"/>
                  </a:cubicBezTo>
                  <a:cubicBezTo>
                    <a:pt x="98457" y="206927"/>
                    <a:pt x="128723" y="195253"/>
                    <a:pt x="147174" y="173367"/>
                  </a:cubicBezTo>
                  <a:cubicBezTo>
                    <a:pt x="187352" y="125863"/>
                    <a:pt x="174477" y="50390"/>
                    <a:pt x="210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5"/>
            <p:cNvSpPr/>
            <p:nvPr/>
          </p:nvSpPr>
          <p:spPr>
            <a:xfrm>
              <a:off x="1490275" y="892950"/>
              <a:ext cx="4456300" cy="4040075"/>
            </a:xfrm>
            <a:custGeom>
              <a:avLst/>
              <a:gdLst/>
              <a:ahLst/>
              <a:cxnLst/>
              <a:rect l="l" t="t" r="r" b="b"/>
              <a:pathLst>
                <a:path w="178252" h="161603" extrusionOk="0">
                  <a:moveTo>
                    <a:pt x="178252" y="1"/>
                  </a:moveTo>
                  <a:cubicBezTo>
                    <a:pt x="157163" y="3108"/>
                    <a:pt x="136963" y="9546"/>
                    <a:pt x="117873" y="18869"/>
                  </a:cubicBezTo>
                  <a:cubicBezTo>
                    <a:pt x="79692" y="37738"/>
                    <a:pt x="47283" y="67039"/>
                    <a:pt x="24863" y="103444"/>
                  </a:cubicBezTo>
                  <a:cubicBezTo>
                    <a:pt x="13542" y="121424"/>
                    <a:pt x="5107" y="140959"/>
                    <a:pt x="1" y="161603"/>
                  </a:cubicBezTo>
                  <a:cubicBezTo>
                    <a:pt x="29080" y="81690"/>
                    <a:pt x="95675" y="21089"/>
                    <a:pt x="178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5"/>
            <p:cNvSpPr/>
            <p:nvPr/>
          </p:nvSpPr>
          <p:spPr>
            <a:xfrm>
              <a:off x="2827725" y="726475"/>
              <a:ext cx="527225" cy="1698175"/>
            </a:xfrm>
            <a:custGeom>
              <a:avLst/>
              <a:gdLst/>
              <a:ahLst/>
              <a:cxnLst/>
              <a:rect l="l" t="t" r="r" b="b"/>
              <a:pathLst>
                <a:path w="21089" h="67927" extrusionOk="0">
                  <a:moveTo>
                    <a:pt x="20867" y="0"/>
                  </a:moveTo>
                  <a:cubicBezTo>
                    <a:pt x="12209" y="8658"/>
                    <a:pt x="5772" y="19535"/>
                    <a:pt x="2664" y="31522"/>
                  </a:cubicBezTo>
                  <a:cubicBezTo>
                    <a:pt x="888" y="37515"/>
                    <a:pt x="0" y="43509"/>
                    <a:pt x="222" y="49946"/>
                  </a:cubicBezTo>
                  <a:cubicBezTo>
                    <a:pt x="444" y="55940"/>
                    <a:pt x="1554" y="62155"/>
                    <a:pt x="3996" y="67926"/>
                  </a:cubicBezTo>
                  <a:lnTo>
                    <a:pt x="4218" y="67926"/>
                  </a:lnTo>
                  <a:cubicBezTo>
                    <a:pt x="3330" y="61933"/>
                    <a:pt x="2886" y="55940"/>
                    <a:pt x="2886" y="49946"/>
                  </a:cubicBezTo>
                  <a:cubicBezTo>
                    <a:pt x="3108" y="43953"/>
                    <a:pt x="3552" y="37959"/>
                    <a:pt x="4884" y="32188"/>
                  </a:cubicBezTo>
                  <a:cubicBezTo>
                    <a:pt x="7326" y="20201"/>
                    <a:pt x="13097" y="9102"/>
                    <a:pt x="210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5"/>
            <p:cNvSpPr/>
            <p:nvPr/>
          </p:nvSpPr>
          <p:spPr>
            <a:xfrm>
              <a:off x="3443725" y="726475"/>
              <a:ext cx="505025" cy="1237575"/>
            </a:xfrm>
            <a:custGeom>
              <a:avLst/>
              <a:gdLst/>
              <a:ahLst/>
              <a:cxnLst/>
              <a:rect l="l" t="t" r="r" b="b"/>
              <a:pathLst>
                <a:path w="20201" h="49503" extrusionOk="0">
                  <a:moveTo>
                    <a:pt x="19979" y="0"/>
                  </a:moveTo>
                  <a:cubicBezTo>
                    <a:pt x="13319" y="6216"/>
                    <a:pt x="7992" y="13763"/>
                    <a:pt x="4440" y="22198"/>
                  </a:cubicBezTo>
                  <a:cubicBezTo>
                    <a:pt x="2664" y="26416"/>
                    <a:pt x="1332" y="30856"/>
                    <a:pt x="666" y="35517"/>
                  </a:cubicBezTo>
                  <a:cubicBezTo>
                    <a:pt x="0" y="40179"/>
                    <a:pt x="0" y="44840"/>
                    <a:pt x="888" y="49502"/>
                  </a:cubicBezTo>
                  <a:lnTo>
                    <a:pt x="1332" y="49280"/>
                  </a:lnTo>
                  <a:cubicBezTo>
                    <a:pt x="1776" y="44840"/>
                    <a:pt x="2442" y="40401"/>
                    <a:pt x="3330" y="35961"/>
                  </a:cubicBezTo>
                  <a:cubicBezTo>
                    <a:pt x="4218" y="31744"/>
                    <a:pt x="5328" y="27304"/>
                    <a:pt x="6660" y="23308"/>
                  </a:cubicBezTo>
                  <a:cubicBezTo>
                    <a:pt x="9545" y="14651"/>
                    <a:pt x="14207" y="6882"/>
                    <a:pt x="202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5"/>
            <p:cNvSpPr/>
            <p:nvPr/>
          </p:nvSpPr>
          <p:spPr>
            <a:xfrm>
              <a:off x="2233925" y="931800"/>
              <a:ext cx="382950" cy="1970100"/>
            </a:xfrm>
            <a:custGeom>
              <a:avLst/>
              <a:gdLst/>
              <a:ahLst/>
              <a:cxnLst/>
              <a:rect l="l" t="t" r="r" b="b"/>
              <a:pathLst>
                <a:path w="15318" h="78804" extrusionOk="0">
                  <a:moveTo>
                    <a:pt x="15095" y="1"/>
                  </a:moveTo>
                  <a:cubicBezTo>
                    <a:pt x="6660" y="11322"/>
                    <a:pt x="1776" y="24641"/>
                    <a:pt x="666" y="38625"/>
                  </a:cubicBezTo>
                  <a:cubicBezTo>
                    <a:pt x="0" y="45729"/>
                    <a:pt x="444" y="52610"/>
                    <a:pt x="1998" y="59492"/>
                  </a:cubicBezTo>
                  <a:cubicBezTo>
                    <a:pt x="3552" y="66373"/>
                    <a:pt x="6216" y="72810"/>
                    <a:pt x="10212" y="78804"/>
                  </a:cubicBezTo>
                  <a:lnTo>
                    <a:pt x="10434" y="78804"/>
                  </a:lnTo>
                  <a:cubicBezTo>
                    <a:pt x="7770" y="72366"/>
                    <a:pt x="5994" y="65707"/>
                    <a:pt x="4662" y="59048"/>
                  </a:cubicBezTo>
                  <a:cubicBezTo>
                    <a:pt x="3330" y="52388"/>
                    <a:pt x="2886" y="45729"/>
                    <a:pt x="2886" y="38847"/>
                  </a:cubicBezTo>
                  <a:cubicBezTo>
                    <a:pt x="3552" y="25084"/>
                    <a:pt x="7770" y="11766"/>
                    <a:pt x="15317" y="223"/>
                  </a:cubicBezTo>
                  <a:lnTo>
                    <a:pt x="150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5"/>
            <p:cNvSpPr/>
            <p:nvPr/>
          </p:nvSpPr>
          <p:spPr>
            <a:xfrm>
              <a:off x="1667875" y="1442350"/>
              <a:ext cx="366300" cy="2003400"/>
            </a:xfrm>
            <a:custGeom>
              <a:avLst/>
              <a:gdLst/>
              <a:ahLst/>
              <a:cxnLst/>
              <a:rect l="l" t="t" r="r" b="b"/>
              <a:pathLst>
                <a:path w="14652" h="80136" extrusionOk="0">
                  <a:moveTo>
                    <a:pt x="9324" y="1"/>
                  </a:moveTo>
                  <a:cubicBezTo>
                    <a:pt x="2886" y="12654"/>
                    <a:pt x="0" y="26639"/>
                    <a:pt x="666" y="40845"/>
                  </a:cubicBezTo>
                  <a:cubicBezTo>
                    <a:pt x="888" y="47949"/>
                    <a:pt x="2220" y="54830"/>
                    <a:pt x="4440" y="61712"/>
                  </a:cubicBezTo>
                  <a:cubicBezTo>
                    <a:pt x="6660" y="68371"/>
                    <a:pt x="9990" y="74586"/>
                    <a:pt x="14429" y="80136"/>
                  </a:cubicBezTo>
                  <a:lnTo>
                    <a:pt x="14651" y="80136"/>
                  </a:lnTo>
                  <a:cubicBezTo>
                    <a:pt x="11543" y="73921"/>
                    <a:pt x="8880" y="67483"/>
                    <a:pt x="7104" y="60824"/>
                  </a:cubicBezTo>
                  <a:cubicBezTo>
                    <a:pt x="5106" y="54164"/>
                    <a:pt x="3774" y="47505"/>
                    <a:pt x="3108" y="40623"/>
                  </a:cubicBezTo>
                  <a:cubicBezTo>
                    <a:pt x="1776" y="26861"/>
                    <a:pt x="3996" y="12876"/>
                    <a:pt x="95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5"/>
            <p:cNvSpPr/>
            <p:nvPr/>
          </p:nvSpPr>
          <p:spPr>
            <a:xfrm>
              <a:off x="1401500" y="2940725"/>
              <a:ext cx="316350" cy="1137675"/>
            </a:xfrm>
            <a:custGeom>
              <a:avLst/>
              <a:gdLst/>
              <a:ahLst/>
              <a:cxnLst/>
              <a:rect l="l" t="t" r="r" b="b"/>
              <a:pathLst>
                <a:path w="12654" h="45507" extrusionOk="0">
                  <a:moveTo>
                    <a:pt x="1776" y="1"/>
                  </a:moveTo>
                  <a:cubicBezTo>
                    <a:pt x="0" y="7992"/>
                    <a:pt x="0" y="16205"/>
                    <a:pt x="1776" y="24197"/>
                  </a:cubicBezTo>
                  <a:cubicBezTo>
                    <a:pt x="2442" y="28192"/>
                    <a:pt x="3774" y="31966"/>
                    <a:pt x="5550" y="35740"/>
                  </a:cubicBezTo>
                  <a:cubicBezTo>
                    <a:pt x="7326" y="39291"/>
                    <a:pt x="9545" y="42621"/>
                    <a:pt x="12431" y="45507"/>
                  </a:cubicBezTo>
                  <a:lnTo>
                    <a:pt x="12653" y="45285"/>
                  </a:lnTo>
                  <a:cubicBezTo>
                    <a:pt x="11099" y="41733"/>
                    <a:pt x="9323" y="38181"/>
                    <a:pt x="7770" y="34630"/>
                  </a:cubicBezTo>
                  <a:cubicBezTo>
                    <a:pt x="6216" y="30856"/>
                    <a:pt x="4884" y="27304"/>
                    <a:pt x="3774" y="23531"/>
                  </a:cubicBezTo>
                  <a:cubicBezTo>
                    <a:pt x="1776" y="15983"/>
                    <a:pt x="1110" y="7992"/>
                    <a:pt x="19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5"/>
            <p:cNvSpPr/>
            <p:nvPr/>
          </p:nvSpPr>
          <p:spPr>
            <a:xfrm>
              <a:off x="4226200" y="693175"/>
              <a:ext cx="765850" cy="754750"/>
            </a:xfrm>
            <a:custGeom>
              <a:avLst/>
              <a:gdLst/>
              <a:ahLst/>
              <a:cxnLst/>
              <a:rect l="l" t="t" r="r" b="b"/>
              <a:pathLst>
                <a:path w="30634" h="30190" extrusionOk="0">
                  <a:moveTo>
                    <a:pt x="30634" y="0"/>
                  </a:moveTo>
                  <a:cubicBezTo>
                    <a:pt x="23531" y="1998"/>
                    <a:pt x="16871" y="5772"/>
                    <a:pt x="11322" y="10878"/>
                  </a:cubicBezTo>
                  <a:cubicBezTo>
                    <a:pt x="8436" y="13319"/>
                    <a:pt x="5772" y="16205"/>
                    <a:pt x="3774" y="19313"/>
                  </a:cubicBezTo>
                  <a:cubicBezTo>
                    <a:pt x="1998" y="22642"/>
                    <a:pt x="667" y="26194"/>
                    <a:pt x="1" y="29968"/>
                  </a:cubicBezTo>
                  <a:lnTo>
                    <a:pt x="223" y="30190"/>
                  </a:lnTo>
                  <a:cubicBezTo>
                    <a:pt x="2220" y="26860"/>
                    <a:pt x="4218" y="23752"/>
                    <a:pt x="6216" y="20867"/>
                  </a:cubicBezTo>
                  <a:cubicBezTo>
                    <a:pt x="8214" y="17981"/>
                    <a:pt x="10434" y="15095"/>
                    <a:pt x="12875" y="12431"/>
                  </a:cubicBezTo>
                  <a:cubicBezTo>
                    <a:pt x="17759" y="7104"/>
                    <a:pt x="23975" y="2886"/>
                    <a:pt x="30634" y="222"/>
                  </a:cubicBezTo>
                  <a:lnTo>
                    <a:pt x="306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5"/>
            <p:cNvSpPr/>
            <p:nvPr/>
          </p:nvSpPr>
          <p:spPr>
            <a:xfrm>
              <a:off x="5053075" y="254750"/>
              <a:ext cx="1343025" cy="810275"/>
            </a:xfrm>
            <a:custGeom>
              <a:avLst/>
              <a:gdLst/>
              <a:ahLst/>
              <a:cxnLst/>
              <a:rect l="l" t="t" r="r" b="b"/>
              <a:pathLst>
                <a:path w="53721" h="32411" extrusionOk="0">
                  <a:moveTo>
                    <a:pt x="53720" y="1"/>
                  </a:moveTo>
                  <a:cubicBezTo>
                    <a:pt x="49946" y="3775"/>
                    <a:pt x="45729" y="6882"/>
                    <a:pt x="40845" y="9102"/>
                  </a:cubicBezTo>
                  <a:cubicBezTo>
                    <a:pt x="36184" y="11544"/>
                    <a:pt x="31522" y="13542"/>
                    <a:pt x="26638" y="15318"/>
                  </a:cubicBezTo>
                  <a:cubicBezTo>
                    <a:pt x="21533" y="17093"/>
                    <a:pt x="16649" y="19313"/>
                    <a:pt x="11988" y="21755"/>
                  </a:cubicBezTo>
                  <a:cubicBezTo>
                    <a:pt x="7326" y="24197"/>
                    <a:pt x="3108" y="27749"/>
                    <a:pt x="1" y="32188"/>
                  </a:cubicBezTo>
                  <a:lnTo>
                    <a:pt x="223" y="32410"/>
                  </a:lnTo>
                  <a:cubicBezTo>
                    <a:pt x="4218" y="29302"/>
                    <a:pt x="8658" y="26417"/>
                    <a:pt x="13320" y="24197"/>
                  </a:cubicBezTo>
                  <a:cubicBezTo>
                    <a:pt x="17981" y="21977"/>
                    <a:pt x="22643" y="19757"/>
                    <a:pt x="27526" y="17537"/>
                  </a:cubicBezTo>
                  <a:cubicBezTo>
                    <a:pt x="32410" y="15540"/>
                    <a:pt x="37072" y="13098"/>
                    <a:pt x="41733" y="10434"/>
                  </a:cubicBezTo>
                  <a:cubicBezTo>
                    <a:pt x="46173" y="7770"/>
                    <a:pt x="50168" y="4219"/>
                    <a:pt x="53720" y="223"/>
                  </a:cubicBezTo>
                  <a:lnTo>
                    <a:pt x="537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5"/>
            <p:cNvSpPr/>
            <p:nvPr/>
          </p:nvSpPr>
          <p:spPr>
            <a:xfrm>
              <a:off x="2994200" y="2423225"/>
              <a:ext cx="2552825" cy="446575"/>
            </a:xfrm>
            <a:custGeom>
              <a:avLst/>
              <a:gdLst/>
              <a:ahLst/>
              <a:cxnLst/>
              <a:rect l="l" t="t" r="r" b="b"/>
              <a:pathLst>
                <a:path w="102113" h="17863" extrusionOk="0">
                  <a:moveTo>
                    <a:pt x="13236" y="1"/>
                  </a:moveTo>
                  <a:cubicBezTo>
                    <a:pt x="8769" y="1"/>
                    <a:pt x="4329" y="611"/>
                    <a:pt x="1" y="1832"/>
                  </a:cubicBezTo>
                  <a:lnTo>
                    <a:pt x="1" y="2054"/>
                  </a:lnTo>
                  <a:cubicBezTo>
                    <a:pt x="2381" y="1810"/>
                    <a:pt x="4778" y="1684"/>
                    <a:pt x="7177" y="1684"/>
                  </a:cubicBezTo>
                  <a:cubicBezTo>
                    <a:pt x="13507" y="1684"/>
                    <a:pt x="19856" y="2565"/>
                    <a:pt x="25973" y="4496"/>
                  </a:cubicBezTo>
                  <a:cubicBezTo>
                    <a:pt x="34186" y="6716"/>
                    <a:pt x="42621" y="9824"/>
                    <a:pt x="50834" y="12487"/>
                  </a:cubicBezTo>
                  <a:cubicBezTo>
                    <a:pt x="59270" y="15595"/>
                    <a:pt x="68149" y="17371"/>
                    <a:pt x="77028" y="17815"/>
                  </a:cubicBezTo>
                  <a:cubicBezTo>
                    <a:pt x="77666" y="17847"/>
                    <a:pt x="78303" y="17863"/>
                    <a:pt x="78940" y="17863"/>
                  </a:cubicBezTo>
                  <a:cubicBezTo>
                    <a:pt x="87174" y="17863"/>
                    <a:pt x="95313" y="15213"/>
                    <a:pt x="102112" y="10268"/>
                  </a:cubicBezTo>
                  <a:lnTo>
                    <a:pt x="101890" y="10046"/>
                  </a:lnTo>
                  <a:cubicBezTo>
                    <a:pt x="95559" y="14266"/>
                    <a:pt x="88068" y="16663"/>
                    <a:pt x="80420" y="16663"/>
                  </a:cubicBezTo>
                  <a:cubicBezTo>
                    <a:pt x="79218" y="16663"/>
                    <a:pt x="78012" y="16604"/>
                    <a:pt x="76806" y="16483"/>
                  </a:cubicBezTo>
                  <a:cubicBezTo>
                    <a:pt x="68149" y="15817"/>
                    <a:pt x="59714" y="13819"/>
                    <a:pt x="51500" y="10490"/>
                  </a:cubicBezTo>
                  <a:cubicBezTo>
                    <a:pt x="43287" y="7160"/>
                    <a:pt x="35074" y="4274"/>
                    <a:pt x="26639" y="1832"/>
                  </a:cubicBezTo>
                  <a:cubicBezTo>
                    <a:pt x="22199" y="611"/>
                    <a:pt x="17704" y="1"/>
                    <a:pt x="132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5"/>
            <p:cNvSpPr/>
            <p:nvPr/>
          </p:nvSpPr>
          <p:spPr>
            <a:xfrm>
              <a:off x="4242850" y="1420150"/>
              <a:ext cx="1581650" cy="181750"/>
            </a:xfrm>
            <a:custGeom>
              <a:avLst/>
              <a:gdLst/>
              <a:ahLst/>
              <a:cxnLst/>
              <a:rect l="l" t="t" r="r" b="b"/>
              <a:pathLst>
                <a:path w="63266" h="7270" extrusionOk="0">
                  <a:moveTo>
                    <a:pt x="63043" y="1"/>
                  </a:moveTo>
                  <a:cubicBezTo>
                    <a:pt x="58825" y="3331"/>
                    <a:pt x="53720" y="5328"/>
                    <a:pt x="48392" y="5550"/>
                  </a:cubicBezTo>
                  <a:cubicBezTo>
                    <a:pt x="47504" y="5587"/>
                    <a:pt x="46610" y="5606"/>
                    <a:pt x="45713" y="5606"/>
                  </a:cubicBezTo>
                  <a:cubicBezTo>
                    <a:pt x="41227" y="5606"/>
                    <a:pt x="36664" y="5143"/>
                    <a:pt x="32410" y="4219"/>
                  </a:cubicBezTo>
                  <a:cubicBezTo>
                    <a:pt x="27082" y="3109"/>
                    <a:pt x="21755" y="1999"/>
                    <a:pt x="16205" y="1555"/>
                  </a:cubicBezTo>
                  <a:cubicBezTo>
                    <a:pt x="14977" y="1407"/>
                    <a:pt x="13749" y="1336"/>
                    <a:pt x="12526" y="1336"/>
                  </a:cubicBezTo>
                  <a:cubicBezTo>
                    <a:pt x="8221" y="1336"/>
                    <a:pt x="3976" y="2219"/>
                    <a:pt x="1" y="3775"/>
                  </a:cubicBezTo>
                  <a:lnTo>
                    <a:pt x="1" y="3997"/>
                  </a:lnTo>
                  <a:cubicBezTo>
                    <a:pt x="2473" y="3688"/>
                    <a:pt x="4946" y="3522"/>
                    <a:pt x="7418" y="3522"/>
                  </a:cubicBezTo>
                  <a:cubicBezTo>
                    <a:pt x="10273" y="3522"/>
                    <a:pt x="13128" y="3743"/>
                    <a:pt x="15983" y="4219"/>
                  </a:cubicBezTo>
                  <a:lnTo>
                    <a:pt x="31966" y="6438"/>
                  </a:lnTo>
                  <a:cubicBezTo>
                    <a:pt x="35326" y="6976"/>
                    <a:pt x="38687" y="7270"/>
                    <a:pt x="41998" y="7270"/>
                  </a:cubicBezTo>
                  <a:cubicBezTo>
                    <a:pt x="44155" y="7270"/>
                    <a:pt x="46291" y="7145"/>
                    <a:pt x="48392" y="6882"/>
                  </a:cubicBezTo>
                  <a:cubicBezTo>
                    <a:pt x="53942" y="6216"/>
                    <a:pt x="59047" y="3997"/>
                    <a:pt x="63265" y="223"/>
                  </a:cubicBezTo>
                  <a:lnTo>
                    <a:pt x="630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5"/>
            <p:cNvSpPr/>
            <p:nvPr/>
          </p:nvSpPr>
          <p:spPr>
            <a:xfrm>
              <a:off x="3510325" y="1923700"/>
              <a:ext cx="2186525" cy="290900"/>
            </a:xfrm>
            <a:custGeom>
              <a:avLst/>
              <a:gdLst/>
              <a:ahLst/>
              <a:cxnLst/>
              <a:rect l="l" t="t" r="r" b="b"/>
              <a:pathLst>
                <a:path w="87461" h="11636" extrusionOk="0">
                  <a:moveTo>
                    <a:pt x="16545" y="0"/>
                  </a:moveTo>
                  <a:cubicBezTo>
                    <a:pt x="10781" y="0"/>
                    <a:pt x="5143" y="1457"/>
                    <a:pt x="0" y="4277"/>
                  </a:cubicBezTo>
                  <a:lnTo>
                    <a:pt x="0" y="4499"/>
                  </a:lnTo>
                  <a:cubicBezTo>
                    <a:pt x="4471" y="3102"/>
                    <a:pt x="9206" y="2320"/>
                    <a:pt x="13927" y="2320"/>
                  </a:cubicBezTo>
                  <a:cubicBezTo>
                    <a:pt x="16708" y="2320"/>
                    <a:pt x="19483" y="2591"/>
                    <a:pt x="22198" y="3167"/>
                  </a:cubicBezTo>
                  <a:cubicBezTo>
                    <a:pt x="29524" y="4499"/>
                    <a:pt x="36849" y="6719"/>
                    <a:pt x="44174" y="8494"/>
                  </a:cubicBezTo>
                  <a:cubicBezTo>
                    <a:pt x="50781" y="10697"/>
                    <a:pt x="57749" y="11635"/>
                    <a:pt x="64753" y="11635"/>
                  </a:cubicBezTo>
                  <a:cubicBezTo>
                    <a:pt x="65514" y="11635"/>
                    <a:pt x="66276" y="11624"/>
                    <a:pt x="67038" y="11602"/>
                  </a:cubicBezTo>
                  <a:cubicBezTo>
                    <a:pt x="74808" y="11158"/>
                    <a:pt x="82133" y="7829"/>
                    <a:pt x="87461" y="2057"/>
                  </a:cubicBezTo>
                  <a:lnTo>
                    <a:pt x="87239" y="1835"/>
                  </a:lnTo>
                  <a:cubicBezTo>
                    <a:pt x="81689" y="7163"/>
                    <a:pt x="74586" y="10048"/>
                    <a:pt x="66816" y="10048"/>
                  </a:cubicBezTo>
                  <a:cubicBezTo>
                    <a:pt x="59269" y="10048"/>
                    <a:pt x="51722" y="8938"/>
                    <a:pt x="44618" y="6497"/>
                  </a:cubicBezTo>
                  <a:cubicBezTo>
                    <a:pt x="37515" y="3833"/>
                    <a:pt x="29967" y="1835"/>
                    <a:pt x="22420" y="503"/>
                  </a:cubicBezTo>
                  <a:cubicBezTo>
                    <a:pt x="20457" y="167"/>
                    <a:pt x="18494" y="0"/>
                    <a:pt x="165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5"/>
            <p:cNvSpPr/>
            <p:nvPr/>
          </p:nvSpPr>
          <p:spPr>
            <a:xfrm>
              <a:off x="2555800" y="2909850"/>
              <a:ext cx="2902425" cy="531550"/>
            </a:xfrm>
            <a:custGeom>
              <a:avLst/>
              <a:gdLst/>
              <a:ahLst/>
              <a:cxnLst/>
              <a:rect l="l" t="t" r="r" b="b"/>
              <a:pathLst>
                <a:path w="116097" h="21262" extrusionOk="0">
                  <a:moveTo>
                    <a:pt x="13743" y="1"/>
                  </a:moveTo>
                  <a:cubicBezTo>
                    <a:pt x="9093" y="1"/>
                    <a:pt x="4477" y="561"/>
                    <a:pt x="0" y="1680"/>
                  </a:cubicBezTo>
                  <a:lnTo>
                    <a:pt x="0" y="2124"/>
                  </a:lnTo>
                  <a:cubicBezTo>
                    <a:pt x="2673" y="1820"/>
                    <a:pt x="5362" y="1666"/>
                    <a:pt x="8054" y="1666"/>
                  </a:cubicBezTo>
                  <a:cubicBezTo>
                    <a:pt x="15201" y="1666"/>
                    <a:pt x="22368" y="2752"/>
                    <a:pt x="29302" y="5009"/>
                  </a:cubicBezTo>
                  <a:cubicBezTo>
                    <a:pt x="38847" y="7673"/>
                    <a:pt x="48170" y="11225"/>
                    <a:pt x="57715" y="14555"/>
                  </a:cubicBezTo>
                  <a:cubicBezTo>
                    <a:pt x="67261" y="18106"/>
                    <a:pt x="77250" y="20326"/>
                    <a:pt x="87461" y="21214"/>
                  </a:cubicBezTo>
                  <a:cubicBezTo>
                    <a:pt x="88174" y="21246"/>
                    <a:pt x="88889" y="21262"/>
                    <a:pt x="89604" y="21262"/>
                  </a:cubicBezTo>
                  <a:cubicBezTo>
                    <a:pt x="98900" y="21262"/>
                    <a:pt x="108264" y="18582"/>
                    <a:pt x="116096" y="13223"/>
                  </a:cubicBezTo>
                  <a:lnTo>
                    <a:pt x="115874" y="13001"/>
                  </a:lnTo>
                  <a:cubicBezTo>
                    <a:pt x="108777" y="17483"/>
                    <a:pt x="100580" y="19923"/>
                    <a:pt x="92208" y="19923"/>
                  </a:cubicBezTo>
                  <a:cubicBezTo>
                    <a:pt x="90630" y="19923"/>
                    <a:pt x="89045" y="19836"/>
                    <a:pt x="87461" y="19660"/>
                  </a:cubicBezTo>
                  <a:cubicBezTo>
                    <a:pt x="77472" y="18772"/>
                    <a:pt x="67705" y="16330"/>
                    <a:pt x="58603" y="12557"/>
                  </a:cubicBezTo>
                  <a:cubicBezTo>
                    <a:pt x="49280" y="8561"/>
                    <a:pt x="39735" y="5009"/>
                    <a:pt x="30190" y="2346"/>
                  </a:cubicBezTo>
                  <a:cubicBezTo>
                    <a:pt x="24779" y="783"/>
                    <a:pt x="19238" y="1"/>
                    <a:pt x="13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5"/>
            <p:cNvSpPr/>
            <p:nvPr/>
          </p:nvSpPr>
          <p:spPr>
            <a:xfrm>
              <a:off x="2122925" y="3511650"/>
              <a:ext cx="3141050" cy="522650"/>
            </a:xfrm>
            <a:custGeom>
              <a:avLst/>
              <a:gdLst/>
              <a:ahLst/>
              <a:cxnLst/>
              <a:rect l="l" t="t" r="r" b="b"/>
              <a:pathLst>
                <a:path w="125642" h="20906" extrusionOk="0">
                  <a:moveTo>
                    <a:pt x="14606" y="0"/>
                  </a:moveTo>
                  <a:cubicBezTo>
                    <a:pt x="9520" y="0"/>
                    <a:pt x="4480" y="1136"/>
                    <a:pt x="1" y="3579"/>
                  </a:cubicBezTo>
                  <a:lnTo>
                    <a:pt x="1" y="3801"/>
                  </a:lnTo>
                  <a:cubicBezTo>
                    <a:pt x="3830" y="2303"/>
                    <a:pt x="7784" y="1554"/>
                    <a:pt x="11769" y="1554"/>
                  </a:cubicBezTo>
                  <a:cubicBezTo>
                    <a:pt x="13098" y="1554"/>
                    <a:pt x="14430" y="1637"/>
                    <a:pt x="15761" y="1804"/>
                  </a:cubicBezTo>
                  <a:cubicBezTo>
                    <a:pt x="21089" y="2470"/>
                    <a:pt x="26195" y="3579"/>
                    <a:pt x="31300" y="5355"/>
                  </a:cubicBezTo>
                  <a:cubicBezTo>
                    <a:pt x="41511" y="8685"/>
                    <a:pt x="51722" y="12459"/>
                    <a:pt x="62155" y="15566"/>
                  </a:cubicBezTo>
                  <a:cubicBezTo>
                    <a:pt x="72589" y="18896"/>
                    <a:pt x="83466" y="20672"/>
                    <a:pt x="94343" y="20894"/>
                  </a:cubicBezTo>
                  <a:cubicBezTo>
                    <a:pt x="94740" y="20902"/>
                    <a:pt x="95136" y="20906"/>
                    <a:pt x="95532" y="20906"/>
                  </a:cubicBezTo>
                  <a:cubicBezTo>
                    <a:pt x="106218" y="20906"/>
                    <a:pt x="116652" y="18024"/>
                    <a:pt x="125642" y="12459"/>
                  </a:cubicBezTo>
                  <a:lnTo>
                    <a:pt x="125642" y="12237"/>
                  </a:lnTo>
                  <a:cubicBezTo>
                    <a:pt x="117061" y="17026"/>
                    <a:pt x="107583" y="19663"/>
                    <a:pt x="97853" y="19663"/>
                  </a:cubicBezTo>
                  <a:cubicBezTo>
                    <a:pt x="96760" y="19663"/>
                    <a:pt x="95663" y="19629"/>
                    <a:pt x="94565" y="19562"/>
                  </a:cubicBezTo>
                  <a:cubicBezTo>
                    <a:pt x="83910" y="19118"/>
                    <a:pt x="73255" y="17120"/>
                    <a:pt x="63043" y="13569"/>
                  </a:cubicBezTo>
                  <a:cubicBezTo>
                    <a:pt x="52832" y="10017"/>
                    <a:pt x="42843" y="5799"/>
                    <a:pt x="32188" y="2914"/>
                  </a:cubicBezTo>
                  <a:cubicBezTo>
                    <a:pt x="26860" y="1138"/>
                    <a:pt x="21533" y="250"/>
                    <a:pt x="15983" y="28"/>
                  </a:cubicBezTo>
                  <a:cubicBezTo>
                    <a:pt x="15524" y="9"/>
                    <a:pt x="15065" y="0"/>
                    <a:pt x="14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5"/>
            <p:cNvSpPr/>
            <p:nvPr/>
          </p:nvSpPr>
          <p:spPr>
            <a:xfrm>
              <a:off x="1801050" y="4061325"/>
              <a:ext cx="3041175" cy="657175"/>
            </a:xfrm>
            <a:custGeom>
              <a:avLst/>
              <a:gdLst/>
              <a:ahLst/>
              <a:cxnLst/>
              <a:rect l="l" t="t" r="r" b="b"/>
              <a:pathLst>
                <a:path w="121647" h="26287" extrusionOk="0">
                  <a:moveTo>
                    <a:pt x="14479" y="0"/>
                  </a:moveTo>
                  <a:cubicBezTo>
                    <a:pt x="9212" y="0"/>
                    <a:pt x="4006" y="1972"/>
                    <a:pt x="1" y="5344"/>
                  </a:cubicBezTo>
                  <a:lnTo>
                    <a:pt x="1" y="5566"/>
                  </a:lnTo>
                  <a:cubicBezTo>
                    <a:pt x="3871" y="3171"/>
                    <a:pt x="8199" y="1846"/>
                    <a:pt x="12606" y="1846"/>
                  </a:cubicBezTo>
                  <a:cubicBezTo>
                    <a:pt x="13508" y="1846"/>
                    <a:pt x="14413" y="1902"/>
                    <a:pt x="15318" y="2015"/>
                  </a:cubicBezTo>
                  <a:cubicBezTo>
                    <a:pt x="20645" y="2237"/>
                    <a:pt x="25751" y="3791"/>
                    <a:pt x="30412" y="6010"/>
                  </a:cubicBezTo>
                  <a:cubicBezTo>
                    <a:pt x="39957" y="10450"/>
                    <a:pt x="48837" y="17331"/>
                    <a:pt x="59048" y="21327"/>
                  </a:cubicBezTo>
                  <a:cubicBezTo>
                    <a:pt x="67184" y="24651"/>
                    <a:pt x="75768" y="26286"/>
                    <a:pt x="84311" y="26286"/>
                  </a:cubicBezTo>
                  <a:cubicBezTo>
                    <a:pt x="97445" y="26286"/>
                    <a:pt x="110483" y="22422"/>
                    <a:pt x="121646" y="14890"/>
                  </a:cubicBezTo>
                  <a:lnTo>
                    <a:pt x="121646" y="14668"/>
                  </a:lnTo>
                  <a:cubicBezTo>
                    <a:pt x="110842" y="21356"/>
                    <a:pt x="98546" y="24766"/>
                    <a:pt x="86228" y="24766"/>
                  </a:cubicBezTo>
                  <a:cubicBezTo>
                    <a:pt x="77289" y="24766"/>
                    <a:pt x="68337" y="22970"/>
                    <a:pt x="59936" y="19329"/>
                  </a:cubicBezTo>
                  <a:cubicBezTo>
                    <a:pt x="50169" y="15112"/>
                    <a:pt x="41733" y="7786"/>
                    <a:pt x="31522" y="3569"/>
                  </a:cubicBezTo>
                  <a:cubicBezTo>
                    <a:pt x="26417" y="1349"/>
                    <a:pt x="20867" y="17"/>
                    <a:pt x="15318" y="17"/>
                  </a:cubicBezTo>
                  <a:cubicBezTo>
                    <a:pt x="15038" y="6"/>
                    <a:pt x="14758" y="0"/>
                    <a:pt x="144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5"/>
            <p:cNvSpPr/>
            <p:nvPr/>
          </p:nvSpPr>
          <p:spPr>
            <a:xfrm>
              <a:off x="1551325" y="4638200"/>
              <a:ext cx="2591650" cy="604800"/>
            </a:xfrm>
            <a:custGeom>
              <a:avLst/>
              <a:gdLst/>
              <a:ahLst/>
              <a:cxnLst/>
              <a:rect l="l" t="t" r="r" b="b"/>
              <a:pathLst>
                <a:path w="103666" h="24192" extrusionOk="0">
                  <a:moveTo>
                    <a:pt x="13430" y="0"/>
                  </a:moveTo>
                  <a:cubicBezTo>
                    <a:pt x="13024" y="0"/>
                    <a:pt x="12617" y="9"/>
                    <a:pt x="12210" y="28"/>
                  </a:cubicBezTo>
                  <a:cubicBezTo>
                    <a:pt x="9768" y="250"/>
                    <a:pt x="7326" y="916"/>
                    <a:pt x="5106" y="1804"/>
                  </a:cubicBezTo>
                  <a:cubicBezTo>
                    <a:pt x="2887" y="2914"/>
                    <a:pt x="1111" y="4689"/>
                    <a:pt x="1" y="6687"/>
                  </a:cubicBezTo>
                  <a:lnTo>
                    <a:pt x="1" y="6687"/>
                  </a:lnTo>
                  <a:cubicBezTo>
                    <a:pt x="2935" y="3544"/>
                    <a:pt x="7056" y="1785"/>
                    <a:pt x="11430" y="1785"/>
                  </a:cubicBezTo>
                  <a:cubicBezTo>
                    <a:pt x="11689" y="1785"/>
                    <a:pt x="11949" y="1791"/>
                    <a:pt x="12210" y="1804"/>
                  </a:cubicBezTo>
                  <a:cubicBezTo>
                    <a:pt x="16649" y="1804"/>
                    <a:pt x="21089" y="3136"/>
                    <a:pt x="24863" y="5577"/>
                  </a:cubicBezTo>
                  <a:cubicBezTo>
                    <a:pt x="28858" y="7575"/>
                    <a:pt x="32410" y="10461"/>
                    <a:pt x="36406" y="13125"/>
                  </a:cubicBezTo>
                  <a:cubicBezTo>
                    <a:pt x="46827" y="20400"/>
                    <a:pt x="59338" y="24192"/>
                    <a:pt x="71933" y="24192"/>
                  </a:cubicBezTo>
                  <a:cubicBezTo>
                    <a:pt x="73558" y="24192"/>
                    <a:pt x="75183" y="24129"/>
                    <a:pt x="76806" y="24002"/>
                  </a:cubicBezTo>
                  <a:cubicBezTo>
                    <a:pt x="86351" y="23336"/>
                    <a:pt x="95453" y="20450"/>
                    <a:pt x="103666" y="15789"/>
                  </a:cubicBezTo>
                  <a:lnTo>
                    <a:pt x="103666" y="15567"/>
                  </a:lnTo>
                  <a:cubicBezTo>
                    <a:pt x="94419" y="20375"/>
                    <a:pt x="84215" y="22855"/>
                    <a:pt x="74002" y="22855"/>
                  </a:cubicBezTo>
                  <a:cubicBezTo>
                    <a:pt x="65826" y="22855"/>
                    <a:pt x="57645" y="21265"/>
                    <a:pt x="49946" y="18008"/>
                  </a:cubicBezTo>
                  <a:cubicBezTo>
                    <a:pt x="45729" y="16011"/>
                    <a:pt x="41733" y="13791"/>
                    <a:pt x="38181" y="11127"/>
                  </a:cubicBezTo>
                  <a:cubicBezTo>
                    <a:pt x="34408" y="8241"/>
                    <a:pt x="30412" y="5577"/>
                    <a:pt x="26195" y="3358"/>
                  </a:cubicBezTo>
                  <a:cubicBezTo>
                    <a:pt x="22328" y="1119"/>
                    <a:pt x="17903" y="0"/>
                    <a:pt x="134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9" name="Google Shape;909;p25"/>
          <p:cNvGrpSpPr/>
          <p:nvPr/>
        </p:nvGrpSpPr>
        <p:grpSpPr>
          <a:xfrm rot="-10008670" flipH="1">
            <a:off x="-261585" y="2427255"/>
            <a:ext cx="1330411" cy="2809652"/>
            <a:chOff x="2773725" y="240525"/>
            <a:chExt cx="2096325" cy="5101625"/>
          </a:xfrm>
        </p:grpSpPr>
        <p:sp>
          <p:nvSpPr>
            <p:cNvPr id="910" name="Google Shape;910;p25"/>
            <p:cNvSpPr/>
            <p:nvPr/>
          </p:nvSpPr>
          <p:spPr>
            <a:xfrm>
              <a:off x="2773725" y="240525"/>
              <a:ext cx="2096325" cy="5101625"/>
            </a:xfrm>
            <a:custGeom>
              <a:avLst/>
              <a:gdLst/>
              <a:ahLst/>
              <a:cxnLst/>
              <a:rect l="l" t="t" r="r" b="b"/>
              <a:pathLst>
                <a:path w="83853" h="204065" extrusionOk="0">
                  <a:moveTo>
                    <a:pt x="34110" y="0"/>
                  </a:moveTo>
                  <a:cubicBezTo>
                    <a:pt x="28906" y="0"/>
                    <a:pt x="23698" y="1120"/>
                    <a:pt x="18864" y="3391"/>
                  </a:cubicBezTo>
                  <a:cubicBezTo>
                    <a:pt x="9670" y="17023"/>
                    <a:pt x="4756" y="33033"/>
                    <a:pt x="2379" y="49518"/>
                  </a:cubicBezTo>
                  <a:cubicBezTo>
                    <a:pt x="1" y="66637"/>
                    <a:pt x="159" y="83914"/>
                    <a:pt x="477" y="101192"/>
                  </a:cubicBezTo>
                  <a:cubicBezTo>
                    <a:pt x="5390" y="91206"/>
                    <a:pt x="12365" y="82171"/>
                    <a:pt x="20607" y="74721"/>
                  </a:cubicBezTo>
                  <a:lnTo>
                    <a:pt x="20607" y="74721"/>
                  </a:lnTo>
                  <a:cubicBezTo>
                    <a:pt x="19498" y="85658"/>
                    <a:pt x="14108" y="95485"/>
                    <a:pt x="9512" y="105630"/>
                  </a:cubicBezTo>
                  <a:cubicBezTo>
                    <a:pt x="5073" y="115775"/>
                    <a:pt x="1428" y="126870"/>
                    <a:pt x="4281" y="137649"/>
                  </a:cubicBezTo>
                  <a:cubicBezTo>
                    <a:pt x="7609" y="128455"/>
                    <a:pt x="13633" y="120530"/>
                    <a:pt x="21558" y="115141"/>
                  </a:cubicBezTo>
                  <a:lnTo>
                    <a:pt x="21558" y="115141"/>
                  </a:lnTo>
                  <a:cubicBezTo>
                    <a:pt x="13316" y="145892"/>
                    <a:pt x="19815" y="178703"/>
                    <a:pt x="39153" y="204065"/>
                  </a:cubicBezTo>
                  <a:cubicBezTo>
                    <a:pt x="48980" y="177118"/>
                    <a:pt x="53101" y="148586"/>
                    <a:pt x="51199" y="120054"/>
                  </a:cubicBezTo>
                  <a:lnTo>
                    <a:pt x="51199" y="120054"/>
                  </a:lnTo>
                  <a:cubicBezTo>
                    <a:pt x="58174" y="126078"/>
                    <a:pt x="62136" y="134796"/>
                    <a:pt x="62295" y="143989"/>
                  </a:cubicBezTo>
                  <a:cubicBezTo>
                    <a:pt x="72756" y="122908"/>
                    <a:pt x="71171" y="97705"/>
                    <a:pt x="58015" y="78208"/>
                  </a:cubicBezTo>
                  <a:lnTo>
                    <a:pt x="58015" y="78208"/>
                  </a:lnTo>
                  <a:cubicBezTo>
                    <a:pt x="64673" y="79793"/>
                    <a:pt x="70537" y="84390"/>
                    <a:pt x="73708" y="90572"/>
                  </a:cubicBezTo>
                  <a:cubicBezTo>
                    <a:pt x="83852" y="76623"/>
                    <a:pt x="81474" y="57443"/>
                    <a:pt x="76244" y="40958"/>
                  </a:cubicBezTo>
                  <a:cubicBezTo>
                    <a:pt x="71805" y="26692"/>
                    <a:pt x="64831" y="11951"/>
                    <a:pt x="51675" y="4501"/>
                  </a:cubicBezTo>
                  <a:cubicBezTo>
                    <a:pt x="46219" y="1517"/>
                    <a:pt x="40167" y="0"/>
                    <a:pt x="34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5"/>
            <p:cNvSpPr/>
            <p:nvPr/>
          </p:nvSpPr>
          <p:spPr>
            <a:xfrm>
              <a:off x="3534575" y="380775"/>
              <a:ext cx="321000" cy="4933650"/>
            </a:xfrm>
            <a:custGeom>
              <a:avLst/>
              <a:gdLst/>
              <a:ahLst/>
              <a:cxnLst/>
              <a:rect l="l" t="t" r="r" b="b"/>
              <a:pathLst>
                <a:path w="12840" h="197346" extrusionOk="0">
                  <a:moveTo>
                    <a:pt x="793" y="0"/>
                  </a:moveTo>
                  <a:lnTo>
                    <a:pt x="793" y="0"/>
                  </a:lnTo>
                  <a:cubicBezTo>
                    <a:pt x="6500" y="6341"/>
                    <a:pt x="9987" y="14108"/>
                    <a:pt x="10779" y="22509"/>
                  </a:cubicBezTo>
                  <a:cubicBezTo>
                    <a:pt x="11572" y="30910"/>
                    <a:pt x="11572" y="39311"/>
                    <a:pt x="10462" y="47553"/>
                  </a:cubicBezTo>
                  <a:cubicBezTo>
                    <a:pt x="8877" y="64355"/>
                    <a:pt x="6182" y="80840"/>
                    <a:pt x="3805" y="97484"/>
                  </a:cubicBezTo>
                  <a:cubicBezTo>
                    <a:pt x="1269" y="114127"/>
                    <a:pt x="1" y="131088"/>
                    <a:pt x="159" y="147890"/>
                  </a:cubicBezTo>
                  <a:cubicBezTo>
                    <a:pt x="159" y="156291"/>
                    <a:pt x="952" y="164692"/>
                    <a:pt x="2220" y="173093"/>
                  </a:cubicBezTo>
                  <a:cubicBezTo>
                    <a:pt x="3646" y="181336"/>
                    <a:pt x="5865" y="189578"/>
                    <a:pt x="8877" y="197345"/>
                  </a:cubicBezTo>
                  <a:cubicBezTo>
                    <a:pt x="3805" y="181336"/>
                    <a:pt x="1427" y="164692"/>
                    <a:pt x="1586" y="147890"/>
                  </a:cubicBezTo>
                  <a:cubicBezTo>
                    <a:pt x="1903" y="131088"/>
                    <a:pt x="3171" y="114286"/>
                    <a:pt x="5865" y="97801"/>
                  </a:cubicBezTo>
                  <a:cubicBezTo>
                    <a:pt x="8085" y="81157"/>
                    <a:pt x="10779" y="64514"/>
                    <a:pt x="12047" y="47712"/>
                  </a:cubicBezTo>
                  <a:cubicBezTo>
                    <a:pt x="12840" y="39311"/>
                    <a:pt x="12840" y="30751"/>
                    <a:pt x="11730" y="22509"/>
                  </a:cubicBezTo>
                  <a:cubicBezTo>
                    <a:pt x="10304" y="14108"/>
                    <a:pt x="6975" y="5707"/>
                    <a:pt x="7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5"/>
            <p:cNvSpPr/>
            <p:nvPr/>
          </p:nvSpPr>
          <p:spPr>
            <a:xfrm>
              <a:off x="3154150" y="2207600"/>
              <a:ext cx="582550" cy="939200"/>
            </a:xfrm>
            <a:custGeom>
              <a:avLst/>
              <a:gdLst/>
              <a:ahLst/>
              <a:cxnLst/>
              <a:rect l="l" t="t" r="r" b="b"/>
              <a:pathLst>
                <a:path w="23302" h="37568" extrusionOk="0">
                  <a:moveTo>
                    <a:pt x="23302" y="0"/>
                  </a:moveTo>
                  <a:cubicBezTo>
                    <a:pt x="17595" y="4914"/>
                    <a:pt x="12682" y="10621"/>
                    <a:pt x="8719" y="17119"/>
                  </a:cubicBezTo>
                  <a:cubicBezTo>
                    <a:pt x="4756" y="23460"/>
                    <a:pt x="1744" y="30434"/>
                    <a:pt x="1" y="37567"/>
                  </a:cubicBezTo>
                  <a:cubicBezTo>
                    <a:pt x="6183" y="24094"/>
                    <a:pt x="13950" y="11572"/>
                    <a:pt x="233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5"/>
            <p:cNvSpPr/>
            <p:nvPr/>
          </p:nvSpPr>
          <p:spPr>
            <a:xfrm>
              <a:off x="3804050" y="2116450"/>
              <a:ext cx="598400" cy="1165075"/>
            </a:xfrm>
            <a:custGeom>
              <a:avLst/>
              <a:gdLst/>
              <a:ahLst/>
              <a:cxnLst/>
              <a:rect l="l" t="t" r="r" b="b"/>
              <a:pathLst>
                <a:path w="23936" h="46603" extrusionOk="0">
                  <a:moveTo>
                    <a:pt x="0" y="1"/>
                  </a:moveTo>
                  <a:cubicBezTo>
                    <a:pt x="3012" y="3329"/>
                    <a:pt x="5707" y="6817"/>
                    <a:pt x="8401" y="10304"/>
                  </a:cubicBezTo>
                  <a:cubicBezTo>
                    <a:pt x="10779" y="13950"/>
                    <a:pt x="13156" y="17754"/>
                    <a:pt x="15059" y="21717"/>
                  </a:cubicBezTo>
                  <a:cubicBezTo>
                    <a:pt x="17119" y="25679"/>
                    <a:pt x="18863" y="29642"/>
                    <a:pt x="20289" y="33763"/>
                  </a:cubicBezTo>
                  <a:lnTo>
                    <a:pt x="21399" y="36933"/>
                  </a:lnTo>
                  <a:lnTo>
                    <a:pt x="22350" y="40104"/>
                  </a:lnTo>
                  <a:lnTo>
                    <a:pt x="23143" y="43432"/>
                  </a:lnTo>
                  <a:cubicBezTo>
                    <a:pt x="23460" y="44383"/>
                    <a:pt x="23777" y="45493"/>
                    <a:pt x="23935" y="46603"/>
                  </a:cubicBezTo>
                  <a:cubicBezTo>
                    <a:pt x="23935" y="44383"/>
                    <a:pt x="23618" y="42164"/>
                    <a:pt x="23301" y="39945"/>
                  </a:cubicBezTo>
                  <a:lnTo>
                    <a:pt x="22667" y="36616"/>
                  </a:lnTo>
                  <a:lnTo>
                    <a:pt x="21716" y="33288"/>
                  </a:lnTo>
                  <a:cubicBezTo>
                    <a:pt x="20606" y="29008"/>
                    <a:pt x="18863" y="24887"/>
                    <a:pt x="16802" y="20924"/>
                  </a:cubicBezTo>
                  <a:cubicBezTo>
                    <a:pt x="14742" y="16961"/>
                    <a:pt x="12364" y="13157"/>
                    <a:pt x="9511" y="9511"/>
                  </a:cubicBezTo>
                  <a:cubicBezTo>
                    <a:pt x="6816" y="6024"/>
                    <a:pt x="3646" y="2854"/>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5"/>
            <p:cNvSpPr/>
            <p:nvPr/>
          </p:nvSpPr>
          <p:spPr>
            <a:xfrm>
              <a:off x="3827825" y="880075"/>
              <a:ext cx="681600" cy="1141300"/>
            </a:xfrm>
            <a:custGeom>
              <a:avLst/>
              <a:gdLst/>
              <a:ahLst/>
              <a:cxnLst/>
              <a:rect l="l" t="t" r="r" b="b"/>
              <a:pathLst>
                <a:path w="27264" h="45652" extrusionOk="0">
                  <a:moveTo>
                    <a:pt x="0" y="1"/>
                  </a:moveTo>
                  <a:cubicBezTo>
                    <a:pt x="3329" y="3171"/>
                    <a:pt x="6341" y="6499"/>
                    <a:pt x="9194" y="9987"/>
                  </a:cubicBezTo>
                  <a:cubicBezTo>
                    <a:pt x="12047" y="13474"/>
                    <a:pt x="14583" y="17120"/>
                    <a:pt x="16961" y="21082"/>
                  </a:cubicBezTo>
                  <a:cubicBezTo>
                    <a:pt x="19180" y="24887"/>
                    <a:pt x="21240" y="28849"/>
                    <a:pt x="22826" y="32971"/>
                  </a:cubicBezTo>
                  <a:lnTo>
                    <a:pt x="24094" y="35982"/>
                  </a:lnTo>
                  <a:lnTo>
                    <a:pt x="25203" y="39153"/>
                  </a:lnTo>
                  <a:lnTo>
                    <a:pt x="26313" y="42481"/>
                  </a:lnTo>
                  <a:cubicBezTo>
                    <a:pt x="26630" y="43432"/>
                    <a:pt x="26947" y="44542"/>
                    <a:pt x="27264" y="45651"/>
                  </a:cubicBezTo>
                  <a:cubicBezTo>
                    <a:pt x="27105" y="44542"/>
                    <a:pt x="26947" y="43432"/>
                    <a:pt x="26788" y="42323"/>
                  </a:cubicBezTo>
                  <a:lnTo>
                    <a:pt x="26154" y="38994"/>
                  </a:lnTo>
                  <a:lnTo>
                    <a:pt x="25362" y="35665"/>
                  </a:lnTo>
                  <a:lnTo>
                    <a:pt x="24252" y="32337"/>
                  </a:lnTo>
                  <a:cubicBezTo>
                    <a:pt x="22826" y="28057"/>
                    <a:pt x="20923" y="23777"/>
                    <a:pt x="18546" y="19973"/>
                  </a:cubicBezTo>
                  <a:cubicBezTo>
                    <a:pt x="16168" y="16010"/>
                    <a:pt x="13474" y="12364"/>
                    <a:pt x="10303" y="8877"/>
                  </a:cubicBezTo>
                  <a:cubicBezTo>
                    <a:pt x="7292" y="5548"/>
                    <a:pt x="3805" y="2537"/>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5"/>
            <p:cNvSpPr/>
            <p:nvPr/>
          </p:nvSpPr>
          <p:spPr>
            <a:xfrm>
              <a:off x="2995650" y="681950"/>
              <a:ext cx="701425" cy="1390950"/>
            </a:xfrm>
            <a:custGeom>
              <a:avLst/>
              <a:gdLst/>
              <a:ahLst/>
              <a:cxnLst/>
              <a:rect l="l" t="t" r="r" b="b"/>
              <a:pathLst>
                <a:path w="28057" h="55638" extrusionOk="0">
                  <a:moveTo>
                    <a:pt x="28057" y="0"/>
                  </a:moveTo>
                  <a:lnTo>
                    <a:pt x="28057" y="0"/>
                  </a:lnTo>
                  <a:cubicBezTo>
                    <a:pt x="24411" y="3804"/>
                    <a:pt x="21082" y="7767"/>
                    <a:pt x="18070" y="12205"/>
                  </a:cubicBezTo>
                  <a:cubicBezTo>
                    <a:pt x="15059" y="16485"/>
                    <a:pt x="12206" y="20923"/>
                    <a:pt x="9987" y="25679"/>
                  </a:cubicBezTo>
                  <a:cubicBezTo>
                    <a:pt x="7450" y="30434"/>
                    <a:pt x="5548" y="35348"/>
                    <a:pt x="3805" y="40262"/>
                  </a:cubicBezTo>
                  <a:cubicBezTo>
                    <a:pt x="3012" y="42798"/>
                    <a:pt x="2220" y="45334"/>
                    <a:pt x="1586" y="47870"/>
                  </a:cubicBezTo>
                  <a:cubicBezTo>
                    <a:pt x="952" y="50406"/>
                    <a:pt x="317" y="52942"/>
                    <a:pt x="0" y="55637"/>
                  </a:cubicBezTo>
                  <a:cubicBezTo>
                    <a:pt x="476" y="54369"/>
                    <a:pt x="793" y="53101"/>
                    <a:pt x="1269" y="51833"/>
                  </a:cubicBezTo>
                  <a:lnTo>
                    <a:pt x="2537" y="48187"/>
                  </a:lnTo>
                  <a:cubicBezTo>
                    <a:pt x="3329" y="45651"/>
                    <a:pt x="4280" y="43273"/>
                    <a:pt x="5231" y="40896"/>
                  </a:cubicBezTo>
                  <a:cubicBezTo>
                    <a:pt x="7292" y="35982"/>
                    <a:pt x="9352" y="31227"/>
                    <a:pt x="11730" y="26630"/>
                  </a:cubicBezTo>
                  <a:cubicBezTo>
                    <a:pt x="13949" y="22033"/>
                    <a:pt x="16485" y="17436"/>
                    <a:pt x="19339" y="12998"/>
                  </a:cubicBezTo>
                  <a:cubicBezTo>
                    <a:pt x="22033" y="8560"/>
                    <a:pt x="25045" y="4280"/>
                    <a:pt x="280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5"/>
            <p:cNvSpPr/>
            <p:nvPr/>
          </p:nvSpPr>
          <p:spPr>
            <a:xfrm>
              <a:off x="3633650" y="2972400"/>
              <a:ext cx="225900" cy="1422650"/>
            </a:xfrm>
            <a:custGeom>
              <a:avLst/>
              <a:gdLst/>
              <a:ahLst/>
              <a:cxnLst/>
              <a:rect l="l" t="t" r="r" b="b"/>
              <a:pathLst>
                <a:path w="9036" h="56906" extrusionOk="0">
                  <a:moveTo>
                    <a:pt x="1110" y="1"/>
                  </a:moveTo>
                  <a:cubicBezTo>
                    <a:pt x="317" y="4756"/>
                    <a:pt x="0" y="9670"/>
                    <a:pt x="159" y="14425"/>
                  </a:cubicBezTo>
                  <a:cubicBezTo>
                    <a:pt x="159" y="24253"/>
                    <a:pt x="1427" y="33922"/>
                    <a:pt x="4122" y="43274"/>
                  </a:cubicBezTo>
                  <a:cubicBezTo>
                    <a:pt x="4756" y="45652"/>
                    <a:pt x="5390" y="47871"/>
                    <a:pt x="6341" y="50248"/>
                  </a:cubicBezTo>
                  <a:cubicBezTo>
                    <a:pt x="7133" y="52468"/>
                    <a:pt x="7926" y="54687"/>
                    <a:pt x="9035" y="56906"/>
                  </a:cubicBezTo>
                  <a:cubicBezTo>
                    <a:pt x="8718" y="55796"/>
                    <a:pt x="8401" y="54687"/>
                    <a:pt x="8084" y="53419"/>
                  </a:cubicBezTo>
                  <a:lnTo>
                    <a:pt x="7133" y="49931"/>
                  </a:lnTo>
                  <a:cubicBezTo>
                    <a:pt x="6658" y="47554"/>
                    <a:pt x="6024" y="45335"/>
                    <a:pt x="5548" y="42957"/>
                  </a:cubicBezTo>
                  <a:cubicBezTo>
                    <a:pt x="4597" y="38202"/>
                    <a:pt x="3646" y="33446"/>
                    <a:pt x="3012" y="28691"/>
                  </a:cubicBezTo>
                  <a:cubicBezTo>
                    <a:pt x="2378" y="23936"/>
                    <a:pt x="1902" y="19180"/>
                    <a:pt x="1585" y="14425"/>
                  </a:cubicBezTo>
                  <a:cubicBezTo>
                    <a:pt x="1268" y="9670"/>
                    <a:pt x="1110" y="4915"/>
                    <a:pt x="11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7" name="Google Shape;917;p25"/>
          <p:cNvGrpSpPr/>
          <p:nvPr/>
        </p:nvGrpSpPr>
        <p:grpSpPr>
          <a:xfrm rot="-9140811" flipH="1">
            <a:off x="7026245" y="-589692"/>
            <a:ext cx="955048" cy="1696662"/>
            <a:chOff x="2344925" y="238125"/>
            <a:chExt cx="2835925" cy="5038075"/>
          </a:xfrm>
        </p:grpSpPr>
        <p:sp>
          <p:nvSpPr>
            <p:cNvPr id="918" name="Google Shape;918;p25"/>
            <p:cNvSpPr/>
            <p:nvPr/>
          </p:nvSpPr>
          <p:spPr>
            <a:xfrm>
              <a:off x="3229250" y="894250"/>
              <a:ext cx="1951600" cy="4381950"/>
            </a:xfrm>
            <a:custGeom>
              <a:avLst/>
              <a:gdLst/>
              <a:ahLst/>
              <a:cxnLst/>
              <a:rect l="l" t="t" r="r" b="b"/>
              <a:pathLst>
                <a:path w="78064" h="175278" extrusionOk="0">
                  <a:moveTo>
                    <a:pt x="3060" y="1"/>
                  </a:moveTo>
                  <a:cubicBezTo>
                    <a:pt x="1611" y="1"/>
                    <a:pt x="0" y="1239"/>
                    <a:pt x="321" y="3056"/>
                  </a:cubicBezTo>
                  <a:cubicBezTo>
                    <a:pt x="9378" y="65389"/>
                    <a:pt x="34240" y="124347"/>
                    <a:pt x="72420" y="174248"/>
                  </a:cubicBezTo>
                  <a:cubicBezTo>
                    <a:pt x="72992" y="174976"/>
                    <a:pt x="73762" y="175278"/>
                    <a:pt x="74516" y="175278"/>
                  </a:cubicBezTo>
                  <a:cubicBezTo>
                    <a:pt x="76337" y="175278"/>
                    <a:pt x="78063" y="173520"/>
                    <a:pt x="76682" y="171762"/>
                  </a:cubicBezTo>
                  <a:cubicBezTo>
                    <a:pt x="38679" y="122216"/>
                    <a:pt x="13995" y="63613"/>
                    <a:pt x="5116" y="1813"/>
                  </a:cubicBezTo>
                  <a:cubicBezTo>
                    <a:pt x="4904" y="541"/>
                    <a:pt x="4017" y="1"/>
                    <a:pt x="30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5"/>
            <p:cNvSpPr/>
            <p:nvPr/>
          </p:nvSpPr>
          <p:spPr>
            <a:xfrm>
              <a:off x="3725750" y="1130175"/>
              <a:ext cx="537075" cy="1889050"/>
            </a:xfrm>
            <a:custGeom>
              <a:avLst/>
              <a:gdLst/>
              <a:ahLst/>
              <a:cxnLst/>
              <a:rect l="l" t="t" r="r" b="b"/>
              <a:pathLst>
                <a:path w="21483" h="75562" extrusionOk="0">
                  <a:moveTo>
                    <a:pt x="6029" y="1"/>
                  </a:moveTo>
                  <a:cubicBezTo>
                    <a:pt x="4299" y="1"/>
                    <a:pt x="2625" y="1787"/>
                    <a:pt x="3725" y="3742"/>
                  </a:cubicBezTo>
                  <a:cubicBezTo>
                    <a:pt x="16156" y="25052"/>
                    <a:pt x="15268" y="51690"/>
                    <a:pt x="1239" y="71934"/>
                  </a:cubicBezTo>
                  <a:cubicBezTo>
                    <a:pt x="1" y="73791"/>
                    <a:pt x="1697" y="75562"/>
                    <a:pt x="3439" y="75562"/>
                  </a:cubicBezTo>
                  <a:cubicBezTo>
                    <a:pt x="4197" y="75562"/>
                    <a:pt x="4963" y="75227"/>
                    <a:pt x="5501" y="74421"/>
                  </a:cubicBezTo>
                  <a:cubicBezTo>
                    <a:pt x="20418" y="52578"/>
                    <a:pt x="21483" y="23986"/>
                    <a:pt x="8164" y="1256"/>
                  </a:cubicBezTo>
                  <a:cubicBezTo>
                    <a:pt x="7610" y="369"/>
                    <a:pt x="6813" y="1"/>
                    <a:pt x="6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5"/>
            <p:cNvSpPr/>
            <p:nvPr/>
          </p:nvSpPr>
          <p:spPr>
            <a:xfrm>
              <a:off x="2671225" y="1283650"/>
              <a:ext cx="912350" cy="867975"/>
            </a:xfrm>
            <a:custGeom>
              <a:avLst/>
              <a:gdLst/>
              <a:ahLst/>
              <a:cxnLst/>
              <a:rect l="l" t="t" r="r" b="b"/>
              <a:pathLst>
                <a:path w="36494" h="34719" extrusionOk="0">
                  <a:moveTo>
                    <a:pt x="2442" y="0"/>
                  </a:moveTo>
                  <a:cubicBezTo>
                    <a:pt x="1199" y="0"/>
                    <a:pt x="0" y="799"/>
                    <a:pt x="89" y="2398"/>
                  </a:cubicBezTo>
                  <a:cubicBezTo>
                    <a:pt x="1155" y="20156"/>
                    <a:pt x="15539" y="34008"/>
                    <a:pt x="33297" y="34718"/>
                  </a:cubicBezTo>
                  <a:cubicBezTo>
                    <a:pt x="36494" y="34718"/>
                    <a:pt x="36494" y="29746"/>
                    <a:pt x="33297" y="29746"/>
                  </a:cubicBezTo>
                  <a:lnTo>
                    <a:pt x="33475" y="29746"/>
                  </a:lnTo>
                  <a:cubicBezTo>
                    <a:pt x="18380" y="29213"/>
                    <a:pt x="6127" y="17315"/>
                    <a:pt x="5062" y="2398"/>
                  </a:cubicBezTo>
                  <a:cubicBezTo>
                    <a:pt x="4973" y="799"/>
                    <a:pt x="3685" y="0"/>
                    <a:pt x="24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5"/>
            <p:cNvSpPr/>
            <p:nvPr/>
          </p:nvSpPr>
          <p:spPr>
            <a:xfrm>
              <a:off x="4036475" y="1612175"/>
              <a:ext cx="501625" cy="613000"/>
            </a:xfrm>
            <a:custGeom>
              <a:avLst/>
              <a:gdLst/>
              <a:ahLst/>
              <a:cxnLst/>
              <a:rect l="l" t="t" r="r" b="b"/>
              <a:pathLst>
                <a:path w="20065" h="24520" extrusionOk="0">
                  <a:moveTo>
                    <a:pt x="17667" y="0"/>
                  </a:moveTo>
                  <a:cubicBezTo>
                    <a:pt x="16424" y="0"/>
                    <a:pt x="15092" y="800"/>
                    <a:pt x="14914" y="2398"/>
                  </a:cubicBezTo>
                  <a:cubicBezTo>
                    <a:pt x="14236" y="9178"/>
                    <a:pt x="12587" y="19518"/>
                    <a:pt x="4254" y="19518"/>
                  </a:cubicBezTo>
                  <a:cubicBezTo>
                    <a:pt x="3857" y="19518"/>
                    <a:pt x="3444" y="19494"/>
                    <a:pt x="3016" y="19446"/>
                  </a:cubicBezTo>
                  <a:cubicBezTo>
                    <a:pt x="2912" y="19434"/>
                    <a:pt x="2812" y="19428"/>
                    <a:pt x="2715" y="19428"/>
                  </a:cubicBezTo>
                  <a:cubicBezTo>
                    <a:pt x="1" y="19428"/>
                    <a:pt x="101" y="24075"/>
                    <a:pt x="3016" y="24418"/>
                  </a:cubicBezTo>
                  <a:cubicBezTo>
                    <a:pt x="3621" y="24487"/>
                    <a:pt x="4205" y="24520"/>
                    <a:pt x="4768" y="24520"/>
                  </a:cubicBezTo>
                  <a:cubicBezTo>
                    <a:pt x="15943" y="24520"/>
                    <a:pt x="19041" y="11527"/>
                    <a:pt x="19887" y="2398"/>
                  </a:cubicBezTo>
                  <a:cubicBezTo>
                    <a:pt x="20064" y="800"/>
                    <a:pt x="18910" y="0"/>
                    <a:pt x="176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5"/>
            <p:cNvSpPr/>
            <p:nvPr/>
          </p:nvSpPr>
          <p:spPr>
            <a:xfrm>
              <a:off x="2945150" y="3149525"/>
              <a:ext cx="1256650" cy="598200"/>
            </a:xfrm>
            <a:custGeom>
              <a:avLst/>
              <a:gdLst/>
              <a:ahLst/>
              <a:cxnLst/>
              <a:rect l="l" t="t" r="r" b="b"/>
              <a:pathLst>
                <a:path w="50266" h="23928" extrusionOk="0">
                  <a:moveTo>
                    <a:pt x="3682" y="1"/>
                  </a:moveTo>
                  <a:cubicBezTo>
                    <a:pt x="1675" y="1"/>
                    <a:pt x="0" y="2521"/>
                    <a:pt x="1918" y="4302"/>
                  </a:cubicBezTo>
                  <a:lnTo>
                    <a:pt x="1918" y="4479"/>
                  </a:lnTo>
                  <a:cubicBezTo>
                    <a:pt x="11480" y="14041"/>
                    <a:pt x="22880" y="23927"/>
                    <a:pt x="36119" y="23927"/>
                  </a:cubicBezTo>
                  <a:cubicBezTo>
                    <a:pt x="39845" y="23927"/>
                    <a:pt x="43717" y="23144"/>
                    <a:pt x="47735" y="21350"/>
                  </a:cubicBezTo>
                  <a:cubicBezTo>
                    <a:pt x="50265" y="20243"/>
                    <a:pt x="48570" y="16741"/>
                    <a:pt x="46036" y="16741"/>
                  </a:cubicBezTo>
                  <a:cubicBezTo>
                    <a:pt x="45725" y="16741"/>
                    <a:pt x="45401" y="16794"/>
                    <a:pt x="45071" y="16910"/>
                  </a:cubicBezTo>
                  <a:cubicBezTo>
                    <a:pt x="41892" y="18339"/>
                    <a:pt x="38806" y="18963"/>
                    <a:pt x="35821" y="18963"/>
                  </a:cubicBezTo>
                  <a:cubicBezTo>
                    <a:pt x="23966" y="18963"/>
                    <a:pt x="13698" y="9120"/>
                    <a:pt x="5470" y="750"/>
                  </a:cubicBezTo>
                  <a:cubicBezTo>
                    <a:pt x="4901" y="222"/>
                    <a:pt x="4277" y="1"/>
                    <a:pt x="36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5"/>
            <p:cNvSpPr/>
            <p:nvPr/>
          </p:nvSpPr>
          <p:spPr>
            <a:xfrm>
              <a:off x="2899850" y="238125"/>
              <a:ext cx="754775" cy="759175"/>
            </a:xfrm>
            <a:custGeom>
              <a:avLst/>
              <a:gdLst/>
              <a:ahLst/>
              <a:cxnLst/>
              <a:rect l="l" t="t" r="r" b="b"/>
              <a:pathLst>
                <a:path w="30191" h="30367" extrusionOk="0">
                  <a:moveTo>
                    <a:pt x="15096" y="0"/>
                  </a:moveTo>
                  <a:cubicBezTo>
                    <a:pt x="6749" y="0"/>
                    <a:pt x="1" y="6748"/>
                    <a:pt x="1" y="15095"/>
                  </a:cubicBezTo>
                  <a:cubicBezTo>
                    <a:pt x="1" y="23441"/>
                    <a:pt x="6749" y="30367"/>
                    <a:pt x="15096" y="30367"/>
                  </a:cubicBezTo>
                  <a:cubicBezTo>
                    <a:pt x="23442" y="30367"/>
                    <a:pt x="30190" y="23441"/>
                    <a:pt x="30190" y="15095"/>
                  </a:cubicBezTo>
                  <a:cubicBezTo>
                    <a:pt x="30190" y="6748"/>
                    <a:pt x="23442" y="0"/>
                    <a:pt x="15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5"/>
            <p:cNvSpPr/>
            <p:nvPr/>
          </p:nvSpPr>
          <p:spPr>
            <a:xfrm>
              <a:off x="2571325" y="2706550"/>
              <a:ext cx="723675" cy="723675"/>
            </a:xfrm>
            <a:custGeom>
              <a:avLst/>
              <a:gdLst/>
              <a:ahLst/>
              <a:cxnLst/>
              <a:rect l="l" t="t" r="r" b="b"/>
              <a:pathLst>
                <a:path w="28947" h="28947" extrusionOk="0">
                  <a:moveTo>
                    <a:pt x="14563" y="0"/>
                  </a:moveTo>
                  <a:cubicBezTo>
                    <a:pt x="6571" y="0"/>
                    <a:pt x="1" y="6393"/>
                    <a:pt x="1" y="14562"/>
                  </a:cubicBezTo>
                  <a:cubicBezTo>
                    <a:pt x="1" y="22553"/>
                    <a:pt x="6571" y="28946"/>
                    <a:pt x="14563" y="28946"/>
                  </a:cubicBezTo>
                  <a:cubicBezTo>
                    <a:pt x="22554" y="28946"/>
                    <a:pt x="28947" y="22553"/>
                    <a:pt x="28947" y="14562"/>
                  </a:cubicBezTo>
                  <a:cubicBezTo>
                    <a:pt x="28947" y="6393"/>
                    <a:pt x="22554" y="0"/>
                    <a:pt x="145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5"/>
            <p:cNvSpPr/>
            <p:nvPr/>
          </p:nvSpPr>
          <p:spPr>
            <a:xfrm>
              <a:off x="4364925" y="1343575"/>
              <a:ext cx="483925" cy="483950"/>
            </a:xfrm>
            <a:custGeom>
              <a:avLst/>
              <a:gdLst/>
              <a:ahLst/>
              <a:cxnLst/>
              <a:rect l="l" t="t" r="r" b="b"/>
              <a:pathLst>
                <a:path w="19357" h="19358" extrusionOk="0">
                  <a:moveTo>
                    <a:pt x="9590" y="1"/>
                  </a:moveTo>
                  <a:cubicBezTo>
                    <a:pt x="4262" y="1"/>
                    <a:pt x="0" y="4263"/>
                    <a:pt x="0" y="9590"/>
                  </a:cubicBezTo>
                  <a:cubicBezTo>
                    <a:pt x="0" y="14918"/>
                    <a:pt x="4262" y="19357"/>
                    <a:pt x="9590" y="19357"/>
                  </a:cubicBezTo>
                  <a:cubicBezTo>
                    <a:pt x="14917" y="19357"/>
                    <a:pt x="19357" y="14918"/>
                    <a:pt x="19357" y="9590"/>
                  </a:cubicBezTo>
                  <a:cubicBezTo>
                    <a:pt x="19357" y="4263"/>
                    <a:pt x="14917" y="1"/>
                    <a:pt x="95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5"/>
            <p:cNvSpPr/>
            <p:nvPr/>
          </p:nvSpPr>
          <p:spPr>
            <a:xfrm>
              <a:off x="2344925" y="992850"/>
              <a:ext cx="563850" cy="563850"/>
            </a:xfrm>
            <a:custGeom>
              <a:avLst/>
              <a:gdLst/>
              <a:ahLst/>
              <a:cxnLst/>
              <a:rect l="l" t="t" r="r" b="b"/>
              <a:pathLst>
                <a:path w="22554" h="22554" extrusionOk="0">
                  <a:moveTo>
                    <a:pt x="11188" y="0"/>
                  </a:moveTo>
                  <a:cubicBezTo>
                    <a:pt x="4972" y="0"/>
                    <a:pt x="0" y="5150"/>
                    <a:pt x="0" y="11366"/>
                  </a:cubicBezTo>
                  <a:cubicBezTo>
                    <a:pt x="0" y="17581"/>
                    <a:pt x="4972" y="22554"/>
                    <a:pt x="11188" y="22554"/>
                  </a:cubicBezTo>
                  <a:cubicBezTo>
                    <a:pt x="17581" y="22554"/>
                    <a:pt x="22553" y="17581"/>
                    <a:pt x="22553" y="11366"/>
                  </a:cubicBezTo>
                  <a:cubicBezTo>
                    <a:pt x="22553" y="5150"/>
                    <a:pt x="17581" y="0"/>
                    <a:pt x="111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5"/>
            <p:cNvSpPr/>
            <p:nvPr/>
          </p:nvSpPr>
          <p:spPr>
            <a:xfrm>
              <a:off x="3685675" y="992850"/>
              <a:ext cx="426225" cy="430675"/>
            </a:xfrm>
            <a:custGeom>
              <a:avLst/>
              <a:gdLst/>
              <a:ahLst/>
              <a:cxnLst/>
              <a:rect l="l" t="t" r="r" b="b"/>
              <a:pathLst>
                <a:path w="17049" h="17227" extrusionOk="0">
                  <a:moveTo>
                    <a:pt x="8524" y="0"/>
                  </a:moveTo>
                  <a:cubicBezTo>
                    <a:pt x="3907" y="0"/>
                    <a:pt x="0" y="3907"/>
                    <a:pt x="0" y="8702"/>
                  </a:cubicBezTo>
                  <a:cubicBezTo>
                    <a:pt x="0" y="13319"/>
                    <a:pt x="3907" y="17226"/>
                    <a:pt x="8524" y="17226"/>
                  </a:cubicBezTo>
                  <a:cubicBezTo>
                    <a:pt x="13319" y="17226"/>
                    <a:pt x="17048" y="13319"/>
                    <a:pt x="17048" y="8702"/>
                  </a:cubicBezTo>
                  <a:cubicBezTo>
                    <a:pt x="17048" y="3907"/>
                    <a:pt x="13319" y="0"/>
                    <a:pt x="8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8" name="Google Shape;928;p25"/>
          <p:cNvGrpSpPr/>
          <p:nvPr/>
        </p:nvGrpSpPr>
        <p:grpSpPr>
          <a:xfrm rot="-8791429" flipH="1">
            <a:off x="7466654" y="-255313"/>
            <a:ext cx="1914697" cy="3970652"/>
            <a:chOff x="2479375" y="241250"/>
            <a:chExt cx="2454400" cy="5089875"/>
          </a:xfrm>
        </p:grpSpPr>
        <p:sp>
          <p:nvSpPr>
            <p:cNvPr id="929" name="Google Shape;929;p25"/>
            <p:cNvSpPr/>
            <p:nvPr/>
          </p:nvSpPr>
          <p:spPr>
            <a:xfrm>
              <a:off x="2479375" y="1065000"/>
              <a:ext cx="1943850" cy="4266125"/>
            </a:xfrm>
            <a:custGeom>
              <a:avLst/>
              <a:gdLst/>
              <a:ahLst/>
              <a:cxnLst/>
              <a:rect l="l" t="t" r="r" b="b"/>
              <a:pathLst>
                <a:path w="77754" h="170645" extrusionOk="0">
                  <a:moveTo>
                    <a:pt x="75783" y="0"/>
                  </a:moveTo>
                  <a:cubicBezTo>
                    <a:pt x="74757" y="0"/>
                    <a:pt x="73647" y="666"/>
                    <a:pt x="73536" y="1998"/>
                  </a:cubicBezTo>
                  <a:cubicBezTo>
                    <a:pt x="65988" y="61933"/>
                    <a:pt x="55777" y="129859"/>
                    <a:pt x="1836" y="166708"/>
                  </a:cubicBezTo>
                  <a:cubicBezTo>
                    <a:pt x="0" y="167993"/>
                    <a:pt x="1201" y="170644"/>
                    <a:pt x="2927" y="170644"/>
                  </a:cubicBezTo>
                  <a:cubicBezTo>
                    <a:pt x="3288" y="170644"/>
                    <a:pt x="3672" y="170528"/>
                    <a:pt x="4056" y="170260"/>
                  </a:cubicBezTo>
                  <a:lnTo>
                    <a:pt x="4056" y="170038"/>
                  </a:lnTo>
                  <a:cubicBezTo>
                    <a:pt x="59329" y="132523"/>
                    <a:pt x="69984" y="63709"/>
                    <a:pt x="77531" y="1998"/>
                  </a:cubicBezTo>
                  <a:cubicBezTo>
                    <a:pt x="77753" y="666"/>
                    <a:pt x="76810" y="0"/>
                    <a:pt x="757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5"/>
            <p:cNvSpPr/>
            <p:nvPr/>
          </p:nvSpPr>
          <p:spPr>
            <a:xfrm>
              <a:off x="4179025" y="241250"/>
              <a:ext cx="443975" cy="1395375"/>
            </a:xfrm>
            <a:custGeom>
              <a:avLst/>
              <a:gdLst/>
              <a:ahLst/>
              <a:cxnLst/>
              <a:rect l="l" t="t" r="r" b="b"/>
              <a:pathLst>
                <a:path w="17759" h="55815" extrusionOk="0">
                  <a:moveTo>
                    <a:pt x="10381" y="1"/>
                  </a:moveTo>
                  <a:cubicBezTo>
                    <a:pt x="8131" y="1"/>
                    <a:pt x="6021" y="1087"/>
                    <a:pt x="4884" y="2983"/>
                  </a:cubicBezTo>
                  <a:cubicBezTo>
                    <a:pt x="3330" y="5203"/>
                    <a:pt x="2664" y="7644"/>
                    <a:pt x="2442" y="10308"/>
                  </a:cubicBezTo>
                  <a:cubicBezTo>
                    <a:pt x="0" y="25403"/>
                    <a:pt x="888" y="40941"/>
                    <a:pt x="4884" y="55814"/>
                  </a:cubicBezTo>
                  <a:lnTo>
                    <a:pt x="13985" y="25403"/>
                  </a:lnTo>
                  <a:cubicBezTo>
                    <a:pt x="15761" y="19187"/>
                    <a:pt x="17759" y="12972"/>
                    <a:pt x="16427" y="6756"/>
                  </a:cubicBezTo>
                  <a:cubicBezTo>
                    <a:pt x="16205" y="3871"/>
                    <a:pt x="14207" y="1207"/>
                    <a:pt x="11543" y="97"/>
                  </a:cubicBezTo>
                  <a:cubicBezTo>
                    <a:pt x="11155" y="32"/>
                    <a:pt x="10766" y="1"/>
                    <a:pt x="103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5"/>
            <p:cNvSpPr/>
            <p:nvPr/>
          </p:nvSpPr>
          <p:spPr>
            <a:xfrm>
              <a:off x="3679550" y="1462325"/>
              <a:ext cx="399600" cy="1189850"/>
            </a:xfrm>
            <a:custGeom>
              <a:avLst/>
              <a:gdLst/>
              <a:ahLst/>
              <a:cxnLst/>
              <a:rect l="l" t="t" r="r" b="b"/>
              <a:pathLst>
                <a:path w="15984" h="47594" extrusionOk="0">
                  <a:moveTo>
                    <a:pt x="3784" y="1"/>
                  </a:moveTo>
                  <a:cubicBezTo>
                    <a:pt x="3091" y="1"/>
                    <a:pt x="2398" y="179"/>
                    <a:pt x="1777" y="534"/>
                  </a:cubicBezTo>
                  <a:cubicBezTo>
                    <a:pt x="445" y="2088"/>
                    <a:pt x="1" y="3863"/>
                    <a:pt x="445" y="5639"/>
                  </a:cubicBezTo>
                  <a:cubicBezTo>
                    <a:pt x="1777" y="20734"/>
                    <a:pt x="7104" y="35163"/>
                    <a:pt x="15984" y="47594"/>
                  </a:cubicBezTo>
                  <a:cubicBezTo>
                    <a:pt x="15318" y="33609"/>
                    <a:pt x="13098" y="19624"/>
                    <a:pt x="9102" y="6083"/>
                  </a:cubicBezTo>
                  <a:cubicBezTo>
                    <a:pt x="8658" y="4307"/>
                    <a:pt x="7992" y="2754"/>
                    <a:pt x="6660" y="1200"/>
                  </a:cubicBezTo>
                  <a:cubicBezTo>
                    <a:pt x="5861" y="401"/>
                    <a:pt x="4822" y="1"/>
                    <a:pt x="37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5"/>
            <p:cNvSpPr/>
            <p:nvPr/>
          </p:nvSpPr>
          <p:spPr>
            <a:xfrm>
              <a:off x="4123525" y="1803575"/>
              <a:ext cx="810250" cy="1118775"/>
            </a:xfrm>
            <a:custGeom>
              <a:avLst/>
              <a:gdLst/>
              <a:ahLst/>
              <a:cxnLst/>
              <a:rect l="l" t="t" r="r" b="b"/>
              <a:pathLst>
                <a:path w="32410" h="44751" extrusionOk="0">
                  <a:moveTo>
                    <a:pt x="26344" y="0"/>
                  </a:moveTo>
                  <a:cubicBezTo>
                    <a:pt x="26080" y="0"/>
                    <a:pt x="25807" y="63"/>
                    <a:pt x="25528" y="203"/>
                  </a:cubicBezTo>
                  <a:cubicBezTo>
                    <a:pt x="24640" y="425"/>
                    <a:pt x="24418" y="1534"/>
                    <a:pt x="24196" y="2644"/>
                  </a:cubicBezTo>
                  <a:cubicBezTo>
                    <a:pt x="22642" y="10414"/>
                    <a:pt x="20201" y="17739"/>
                    <a:pt x="16871" y="25064"/>
                  </a:cubicBezTo>
                  <a:cubicBezTo>
                    <a:pt x="13319" y="31946"/>
                    <a:pt x="7548" y="35276"/>
                    <a:pt x="222" y="37939"/>
                  </a:cubicBezTo>
                  <a:lnTo>
                    <a:pt x="0" y="37939"/>
                  </a:lnTo>
                  <a:cubicBezTo>
                    <a:pt x="2573" y="42480"/>
                    <a:pt x="7623" y="44750"/>
                    <a:pt x="12757" y="44750"/>
                  </a:cubicBezTo>
                  <a:cubicBezTo>
                    <a:pt x="15153" y="44750"/>
                    <a:pt x="17567" y="44256"/>
                    <a:pt x="19757" y="43267"/>
                  </a:cubicBezTo>
                  <a:cubicBezTo>
                    <a:pt x="26416" y="39493"/>
                    <a:pt x="30856" y="33056"/>
                    <a:pt x="31744" y="25508"/>
                  </a:cubicBezTo>
                  <a:cubicBezTo>
                    <a:pt x="32410" y="17961"/>
                    <a:pt x="31522" y="10414"/>
                    <a:pt x="29302" y="3310"/>
                  </a:cubicBezTo>
                  <a:cubicBezTo>
                    <a:pt x="28928" y="1813"/>
                    <a:pt x="27764" y="0"/>
                    <a:pt x="263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5"/>
            <p:cNvSpPr/>
            <p:nvPr/>
          </p:nvSpPr>
          <p:spPr>
            <a:xfrm>
              <a:off x="3302200" y="2345350"/>
              <a:ext cx="610475" cy="1031550"/>
            </a:xfrm>
            <a:custGeom>
              <a:avLst/>
              <a:gdLst/>
              <a:ahLst/>
              <a:cxnLst/>
              <a:rect l="l" t="t" r="r" b="b"/>
              <a:pathLst>
                <a:path w="24419" h="41262" extrusionOk="0">
                  <a:moveTo>
                    <a:pt x="2672" y="1"/>
                  </a:moveTo>
                  <a:cubicBezTo>
                    <a:pt x="2278" y="1"/>
                    <a:pt x="1899" y="88"/>
                    <a:pt x="1554" y="286"/>
                  </a:cubicBezTo>
                  <a:cubicBezTo>
                    <a:pt x="444" y="1396"/>
                    <a:pt x="0" y="2728"/>
                    <a:pt x="222" y="4281"/>
                  </a:cubicBezTo>
                  <a:cubicBezTo>
                    <a:pt x="666" y="15158"/>
                    <a:pt x="4884" y="25592"/>
                    <a:pt x="11987" y="34027"/>
                  </a:cubicBezTo>
                  <a:cubicBezTo>
                    <a:pt x="14669" y="36900"/>
                    <a:pt x="18673" y="41262"/>
                    <a:pt x="22431" y="41262"/>
                  </a:cubicBezTo>
                  <a:cubicBezTo>
                    <a:pt x="23028" y="41262"/>
                    <a:pt x="23618" y="41152"/>
                    <a:pt x="24196" y="40908"/>
                  </a:cubicBezTo>
                  <a:lnTo>
                    <a:pt x="24418" y="41130"/>
                  </a:lnTo>
                  <a:cubicBezTo>
                    <a:pt x="22642" y="26701"/>
                    <a:pt x="16427" y="12939"/>
                    <a:pt x="6660" y="2284"/>
                  </a:cubicBezTo>
                  <a:cubicBezTo>
                    <a:pt x="5624" y="1075"/>
                    <a:pt x="4051" y="1"/>
                    <a:pt x="26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5"/>
            <p:cNvSpPr/>
            <p:nvPr/>
          </p:nvSpPr>
          <p:spPr>
            <a:xfrm>
              <a:off x="3651825" y="3385450"/>
              <a:ext cx="982275" cy="684600"/>
            </a:xfrm>
            <a:custGeom>
              <a:avLst/>
              <a:gdLst/>
              <a:ahLst/>
              <a:cxnLst/>
              <a:rect l="l" t="t" r="r" b="b"/>
              <a:pathLst>
                <a:path w="39291" h="27384" extrusionOk="0">
                  <a:moveTo>
                    <a:pt x="0" y="23278"/>
                  </a:moveTo>
                  <a:lnTo>
                    <a:pt x="0" y="23500"/>
                  </a:lnTo>
                  <a:cubicBezTo>
                    <a:pt x="39" y="23451"/>
                    <a:pt x="77" y="23402"/>
                    <a:pt x="116" y="23353"/>
                  </a:cubicBezTo>
                  <a:lnTo>
                    <a:pt x="116" y="23353"/>
                  </a:lnTo>
                  <a:cubicBezTo>
                    <a:pt x="77" y="23328"/>
                    <a:pt x="39" y="23303"/>
                    <a:pt x="0" y="23278"/>
                  </a:cubicBezTo>
                  <a:close/>
                  <a:moveTo>
                    <a:pt x="33289" y="0"/>
                  </a:moveTo>
                  <a:cubicBezTo>
                    <a:pt x="32780" y="0"/>
                    <a:pt x="32262" y="63"/>
                    <a:pt x="31743" y="192"/>
                  </a:cubicBezTo>
                  <a:cubicBezTo>
                    <a:pt x="29080" y="858"/>
                    <a:pt x="26860" y="1968"/>
                    <a:pt x="24862" y="3522"/>
                  </a:cubicBezTo>
                  <a:cubicBezTo>
                    <a:pt x="16477" y="9479"/>
                    <a:pt x="6557" y="15218"/>
                    <a:pt x="116" y="23353"/>
                  </a:cubicBezTo>
                  <a:lnTo>
                    <a:pt x="116" y="23353"/>
                  </a:lnTo>
                  <a:cubicBezTo>
                    <a:pt x="4431" y="26109"/>
                    <a:pt x="9176" y="27384"/>
                    <a:pt x="13832" y="27384"/>
                  </a:cubicBezTo>
                  <a:cubicBezTo>
                    <a:pt x="24732" y="27384"/>
                    <a:pt x="35145" y="20396"/>
                    <a:pt x="38403" y="9071"/>
                  </a:cubicBezTo>
                  <a:cubicBezTo>
                    <a:pt x="39291" y="7074"/>
                    <a:pt x="39291" y="4854"/>
                    <a:pt x="38403" y="2856"/>
                  </a:cubicBezTo>
                  <a:cubicBezTo>
                    <a:pt x="37330" y="1068"/>
                    <a:pt x="35393" y="0"/>
                    <a:pt x="332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5" name="Google Shape;935;p25"/>
          <p:cNvGrpSpPr/>
          <p:nvPr/>
        </p:nvGrpSpPr>
        <p:grpSpPr>
          <a:xfrm rot="10467110">
            <a:off x="7732367" y="-129340"/>
            <a:ext cx="1477340" cy="1673119"/>
            <a:chOff x="1396775" y="238125"/>
            <a:chExt cx="4477525" cy="5209300"/>
          </a:xfrm>
        </p:grpSpPr>
        <p:sp>
          <p:nvSpPr>
            <p:cNvPr id="936" name="Google Shape;936;p25"/>
            <p:cNvSpPr/>
            <p:nvPr/>
          </p:nvSpPr>
          <p:spPr>
            <a:xfrm>
              <a:off x="1396775" y="238125"/>
              <a:ext cx="4477525" cy="5209300"/>
            </a:xfrm>
            <a:custGeom>
              <a:avLst/>
              <a:gdLst/>
              <a:ahLst/>
              <a:cxnLst/>
              <a:rect l="l" t="t" r="r" b="b"/>
              <a:pathLst>
                <a:path w="179101" h="208372" extrusionOk="0">
                  <a:moveTo>
                    <a:pt x="163876" y="0"/>
                  </a:moveTo>
                  <a:cubicBezTo>
                    <a:pt x="155629" y="4863"/>
                    <a:pt x="146537" y="8247"/>
                    <a:pt x="137445" y="10150"/>
                  </a:cubicBezTo>
                  <a:cubicBezTo>
                    <a:pt x="122643" y="13533"/>
                    <a:pt x="106995" y="16493"/>
                    <a:pt x="96211" y="26432"/>
                  </a:cubicBezTo>
                  <a:cubicBezTo>
                    <a:pt x="81621" y="39965"/>
                    <a:pt x="80987" y="61956"/>
                    <a:pt x="81621" y="81409"/>
                  </a:cubicBezTo>
                  <a:cubicBezTo>
                    <a:pt x="76123" y="64705"/>
                    <a:pt x="74220" y="47154"/>
                    <a:pt x="75912" y="29603"/>
                  </a:cubicBezTo>
                  <a:lnTo>
                    <a:pt x="75912" y="29603"/>
                  </a:lnTo>
                  <a:cubicBezTo>
                    <a:pt x="51172" y="49903"/>
                    <a:pt x="38696" y="81409"/>
                    <a:pt x="43137" y="113127"/>
                  </a:cubicBezTo>
                  <a:lnTo>
                    <a:pt x="43137" y="113127"/>
                  </a:lnTo>
                  <a:lnTo>
                    <a:pt x="27278" y="60898"/>
                  </a:lnTo>
                  <a:cubicBezTo>
                    <a:pt x="1904" y="100017"/>
                    <a:pt x="1" y="150132"/>
                    <a:pt x="22203" y="191365"/>
                  </a:cubicBezTo>
                  <a:cubicBezTo>
                    <a:pt x="39453" y="202610"/>
                    <a:pt x="59328" y="208372"/>
                    <a:pt x="79356" y="208372"/>
                  </a:cubicBezTo>
                  <a:cubicBezTo>
                    <a:pt x="92471" y="208372"/>
                    <a:pt x="105651" y="205901"/>
                    <a:pt x="118202" y="200880"/>
                  </a:cubicBezTo>
                  <a:cubicBezTo>
                    <a:pt x="150343" y="187770"/>
                    <a:pt x="173814" y="157110"/>
                    <a:pt x="177198" y="123700"/>
                  </a:cubicBezTo>
                  <a:lnTo>
                    <a:pt x="177198" y="123700"/>
                  </a:lnTo>
                  <a:cubicBezTo>
                    <a:pt x="163365" y="131604"/>
                    <a:pt x="147871" y="135815"/>
                    <a:pt x="132096" y="135815"/>
                  </a:cubicBezTo>
                  <a:cubicBezTo>
                    <a:pt x="130990" y="135815"/>
                    <a:pt x="129883" y="135794"/>
                    <a:pt x="128775" y="135753"/>
                  </a:cubicBezTo>
                  <a:cubicBezTo>
                    <a:pt x="156264" y="130889"/>
                    <a:pt x="178466" y="106149"/>
                    <a:pt x="179101" y="79506"/>
                  </a:cubicBezTo>
                  <a:lnTo>
                    <a:pt x="179101" y="79506"/>
                  </a:lnTo>
                  <a:cubicBezTo>
                    <a:pt x="169585" y="93039"/>
                    <a:pt x="154784" y="102132"/>
                    <a:pt x="138290" y="104035"/>
                  </a:cubicBezTo>
                  <a:cubicBezTo>
                    <a:pt x="153938" y="97480"/>
                    <a:pt x="164088" y="80564"/>
                    <a:pt x="161762" y="64493"/>
                  </a:cubicBezTo>
                  <a:cubicBezTo>
                    <a:pt x="159858" y="51172"/>
                    <a:pt x="150766" y="39119"/>
                    <a:pt x="151189" y="25797"/>
                  </a:cubicBezTo>
                  <a:cubicBezTo>
                    <a:pt x="151612" y="16070"/>
                    <a:pt x="156898" y="7612"/>
                    <a:pt x="1638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5"/>
            <p:cNvSpPr/>
            <p:nvPr/>
          </p:nvSpPr>
          <p:spPr>
            <a:xfrm>
              <a:off x="1756250" y="518300"/>
              <a:ext cx="3399125" cy="4720700"/>
            </a:xfrm>
            <a:custGeom>
              <a:avLst/>
              <a:gdLst/>
              <a:ahLst/>
              <a:cxnLst/>
              <a:rect l="l" t="t" r="r" b="b"/>
              <a:pathLst>
                <a:path w="135965" h="188828" extrusionOk="0">
                  <a:moveTo>
                    <a:pt x="135964" y="0"/>
                  </a:moveTo>
                  <a:cubicBezTo>
                    <a:pt x="126449" y="3383"/>
                    <a:pt x="117779" y="9092"/>
                    <a:pt x="111013" y="16705"/>
                  </a:cubicBezTo>
                  <a:cubicBezTo>
                    <a:pt x="104035" y="24106"/>
                    <a:pt x="98326" y="32564"/>
                    <a:pt x="94097" y="41656"/>
                  </a:cubicBezTo>
                  <a:cubicBezTo>
                    <a:pt x="85216" y="59841"/>
                    <a:pt x="80775" y="79718"/>
                    <a:pt x="74220" y="98326"/>
                  </a:cubicBezTo>
                  <a:cubicBezTo>
                    <a:pt x="67876" y="117356"/>
                    <a:pt x="58150" y="134907"/>
                    <a:pt x="45463" y="150343"/>
                  </a:cubicBezTo>
                  <a:cubicBezTo>
                    <a:pt x="39119" y="158167"/>
                    <a:pt x="31930" y="165145"/>
                    <a:pt x="24317" y="171488"/>
                  </a:cubicBezTo>
                  <a:cubicBezTo>
                    <a:pt x="16705" y="178044"/>
                    <a:pt x="8670" y="183753"/>
                    <a:pt x="0" y="188828"/>
                  </a:cubicBezTo>
                  <a:cubicBezTo>
                    <a:pt x="8881" y="184176"/>
                    <a:pt x="17339" y="178889"/>
                    <a:pt x="25163" y="172546"/>
                  </a:cubicBezTo>
                  <a:cubicBezTo>
                    <a:pt x="32987" y="166202"/>
                    <a:pt x="40388" y="159224"/>
                    <a:pt x="46943" y="151612"/>
                  </a:cubicBezTo>
                  <a:cubicBezTo>
                    <a:pt x="60053" y="136176"/>
                    <a:pt x="70202" y="118414"/>
                    <a:pt x="76757" y="99383"/>
                  </a:cubicBezTo>
                  <a:cubicBezTo>
                    <a:pt x="83312" y="80352"/>
                    <a:pt x="87542" y="60687"/>
                    <a:pt x="95788" y="42502"/>
                  </a:cubicBezTo>
                  <a:cubicBezTo>
                    <a:pt x="100017" y="33410"/>
                    <a:pt x="105304" y="24951"/>
                    <a:pt x="111859" y="17551"/>
                  </a:cubicBezTo>
                  <a:cubicBezTo>
                    <a:pt x="118414" y="9938"/>
                    <a:pt x="126660" y="4018"/>
                    <a:pt x="1359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5"/>
            <p:cNvSpPr/>
            <p:nvPr/>
          </p:nvSpPr>
          <p:spPr>
            <a:xfrm>
              <a:off x="3759750" y="1485675"/>
              <a:ext cx="1379750" cy="1200025"/>
            </a:xfrm>
            <a:custGeom>
              <a:avLst/>
              <a:gdLst/>
              <a:ahLst/>
              <a:cxnLst/>
              <a:rect l="l" t="t" r="r" b="b"/>
              <a:pathLst>
                <a:path w="55190" h="48001" extrusionOk="0">
                  <a:moveTo>
                    <a:pt x="55190" y="1"/>
                  </a:moveTo>
                  <a:lnTo>
                    <a:pt x="55190" y="1"/>
                  </a:lnTo>
                  <a:cubicBezTo>
                    <a:pt x="54132" y="2961"/>
                    <a:pt x="52441" y="5710"/>
                    <a:pt x="50326" y="8036"/>
                  </a:cubicBezTo>
                  <a:cubicBezTo>
                    <a:pt x="48212" y="10151"/>
                    <a:pt x="45886" y="12265"/>
                    <a:pt x="43137" y="13957"/>
                  </a:cubicBezTo>
                  <a:cubicBezTo>
                    <a:pt x="37639" y="17129"/>
                    <a:pt x="31930" y="19666"/>
                    <a:pt x="26009" y="21781"/>
                  </a:cubicBezTo>
                  <a:cubicBezTo>
                    <a:pt x="19877" y="23895"/>
                    <a:pt x="14168" y="27067"/>
                    <a:pt x="9093" y="31085"/>
                  </a:cubicBezTo>
                  <a:cubicBezTo>
                    <a:pt x="6556" y="33199"/>
                    <a:pt x="4441" y="35737"/>
                    <a:pt x="2750" y="38485"/>
                  </a:cubicBezTo>
                  <a:cubicBezTo>
                    <a:pt x="1058" y="41446"/>
                    <a:pt x="212" y="44618"/>
                    <a:pt x="1" y="48001"/>
                  </a:cubicBezTo>
                  <a:cubicBezTo>
                    <a:pt x="635" y="44829"/>
                    <a:pt x="1904" y="41657"/>
                    <a:pt x="3595" y="39120"/>
                  </a:cubicBezTo>
                  <a:cubicBezTo>
                    <a:pt x="5498" y="36582"/>
                    <a:pt x="7613" y="34468"/>
                    <a:pt x="10150" y="32565"/>
                  </a:cubicBezTo>
                  <a:cubicBezTo>
                    <a:pt x="15437" y="28970"/>
                    <a:pt x="20934" y="26221"/>
                    <a:pt x="27067" y="24107"/>
                  </a:cubicBezTo>
                  <a:cubicBezTo>
                    <a:pt x="33199" y="21992"/>
                    <a:pt x="38908" y="19243"/>
                    <a:pt x="44406" y="15648"/>
                  </a:cubicBezTo>
                  <a:cubicBezTo>
                    <a:pt x="46943" y="13745"/>
                    <a:pt x="49269" y="11419"/>
                    <a:pt x="51384" y="8882"/>
                  </a:cubicBezTo>
                  <a:cubicBezTo>
                    <a:pt x="53287" y="6133"/>
                    <a:pt x="54555" y="3173"/>
                    <a:pt x="551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5"/>
            <p:cNvSpPr/>
            <p:nvPr/>
          </p:nvSpPr>
          <p:spPr>
            <a:xfrm>
              <a:off x="3934200" y="1025775"/>
              <a:ext cx="1115450" cy="1120725"/>
            </a:xfrm>
            <a:custGeom>
              <a:avLst/>
              <a:gdLst/>
              <a:ahLst/>
              <a:cxnLst/>
              <a:rect l="l" t="t" r="r" b="b"/>
              <a:pathLst>
                <a:path w="44618" h="44829" extrusionOk="0">
                  <a:moveTo>
                    <a:pt x="44617" y="1"/>
                  </a:moveTo>
                  <a:lnTo>
                    <a:pt x="44617" y="1"/>
                  </a:lnTo>
                  <a:cubicBezTo>
                    <a:pt x="42503" y="4864"/>
                    <a:pt x="38908" y="9304"/>
                    <a:pt x="34467" y="12265"/>
                  </a:cubicBezTo>
                  <a:cubicBezTo>
                    <a:pt x="30027" y="15225"/>
                    <a:pt x="25163" y="17974"/>
                    <a:pt x="20300" y="20300"/>
                  </a:cubicBezTo>
                  <a:cubicBezTo>
                    <a:pt x="15225" y="22626"/>
                    <a:pt x="10573" y="25798"/>
                    <a:pt x="6556" y="29815"/>
                  </a:cubicBezTo>
                  <a:cubicBezTo>
                    <a:pt x="2538" y="33833"/>
                    <a:pt x="1" y="39119"/>
                    <a:pt x="1" y="44829"/>
                  </a:cubicBezTo>
                  <a:cubicBezTo>
                    <a:pt x="1058" y="39542"/>
                    <a:pt x="4018" y="34679"/>
                    <a:pt x="8036" y="31296"/>
                  </a:cubicBezTo>
                  <a:cubicBezTo>
                    <a:pt x="12265" y="27701"/>
                    <a:pt x="16705" y="24741"/>
                    <a:pt x="21569" y="22626"/>
                  </a:cubicBezTo>
                  <a:cubicBezTo>
                    <a:pt x="26644" y="20089"/>
                    <a:pt x="31296" y="17340"/>
                    <a:pt x="35736" y="13956"/>
                  </a:cubicBezTo>
                  <a:cubicBezTo>
                    <a:pt x="40177" y="10362"/>
                    <a:pt x="43348" y="5498"/>
                    <a:pt x="446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5"/>
            <p:cNvSpPr/>
            <p:nvPr/>
          </p:nvSpPr>
          <p:spPr>
            <a:xfrm>
              <a:off x="3601175" y="1919175"/>
              <a:ext cx="1733925" cy="1221150"/>
            </a:xfrm>
            <a:custGeom>
              <a:avLst/>
              <a:gdLst/>
              <a:ahLst/>
              <a:cxnLst/>
              <a:rect l="l" t="t" r="r" b="b"/>
              <a:pathLst>
                <a:path w="69357" h="48846" extrusionOk="0">
                  <a:moveTo>
                    <a:pt x="69356" y="0"/>
                  </a:moveTo>
                  <a:lnTo>
                    <a:pt x="69356" y="0"/>
                  </a:lnTo>
                  <a:cubicBezTo>
                    <a:pt x="67876" y="3595"/>
                    <a:pt x="65973" y="6767"/>
                    <a:pt x="63859" y="9727"/>
                  </a:cubicBezTo>
                  <a:cubicBezTo>
                    <a:pt x="61533" y="12899"/>
                    <a:pt x="58995" y="15436"/>
                    <a:pt x="56035" y="17974"/>
                  </a:cubicBezTo>
                  <a:cubicBezTo>
                    <a:pt x="50326" y="22626"/>
                    <a:pt x="43348" y="25797"/>
                    <a:pt x="35947" y="27066"/>
                  </a:cubicBezTo>
                  <a:cubicBezTo>
                    <a:pt x="28758" y="28335"/>
                    <a:pt x="20722" y="28335"/>
                    <a:pt x="13322" y="31295"/>
                  </a:cubicBezTo>
                  <a:cubicBezTo>
                    <a:pt x="9727" y="32775"/>
                    <a:pt x="6555" y="35101"/>
                    <a:pt x="3806" y="38062"/>
                  </a:cubicBezTo>
                  <a:cubicBezTo>
                    <a:pt x="1269" y="41022"/>
                    <a:pt x="0" y="44828"/>
                    <a:pt x="212" y="48846"/>
                  </a:cubicBezTo>
                  <a:cubicBezTo>
                    <a:pt x="423" y="45040"/>
                    <a:pt x="2115" y="41445"/>
                    <a:pt x="4864" y="38907"/>
                  </a:cubicBezTo>
                  <a:cubicBezTo>
                    <a:pt x="7401" y="36370"/>
                    <a:pt x="10573" y="34255"/>
                    <a:pt x="14167" y="33198"/>
                  </a:cubicBezTo>
                  <a:cubicBezTo>
                    <a:pt x="21145" y="30872"/>
                    <a:pt x="28758" y="30872"/>
                    <a:pt x="36370" y="29604"/>
                  </a:cubicBezTo>
                  <a:cubicBezTo>
                    <a:pt x="44194" y="28335"/>
                    <a:pt x="51383" y="24740"/>
                    <a:pt x="57304" y="19454"/>
                  </a:cubicBezTo>
                  <a:cubicBezTo>
                    <a:pt x="60053" y="16916"/>
                    <a:pt x="62590" y="13745"/>
                    <a:pt x="64705" y="10573"/>
                  </a:cubicBezTo>
                  <a:cubicBezTo>
                    <a:pt x="66819" y="7401"/>
                    <a:pt x="68299" y="3806"/>
                    <a:pt x="693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5"/>
            <p:cNvSpPr/>
            <p:nvPr/>
          </p:nvSpPr>
          <p:spPr>
            <a:xfrm>
              <a:off x="3262850" y="2939425"/>
              <a:ext cx="2167400" cy="829975"/>
            </a:xfrm>
            <a:custGeom>
              <a:avLst/>
              <a:gdLst/>
              <a:ahLst/>
              <a:cxnLst/>
              <a:rect l="l" t="t" r="r" b="b"/>
              <a:pathLst>
                <a:path w="86696" h="33199" extrusionOk="0">
                  <a:moveTo>
                    <a:pt x="86696" y="1"/>
                  </a:moveTo>
                  <a:cubicBezTo>
                    <a:pt x="83947" y="2749"/>
                    <a:pt x="80986" y="5287"/>
                    <a:pt x="77603" y="7401"/>
                  </a:cubicBezTo>
                  <a:cubicBezTo>
                    <a:pt x="74220" y="9304"/>
                    <a:pt x="70625" y="10996"/>
                    <a:pt x="67031" y="12265"/>
                  </a:cubicBezTo>
                  <a:cubicBezTo>
                    <a:pt x="59418" y="14379"/>
                    <a:pt x="51806" y="15860"/>
                    <a:pt x="43982" y="16705"/>
                  </a:cubicBezTo>
                  <a:cubicBezTo>
                    <a:pt x="35947" y="17551"/>
                    <a:pt x="28123" y="19031"/>
                    <a:pt x="20511" y="21146"/>
                  </a:cubicBezTo>
                  <a:cubicBezTo>
                    <a:pt x="16493" y="22203"/>
                    <a:pt x="12899" y="23895"/>
                    <a:pt x="9304" y="25798"/>
                  </a:cubicBezTo>
                  <a:cubicBezTo>
                    <a:pt x="5921" y="27701"/>
                    <a:pt x="2749" y="30238"/>
                    <a:pt x="0" y="33199"/>
                  </a:cubicBezTo>
                  <a:cubicBezTo>
                    <a:pt x="2961" y="30661"/>
                    <a:pt x="6344" y="28547"/>
                    <a:pt x="9938" y="27067"/>
                  </a:cubicBezTo>
                  <a:cubicBezTo>
                    <a:pt x="13533" y="25375"/>
                    <a:pt x="17128" y="24106"/>
                    <a:pt x="20934" y="23049"/>
                  </a:cubicBezTo>
                  <a:cubicBezTo>
                    <a:pt x="28758" y="21357"/>
                    <a:pt x="36370" y="20089"/>
                    <a:pt x="44194" y="19454"/>
                  </a:cubicBezTo>
                  <a:cubicBezTo>
                    <a:pt x="52229" y="18608"/>
                    <a:pt x="60053" y="16705"/>
                    <a:pt x="67665" y="14168"/>
                  </a:cubicBezTo>
                  <a:cubicBezTo>
                    <a:pt x="71471" y="12688"/>
                    <a:pt x="74854" y="10785"/>
                    <a:pt x="78238" y="8459"/>
                  </a:cubicBezTo>
                  <a:cubicBezTo>
                    <a:pt x="81409" y="6133"/>
                    <a:pt x="84370" y="3172"/>
                    <a:pt x="86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5"/>
            <p:cNvSpPr/>
            <p:nvPr/>
          </p:nvSpPr>
          <p:spPr>
            <a:xfrm>
              <a:off x="2713075" y="3742950"/>
              <a:ext cx="2902200" cy="771825"/>
            </a:xfrm>
            <a:custGeom>
              <a:avLst/>
              <a:gdLst/>
              <a:ahLst/>
              <a:cxnLst/>
              <a:rect l="l" t="t" r="r" b="b"/>
              <a:pathLst>
                <a:path w="116088" h="30873" extrusionOk="0">
                  <a:moveTo>
                    <a:pt x="116087" y="0"/>
                  </a:moveTo>
                  <a:cubicBezTo>
                    <a:pt x="112916" y="4018"/>
                    <a:pt x="109110" y="7613"/>
                    <a:pt x="104880" y="10573"/>
                  </a:cubicBezTo>
                  <a:cubicBezTo>
                    <a:pt x="100440" y="13533"/>
                    <a:pt x="95999" y="15859"/>
                    <a:pt x="91136" y="17762"/>
                  </a:cubicBezTo>
                  <a:cubicBezTo>
                    <a:pt x="81814" y="21134"/>
                    <a:pt x="72120" y="22646"/>
                    <a:pt x="62403" y="22646"/>
                  </a:cubicBezTo>
                  <a:cubicBezTo>
                    <a:pt x="61761" y="22646"/>
                    <a:pt x="61118" y="22639"/>
                    <a:pt x="60476" y="22626"/>
                  </a:cubicBezTo>
                  <a:cubicBezTo>
                    <a:pt x="55189" y="22626"/>
                    <a:pt x="50114" y="22414"/>
                    <a:pt x="44828" y="21780"/>
                  </a:cubicBezTo>
                  <a:cubicBezTo>
                    <a:pt x="39542" y="21357"/>
                    <a:pt x="34255" y="20511"/>
                    <a:pt x="28969" y="20511"/>
                  </a:cubicBezTo>
                  <a:cubicBezTo>
                    <a:pt x="28308" y="20485"/>
                    <a:pt x="27648" y="20472"/>
                    <a:pt x="26987" y="20472"/>
                  </a:cubicBezTo>
                  <a:cubicBezTo>
                    <a:pt x="22361" y="20472"/>
                    <a:pt x="17736" y="21119"/>
                    <a:pt x="13110" y="22414"/>
                  </a:cubicBezTo>
                  <a:cubicBezTo>
                    <a:pt x="8035" y="23895"/>
                    <a:pt x="3383" y="26855"/>
                    <a:pt x="0" y="30873"/>
                  </a:cubicBezTo>
                  <a:cubicBezTo>
                    <a:pt x="3806" y="27489"/>
                    <a:pt x="8458" y="24952"/>
                    <a:pt x="13533" y="23895"/>
                  </a:cubicBezTo>
                  <a:cubicBezTo>
                    <a:pt x="17339" y="22943"/>
                    <a:pt x="21264" y="22467"/>
                    <a:pt x="25130" y="22467"/>
                  </a:cubicBezTo>
                  <a:cubicBezTo>
                    <a:pt x="26418" y="22467"/>
                    <a:pt x="27700" y="22520"/>
                    <a:pt x="28969" y="22626"/>
                  </a:cubicBezTo>
                  <a:cubicBezTo>
                    <a:pt x="39330" y="23472"/>
                    <a:pt x="49903" y="25375"/>
                    <a:pt x="60476" y="25375"/>
                  </a:cubicBezTo>
                  <a:cubicBezTo>
                    <a:pt x="61004" y="25385"/>
                    <a:pt x="61533" y="25391"/>
                    <a:pt x="62063" y="25391"/>
                  </a:cubicBezTo>
                  <a:cubicBezTo>
                    <a:pt x="72124" y="25391"/>
                    <a:pt x="82329" y="23482"/>
                    <a:pt x="91770" y="19666"/>
                  </a:cubicBezTo>
                  <a:cubicBezTo>
                    <a:pt x="96634" y="17762"/>
                    <a:pt x="101286" y="15014"/>
                    <a:pt x="105515" y="11630"/>
                  </a:cubicBezTo>
                  <a:cubicBezTo>
                    <a:pt x="109744" y="8459"/>
                    <a:pt x="113127" y="4441"/>
                    <a:pt x="1160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5"/>
            <p:cNvSpPr/>
            <p:nvPr/>
          </p:nvSpPr>
          <p:spPr>
            <a:xfrm>
              <a:off x="2226725" y="4403750"/>
              <a:ext cx="3002650" cy="513675"/>
            </a:xfrm>
            <a:custGeom>
              <a:avLst/>
              <a:gdLst/>
              <a:ahLst/>
              <a:cxnLst/>
              <a:rect l="l" t="t" r="r" b="b"/>
              <a:pathLst>
                <a:path w="120106" h="20547" extrusionOk="0">
                  <a:moveTo>
                    <a:pt x="120105" y="0"/>
                  </a:moveTo>
                  <a:lnTo>
                    <a:pt x="120105" y="0"/>
                  </a:lnTo>
                  <a:cubicBezTo>
                    <a:pt x="118414" y="2115"/>
                    <a:pt x="116722" y="4018"/>
                    <a:pt x="114819" y="5921"/>
                  </a:cubicBezTo>
                  <a:cubicBezTo>
                    <a:pt x="112916" y="7612"/>
                    <a:pt x="110802" y="9304"/>
                    <a:pt x="108476" y="10573"/>
                  </a:cubicBezTo>
                  <a:cubicBezTo>
                    <a:pt x="104035" y="13322"/>
                    <a:pt x="99172" y="15225"/>
                    <a:pt x="94097" y="16282"/>
                  </a:cubicBezTo>
                  <a:cubicBezTo>
                    <a:pt x="88341" y="17457"/>
                    <a:pt x="82519" y="18044"/>
                    <a:pt x="76705" y="18044"/>
                  </a:cubicBezTo>
                  <a:cubicBezTo>
                    <a:pt x="72054" y="18044"/>
                    <a:pt x="67407" y="17668"/>
                    <a:pt x="62802" y="16916"/>
                  </a:cubicBezTo>
                  <a:cubicBezTo>
                    <a:pt x="52229" y="15859"/>
                    <a:pt x="41868" y="13744"/>
                    <a:pt x="31084" y="13533"/>
                  </a:cubicBezTo>
                  <a:cubicBezTo>
                    <a:pt x="30177" y="13497"/>
                    <a:pt x="29270" y="13479"/>
                    <a:pt x="28363" y="13479"/>
                  </a:cubicBezTo>
                  <a:cubicBezTo>
                    <a:pt x="23984" y="13479"/>
                    <a:pt x="19604" y="13890"/>
                    <a:pt x="15225" y="14590"/>
                  </a:cubicBezTo>
                  <a:cubicBezTo>
                    <a:pt x="9939" y="15436"/>
                    <a:pt x="4652" y="17128"/>
                    <a:pt x="1" y="19454"/>
                  </a:cubicBezTo>
                  <a:cubicBezTo>
                    <a:pt x="2538" y="18608"/>
                    <a:pt x="5075" y="17762"/>
                    <a:pt x="7613" y="17128"/>
                  </a:cubicBezTo>
                  <a:cubicBezTo>
                    <a:pt x="10150" y="16493"/>
                    <a:pt x="12688" y="16070"/>
                    <a:pt x="15437" y="15859"/>
                  </a:cubicBezTo>
                  <a:cubicBezTo>
                    <a:pt x="18230" y="15510"/>
                    <a:pt x="21088" y="15353"/>
                    <a:pt x="23975" y="15353"/>
                  </a:cubicBezTo>
                  <a:cubicBezTo>
                    <a:pt x="26332" y="15353"/>
                    <a:pt x="28708" y="15457"/>
                    <a:pt x="31084" y="15648"/>
                  </a:cubicBezTo>
                  <a:cubicBezTo>
                    <a:pt x="41657" y="16282"/>
                    <a:pt x="52018" y="18608"/>
                    <a:pt x="62590" y="19665"/>
                  </a:cubicBezTo>
                  <a:cubicBezTo>
                    <a:pt x="67446" y="20151"/>
                    <a:pt x="72390" y="20547"/>
                    <a:pt x="77341" y="20547"/>
                  </a:cubicBezTo>
                  <a:cubicBezTo>
                    <a:pt x="83172" y="20547"/>
                    <a:pt x="89014" y="19997"/>
                    <a:pt x="94731" y="18396"/>
                  </a:cubicBezTo>
                  <a:cubicBezTo>
                    <a:pt x="99806" y="16916"/>
                    <a:pt x="104881" y="14590"/>
                    <a:pt x="109321" y="11630"/>
                  </a:cubicBezTo>
                  <a:cubicBezTo>
                    <a:pt x="113762" y="8670"/>
                    <a:pt x="117357" y="4652"/>
                    <a:pt x="1201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5"/>
            <p:cNvSpPr/>
            <p:nvPr/>
          </p:nvSpPr>
          <p:spPr>
            <a:xfrm>
              <a:off x="3923625" y="756175"/>
              <a:ext cx="470500" cy="1210600"/>
            </a:xfrm>
            <a:custGeom>
              <a:avLst/>
              <a:gdLst/>
              <a:ahLst/>
              <a:cxnLst/>
              <a:rect l="l" t="t" r="r" b="b"/>
              <a:pathLst>
                <a:path w="18820" h="48424" extrusionOk="0">
                  <a:moveTo>
                    <a:pt x="18820" y="0"/>
                  </a:moveTo>
                  <a:lnTo>
                    <a:pt x="18820" y="0"/>
                  </a:lnTo>
                  <a:cubicBezTo>
                    <a:pt x="11631" y="5498"/>
                    <a:pt x="6344" y="13110"/>
                    <a:pt x="3595" y="21780"/>
                  </a:cubicBezTo>
                  <a:cubicBezTo>
                    <a:pt x="424" y="30238"/>
                    <a:pt x="1" y="39542"/>
                    <a:pt x="2115" y="48423"/>
                  </a:cubicBezTo>
                  <a:cubicBezTo>
                    <a:pt x="1481" y="30661"/>
                    <a:pt x="7402" y="13322"/>
                    <a:pt x="18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5"/>
            <p:cNvSpPr/>
            <p:nvPr/>
          </p:nvSpPr>
          <p:spPr>
            <a:xfrm>
              <a:off x="3574725" y="1126225"/>
              <a:ext cx="259075" cy="1982400"/>
            </a:xfrm>
            <a:custGeom>
              <a:avLst/>
              <a:gdLst/>
              <a:ahLst/>
              <a:cxnLst/>
              <a:rect l="l" t="t" r="r" b="b"/>
              <a:pathLst>
                <a:path w="10363" h="79296" extrusionOk="0">
                  <a:moveTo>
                    <a:pt x="10362" y="0"/>
                  </a:moveTo>
                  <a:lnTo>
                    <a:pt x="10362" y="0"/>
                  </a:lnTo>
                  <a:cubicBezTo>
                    <a:pt x="8459" y="2749"/>
                    <a:pt x="6767" y="5709"/>
                    <a:pt x="5499" y="8881"/>
                  </a:cubicBezTo>
                  <a:cubicBezTo>
                    <a:pt x="4441" y="12053"/>
                    <a:pt x="3596" y="15436"/>
                    <a:pt x="2961" y="18819"/>
                  </a:cubicBezTo>
                  <a:cubicBezTo>
                    <a:pt x="1904" y="25586"/>
                    <a:pt x="1692" y="32352"/>
                    <a:pt x="2115" y="39119"/>
                  </a:cubicBezTo>
                  <a:cubicBezTo>
                    <a:pt x="2327" y="45885"/>
                    <a:pt x="2750" y="52652"/>
                    <a:pt x="2750" y="59418"/>
                  </a:cubicBezTo>
                  <a:cubicBezTo>
                    <a:pt x="2750" y="62590"/>
                    <a:pt x="2538" y="65973"/>
                    <a:pt x="2115" y="69357"/>
                  </a:cubicBezTo>
                  <a:cubicBezTo>
                    <a:pt x="1692" y="72740"/>
                    <a:pt x="1058" y="75912"/>
                    <a:pt x="1" y="79295"/>
                  </a:cubicBezTo>
                  <a:cubicBezTo>
                    <a:pt x="1481" y="76123"/>
                    <a:pt x="2750" y="72951"/>
                    <a:pt x="3384" y="69568"/>
                  </a:cubicBezTo>
                  <a:cubicBezTo>
                    <a:pt x="4230" y="66185"/>
                    <a:pt x="4653" y="62802"/>
                    <a:pt x="4864" y="59418"/>
                  </a:cubicBezTo>
                  <a:cubicBezTo>
                    <a:pt x="5287" y="52652"/>
                    <a:pt x="5076" y="45885"/>
                    <a:pt x="4653" y="39119"/>
                  </a:cubicBezTo>
                  <a:cubicBezTo>
                    <a:pt x="4441" y="32352"/>
                    <a:pt x="4441" y="25797"/>
                    <a:pt x="5076" y="19031"/>
                  </a:cubicBezTo>
                  <a:cubicBezTo>
                    <a:pt x="5499" y="12476"/>
                    <a:pt x="7402" y="5921"/>
                    <a:pt x="103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5"/>
            <p:cNvSpPr/>
            <p:nvPr/>
          </p:nvSpPr>
          <p:spPr>
            <a:xfrm>
              <a:off x="2987950" y="1681275"/>
              <a:ext cx="407075" cy="2045850"/>
            </a:xfrm>
            <a:custGeom>
              <a:avLst/>
              <a:gdLst/>
              <a:ahLst/>
              <a:cxnLst/>
              <a:rect l="l" t="t" r="r" b="b"/>
              <a:pathLst>
                <a:path w="16283" h="81834" extrusionOk="0">
                  <a:moveTo>
                    <a:pt x="4230" y="1"/>
                  </a:moveTo>
                  <a:cubicBezTo>
                    <a:pt x="2327" y="3172"/>
                    <a:pt x="1058" y="6556"/>
                    <a:pt x="424" y="10150"/>
                  </a:cubicBezTo>
                  <a:cubicBezTo>
                    <a:pt x="1" y="13745"/>
                    <a:pt x="1" y="17340"/>
                    <a:pt x="635" y="20935"/>
                  </a:cubicBezTo>
                  <a:cubicBezTo>
                    <a:pt x="1904" y="28124"/>
                    <a:pt x="4230" y="34890"/>
                    <a:pt x="7402" y="41445"/>
                  </a:cubicBezTo>
                  <a:cubicBezTo>
                    <a:pt x="10362" y="47789"/>
                    <a:pt x="12476" y="54556"/>
                    <a:pt x="13957" y="61534"/>
                  </a:cubicBezTo>
                  <a:cubicBezTo>
                    <a:pt x="14379" y="64917"/>
                    <a:pt x="14591" y="68300"/>
                    <a:pt x="14168" y="71895"/>
                  </a:cubicBezTo>
                  <a:cubicBezTo>
                    <a:pt x="13745" y="75278"/>
                    <a:pt x="12476" y="78661"/>
                    <a:pt x="10785" y="81833"/>
                  </a:cubicBezTo>
                  <a:cubicBezTo>
                    <a:pt x="13111" y="78873"/>
                    <a:pt x="14591" y="75701"/>
                    <a:pt x="15437" y="72106"/>
                  </a:cubicBezTo>
                  <a:cubicBezTo>
                    <a:pt x="16071" y="68511"/>
                    <a:pt x="16283" y="64917"/>
                    <a:pt x="15860" y="61322"/>
                  </a:cubicBezTo>
                  <a:cubicBezTo>
                    <a:pt x="14802" y="54133"/>
                    <a:pt x="12899" y="47155"/>
                    <a:pt x="9727" y="40600"/>
                  </a:cubicBezTo>
                  <a:cubicBezTo>
                    <a:pt x="6767" y="34256"/>
                    <a:pt x="4441" y="27490"/>
                    <a:pt x="2538" y="20723"/>
                  </a:cubicBezTo>
                  <a:cubicBezTo>
                    <a:pt x="1904" y="17340"/>
                    <a:pt x="1481" y="13745"/>
                    <a:pt x="1692" y="10362"/>
                  </a:cubicBezTo>
                  <a:cubicBezTo>
                    <a:pt x="1904" y="6767"/>
                    <a:pt x="2750" y="3384"/>
                    <a:pt x="42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5"/>
            <p:cNvSpPr/>
            <p:nvPr/>
          </p:nvSpPr>
          <p:spPr>
            <a:xfrm>
              <a:off x="2586200" y="2484800"/>
              <a:ext cx="285475" cy="2125125"/>
            </a:xfrm>
            <a:custGeom>
              <a:avLst/>
              <a:gdLst/>
              <a:ahLst/>
              <a:cxnLst/>
              <a:rect l="l" t="t" r="r" b="b"/>
              <a:pathLst>
                <a:path w="11419" h="85005" extrusionOk="0">
                  <a:moveTo>
                    <a:pt x="5498" y="1"/>
                  </a:moveTo>
                  <a:lnTo>
                    <a:pt x="5498" y="1"/>
                  </a:lnTo>
                  <a:cubicBezTo>
                    <a:pt x="3595" y="3172"/>
                    <a:pt x="2115" y="6767"/>
                    <a:pt x="1480" y="10573"/>
                  </a:cubicBezTo>
                  <a:cubicBezTo>
                    <a:pt x="846" y="14379"/>
                    <a:pt x="846" y="18186"/>
                    <a:pt x="1058" y="21992"/>
                  </a:cubicBezTo>
                  <a:cubicBezTo>
                    <a:pt x="2115" y="29393"/>
                    <a:pt x="3595" y="36793"/>
                    <a:pt x="5710" y="43983"/>
                  </a:cubicBezTo>
                  <a:cubicBezTo>
                    <a:pt x="8035" y="50961"/>
                    <a:pt x="8881" y="58150"/>
                    <a:pt x="8670" y="65551"/>
                  </a:cubicBezTo>
                  <a:cubicBezTo>
                    <a:pt x="8458" y="69146"/>
                    <a:pt x="7824" y="72740"/>
                    <a:pt x="6344" y="76124"/>
                  </a:cubicBezTo>
                  <a:cubicBezTo>
                    <a:pt x="5710" y="77815"/>
                    <a:pt x="4864" y="79507"/>
                    <a:pt x="3806" y="80987"/>
                  </a:cubicBezTo>
                  <a:cubicBezTo>
                    <a:pt x="2538" y="82467"/>
                    <a:pt x="1480" y="83736"/>
                    <a:pt x="0" y="85005"/>
                  </a:cubicBezTo>
                  <a:cubicBezTo>
                    <a:pt x="3172" y="82890"/>
                    <a:pt x="5710" y="80141"/>
                    <a:pt x="7401" y="76758"/>
                  </a:cubicBezTo>
                  <a:cubicBezTo>
                    <a:pt x="9093" y="73163"/>
                    <a:pt x="10361" y="69357"/>
                    <a:pt x="10784" y="65551"/>
                  </a:cubicBezTo>
                  <a:cubicBezTo>
                    <a:pt x="11419" y="57939"/>
                    <a:pt x="10573" y="50326"/>
                    <a:pt x="8247" y="43137"/>
                  </a:cubicBezTo>
                  <a:cubicBezTo>
                    <a:pt x="6132" y="35948"/>
                    <a:pt x="4441" y="28758"/>
                    <a:pt x="2961" y="21569"/>
                  </a:cubicBezTo>
                  <a:cubicBezTo>
                    <a:pt x="2538" y="17974"/>
                    <a:pt x="2326" y="14168"/>
                    <a:pt x="2749" y="10573"/>
                  </a:cubicBezTo>
                  <a:cubicBezTo>
                    <a:pt x="2961" y="6979"/>
                    <a:pt x="4018" y="3384"/>
                    <a:pt x="54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5"/>
            <p:cNvSpPr/>
            <p:nvPr/>
          </p:nvSpPr>
          <p:spPr>
            <a:xfrm>
              <a:off x="1994125" y="3050450"/>
              <a:ext cx="253775" cy="2045825"/>
            </a:xfrm>
            <a:custGeom>
              <a:avLst/>
              <a:gdLst/>
              <a:ahLst/>
              <a:cxnLst/>
              <a:rect l="l" t="t" r="r" b="b"/>
              <a:pathLst>
                <a:path w="10151" h="81833" extrusionOk="0">
                  <a:moveTo>
                    <a:pt x="4653" y="0"/>
                  </a:moveTo>
                  <a:lnTo>
                    <a:pt x="4653" y="0"/>
                  </a:lnTo>
                  <a:cubicBezTo>
                    <a:pt x="3595" y="3383"/>
                    <a:pt x="2750" y="6978"/>
                    <a:pt x="2538" y="10573"/>
                  </a:cubicBezTo>
                  <a:cubicBezTo>
                    <a:pt x="2327" y="14167"/>
                    <a:pt x="2538" y="17551"/>
                    <a:pt x="2750" y="21145"/>
                  </a:cubicBezTo>
                  <a:cubicBezTo>
                    <a:pt x="3384" y="28123"/>
                    <a:pt x="4864" y="35101"/>
                    <a:pt x="6133" y="42079"/>
                  </a:cubicBezTo>
                  <a:cubicBezTo>
                    <a:pt x="7190" y="48846"/>
                    <a:pt x="7613" y="55824"/>
                    <a:pt x="7190" y="62590"/>
                  </a:cubicBezTo>
                  <a:cubicBezTo>
                    <a:pt x="6767" y="69568"/>
                    <a:pt x="4230" y="76335"/>
                    <a:pt x="1" y="81832"/>
                  </a:cubicBezTo>
                  <a:cubicBezTo>
                    <a:pt x="2538" y="79295"/>
                    <a:pt x="4653" y="76335"/>
                    <a:pt x="6344" y="73163"/>
                  </a:cubicBezTo>
                  <a:cubicBezTo>
                    <a:pt x="7613" y="69991"/>
                    <a:pt x="8670" y="66396"/>
                    <a:pt x="9093" y="62802"/>
                  </a:cubicBezTo>
                  <a:cubicBezTo>
                    <a:pt x="10150" y="55824"/>
                    <a:pt x="9939" y="48634"/>
                    <a:pt x="8670" y="41656"/>
                  </a:cubicBezTo>
                  <a:cubicBezTo>
                    <a:pt x="7401" y="34678"/>
                    <a:pt x="5921" y="27700"/>
                    <a:pt x="4864" y="20934"/>
                  </a:cubicBezTo>
                  <a:cubicBezTo>
                    <a:pt x="3595" y="13956"/>
                    <a:pt x="3595" y="6978"/>
                    <a:pt x="46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2">
  <p:cSld name="CUSTOM_9_1">
    <p:spTree>
      <p:nvGrpSpPr>
        <p:cNvPr id="1" name="Shape 949"/>
        <p:cNvGrpSpPr/>
        <p:nvPr/>
      </p:nvGrpSpPr>
      <p:grpSpPr>
        <a:xfrm>
          <a:off x="0" y="0"/>
          <a:ext cx="0" cy="0"/>
          <a:chOff x="0" y="0"/>
          <a:chExt cx="0" cy="0"/>
        </a:xfrm>
      </p:grpSpPr>
      <p:sp>
        <p:nvSpPr>
          <p:cNvPr id="950" name="Google Shape;950;p26"/>
          <p:cNvSpPr/>
          <p:nvPr/>
        </p:nvSpPr>
        <p:spPr>
          <a:xfrm>
            <a:off x="421075" y="389425"/>
            <a:ext cx="8309400" cy="4369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1" name="Google Shape;951;p26"/>
          <p:cNvGrpSpPr/>
          <p:nvPr/>
        </p:nvGrpSpPr>
        <p:grpSpPr>
          <a:xfrm rot="1604119">
            <a:off x="2003675" y="2238478"/>
            <a:ext cx="1208648" cy="2295627"/>
            <a:chOff x="2392800" y="238125"/>
            <a:chExt cx="2677175" cy="5084850"/>
          </a:xfrm>
        </p:grpSpPr>
        <p:sp>
          <p:nvSpPr>
            <p:cNvPr id="952" name="Google Shape;952;p26"/>
            <p:cNvSpPr/>
            <p:nvPr/>
          </p:nvSpPr>
          <p:spPr>
            <a:xfrm>
              <a:off x="2526350" y="690275"/>
              <a:ext cx="1198100" cy="4632700"/>
            </a:xfrm>
            <a:custGeom>
              <a:avLst/>
              <a:gdLst/>
              <a:ahLst/>
              <a:cxnLst/>
              <a:rect l="l" t="t" r="r" b="b"/>
              <a:pathLst>
                <a:path w="47924" h="185308" extrusionOk="0">
                  <a:moveTo>
                    <a:pt x="35055" y="1"/>
                  </a:moveTo>
                  <a:cubicBezTo>
                    <a:pt x="33546" y="1"/>
                    <a:pt x="31869" y="1290"/>
                    <a:pt x="32203" y="3183"/>
                  </a:cubicBezTo>
                  <a:cubicBezTo>
                    <a:pt x="42560" y="64402"/>
                    <a:pt x="31648" y="127286"/>
                    <a:pt x="1131" y="181292"/>
                  </a:cubicBezTo>
                  <a:cubicBezTo>
                    <a:pt x="0" y="183428"/>
                    <a:pt x="1772" y="185308"/>
                    <a:pt x="3546" y="185308"/>
                  </a:cubicBezTo>
                  <a:cubicBezTo>
                    <a:pt x="4384" y="185308"/>
                    <a:pt x="5221" y="184889"/>
                    <a:pt x="5755" y="183881"/>
                  </a:cubicBezTo>
                  <a:lnTo>
                    <a:pt x="5570" y="183881"/>
                  </a:lnTo>
                  <a:cubicBezTo>
                    <a:pt x="36642" y="128581"/>
                    <a:pt x="47924" y="64402"/>
                    <a:pt x="37197" y="1889"/>
                  </a:cubicBezTo>
                  <a:cubicBezTo>
                    <a:pt x="36976" y="564"/>
                    <a:pt x="36052" y="1"/>
                    <a:pt x="35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6"/>
            <p:cNvSpPr/>
            <p:nvPr/>
          </p:nvSpPr>
          <p:spPr>
            <a:xfrm>
              <a:off x="3430500" y="641425"/>
              <a:ext cx="899675" cy="1623425"/>
            </a:xfrm>
            <a:custGeom>
              <a:avLst/>
              <a:gdLst/>
              <a:ahLst/>
              <a:cxnLst/>
              <a:rect l="l" t="t" r="r" b="b"/>
              <a:pathLst>
                <a:path w="35987" h="64937" extrusionOk="0">
                  <a:moveTo>
                    <a:pt x="24544" y="0"/>
                  </a:moveTo>
                  <a:cubicBezTo>
                    <a:pt x="22975" y="0"/>
                    <a:pt x="21451" y="1220"/>
                    <a:pt x="22115" y="3103"/>
                  </a:cubicBezTo>
                  <a:cubicBezTo>
                    <a:pt x="30068" y="25112"/>
                    <a:pt x="22300" y="47676"/>
                    <a:pt x="2325" y="60068"/>
                  </a:cubicBezTo>
                  <a:cubicBezTo>
                    <a:pt x="0" y="61463"/>
                    <a:pt x="1442" y="64936"/>
                    <a:pt x="3712" y="64936"/>
                  </a:cubicBezTo>
                  <a:cubicBezTo>
                    <a:pt x="4151" y="64936"/>
                    <a:pt x="4620" y="64806"/>
                    <a:pt x="5100" y="64507"/>
                  </a:cubicBezTo>
                  <a:cubicBezTo>
                    <a:pt x="26554" y="51745"/>
                    <a:pt x="35987" y="25297"/>
                    <a:pt x="27109" y="1808"/>
                  </a:cubicBezTo>
                  <a:cubicBezTo>
                    <a:pt x="26664" y="547"/>
                    <a:pt x="25594" y="0"/>
                    <a:pt x="245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6"/>
            <p:cNvSpPr/>
            <p:nvPr/>
          </p:nvSpPr>
          <p:spPr>
            <a:xfrm>
              <a:off x="2800700" y="860025"/>
              <a:ext cx="748350" cy="784950"/>
            </a:xfrm>
            <a:custGeom>
              <a:avLst/>
              <a:gdLst/>
              <a:ahLst/>
              <a:cxnLst/>
              <a:rect l="l" t="t" r="r" b="b"/>
              <a:pathLst>
                <a:path w="29934" h="31398" extrusionOk="0">
                  <a:moveTo>
                    <a:pt x="3119" y="0"/>
                  </a:moveTo>
                  <a:cubicBezTo>
                    <a:pt x="1627" y="0"/>
                    <a:pt x="0" y="1260"/>
                    <a:pt x="330" y="3237"/>
                  </a:cubicBezTo>
                  <a:cubicBezTo>
                    <a:pt x="2364" y="16923"/>
                    <a:pt x="12351" y="28020"/>
                    <a:pt x="25853" y="31349"/>
                  </a:cubicBezTo>
                  <a:cubicBezTo>
                    <a:pt x="26036" y="31382"/>
                    <a:pt x="26213" y="31397"/>
                    <a:pt x="26382" y="31397"/>
                  </a:cubicBezTo>
                  <a:cubicBezTo>
                    <a:pt x="29113" y="31397"/>
                    <a:pt x="29934" y="27400"/>
                    <a:pt x="27148" y="26356"/>
                  </a:cubicBezTo>
                  <a:cubicBezTo>
                    <a:pt x="15496" y="23581"/>
                    <a:pt x="6803" y="13779"/>
                    <a:pt x="5323" y="1942"/>
                  </a:cubicBezTo>
                  <a:cubicBezTo>
                    <a:pt x="5098" y="590"/>
                    <a:pt x="4140" y="0"/>
                    <a:pt x="31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6"/>
            <p:cNvSpPr/>
            <p:nvPr/>
          </p:nvSpPr>
          <p:spPr>
            <a:xfrm>
              <a:off x="2693325" y="2072800"/>
              <a:ext cx="794550" cy="973850"/>
            </a:xfrm>
            <a:custGeom>
              <a:avLst/>
              <a:gdLst/>
              <a:ahLst/>
              <a:cxnLst/>
              <a:rect l="l" t="t" r="r" b="b"/>
              <a:pathLst>
                <a:path w="31782" h="38954" extrusionOk="0">
                  <a:moveTo>
                    <a:pt x="5207" y="0"/>
                  </a:moveTo>
                  <a:cubicBezTo>
                    <a:pt x="4201" y="0"/>
                    <a:pt x="3292" y="564"/>
                    <a:pt x="3145" y="1888"/>
                  </a:cubicBezTo>
                  <a:cubicBezTo>
                    <a:pt x="1" y="18719"/>
                    <a:pt x="10728" y="34995"/>
                    <a:pt x="27374" y="38879"/>
                  </a:cubicBezTo>
                  <a:cubicBezTo>
                    <a:pt x="27602" y="38929"/>
                    <a:pt x="27821" y="38953"/>
                    <a:pt x="28029" y="38953"/>
                  </a:cubicBezTo>
                  <a:cubicBezTo>
                    <a:pt x="30859" y="38953"/>
                    <a:pt x="31782" y="34574"/>
                    <a:pt x="28853" y="33885"/>
                  </a:cubicBezTo>
                  <a:cubicBezTo>
                    <a:pt x="14797" y="30926"/>
                    <a:pt x="5734" y="17424"/>
                    <a:pt x="8139" y="3183"/>
                  </a:cubicBezTo>
                  <a:cubicBezTo>
                    <a:pt x="8473" y="1290"/>
                    <a:pt x="6728" y="0"/>
                    <a:pt x="52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6"/>
            <p:cNvSpPr/>
            <p:nvPr/>
          </p:nvSpPr>
          <p:spPr>
            <a:xfrm>
              <a:off x="3312950" y="2922525"/>
              <a:ext cx="678175" cy="501525"/>
            </a:xfrm>
            <a:custGeom>
              <a:avLst/>
              <a:gdLst/>
              <a:ahLst/>
              <a:cxnLst/>
              <a:rect l="l" t="t" r="r" b="b"/>
              <a:pathLst>
                <a:path w="27127" h="20061" extrusionOk="0">
                  <a:moveTo>
                    <a:pt x="23918" y="1"/>
                  </a:moveTo>
                  <a:cubicBezTo>
                    <a:pt x="22901" y="1"/>
                    <a:pt x="21884" y="525"/>
                    <a:pt x="21454" y="1745"/>
                  </a:cubicBezTo>
                  <a:cubicBezTo>
                    <a:pt x="18309" y="9143"/>
                    <a:pt x="11281" y="14322"/>
                    <a:pt x="3328" y="14692"/>
                  </a:cubicBezTo>
                  <a:cubicBezTo>
                    <a:pt x="56" y="14874"/>
                    <a:pt x="0" y="20060"/>
                    <a:pt x="3162" y="20060"/>
                  </a:cubicBezTo>
                  <a:cubicBezTo>
                    <a:pt x="3217" y="20060"/>
                    <a:pt x="3272" y="20059"/>
                    <a:pt x="3328" y="20056"/>
                  </a:cubicBezTo>
                  <a:cubicBezTo>
                    <a:pt x="13686" y="19316"/>
                    <a:pt x="22748" y="12842"/>
                    <a:pt x="26447" y="3225"/>
                  </a:cubicBezTo>
                  <a:cubicBezTo>
                    <a:pt x="27126" y="1301"/>
                    <a:pt x="25521" y="1"/>
                    <a:pt x="239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6"/>
            <p:cNvSpPr/>
            <p:nvPr/>
          </p:nvSpPr>
          <p:spPr>
            <a:xfrm>
              <a:off x="3873475" y="1658950"/>
              <a:ext cx="932725" cy="289200"/>
            </a:xfrm>
            <a:custGeom>
              <a:avLst/>
              <a:gdLst/>
              <a:ahLst/>
              <a:cxnLst/>
              <a:rect l="l" t="t" r="r" b="b"/>
              <a:pathLst>
                <a:path w="37309" h="11568" extrusionOk="0">
                  <a:moveTo>
                    <a:pt x="33358" y="1"/>
                  </a:moveTo>
                  <a:cubicBezTo>
                    <a:pt x="32765" y="1"/>
                    <a:pt x="32148" y="203"/>
                    <a:pt x="31584" y="687"/>
                  </a:cubicBezTo>
                  <a:cubicBezTo>
                    <a:pt x="27163" y="4428"/>
                    <a:pt x="21491" y="6362"/>
                    <a:pt x="15761" y="6362"/>
                  </a:cubicBezTo>
                  <a:cubicBezTo>
                    <a:pt x="12142" y="6362"/>
                    <a:pt x="8501" y="5591"/>
                    <a:pt x="5136" y="4016"/>
                  </a:cubicBezTo>
                  <a:cubicBezTo>
                    <a:pt x="4723" y="3809"/>
                    <a:pt x="4317" y="3718"/>
                    <a:pt x="3932" y="3718"/>
                  </a:cubicBezTo>
                  <a:cubicBezTo>
                    <a:pt x="1562" y="3718"/>
                    <a:pt x="1" y="7182"/>
                    <a:pt x="2547" y="8455"/>
                  </a:cubicBezTo>
                  <a:cubicBezTo>
                    <a:pt x="6726" y="10544"/>
                    <a:pt x="11241" y="11567"/>
                    <a:pt x="15733" y="11567"/>
                  </a:cubicBezTo>
                  <a:cubicBezTo>
                    <a:pt x="22771" y="11567"/>
                    <a:pt x="29751" y="9056"/>
                    <a:pt x="35283" y="4201"/>
                  </a:cubicBezTo>
                  <a:cubicBezTo>
                    <a:pt x="37308" y="2610"/>
                    <a:pt x="35487" y="1"/>
                    <a:pt x="333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6"/>
            <p:cNvSpPr/>
            <p:nvPr/>
          </p:nvSpPr>
          <p:spPr>
            <a:xfrm>
              <a:off x="2392800" y="358325"/>
              <a:ext cx="647350" cy="651975"/>
            </a:xfrm>
            <a:custGeom>
              <a:avLst/>
              <a:gdLst/>
              <a:ahLst/>
              <a:cxnLst/>
              <a:rect l="l" t="t" r="r" b="b"/>
              <a:pathLst>
                <a:path w="25894" h="26079" extrusionOk="0">
                  <a:moveTo>
                    <a:pt x="12947" y="1"/>
                  </a:moveTo>
                  <a:cubicBezTo>
                    <a:pt x="5733" y="1"/>
                    <a:pt x="0" y="5919"/>
                    <a:pt x="0" y="12947"/>
                  </a:cubicBezTo>
                  <a:cubicBezTo>
                    <a:pt x="0" y="20160"/>
                    <a:pt x="5733" y="26079"/>
                    <a:pt x="12947" y="26079"/>
                  </a:cubicBezTo>
                  <a:cubicBezTo>
                    <a:pt x="20160" y="26079"/>
                    <a:pt x="25893" y="20160"/>
                    <a:pt x="25893" y="12947"/>
                  </a:cubicBezTo>
                  <a:cubicBezTo>
                    <a:pt x="25893" y="5919"/>
                    <a:pt x="20160" y="1"/>
                    <a:pt x="12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6"/>
            <p:cNvSpPr/>
            <p:nvPr/>
          </p:nvSpPr>
          <p:spPr>
            <a:xfrm>
              <a:off x="3826150" y="238125"/>
              <a:ext cx="688975" cy="684325"/>
            </a:xfrm>
            <a:custGeom>
              <a:avLst/>
              <a:gdLst/>
              <a:ahLst/>
              <a:cxnLst/>
              <a:rect l="l" t="t" r="r" b="b"/>
              <a:pathLst>
                <a:path w="27559" h="27373" extrusionOk="0">
                  <a:moveTo>
                    <a:pt x="13872" y="0"/>
                  </a:moveTo>
                  <a:cubicBezTo>
                    <a:pt x="6289" y="0"/>
                    <a:pt x="1" y="6103"/>
                    <a:pt x="1" y="13686"/>
                  </a:cubicBezTo>
                  <a:cubicBezTo>
                    <a:pt x="1" y="21269"/>
                    <a:pt x="6289" y="27373"/>
                    <a:pt x="13872" y="27373"/>
                  </a:cubicBezTo>
                  <a:cubicBezTo>
                    <a:pt x="21270" y="27373"/>
                    <a:pt x="27559" y="21269"/>
                    <a:pt x="27559" y="13686"/>
                  </a:cubicBezTo>
                  <a:cubicBezTo>
                    <a:pt x="27559" y="6103"/>
                    <a:pt x="21270" y="0"/>
                    <a:pt x="138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6"/>
            <p:cNvSpPr/>
            <p:nvPr/>
          </p:nvSpPr>
          <p:spPr>
            <a:xfrm>
              <a:off x="4630700" y="1444925"/>
              <a:ext cx="439275" cy="439275"/>
            </a:xfrm>
            <a:custGeom>
              <a:avLst/>
              <a:gdLst/>
              <a:ahLst/>
              <a:cxnLst/>
              <a:rect l="l" t="t" r="r" b="b"/>
              <a:pathLst>
                <a:path w="17571" h="17571" extrusionOk="0">
                  <a:moveTo>
                    <a:pt x="8693" y="0"/>
                  </a:moveTo>
                  <a:cubicBezTo>
                    <a:pt x="3884" y="0"/>
                    <a:pt x="0" y="3884"/>
                    <a:pt x="0" y="8878"/>
                  </a:cubicBezTo>
                  <a:cubicBezTo>
                    <a:pt x="0" y="13687"/>
                    <a:pt x="3884" y="17571"/>
                    <a:pt x="8693" y="17571"/>
                  </a:cubicBezTo>
                  <a:cubicBezTo>
                    <a:pt x="13502" y="17571"/>
                    <a:pt x="17571" y="13687"/>
                    <a:pt x="17571" y="8878"/>
                  </a:cubicBezTo>
                  <a:cubicBezTo>
                    <a:pt x="17571" y="3884"/>
                    <a:pt x="13502" y="0"/>
                    <a:pt x="86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6"/>
            <p:cNvSpPr/>
            <p:nvPr/>
          </p:nvSpPr>
          <p:spPr>
            <a:xfrm>
              <a:off x="3826150" y="2730325"/>
              <a:ext cx="406925" cy="406925"/>
            </a:xfrm>
            <a:custGeom>
              <a:avLst/>
              <a:gdLst/>
              <a:ahLst/>
              <a:cxnLst/>
              <a:rect l="l" t="t" r="r" b="b"/>
              <a:pathLst>
                <a:path w="16277" h="16277" extrusionOk="0">
                  <a:moveTo>
                    <a:pt x="8139" y="1"/>
                  </a:moveTo>
                  <a:cubicBezTo>
                    <a:pt x="3700" y="1"/>
                    <a:pt x="1" y="3700"/>
                    <a:pt x="1" y="8139"/>
                  </a:cubicBezTo>
                  <a:cubicBezTo>
                    <a:pt x="1" y="12578"/>
                    <a:pt x="3700" y="16277"/>
                    <a:pt x="8139" y="16277"/>
                  </a:cubicBezTo>
                  <a:cubicBezTo>
                    <a:pt x="12578" y="16277"/>
                    <a:pt x="16277" y="12578"/>
                    <a:pt x="16277" y="8139"/>
                  </a:cubicBezTo>
                  <a:cubicBezTo>
                    <a:pt x="16277" y="3700"/>
                    <a:pt x="12578" y="1"/>
                    <a:pt x="81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6"/>
            <p:cNvSpPr/>
            <p:nvPr/>
          </p:nvSpPr>
          <p:spPr>
            <a:xfrm>
              <a:off x="2508375" y="1666875"/>
              <a:ext cx="596500" cy="601100"/>
            </a:xfrm>
            <a:custGeom>
              <a:avLst/>
              <a:gdLst/>
              <a:ahLst/>
              <a:cxnLst/>
              <a:rect l="l" t="t" r="r" b="b"/>
              <a:pathLst>
                <a:path w="23860" h="24044" extrusionOk="0">
                  <a:moveTo>
                    <a:pt x="11838" y="0"/>
                  </a:moveTo>
                  <a:cubicBezTo>
                    <a:pt x="5364" y="0"/>
                    <a:pt x="1" y="5364"/>
                    <a:pt x="1" y="12022"/>
                  </a:cubicBezTo>
                  <a:cubicBezTo>
                    <a:pt x="1" y="18680"/>
                    <a:pt x="5364" y="24044"/>
                    <a:pt x="11838" y="24044"/>
                  </a:cubicBezTo>
                  <a:cubicBezTo>
                    <a:pt x="18496" y="24044"/>
                    <a:pt x="23859" y="18680"/>
                    <a:pt x="23859" y="12022"/>
                  </a:cubicBezTo>
                  <a:cubicBezTo>
                    <a:pt x="23859" y="5364"/>
                    <a:pt x="18496" y="0"/>
                    <a:pt x="118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3" name="Google Shape;963;p26"/>
          <p:cNvGrpSpPr/>
          <p:nvPr/>
        </p:nvGrpSpPr>
        <p:grpSpPr>
          <a:xfrm flipH="1">
            <a:off x="-132483" y="825807"/>
            <a:ext cx="2628639" cy="5007723"/>
            <a:chOff x="2453075" y="238700"/>
            <a:chExt cx="2722850" cy="5187200"/>
          </a:xfrm>
        </p:grpSpPr>
        <p:sp>
          <p:nvSpPr>
            <p:cNvPr id="964" name="Google Shape;964;p26"/>
            <p:cNvSpPr/>
            <p:nvPr/>
          </p:nvSpPr>
          <p:spPr>
            <a:xfrm>
              <a:off x="2453075" y="238700"/>
              <a:ext cx="2722850" cy="4798700"/>
            </a:xfrm>
            <a:custGeom>
              <a:avLst/>
              <a:gdLst/>
              <a:ahLst/>
              <a:cxnLst/>
              <a:rect l="l" t="t" r="r" b="b"/>
              <a:pathLst>
                <a:path w="108914" h="191948" extrusionOk="0">
                  <a:moveTo>
                    <a:pt x="24574" y="0"/>
                  </a:moveTo>
                  <a:cubicBezTo>
                    <a:pt x="23468" y="0"/>
                    <a:pt x="22350" y="146"/>
                    <a:pt x="21231" y="457"/>
                  </a:cubicBezTo>
                  <a:cubicBezTo>
                    <a:pt x="14394" y="2376"/>
                    <a:pt x="10436" y="9693"/>
                    <a:pt x="8997" y="16770"/>
                  </a:cubicBezTo>
                  <a:cubicBezTo>
                    <a:pt x="5518" y="33203"/>
                    <a:pt x="10916" y="50355"/>
                    <a:pt x="23150" y="61990"/>
                  </a:cubicBezTo>
                  <a:cubicBezTo>
                    <a:pt x="27589" y="66189"/>
                    <a:pt x="32986" y="69667"/>
                    <a:pt x="35505" y="75185"/>
                  </a:cubicBezTo>
                  <a:cubicBezTo>
                    <a:pt x="38024" y="80702"/>
                    <a:pt x="35505" y="88979"/>
                    <a:pt x="29508" y="89459"/>
                  </a:cubicBezTo>
                  <a:cubicBezTo>
                    <a:pt x="29387" y="89465"/>
                    <a:pt x="29267" y="89468"/>
                    <a:pt x="29148" y="89468"/>
                  </a:cubicBezTo>
                  <a:cubicBezTo>
                    <a:pt x="25001" y="89468"/>
                    <a:pt x="21125" y="85877"/>
                    <a:pt x="17013" y="85877"/>
                  </a:cubicBezTo>
                  <a:cubicBezTo>
                    <a:pt x="16622" y="85877"/>
                    <a:pt x="16229" y="85909"/>
                    <a:pt x="15834" y="85980"/>
                  </a:cubicBezTo>
                  <a:cubicBezTo>
                    <a:pt x="9596" y="87060"/>
                    <a:pt x="9236" y="96775"/>
                    <a:pt x="13435" y="101453"/>
                  </a:cubicBezTo>
                  <a:cubicBezTo>
                    <a:pt x="17753" y="106011"/>
                    <a:pt x="24110" y="108051"/>
                    <a:pt x="29028" y="112129"/>
                  </a:cubicBezTo>
                  <a:cubicBezTo>
                    <a:pt x="33946" y="116207"/>
                    <a:pt x="36345" y="124843"/>
                    <a:pt x="31187" y="128442"/>
                  </a:cubicBezTo>
                  <a:cubicBezTo>
                    <a:pt x="29533" y="129527"/>
                    <a:pt x="27611" y="129811"/>
                    <a:pt x="25595" y="129811"/>
                  </a:cubicBezTo>
                  <a:cubicBezTo>
                    <a:pt x="23390" y="129811"/>
                    <a:pt x="21072" y="129472"/>
                    <a:pt x="18866" y="129472"/>
                  </a:cubicBezTo>
                  <a:cubicBezTo>
                    <a:pt x="18410" y="129472"/>
                    <a:pt x="17958" y="129486"/>
                    <a:pt x="17513" y="129521"/>
                  </a:cubicBezTo>
                  <a:cubicBezTo>
                    <a:pt x="5398" y="130241"/>
                    <a:pt x="0" y="146674"/>
                    <a:pt x="5278" y="157709"/>
                  </a:cubicBezTo>
                  <a:cubicBezTo>
                    <a:pt x="10556" y="168625"/>
                    <a:pt x="22071" y="174742"/>
                    <a:pt x="32866" y="180140"/>
                  </a:cubicBezTo>
                  <a:lnTo>
                    <a:pt x="32866" y="180260"/>
                  </a:lnTo>
                  <a:cubicBezTo>
                    <a:pt x="36944" y="182179"/>
                    <a:pt x="40783" y="184458"/>
                    <a:pt x="44621" y="186737"/>
                  </a:cubicBezTo>
                  <a:cubicBezTo>
                    <a:pt x="51818" y="189616"/>
                    <a:pt x="59375" y="191415"/>
                    <a:pt x="67171" y="191895"/>
                  </a:cubicBezTo>
                  <a:cubicBezTo>
                    <a:pt x="67881" y="191930"/>
                    <a:pt x="68594" y="191948"/>
                    <a:pt x="69309" y="191948"/>
                  </a:cubicBezTo>
                  <a:cubicBezTo>
                    <a:pt x="83091" y="191948"/>
                    <a:pt x="97568" y="185367"/>
                    <a:pt x="103156" y="172823"/>
                  </a:cubicBezTo>
                  <a:cubicBezTo>
                    <a:pt x="108913" y="159748"/>
                    <a:pt x="100037" y="141036"/>
                    <a:pt x="85643" y="140797"/>
                  </a:cubicBezTo>
                  <a:cubicBezTo>
                    <a:pt x="91881" y="136358"/>
                    <a:pt x="97758" y="130841"/>
                    <a:pt x="100757" y="123884"/>
                  </a:cubicBezTo>
                  <a:cubicBezTo>
                    <a:pt x="103876" y="116807"/>
                    <a:pt x="103516" y="107811"/>
                    <a:pt x="98358" y="102293"/>
                  </a:cubicBezTo>
                  <a:cubicBezTo>
                    <a:pt x="95714" y="99403"/>
                    <a:pt x="91683" y="97837"/>
                    <a:pt x="87768" y="97837"/>
                  </a:cubicBezTo>
                  <a:cubicBezTo>
                    <a:pt x="84046" y="97837"/>
                    <a:pt x="80428" y="99253"/>
                    <a:pt x="78207" y="102293"/>
                  </a:cubicBezTo>
                  <a:cubicBezTo>
                    <a:pt x="76407" y="104812"/>
                    <a:pt x="75328" y="108171"/>
                    <a:pt x="72449" y="109250"/>
                  </a:cubicBezTo>
                  <a:cubicBezTo>
                    <a:pt x="71899" y="109477"/>
                    <a:pt x="71347" y="109581"/>
                    <a:pt x="70804" y="109581"/>
                  </a:cubicBezTo>
                  <a:cubicBezTo>
                    <a:pt x="67323" y="109581"/>
                    <a:pt x="64237" y="105293"/>
                    <a:pt x="64653" y="101453"/>
                  </a:cubicBezTo>
                  <a:cubicBezTo>
                    <a:pt x="65132" y="97015"/>
                    <a:pt x="68491" y="93537"/>
                    <a:pt x="71370" y="90298"/>
                  </a:cubicBezTo>
                  <a:cubicBezTo>
                    <a:pt x="74368" y="86940"/>
                    <a:pt x="77247" y="82861"/>
                    <a:pt x="76647" y="78423"/>
                  </a:cubicBezTo>
                  <a:cubicBezTo>
                    <a:pt x="75208" y="69067"/>
                    <a:pt x="61894" y="68827"/>
                    <a:pt x="53977" y="63790"/>
                  </a:cubicBezTo>
                  <a:cubicBezTo>
                    <a:pt x="46420" y="58992"/>
                    <a:pt x="44021" y="49276"/>
                    <a:pt x="43542" y="40400"/>
                  </a:cubicBezTo>
                  <a:cubicBezTo>
                    <a:pt x="43182" y="31523"/>
                    <a:pt x="44141" y="22407"/>
                    <a:pt x="41383" y="13891"/>
                  </a:cubicBezTo>
                  <a:cubicBezTo>
                    <a:pt x="38877" y="6582"/>
                    <a:pt x="32008" y="0"/>
                    <a:pt x="245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6"/>
            <p:cNvSpPr/>
            <p:nvPr/>
          </p:nvSpPr>
          <p:spPr>
            <a:xfrm>
              <a:off x="3046825" y="1080750"/>
              <a:ext cx="1391425" cy="4345150"/>
            </a:xfrm>
            <a:custGeom>
              <a:avLst/>
              <a:gdLst/>
              <a:ahLst/>
              <a:cxnLst/>
              <a:rect l="l" t="t" r="r" b="b"/>
              <a:pathLst>
                <a:path w="55657" h="173806" extrusionOk="0">
                  <a:moveTo>
                    <a:pt x="0" y="1"/>
                  </a:moveTo>
                  <a:lnTo>
                    <a:pt x="0" y="1"/>
                  </a:lnTo>
                  <a:cubicBezTo>
                    <a:pt x="3479" y="6958"/>
                    <a:pt x="6837" y="13915"/>
                    <a:pt x="10076" y="20992"/>
                  </a:cubicBezTo>
                  <a:cubicBezTo>
                    <a:pt x="13194" y="27949"/>
                    <a:pt x="16073" y="35145"/>
                    <a:pt x="18832" y="42342"/>
                  </a:cubicBezTo>
                  <a:cubicBezTo>
                    <a:pt x="24230" y="56856"/>
                    <a:pt x="28668" y="71610"/>
                    <a:pt x="32146" y="86603"/>
                  </a:cubicBezTo>
                  <a:lnTo>
                    <a:pt x="33346" y="92241"/>
                  </a:lnTo>
                  <a:lnTo>
                    <a:pt x="34545" y="97998"/>
                  </a:lnTo>
                  <a:cubicBezTo>
                    <a:pt x="35385" y="101717"/>
                    <a:pt x="35985" y="105555"/>
                    <a:pt x="36584" y="109394"/>
                  </a:cubicBezTo>
                  <a:cubicBezTo>
                    <a:pt x="37184" y="113112"/>
                    <a:pt x="37784" y="116950"/>
                    <a:pt x="38264" y="120789"/>
                  </a:cubicBezTo>
                  <a:cubicBezTo>
                    <a:pt x="38624" y="124627"/>
                    <a:pt x="39103" y="128465"/>
                    <a:pt x="39463" y="132304"/>
                  </a:cubicBezTo>
                  <a:cubicBezTo>
                    <a:pt x="40183" y="139980"/>
                    <a:pt x="40543" y="147897"/>
                    <a:pt x="42582" y="155334"/>
                  </a:cubicBezTo>
                  <a:cubicBezTo>
                    <a:pt x="43421" y="159172"/>
                    <a:pt x="44981" y="162771"/>
                    <a:pt x="47020" y="166129"/>
                  </a:cubicBezTo>
                  <a:cubicBezTo>
                    <a:pt x="49179" y="169488"/>
                    <a:pt x="52178" y="172127"/>
                    <a:pt x="55656" y="173806"/>
                  </a:cubicBezTo>
                  <a:cubicBezTo>
                    <a:pt x="52298" y="171887"/>
                    <a:pt x="49539" y="169128"/>
                    <a:pt x="47500" y="165769"/>
                  </a:cubicBezTo>
                  <a:cubicBezTo>
                    <a:pt x="45581" y="162531"/>
                    <a:pt x="44261" y="158932"/>
                    <a:pt x="43541" y="155094"/>
                  </a:cubicBezTo>
                  <a:cubicBezTo>
                    <a:pt x="41862" y="147657"/>
                    <a:pt x="41742" y="139860"/>
                    <a:pt x="41142" y="132184"/>
                  </a:cubicBezTo>
                  <a:cubicBezTo>
                    <a:pt x="39943" y="116710"/>
                    <a:pt x="37664" y="101237"/>
                    <a:pt x="34185" y="86124"/>
                  </a:cubicBezTo>
                  <a:cubicBezTo>
                    <a:pt x="33466" y="82285"/>
                    <a:pt x="32506" y="78567"/>
                    <a:pt x="31427" y="74848"/>
                  </a:cubicBezTo>
                  <a:cubicBezTo>
                    <a:pt x="30347" y="71130"/>
                    <a:pt x="29388" y="67412"/>
                    <a:pt x="28188" y="63693"/>
                  </a:cubicBezTo>
                  <a:lnTo>
                    <a:pt x="26389" y="58056"/>
                  </a:lnTo>
                  <a:cubicBezTo>
                    <a:pt x="25789" y="56256"/>
                    <a:pt x="25069" y="54457"/>
                    <a:pt x="24470" y="52658"/>
                  </a:cubicBezTo>
                  <a:cubicBezTo>
                    <a:pt x="23270" y="48940"/>
                    <a:pt x="21831" y="45341"/>
                    <a:pt x="20391" y="41743"/>
                  </a:cubicBezTo>
                  <a:cubicBezTo>
                    <a:pt x="17513" y="34546"/>
                    <a:pt x="14394" y="27349"/>
                    <a:pt x="11035" y="20392"/>
                  </a:cubicBezTo>
                  <a:cubicBezTo>
                    <a:pt x="7677" y="13555"/>
                    <a:pt x="3839" y="6718"/>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6"/>
            <p:cNvSpPr/>
            <p:nvPr/>
          </p:nvSpPr>
          <p:spPr>
            <a:xfrm>
              <a:off x="3688550" y="2046325"/>
              <a:ext cx="122950" cy="602775"/>
            </a:xfrm>
            <a:custGeom>
              <a:avLst/>
              <a:gdLst/>
              <a:ahLst/>
              <a:cxnLst/>
              <a:rect l="l" t="t" r="r" b="b"/>
              <a:pathLst>
                <a:path w="4918" h="24111" extrusionOk="0">
                  <a:moveTo>
                    <a:pt x="2039" y="1"/>
                  </a:moveTo>
                  <a:lnTo>
                    <a:pt x="2039" y="1"/>
                  </a:lnTo>
                  <a:cubicBezTo>
                    <a:pt x="4438" y="7798"/>
                    <a:pt x="3719" y="16194"/>
                    <a:pt x="0" y="23511"/>
                  </a:cubicBezTo>
                  <a:lnTo>
                    <a:pt x="1320" y="24111"/>
                  </a:lnTo>
                  <a:cubicBezTo>
                    <a:pt x="4678" y="16434"/>
                    <a:pt x="4918" y="7798"/>
                    <a:pt x="20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6"/>
            <p:cNvSpPr/>
            <p:nvPr/>
          </p:nvSpPr>
          <p:spPr>
            <a:xfrm>
              <a:off x="3235725" y="882825"/>
              <a:ext cx="131975" cy="761700"/>
            </a:xfrm>
            <a:custGeom>
              <a:avLst/>
              <a:gdLst/>
              <a:ahLst/>
              <a:cxnLst/>
              <a:rect l="l" t="t" r="r" b="b"/>
              <a:pathLst>
                <a:path w="5279" h="30468" extrusionOk="0">
                  <a:moveTo>
                    <a:pt x="1" y="1"/>
                  </a:moveTo>
                  <a:lnTo>
                    <a:pt x="1" y="1"/>
                  </a:lnTo>
                  <a:cubicBezTo>
                    <a:pt x="3479" y="9717"/>
                    <a:pt x="4679" y="20032"/>
                    <a:pt x="3479" y="30348"/>
                  </a:cubicBezTo>
                  <a:lnTo>
                    <a:pt x="4319" y="30468"/>
                  </a:lnTo>
                  <a:cubicBezTo>
                    <a:pt x="5279" y="20032"/>
                    <a:pt x="3719" y="9717"/>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6"/>
            <p:cNvSpPr/>
            <p:nvPr/>
          </p:nvSpPr>
          <p:spPr>
            <a:xfrm>
              <a:off x="2941875" y="1431600"/>
              <a:ext cx="473800" cy="428850"/>
            </a:xfrm>
            <a:custGeom>
              <a:avLst/>
              <a:gdLst/>
              <a:ahLst/>
              <a:cxnLst/>
              <a:rect l="l" t="t" r="r" b="b"/>
              <a:pathLst>
                <a:path w="18952" h="17154" extrusionOk="0">
                  <a:moveTo>
                    <a:pt x="0" y="0"/>
                  </a:moveTo>
                  <a:cubicBezTo>
                    <a:pt x="3718" y="7917"/>
                    <a:pt x="10435" y="14154"/>
                    <a:pt x="18712" y="17153"/>
                  </a:cubicBezTo>
                  <a:lnTo>
                    <a:pt x="18952" y="16433"/>
                  </a:lnTo>
                  <a:cubicBezTo>
                    <a:pt x="10675" y="13675"/>
                    <a:pt x="3838" y="779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6"/>
            <p:cNvSpPr/>
            <p:nvPr/>
          </p:nvSpPr>
          <p:spPr>
            <a:xfrm>
              <a:off x="3268725" y="2730050"/>
              <a:ext cx="563775" cy="392850"/>
            </a:xfrm>
            <a:custGeom>
              <a:avLst/>
              <a:gdLst/>
              <a:ahLst/>
              <a:cxnLst/>
              <a:rect l="l" t="t" r="r" b="b"/>
              <a:pathLst>
                <a:path w="22551" h="15714" extrusionOk="0">
                  <a:moveTo>
                    <a:pt x="0" y="0"/>
                  </a:moveTo>
                  <a:lnTo>
                    <a:pt x="0" y="0"/>
                  </a:lnTo>
                  <a:cubicBezTo>
                    <a:pt x="4678" y="8397"/>
                    <a:pt x="12835" y="14274"/>
                    <a:pt x="22311" y="15713"/>
                  </a:cubicBezTo>
                  <a:lnTo>
                    <a:pt x="22551" y="14274"/>
                  </a:lnTo>
                  <a:cubicBezTo>
                    <a:pt x="13195" y="13195"/>
                    <a:pt x="4918" y="791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6"/>
            <p:cNvSpPr/>
            <p:nvPr/>
          </p:nvSpPr>
          <p:spPr>
            <a:xfrm>
              <a:off x="2872900" y="3867900"/>
              <a:ext cx="1238475" cy="742350"/>
            </a:xfrm>
            <a:custGeom>
              <a:avLst/>
              <a:gdLst/>
              <a:ahLst/>
              <a:cxnLst/>
              <a:rect l="l" t="t" r="r" b="b"/>
              <a:pathLst>
                <a:path w="49539" h="29694" extrusionOk="0">
                  <a:moveTo>
                    <a:pt x="13104" y="0"/>
                  </a:moveTo>
                  <a:cubicBezTo>
                    <a:pt x="8682" y="0"/>
                    <a:pt x="4245" y="779"/>
                    <a:pt x="0" y="2346"/>
                  </a:cubicBezTo>
                  <a:cubicBezTo>
                    <a:pt x="3852" y="1062"/>
                    <a:pt x="7827" y="426"/>
                    <a:pt x="11778" y="426"/>
                  </a:cubicBezTo>
                  <a:cubicBezTo>
                    <a:pt x="18159" y="426"/>
                    <a:pt x="24476" y="2084"/>
                    <a:pt x="30107" y="5344"/>
                  </a:cubicBezTo>
                  <a:cubicBezTo>
                    <a:pt x="39103" y="10622"/>
                    <a:pt x="45341" y="19498"/>
                    <a:pt x="47260" y="29694"/>
                  </a:cubicBezTo>
                  <a:lnTo>
                    <a:pt x="49539" y="29214"/>
                  </a:lnTo>
                  <a:cubicBezTo>
                    <a:pt x="47020" y="18659"/>
                    <a:pt x="40183" y="9662"/>
                    <a:pt x="30707" y="4385"/>
                  </a:cubicBezTo>
                  <a:cubicBezTo>
                    <a:pt x="25223" y="1469"/>
                    <a:pt x="19178" y="0"/>
                    <a:pt x="131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6"/>
            <p:cNvSpPr/>
            <p:nvPr/>
          </p:nvSpPr>
          <p:spPr>
            <a:xfrm>
              <a:off x="3172775" y="3938525"/>
              <a:ext cx="362850" cy="275900"/>
            </a:xfrm>
            <a:custGeom>
              <a:avLst/>
              <a:gdLst/>
              <a:ahLst/>
              <a:cxnLst/>
              <a:rect l="l" t="t" r="r" b="b"/>
              <a:pathLst>
                <a:path w="14514" h="11036" extrusionOk="0">
                  <a:moveTo>
                    <a:pt x="14514" y="0"/>
                  </a:moveTo>
                  <a:cubicBezTo>
                    <a:pt x="8037" y="720"/>
                    <a:pt x="2399" y="4918"/>
                    <a:pt x="0" y="11036"/>
                  </a:cubicBezTo>
                  <a:cubicBezTo>
                    <a:pt x="2639" y="5158"/>
                    <a:pt x="8156" y="1200"/>
                    <a:pt x="14514" y="720"/>
                  </a:cubicBezTo>
                  <a:lnTo>
                    <a:pt x="145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6"/>
            <p:cNvSpPr/>
            <p:nvPr/>
          </p:nvSpPr>
          <p:spPr>
            <a:xfrm>
              <a:off x="3496625" y="3644650"/>
              <a:ext cx="251925" cy="410850"/>
            </a:xfrm>
            <a:custGeom>
              <a:avLst/>
              <a:gdLst/>
              <a:ahLst/>
              <a:cxnLst/>
              <a:rect l="l" t="t" r="r" b="b"/>
              <a:pathLst>
                <a:path w="10077" h="16434" extrusionOk="0">
                  <a:moveTo>
                    <a:pt x="0" y="0"/>
                  </a:moveTo>
                  <a:lnTo>
                    <a:pt x="0" y="0"/>
                  </a:lnTo>
                  <a:cubicBezTo>
                    <a:pt x="5158" y="3959"/>
                    <a:pt x="8277" y="9956"/>
                    <a:pt x="8517" y="16433"/>
                  </a:cubicBezTo>
                  <a:lnTo>
                    <a:pt x="10076" y="16313"/>
                  </a:lnTo>
                  <a:cubicBezTo>
                    <a:pt x="9236" y="9596"/>
                    <a:pt x="5638" y="3719"/>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6"/>
            <p:cNvSpPr/>
            <p:nvPr/>
          </p:nvSpPr>
          <p:spPr>
            <a:xfrm>
              <a:off x="3406650" y="2628075"/>
              <a:ext cx="143975" cy="374875"/>
            </a:xfrm>
            <a:custGeom>
              <a:avLst/>
              <a:gdLst/>
              <a:ahLst/>
              <a:cxnLst/>
              <a:rect l="l" t="t" r="r" b="b"/>
              <a:pathLst>
                <a:path w="5759" h="14995" extrusionOk="0">
                  <a:moveTo>
                    <a:pt x="1" y="1"/>
                  </a:moveTo>
                  <a:lnTo>
                    <a:pt x="1" y="1"/>
                  </a:lnTo>
                  <a:cubicBezTo>
                    <a:pt x="3479" y="4199"/>
                    <a:pt x="5159" y="9597"/>
                    <a:pt x="5039" y="14995"/>
                  </a:cubicBezTo>
                  <a:lnTo>
                    <a:pt x="5758" y="14995"/>
                  </a:lnTo>
                  <a:cubicBezTo>
                    <a:pt x="5758" y="9477"/>
                    <a:pt x="3719" y="4199"/>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6"/>
            <p:cNvSpPr/>
            <p:nvPr/>
          </p:nvSpPr>
          <p:spPr>
            <a:xfrm>
              <a:off x="4015400" y="3359775"/>
              <a:ext cx="446825" cy="593775"/>
            </a:xfrm>
            <a:custGeom>
              <a:avLst/>
              <a:gdLst/>
              <a:ahLst/>
              <a:cxnLst/>
              <a:rect l="l" t="t" r="r" b="b"/>
              <a:pathLst>
                <a:path w="17873" h="23751" extrusionOk="0">
                  <a:moveTo>
                    <a:pt x="17873" y="0"/>
                  </a:moveTo>
                  <a:cubicBezTo>
                    <a:pt x="16193" y="10076"/>
                    <a:pt x="9476" y="18592"/>
                    <a:pt x="0" y="22431"/>
                  </a:cubicBezTo>
                  <a:lnTo>
                    <a:pt x="600" y="23750"/>
                  </a:lnTo>
                  <a:cubicBezTo>
                    <a:pt x="10196" y="19432"/>
                    <a:pt x="16673" y="10436"/>
                    <a:pt x="178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5" name="Google Shape;975;p26"/>
          <p:cNvGrpSpPr/>
          <p:nvPr/>
        </p:nvGrpSpPr>
        <p:grpSpPr>
          <a:xfrm rot="6017636" flipH="1">
            <a:off x="1471129" y="3720180"/>
            <a:ext cx="1731810" cy="1696742"/>
            <a:chOff x="1124025" y="238125"/>
            <a:chExt cx="5272075" cy="5173200"/>
          </a:xfrm>
        </p:grpSpPr>
        <p:sp>
          <p:nvSpPr>
            <p:cNvPr id="976" name="Google Shape;976;p26"/>
            <p:cNvSpPr/>
            <p:nvPr/>
          </p:nvSpPr>
          <p:spPr>
            <a:xfrm>
              <a:off x="1124025" y="238125"/>
              <a:ext cx="5272075" cy="5173200"/>
            </a:xfrm>
            <a:custGeom>
              <a:avLst/>
              <a:gdLst/>
              <a:ahLst/>
              <a:cxnLst/>
              <a:rect l="l" t="t" r="r" b="b"/>
              <a:pathLst>
                <a:path w="210883" h="206928" extrusionOk="0">
                  <a:moveTo>
                    <a:pt x="210882" y="0"/>
                  </a:moveTo>
                  <a:cubicBezTo>
                    <a:pt x="160492" y="29523"/>
                    <a:pt x="89459" y="1332"/>
                    <a:pt x="42177" y="35295"/>
                  </a:cubicBezTo>
                  <a:cubicBezTo>
                    <a:pt x="20422" y="50834"/>
                    <a:pt x="8214" y="77249"/>
                    <a:pt x="4218" y="103665"/>
                  </a:cubicBezTo>
                  <a:cubicBezTo>
                    <a:pt x="0" y="130081"/>
                    <a:pt x="5550" y="160270"/>
                    <a:pt x="8436" y="186908"/>
                  </a:cubicBezTo>
                  <a:cubicBezTo>
                    <a:pt x="24825" y="200456"/>
                    <a:pt x="46633" y="206927"/>
                    <a:pt x="68751" y="206927"/>
                  </a:cubicBezTo>
                  <a:cubicBezTo>
                    <a:pt x="98457" y="206927"/>
                    <a:pt x="128723" y="195253"/>
                    <a:pt x="147174" y="173367"/>
                  </a:cubicBezTo>
                  <a:cubicBezTo>
                    <a:pt x="187352" y="125863"/>
                    <a:pt x="174477" y="50390"/>
                    <a:pt x="2108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6"/>
            <p:cNvSpPr/>
            <p:nvPr/>
          </p:nvSpPr>
          <p:spPr>
            <a:xfrm>
              <a:off x="1490275" y="892950"/>
              <a:ext cx="4456300" cy="4040075"/>
            </a:xfrm>
            <a:custGeom>
              <a:avLst/>
              <a:gdLst/>
              <a:ahLst/>
              <a:cxnLst/>
              <a:rect l="l" t="t" r="r" b="b"/>
              <a:pathLst>
                <a:path w="178252" h="161603" extrusionOk="0">
                  <a:moveTo>
                    <a:pt x="178252" y="1"/>
                  </a:moveTo>
                  <a:cubicBezTo>
                    <a:pt x="157163" y="3108"/>
                    <a:pt x="136963" y="9546"/>
                    <a:pt x="117873" y="18869"/>
                  </a:cubicBezTo>
                  <a:cubicBezTo>
                    <a:pt x="79692" y="37738"/>
                    <a:pt x="47283" y="67039"/>
                    <a:pt x="24863" y="103444"/>
                  </a:cubicBezTo>
                  <a:cubicBezTo>
                    <a:pt x="13542" y="121424"/>
                    <a:pt x="5107" y="140959"/>
                    <a:pt x="1" y="161603"/>
                  </a:cubicBezTo>
                  <a:cubicBezTo>
                    <a:pt x="29080" y="81690"/>
                    <a:pt x="95675" y="21089"/>
                    <a:pt x="178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6"/>
            <p:cNvSpPr/>
            <p:nvPr/>
          </p:nvSpPr>
          <p:spPr>
            <a:xfrm>
              <a:off x="2827725" y="726475"/>
              <a:ext cx="527225" cy="1698175"/>
            </a:xfrm>
            <a:custGeom>
              <a:avLst/>
              <a:gdLst/>
              <a:ahLst/>
              <a:cxnLst/>
              <a:rect l="l" t="t" r="r" b="b"/>
              <a:pathLst>
                <a:path w="21089" h="67927" extrusionOk="0">
                  <a:moveTo>
                    <a:pt x="20867" y="0"/>
                  </a:moveTo>
                  <a:cubicBezTo>
                    <a:pt x="12209" y="8658"/>
                    <a:pt x="5772" y="19535"/>
                    <a:pt x="2664" y="31522"/>
                  </a:cubicBezTo>
                  <a:cubicBezTo>
                    <a:pt x="888" y="37515"/>
                    <a:pt x="0" y="43509"/>
                    <a:pt x="222" y="49946"/>
                  </a:cubicBezTo>
                  <a:cubicBezTo>
                    <a:pt x="444" y="55940"/>
                    <a:pt x="1554" y="62155"/>
                    <a:pt x="3996" y="67926"/>
                  </a:cubicBezTo>
                  <a:lnTo>
                    <a:pt x="4218" y="67926"/>
                  </a:lnTo>
                  <a:cubicBezTo>
                    <a:pt x="3330" y="61933"/>
                    <a:pt x="2886" y="55940"/>
                    <a:pt x="2886" y="49946"/>
                  </a:cubicBezTo>
                  <a:cubicBezTo>
                    <a:pt x="3108" y="43953"/>
                    <a:pt x="3552" y="37959"/>
                    <a:pt x="4884" y="32188"/>
                  </a:cubicBezTo>
                  <a:cubicBezTo>
                    <a:pt x="7326" y="20201"/>
                    <a:pt x="13097" y="9102"/>
                    <a:pt x="210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6"/>
            <p:cNvSpPr/>
            <p:nvPr/>
          </p:nvSpPr>
          <p:spPr>
            <a:xfrm>
              <a:off x="3443725" y="726475"/>
              <a:ext cx="505025" cy="1237575"/>
            </a:xfrm>
            <a:custGeom>
              <a:avLst/>
              <a:gdLst/>
              <a:ahLst/>
              <a:cxnLst/>
              <a:rect l="l" t="t" r="r" b="b"/>
              <a:pathLst>
                <a:path w="20201" h="49503" extrusionOk="0">
                  <a:moveTo>
                    <a:pt x="19979" y="0"/>
                  </a:moveTo>
                  <a:cubicBezTo>
                    <a:pt x="13319" y="6216"/>
                    <a:pt x="7992" y="13763"/>
                    <a:pt x="4440" y="22198"/>
                  </a:cubicBezTo>
                  <a:cubicBezTo>
                    <a:pt x="2664" y="26416"/>
                    <a:pt x="1332" y="30856"/>
                    <a:pt x="666" y="35517"/>
                  </a:cubicBezTo>
                  <a:cubicBezTo>
                    <a:pt x="0" y="40179"/>
                    <a:pt x="0" y="44840"/>
                    <a:pt x="888" y="49502"/>
                  </a:cubicBezTo>
                  <a:lnTo>
                    <a:pt x="1332" y="49280"/>
                  </a:lnTo>
                  <a:cubicBezTo>
                    <a:pt x="1776" y="44840"/>
                    <a:pt x="2442" y="40401"/>
                    <a:pt x="3330" y="35961"/>
                  </a:cubicBezTo>
                  <a:cubicBezTo>
                    <a:pt x="4218" y="31744"/>
                    <a:pt x="5328" y="27304"/>
                    <a:pt x="6660" y="23308"/>
                  </a:cubicBezTo>
                  <a:cubicBezTo>
                    <a:pt x="9545" y="14651"/>
                    <a:pt x="14207" y="6882"/>
                    <a:pt x="202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6"/>
            <p:cNvSpPr/>
            <p:nvPr/>
          </p:nvSpPr>
          <p:spPr>
            <a:xfrm>
              <a:off x="2233925" y="931800"/>
              <a:ext cx="382950" cy="1970100"/>
            </a:xfrm>
            <a:custGeom>
              <a:avLst/>
              <a:gdLst/>
              <a:ahLst/>
              <a:cxnLst/>
              <a:rect l="l" t="t" r="r" b="b"/>
              <a:pathLst>
                <a:path w="15318" h="78804" extrusionOk="0">
                  <a:moveTo>
                    <a:pt x="15095" y="1"/>
                  </a:moveTo>
                  <a:cubicBezTo>
                    <a:pt x="6660" y="11322"/>
                    <a:pt x="1776" y="24641"/>
                    <a:pt x="666" y="38625"/>
                  </a:cubicBezTo>
                  <a:cubicBezTo>
                    <a:pt x="0" y="45729"/>
                    <a:pt x="444" y="52610"/>
                    <a:pt x="1998" y="59492"/>
                  </a:cubicBezTo>
                  <a:cubicBezTo>
                    <a:pt x="3552" y="66373"/>
                    <a:pt x="6216" y="72810"/>
                    <a:pt x="10212" y="78804"/>
                  </a:cubicBezTo>
                  <a:lnTo>
                    <a:pt x="10434" y="78804"/>
                  </a:lnTo>
                  <a:cubicBezTo>
                    <a:pt x="7770" y="72366"/>
                    <a:pt x="5994" y="65707"/>
                    <a:pt x="4662" y="59048"/>
                  </a:cubicBezTo>
                  <a:cubicBezTo>
                    <a:pt x="3330" y="52388"/>
                    <a:pt x="2886" y="45729"/>
                    <a:pt x="2886" y="38847"/>
                  </a:cubicBezTo>
                  <a:cubicBezTo>
                    <a:pt x="3552" y="25084"/>
                    <a:pt x="7770" y="11766"/>
                    <a:pt x="15317" y="223"/>
                  </a:cubicBezTo>
                  <a:lnTo>
                    <a:pt x="150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6"/>
            <p:cNvSpPr/>
            <p:nvPr/>
          </p:nvSpPr>
          <p:spPr>
            <a:xfrm>
              <a:off x="1667875" y="1442350"/>
              <a:ext cx="366300" cy="2003400"/>
            </a:xfrm>
            <a:custGeom>
              <a:avLst/>
              <a:gdLst/>
              <a:ahLst/>
              <a:cxnLst/>
              <a:rect l="l" t="t" r="r" b="b"/>
              <a:pathLst>
                <a:path w="14652" h="80136" extrusionOk="0">
                  <a:moveTo>
                    <a:pt x="9324" y="1"/>
                  </a:moveTo>
                  <a:cubicBezTo>
                    <a:pt x="2886" y="12654"/>
                    <a:pt x="0" y="26639"/>
                    <a:pt x="666" y="40845"/>
                  </a:cubicBezTo>
                  <a:cubicBezTo>
                    <a:pt x="888" y="47949"/>
                    <a:pt x="2220" y="54830"/>
                    <a:pt x="4440" y="61712"/>
                  </a:cubicBezTo>
                  <a:cubicBezTo>
                    <a:pt x="6660" y="68371"/>
                    <a:pt x="9990" y="74586"/>
                    <a:pt x="14429" y="80136"/>
                  </a:cubicBezTo>
                  <a:lnTo>
                    <a:pt x="14651" y="80136"/>
                  </a:lnTo>
                  <a:cubicBezTo>
                    <a:pt x="11543" y="73921"/>
                    <a:pt x="8880" y="67483"/>
                    <a:pt x="7104" y="60824"/>
                  </a:cubicBezTo>
                  <a:cubicBezTo>
                    <a:pt x="5106" y="54164"/>
                    <a:pt x="3774" y="47505"/>
                    <a:pt x="3108" y="40623"/>
                  </a:cubicBezTo>
                  <a:cubicBezTo>
                    <a:pt x="1776" y="26861"/>
                    <a:pt x="3996" y="12876"/>
                    <a:pt x="95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6"/>
            <p:cNvSpPr/>
            <p:nvPr/>
          </p:nvSpPr>
          <p:spPr>
            <a:xfrm>
              <a:off x="1401500" y="2940725"/>
              <a:ext cx="316350" cy="1137675"/>
            </a:xfrm>
            <a:custGeom>
              <a:avLst/>
              <a:gdLst/>
              <a:ahLst/>
              <a:cxnLst/>
              <a:rect l="l" t="t" r="r" b="b"/>
              <a:pathLst>
                <a:path w="12654" h="45507" extrusionOk="0">
                  <a:moveTo>
                    <a:pt x="1776" y="1"/>
                  </a:moveTo>
                  <a:cubicBezTo>
                    <a:pt x="0" y="7992"/>
                    <a:pt x="0" y="16205"/>
                    <a:pt x="1776" y="24197"/>
                  </a:cubicBezTo>
                  <a:cubicBezTo>
                    <a:pt x="2442" y="28192"/>
                    <a:pt x="3774" y="31966"/>
                    <a:pt x="5550" y="35740"/>
                  </a:cubicBezTo>
                  <a:cubicBezTo>
                    <a:pt x="7326" y="39291"/>
                    <a:pt x="9545" y="42621"/>
                    <a:pt x="12431" y="45507"/>
                  </a:cubicBezTo>
                  <a:lnTo>
                    <a:pt x="12653" y="45285"/>
                  </a:lnTo>
                  <a:cubicBezTo>
                    <a:pt x="11099" y="41733"/>
                    <a:pt x="9323" y="38181"/>
                    <a:pt x="7770" y="34630"/>
                  </a:cubicBezTo>
                  <a:cubicBezTo>
                    <a:pt x="6216" y="30856"/>
                    <a:pt x="4884" y="27304"/>
                    <a:pt x="3774" y="23531"/>
                  </a:cubicBezTo>
                  <a:cubicBezTo>
                    <a:pt x="1776" y="15983"/>
                    <a:pt x="1110" y="7992"/>
                    <a:pt x="19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6"/>
            <p:cNvSpPr/>
            <p:nvPr/>
          </p:nvSpPr>
          <p:spPr>
            <a:xfrm>
              <a:off x="4226200" y="693175"/>
              <a:ext cx="765850" cy="754750"/>
            </a:xfrm>
            <a:custGeom>
              <a:avLst/>
              <a:gdLst/>
              <a:ahLst/>
              <a:cxnLst/>
              <a:rect l="l" t="t" r="r" b="b"/>
              <a:pathLst>
                <a:path w="30634" h="30190" extrusionOk="0">
                  <a:moveTo>
                    <a:pt x="30634" y="0"/>
                  </a:moveTo>
                  <a:cubicBezTo>
                    <a:pt x="23531" y="1998"/>
                    <a:pt x="16871" y="5772"/>
                    <a:pt x="11322" y="10878"/>
                  </a:cubicBezTo>
                  <a:cubicBezTo>
                    <a:pt x="8436" y="13319"/>
                    <a:pt x="5772" y="16205"/>
                    <a:pt x="3774" y="19313"/>
                  </a:cubicBezTo>
                  <a:cubicBezTo>
                    <a:pt x="1998" y="22642"/>
                    <a:pt x="667" y="26194"/>
                    <a:pt x="1" y="29968"/>
                  </a:cubicBezTo>
                  <a:lnTo>
                    <a:pt x="223" y="30190"/>
                  </a:lnTo>
                  <a:cubicBezTo>
                    <a:pt x="2220" y="26860"/>
                    <a:pt x="4218" y="23752"/>
                    <a:pt x="6216" y="20867"/>
                  </a:cubicBezTo>
                  <a:cubicBezTo>
                    <a:pt x="8214" y="17981"/>
                    <a:pt x="10434" y="15095"/>
                    <a:pt x="12875" y="12431"/>
                  </a:cubicBezTo>
                  <a:cubicBezTo>
                    <a:pt x="17759" y="7104"/>
                    <a:pt x="23975" y="2886"/>
                    <a:pt x="30634" y="222"/>
                  </a:cubicBezTo>
                  <a:lnTo>
                    <a:pt x="306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6"/>
            <p:cNvSpPr/>
            <p:nvPr/>
          </p:nvSpPr>
          <p:spPr>
            <a:xfrm>
              <a:off x="5053075" y="254750"/>
              <a:ext cx="1343025" cy="810275"/>
            </a:xfrm>
            <a:custGeom>
              <a:avLst/>
              <a:gdLst/>
              <a:ahLst/>
              <a:cxnLst/>
              <a:rect l="l" t="t" r="r" b="b"/>
              <a:pathLst>
                <a:path w="53721" h="32411" extrusionOk="0">
                  <a:moveTo>
                    <a:pt x="53720" y="1"/>
                  </a:moveTo>
                  <a:cubicBezTo>
                    <a:pt x="49946" y="3775"/>
                    <a:pt x="45729" y="6882"/>
                    <a:pt x="40845" y="9102"/>
                  </a:cubicBezTo>
                  <a:cubicBezTo>
                    <a:pt x="36184" y="11544"/>
                    <a:pt x="31522" y="13542"/>
                    <a:pt x="26638" y="15318"/>
                  </a:cubicBezTo>
                  <a:cubicBezTo>
                    <a:pt x="21533" y="17093"/>
                    <a:pt x="16649" y="19313"/>
                    <a:pt x="11988" y="21755"/>
                  </a:cubicBezTo>
                  <a:cubicBezTo>
                    <a:pt x="7326" y="24197"/>
                    <a:pt x="3108" y="27749"/>
                    <a:pt x="1" y="32188"/>
                  </a:cubicBezTo>
                  <a:lnTo>
                    <a:pt x="223" y="32410"/>
                  </a:lnTo>
                  <a:cubicBezTo>
                    <a:pt x="4218" y="29302"/>
                    <a:pt x="8658" y="26417"/>
                    <a:pt x="13320" y="24197"/>
                  </a:cubicBezTo>
                  <a:cubicBezTo>
                    <a:pt x="17981" y="21977"/>
                    <a:pt x="22643" y="19757"/>
                    <a:pt x="27526" y="17537"/>
                  </a:cubicBezTo>
                  <a:cubicBezTo>
                    <a:pt x="32410" y="15540"/>
                    <a:pt x="37072" y="13098"/>
                    <a:pt x="41733" y="10434"/>
                  </a:cubicBezTo>
                  <a:cubicBezTo>
                    <a:pt x="46173" y="7770"/>
                    <a:pt x="50168" y="4219"/>
                    <a:pt x="53720" y="223"/>
                  </a:cubicBezTo>
                  <a:lnTo>
                    <a:pt x="537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6"/>
            <p:cNvSpPr/>
            <p:nvPr/>
          </p:nvSpPr>
          <p:spPr>
            <a:xfrm>
              <a:off x="2994200" y="2423225"/>
              <a:ext cx="2552825" cy="446575"/>
            </a:xfrm>
            <a:custGeom>
              <a:avLst/>
              <a:gdLst/>
              <a:ahLst/>
              <a:cxnLst/>
              <a:rect l="l" t="t" r="r" b="b"/>
              <a:pathLst>
                <a:path w="102113" h="17863" extrusionOk="0">
                  <a:moveTo>
                    <a:pt x="13236" y="1"/>
                  </a:moveTo>
                  <a:cubicBezTo>
                    <a:pt x="8769" y="1"/>
                    <a:pt x="4329" y="611"/>
                    <a:pt x="1" y="1832"/>
                  </a:cubicBezTo>
                  <a:lnTo>
                    <a:pt x="1" y="2054"/>
                  </a:lnTo>
                  <a:cubicBezTo>
                    <a:pt x="2381" y="1810"/>
                    <a:pt x="4778" y="1684"/>
                    <a:pt x="7177" y="1684"/>
                  </a:cubicBezTo>
                  <a:cubicBezTo>
                    <a:pt x="13507" y="1684"/>
                    <a:pt x="19856" y="2565"/>
                    <a:pt x="25973" y="4496"/>
                  </a:cubicBezTo>
                  <a:cubicBezTo>
                    <a:pt x="34186" y="6716"/>
                    <a:pt x="42621" y="9824"/>
                    <a:pt x="50834" y="12487"/>
                  </a:cubicBezTo>
                  <a:cubicBezTo>
                    <a:pt x="59270" y="15595"/>
                    <a:pt x="68149" y="17371"/>
                    <a:pt x="77028" y="17815"/>
                  </a:cubicBezTo>
                  <a:cubicBezTo>
                    <a:pt x="77666" y="17847"/>
                    <a:pt x="78303" y="17863"/>
                    <a:pt x="78940" y="17863"/>
                  </a:cubicBezTo>
                  <a:cubicBezTo>
                    <a:pt x="87174" y="17863"/>
                    <a:pt x="95313" y="15213"/>
                    <a:pt x="102112" y="10268"/>
                  </a:cubicBezTo>
                  <a:lnTo>
                    <a:pt x="101890" y="10046"/>
                  </a:lnTo>
                  <a:cubicBezTo>
                    <a:pt x="95559" y="14266"/>
                    <a:pt x="88068" y="16663"/>
                    <a:pt x="80420" y="16663"/>
                  </a:cubicBezTo>
                  <a:cubicBezTo>
                    <a:pt x="79218" y="16663"/>
                    <a:pt x="78012" y="16604"/>
                    <a:pt x="76806" y="16483"/>
                  </a:cubicBezTo>
                  <a:cubicBezTo>
                    <a:pt x="68149" y="15817"/>
                    <a:pt x="59714" y="13819"/>
                    <a:pt x="51500" y="10490"/>
                  </a:cubicBezTo>
                  <a:cubicBezTo>
                    <a:pt x="43287" y="7160"/>
                    <a:pt x="35074" y="4274"/>
                    <a:pt x="26639" y="1832"/>
                  </a:cubicBezTo>
                  <a:cubicBezTo>
                    <a:pt x="22199" y="611"/>
                    <a:pt x="17704" y="1"/>
                    <a:pt x="132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6"/>
            <p:cNvSpPr/>
            <p:nvPr/>
          </p:nvSpPr>
          <p:spPr>
            <a:xfrm>
              <a:off x="4242850" y="1420150"/>
              <a:ext cx="1581650" cy="181750"/>
            </a:xfrm>
            <a:custGeom>
              <a:avLst/>
              <a:gdLst/>
              <a:ahLst/>
              <a:cxnLst/>
              <a:rect l="l" t="t" r="r" b="b"/>
              <a:pathLst>
                <a:path w="63266" h="7270" extrusionOk="0">
                  <a:moveTo>
                    <a:pt x="63043" y="1"/>
                  </a:moveTo>
                  <a:cubicBezTo>
                    <a:pt x="58825" y="3331"/>
                    <a:pt x="53720" y="5328"/>
                    <a:pt x="48392" y="5550"/>
                  </a:cubicBezTo>
                  <a:cubicBezTo>
                    <a:pt x="47504" y="5587"/>
                    <a:pt x="46610" y="5606"/>
                    <a:pt x="45713" y="5606"/>
                  </a:cubicBezTo>
                  <a:cubicBezTo>
                    <a:pt x="41227" y="5606"/>
                    <a:pt x="36664" y="5143"/>
                    <a:pt x="32410" y="4219"/>
                  </a:cubicBezTo>
                  <a:cubicBezTo>
                    <a:pt x="27082" y="3109"/>
                    <a:pt x="21755" y="1999"/>
                    <a:pt x="16205" y="1555"/>
                  </a:cubicBezTo>
                  <a:cubicBezTo>
                    <a:pt x="14977" y="1407"/>
                    <a:pt x="13749" y="1336"/>
                    <a:pt x="12526" y="1336"/>
                  </a:cubicBezTo>
                  <a:cubicBezTo>
                    <a:pt x="8221" y="1336"/>
                    <a:pt x="3976" y="2219"/>
                    <a:pt x="1" y="3775"/>
                  </a:cubicBezTo>
                  <a:lnTo>
                    <a:pt x="1" y="3997"/>
                  </a:lnTo>
                  <a:cubicBezTo>
                    <a:pt x="2473" y="3688"/>
                    <a:pt x="4946" y="3522"/>
                    <a:pt x="7418" y="3522"/>
                  </a:cubicBezTo>
                  <a:cubicBezTo>
                    <a:pt x="10273" y="3522"/>
                    <a:pt x="13128" y="3743"/>
                    <a:pt x="15983" y="4219"/>
                  </a:cubicBezTo>
                  <a:lnTo>
                    <a:pt x="31966" y="6438"/>
                  </a:lnTo>
                  <a:cubicBezTo>
                    <a:pt x="35326" y="6976"/>
                    <a:pt x="38687" y="7270"/>
                    <a:pt x="41998" y="7270"/>
                  </a:cubicBezTo>
                  <a:cubicBezTo>
                    <a:pt x="44155" y="7270"/>
                    <a:pt x="46291" y="7145"/>
                    <a:pt x="48392" y="6882"/>
                  </a:cubicBezTo>
                  <a:cubicBezTo>
                    <a:pt x="53942" y="6216"/>
                    <a:pt x="59047" y="3997"/>
                    <a:pt x="63265" y="223"/>
                  </a:cubicBezTo>
                  <a:lnTo>
                    <a:pt x="630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6"/>
            <p:cNvSpPr/>
            <p:nvPr/>
          </p:nvSpPr>
          <p:spPr>
            <a:xfrm>
              <a:off x="3510325" y="1923700"/>
              <a:ext cx="2186525" cy="290900"/>
            </a:xfrm>
            <a:custGeom>
              <a:avLst/>
              <a:gdLst/>
              <a:ahLst/>
              <a:cxnLst/>
              <a:rect l="l" t="t" r="r" b="b"/>
              <a:pathLst>
                <a:path w="87461" h="11636" extrusionOk="0">
                  <a:moveTo>
                    <a:pt x="16545" y="0"/>
                  </a:moveTo>
                  <a:cubicBezTo>
                    <a:pt x="10781" y="0"/>
                    <a:pt x="5143" y="1457"/>
                    <a:pt x="0" y="4277"/>
                  </a:cubicBezTo>
                  <a:lnTo>
                    <a:pt x="0" y="4499"/>
                  </a:lnTo>
                  <a:cubicBezTo>
                    <a:pt x="4471" y="3102"/>
                    <a:pt x="9206" y="2320"/>
                    <a:pt x="13927" y="2320"/>
                  </a:cubicBezTo>
                  <a:cubicBezTo>
                    <a:pt x="16708" y="2320"/>
                    <a:pt x="19483" y="2591"/>
                    <a:pt x="22198" y="3167"/>
                  </a:cubicBezTo>
                  <a:cubicBezTo>
                    <a:pt x="29524" y="4499"/>
                    <a:pt x="36849" y="6719"/>
                    <a:pt x="44174" y="8494"/>
                  </a:cubicBezTo>
                  <a:cubicBezTo>
                    <a:pt x="50781" y="10697"/>
                    <a:pt x="57749" y="11635"/>
                    <a:pt x="64753" y="11635"/>
                  </a:cubicBezTo>
                  <a:cubicBezTo>
                    <a:pt x="65514" y="11635"/>
                    <a:pt x="66276" y="11624"/>
                    <a:pt x="67038" y="11602"/>
                  </a:cubicBezTo>
                  <a:cubicBezTo>
                    <a:pt x="74808" y="11158"/>
                    <a:pt x="82133" y="7829"/>
                    <a:pt x="87461" y="2057"/>
                  </a:cubicBezTo>
                  <a:lnTo>
                    <a:pt x="87239" y="1835"/>
                  </a:lnTo>
                  <a:cubicBezTo>
                    <a:pt x="81689" y="7163"/>
                    <a:pt x="74586" y="10048"/>
                    <a:pt x="66816" y="10048"/>
                  </a:cubicBezTo>
                  <a:cubicBezTo>
                    <a:pt x="59269" y="10048"/>
                    <a:pt x="51722" y="8938"/>
                    <a:pt x="44618" y="6497"/>
                  </a:cubicBezTo>
                  <a:cubicBezTo>
                    <a:pt x="37515" y="3833"/>
                    <a:pt x="29967" y="1835"/>
                    <a:pt x="22420" y="503"/>
                  </a:cubicBezTo>
                  <a:cubicBezTo>
                    <a:pt x="20457" y="167"/>
                    <a:pt x="18494" y="0"/>
                    <a:pt x="165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6"/>
            <p:cNvSpPr/>
            <p:nvPr/>
          </p:nvSpPr>
          <p:spPr>
            <a:xfrm>
              <a:off x="2555800" y="2909850"/>
              <a:ext cx="2902425" cy="531550"/>
            </a:xfrm>
            <a:custGeom>
              <a:avLst/>
              <a:gdLst/>
              <a:ahLst/>
              <a:cxnLst/>
              <a:rect l="l" t="t" r="r" b="b"/>
              <a:pathLst>
                <a:path w="116097" h="21262" extrusionOk="0">
                  <a:moveTo>
                    <a:pt x="13743" y="1"/>
                  </a:moveTo>
                  <a:cubicBezTo>
                    <a:pt x="9093" y="1"/>
                    <a:pt x="4477" y="561"/>
                    <a:pt x="0" y="1680"/>
                  </a:cubicBezTo>
                  <a:lnTo>
                    <a:pt x="0" y="2124"/>
                  </a:lnTo>
                  <a:cubicBezTo>
                    <a:pt x="2673" y="1820"/>
                    <a:pt x="5362" y="1666"/>
                    <a:pt x="8054" y="1666"/>
                  </a:cubicBezTo>
                  <a:cubicBezTo>
                    <a:pt x="15201" y="1666"/>
                    <a:pt x="22368" y="2752"/>
                    <a:pt x="29302" y="5009"/>
                  </a:cubicBezTo>
                  <a:cubicBezTo>
                    <a:pt x="38847" y="7673"/>
                    <a:pt x="48170" y="11225"/>
                    <a:pt x="57715" y="14555"/>
                  </a:cubicBezTo>
                  <a:cubicBezTo>
                    <a:pt x="67261" y="18106"/>
                    <a:pt x="77250" y="20326"/>
                    <a:pt x="87461" y="21214"/>
                  </a:cubicBezTo>
                  <a:cubicBezTo>
                    <a:pt x="88174" y="21246"/>
                    <a:pt x="88889" y="21262"/>
                    <a:pt x="89604" y="21262"/>
                  </a:cubicBezTo>
                  <a:cubicBezTo>
                    <a:pt x="98900" y="21262"/>
                    <a:pt x="108264" y="18582"/>
                    <a:pt x="116096" y="13223"/>
                  </a:cubicBezTo>
                  <a:lnTo>
                    <a:pt x="115874" y="13001"/>
                  </a:lnTo>
                  <a:cubicBezTo>
                    <a:pt x="108777" y="17483"/>
                    <a:pt x="100580" y="19923"/>
                    <a:pt x="92208" y="19923"/>
                  </a:cubicBezTo>
                  <a:cubicBezTo>
                    <a:pt x="90630" y="19923"/>
                    <a:pt x="89045" y="19836"/>
                    <a:pt x="87461" y="19660"/>
                  </a:cubicBezTo>
                  <a:cubicBezTo>
                    <a:pt x="77472" y="18772"/>
                    <a:pt x="67705" y="16330"/>
                    <a:pt x="58603" y="12557"/>
                  </a:cubicBezTo>
                  <a:cubicBezTo>
                    <a:pt x="49280" y="8561"/>
                    <a:pt x="39735" y="5009"/>
                    <a:pt x="30190" y="2346"/>
                  </a:cubicBezTo>
                  <a:cubicBezTo>
                    <a:pt x="24779" y="783"/>
                    <a:pt x="19238" y="1"/>
                    <a:pt x="13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6"/>
            <p:cNvSpPr/>
            <p:nvPr/>
          </p:nvSpPr>
          <p:spPr>
            <a:xfrm>
              <a:off x="2122925" y="3511650"/>
              <a:ext cx="3141050" cy="522650"/>
            </a:xfrm>
            <a:custGeom>
              <a:avLst/>
              <a:gdLst/>
              <a:ahLst/>
              <a:cxnLst/>
              <a:rect l="l" t="t" r="r" b="b"/>
              <a:pathLst>
                <a:path w="125642" h="20906" extrusionOk="0">
                  <a:moveTo>
                    <a:pt x="14606" y="0"/>
                  </a:moveTo>
                  <a:cubicBezTo>
                    <a:pt x="9520" y="0"/>
                    <a:pt x="4480" y="1136"/>
                    <a:pt x="1" y="3579"/>
                  </a:cubicBezTo>
                  <a:lnTo>
                    <a:pt x="1" y="3801"/>
                  </a:lnTo>
                  <a:cubicBezTo>
                    <a:pt x="3830" y="2303"/>
                    <a:pt x="7784" y="1554"/>
                    <a:pt x="11769" y="1554"/>
                  </a:cubicBezTo>
                  <a:cubicBezTo>
                    <a:pt x="13098" y="1554"/>
                    <a:pt x="14430" y="1637"/>
                    <a:pt x="15761" y="1804"/>
                  </a:cubicBezTo>
                  <a:cubicBezTo>
                    <a:pt x="21089" y="2470"/>
                    <a:pt x="26195" y="3579"/>
                    <a:pt x="31300" y="5355"/>
                  </a:cubicBezTo>
                  <a:cubicBezTo>
                    <a:pt x="41511" y="8685"/>
                    <a:pt x="51722" y="12459"/>
                    <a:pt x="62155" y="15566"/>
                  </a:cubicBezTo>
                  <a:cubicBezTo>
                    <a:pt x="72589" y="18896"/>
                    <a:pt x="83466" y="20672"/>
                    <a:pt x="94343" y="20894"/>
                  </a:cubicBezTo>
                  <a:cubicBezTo>
                    <a:pt x="94740" y="20902"/>
                    <a:pt x="95136" y="20906"/>
                    <a:pt x="95532" y="20906"/>
                  </a:cubicBezTo>
                  <a:cubicBezTo>
                    <a:pt x="106218" y="20906"/>
                    <a:pt x="116652" y="18024"/>
                    <a:pt x="125642" y="12459"/>
                  </a:cubicBezTo>
                  <a:lnTo>
                    <a:pt x="125642" y="12237"/>
                  </a:lnTo>
                  <a:cubicBezTo>
                    <a:pt x="117061" y="17026"/>
                    <a:pt x="107583" y="19663"/>
                    <a:pt x="97853" y="19663"/>
                  </a:cubicBezTo>
                  <a:cubicBezTo>
                    <a:pt x="96760" y="19663"/>
                    <a:pt x="95663" y="19629"/>
                    <a:pt x="94565" y="19562"/>
                  </a:cubicBezTo>
                  <a:cubicBezTo>
                    <a:pt x="83910" y="19118"/>
                    <a:pt x="73255" y="17120"/>
                    <a:pt x="63043" y="13569"/>
                  </a:cubicBezTo>
                  <a:cubicBezTo>
                    <a:pt x="52832" y="10017"/>
                    <a:pt x="42843" y="5799"/>
                    <a:pt x="32188" y="2914"/>
                  </a:cubicBezTo>
                  <a:cubicBezTo>
                    <a:pt x="26860" y="1138"/>
                    <a:pt x="21533" y="250"/>
                    <a:pt x="15983" y="28"/>
                  </a:cubicBezTo>
                  <a:cubicBezTo>
                    <a:pt x="15524" y="9"/>
                    <a:pt x="15065" y="0"/>
                    <a:pt x="14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6"/>
            <p:cNvSpPr/>
            <p:nvPr/>
          </p:nvSpPr>
          <p:spPr>
            <a:xfrm>
              <a:off x="1801050" y="4061325"/>
              <a:ext cx="3041175" cy="657175"/>
            </a:xfrm>
            <a:custGeom>
              <a:avLst/>
              <a:gdLst/>
              <a:ahLst/>
              <a:cxnLst/>
              <a:rect l="l" t="t" r="r" b="b"/>
              <a:pathLst>
                <a:path w="121647" h="26287" extrusionOk="0">
                  <a:moveTo>
                    <a:pt x="14479" y="0"/>
                  </a:moveTo>
                  <a:cubicBezTo>
                    <a:pt x="9212" y="0"/>
                    <a:pt x="4006" y="1972"/>
                    <a:pt x="1" y="5344"/>
                  </a:cubicBezTo>
                  <a:lnTo>
                    <a:pt x="1" y="5566"/>
                  </a:lnTo>
                  <a:cubicBezTo>
                    <a:pt x="3871" y="3171"/>
                    <a:pt x="8199" y="1846"/>
                    <a:pt x="12606" y="1846"/>
                  </a:cubicBezTo>
                  <a:cubicBezTo>
                    <a:pt x="13508" y="1846"/>
                    <a:pt x="14413" y="1902"/>
                    <a:pt x="15318" y="2015"/>
                  </a:cubicBezTo>
                  <a:cubicBezTo>
                    <a:pt x="20645" y="2237"/>
                    <a:pt x="25751" y="3791"/>
                    <a:pt x="30412" y="6010"/>
                  </a:cubicBezTo>
                  <a:cubicBezTo>
                    <a:pt x="39957" y="10450"/>
                    <a:pt x="48837" y="17331"/>
                    <a:pt x="59048" y="21327"/>
                  </a:cubicBezTo>
                  <a:cubicBezTo>
                    <a:pt x="67184" y="24651"/>
                    <a:pt x="75768" y="26286"/>
                    <a:pt x="84311" y="26286"/>
                  </a:cubicBezTo>
                  <a:cubicBezTo>
                    <a:pt x="97445" y="26286"/>
                    <a:pt x="110483" y="22422"/>
                    <a:pt x="121646" y="14890"/>
                  </a:cubicBezTo>
                  <a:lnTo>
                    <a:pt x="121646" y="14668"/>
                  </a:lnTo>
                  <a:cubicBezTo>
                    <a:pt x="110842" y="21356"/>
                    <a:pt x="98546" y="24766"/>
                    <a:pt x="86228" y="24766"/>
                  </a:cubicBezTo>
                  <a:cubicBezTo>
                    <a:pt x="77289" y="24766"/>
                    <a:pt x="68337" y="22970"/>
                    <a:pt x="59936" y="19329"/>
                  </a:cubicBezTo>
                  <a:cubicBezTo>
                    <a:pt x="50169" y="15112"/>
                    <a:pt x="41733" y="7786"/>
                    <a:pt x="31522" y="3569"/>
                  </a:cubicBezTo>
                  <a:cubicBezTo>
                    <a:pt x="26417" y="1349"/>
                    <a:pt x="20867" y="17"/>
                    <a:pt x="15318" y="17"/>
                  </a:cubicBezTo>
                  <a:cubicBezTo>
                    <a:pt x="15038" y="6"/>
                    <a:pt x="14758" y="0"/>
                    <a:pt x="144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6"/>
            <p:cNvSpPr/>
            <p:nvPr/>
          </p:nvSpPr>
          <p:spPr>
            <a:xfrm>
              <a:off x="1551325" y="4638200"/>
              <a:ext cx="2591650" cy="604800"/>
            </a:xfrm>
            <a:custGeom>
              <a:avLst/>
              <a:gdLst/>
              <a:ahLst/>
              <a:cxnLst/>
              <a:rect l="l" t="t" r="r" b="b"/>
              <a:pathLst>
                <a:path w="103666" h="24192" extrusionOk="0">
                  <a:moveTo>
                    <a:pt x="13430" y="0"/>
                  </a:moveTo>
                  <a:cubicBezTo>
                    <a:pt x="13024" y="0"/>
                    <a:pt x="12617" y="9"/>
                    <a:pt x="12210" y="28"/>
                  </a:cubicBezTo>
                  <a:cubicBezTo>
                    <a:pt x="9768" y="250"/>
                    <a:pt x="7326" y="916"/>
                    <a:pt x="5106" y="1804"/>
                  </a:cubicBezTo>
                  <a:cubicBezTo>
                    <a:pt x="2887" y="2914"/>
                    <a:pt x="1111" y="4689"/>
                    <a:pt x="1" y="6687"/>
                  </a:cubicBezTo>
                  <a:lnTo>
                    <a:pt x="1" y="6687"/>
                  </a:lnTo>
                  <a:cubicBezTo>
                    <a:pt x="2935" y="3544"/>
                    <a:pt x="7056" y="1785"/>
                    <a:pt x="11430" y="1785"/>
                  </a:cubicBezTo>
                  <a:cubicBezTo>
                    <a:pt x="11689" y="1785"/>
                    <a:pt x="11949" y="1791"/>
                    <a:pt x="12210" y="1804"/>
                  </a:cubicBezTo>
                  <a:cubicBezTo>
                    <a:pt x="16649" y="1804"/>
                    <a:pt x="21089" y="3136"/>
                    <a:pt x="24863" y="5577"/>
                  </a:cubicBezTo>
                  <a:cubicBezTo>
                    <a:pt x="28858" y="7575"/>
                    <a:pt x="32410" y="10461"/>
                    <a:pt x="36406" y="13125"/>
                  </a:cubicBezTo>
                  <a:cubicBezTo>
                    <a:pt x="46827" y="20400"/>
                    <a:pt x="59338" y="24192"/>
                    <a:pt x="71933" y="24192"/>
                  </a:cubicBezTo>
                  <a:cubicBezTo>
                    <a:pt x="73558" y="24192"/>
                    <a:pt x="75183" y="24129"/>
                    <a:pt x="76806" y="24002"/>
                  </a:cubicBezTo>
                  <a:cubicBezTo>
                    <a:pt x="86351" y="23336"/>
                    <a:pt x="95453" y="20450"/>
                    <a:pt x="103666" y="15789"/>
                  </a:cubicBezTo>
                  <a:lnTo>
                    <a:pt x="103666" y="15567"/>
                  </a:lnTo>
                  <a:cubicBezTo>
                    <a:pt x="94419" y="20375"/>
                    <a:pt x="84215" y="22855"/>
                    <a:pt x="74002" y="22855"/>
                  </a:cubicBezTo>
                  <a:cubicBezTo>
                    <a:pt x="65826" y="22855"/>
                    <a:pt x="57645" y="21265"/>
                    <a:pt x="49946" y="18008"/>
                  </a:cubicBezTo>
                  <a:cubicBezTo>
                    <a:pt x="45729" y="16011"/>
                    <a:pt x="41733" y="13791"/>
                    <a:pt x="38181" y="11127"/>
                  </a:cubicBezTo>
                  <a:cubicBezTo>
                    <a:pt x="34408" y="8241"/>
                    <a:pt x="30412" y="5577"/>
                    <a:pt x="26195" y="3358"/>
                  </a:cubicBezTo>
                  <a:cubicBezTo>
                    <a:pt x="22328" y="1119"/>
                    <a:pt x="17903" y="0"/>
                    <a:pt x="134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9"/>
        <p:cNvGrpSpPr/>
        <p:nvPr/>
      </p:nvGrpSpPr>
      <p:grpSpPr>
        <a:xfrm>
          <a:off x="0" y="0"/>
          <a:ext cx="0" cy="0"/>
          <a:chOff x="0" y="0"/>
          <a:chExt cx="0" cy="0"/>
        </a:xfrm>
      </p:grpSpPr>
      <p:sp>
        <p:nvSpPr>
          <p:cNvPr id="130" name="Google Shape;130;p4"/>
          <p:cNvSpPr/>
          <p:nvPr/>
        </p:nvSpPr>
        <p:spPr>
          <a:xfrm>
            <a:off x="421075" y="389425"/>
            <a:ext cx="8309400" cy="4369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txBox="1">
            <a:spLocks noGrp="1"/>
          </p:cNvSpPr>
          <p:nvPr>
            <p:ph type="title"/>
          </p:nvPr>
        </p:nvSpPr>
        <p:spPr>
          <a:xfrm>
            <a:off x="720000" y="445025"/>
            <a:ext cx="5852700" cy="5727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32" name="Google Shape;132;p4"/>
          <p:cNvSpPr txBox="1">
            <a:spLocks noGrp="1"/>
          </p:cNvSpPr>
          <p:nvPr>
            <p:ph type="body" idx="1"/>
          </p:nvPr>
        </p:nvSpPr>
        <p:spPr>
          <a:xfrm>
            <a:off x="720000" y="1260975"/>
            <a:ext cx="7704000" cy="34671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accent1"/>
              </a:buClr>
              <a:buSzPts val="1200"/>
              <a:buFont typeface="Oswald Regular"/>
              <a:buAutoNum type="arabicPeriod"/>
              <a:defRPr sz="1200">
                <a:solidFill>
                  <a:schemeClr val="accent1"/>
                </a:solidFill>
              </a:defRPr>
            </a:lvl1pPr>
            <a:lvl2pPr marL="914400" lvl="1" indent="-304800">
              <a:spcBef>
                <a:spcPts val="0"/>
              </a:spcBef>
              <a:spcAft>
                <a:spcPts val="0"/>
              </a:spcAft>
              <a:buClr>
                <a:schemeClr val="accent1"/>
              </a:buClr>
              <a:buSzPts val="1200"/>
              <a:buFont typeface="Roboto Condensed Light"/>
              <a:buAutoNum type="alphaLcPeriod"/>
              <a:defRPr>
                <a:solidFill>
                  <a:schemeClr val="accent1"/>
                </a:solidFill>
              </a:defRPr>
            </a:lvl2pPr>
            <a:lvl3pPr marL="1371600" lvl="2" indent="-304800">
              <a:spcBef>
                <a:spcPts val="0"/>
              </a:spcBef>
              <a:spcAft>
                <a:spcPts val="0"/>
              </a:spcAft>
              <a:buClr>
                <a:schemeClr val="accent1"/>
              </a:buClr>
              <a:buSzPts val="1200"/>
              <a:buFont typeface="Roboto Condensed Light"/>
              <a:buAutoNum type="romanLcPeriod"/>
              <a:defRPr>
                <a:solidFill>
                  <a:schemeClr val="accent1"/>
                </a:solidFill>
              </a:defRPr>
            </a:lvl3pPr>
            <a:lvl4pPr marL="1828800" lvl="3" indent="-304800">
              <a:spcBef>
                <a:spcPts val="0"/>
              </a:spcBef>
              <a:spcAft>
                <a:spcPts val="0"/>
              </a:spcAft>
              <a:buClr>
                <a:schemeClr val="accent1"/>
              </a:buClr>
              <a:buSzPts val="1200"/>
              <a:buFont typeface="Roboto Condensed Light"/>
              <a:buAutoNum type="arabicPeriod"/>
              <a:defRPr>
                <a:solidFill>
                  <a:schemeClr val="accent1"/>
                </a:solidFill>
              </a:defRPr>
            </a:lvl4pPr>
            <a:lvl5pPr marL="2286000" lvl="4" indent="-304800">
              <a:spcBef>
                <a:spcPts val="0"/>
              </a:spcBef>
              <a:spcAft>
                <a:spcPts val="0"/>
              </a:spcAft>
              <a:buClr>
                <a:schemeClr val="accent1"/>
              </a:buClr>
              <a:buSzPts val="1200"/>
              <a:buFont typeface="Roboto Condensed Light"/>
              <a:buAutoNum type="alphaLcPeriod"/>
              <a:defRPr>
                <a:solidFill>
                  <a:schemeClr val="accent1"/>
                </a:solidFill>
              </a:defRPr>
            </a:lvl5pPr>
            <a:lvl6pPr marL="2743200" lvl="5" indent="-304800">
              <a:spcBef>
                <a:spcPts val="0"/>
              </a:spcBef>
              <a:spcAft>
                <a:spcPts val="0"/>
              </a:spcAft>
              <a:buClr>
                <a:schemeClr val="accent1"/>
              </a:buClr>
              <a:buSzPts val="1200"/>
              <a:buFont typeface="Roboto Condensed Light"/>
              <a:buAutoNum type="romanLcPeriod"/>
              <a:defRPr>
                <a:solidFill>
                  <a:schemeClr val="accent1"/>
                </a:solidFill>
              </a:defRPr>
            </a:lvl6pPr>
            <a:lvl7pPr marL="3200400" lvl="6" indent="-304800">
              <a:spcBef>
                <a:spcPts val="0"/>
              </a:spcBef>
              <a:spcAft>
                <a:spcPts val="0"/>
              </a:spcAft>
              <a:buClr>
                <a:schemeClr val="accent1"/>
              </a:buClr>
              <a:buSzPts val="1200"/>
              <a:buFont typeface="Roboto Condensed Light"/>
              <a:buAutoNum type="arabicPeriod"/>
              <a:defRPr>
                <a:solidFill>
                  <a:schemeClr val="accent1"/>
                </a:solidFill>
              </a:defRPr>
            </a:lvl7pPr>
            <a:lvl8pPr marL="3657600" lvl="7" indent="-304800">
              <a:spcBef>
                <a:spcPts val="0"/>
              </a:spcBef>
              <a:spcAft>
                <a:spcPts val="0"/>
              </a:spcAft>
              <a:buClr>
                <a:schemeClr val="accent1"/>
              </a:buClr>
              <a:buSzPts val="1200"/>
              <a:buFont typeface="Roboto Condensed Light"/>
              <a:buAutoNum type="alphaLcPeriod"/>
              <a:defRPr>
                <a:solidFill>
                  <a:schemeClr val="accent1"/>
                </a:solidFill>
              </a:defRPr>
            </a:lvl8pPr>
            <a:lvl9pPr marL="4114800" lvl="8" indent="-304800">
              <a:spcBef>
                <a:spcPts val="0"/>
              </a:spcBef>
              <a:spcAft>
                <a:spcPts val="0"/>
              </a:spcAft>
              <a:buClr>
                <a:schemeClr val="accent1"/>
              </a:buClr>
              <a:buSzPts val="1200"/>
              <a:buFont typeface="Roboto Condensed Light"/>
              <a:buAutoNum type="romanLcPeriod"/>
              <a:defRPr>
                <a:solidFill>
                  <a:schemeClr val="accent1"/>
                </a:solidFill>
              </a:defRPr>
            </a:lvl9pPr>
          </a:lstStyle>
          <a:p>
            <a:endParaRPr/>
          </a:p>
        </p:txBody>
      </p:sp>
      <p:grpSp>
        <p:nvGrpSpPr>
          <p:cNvPr id="133" name="Google Shape;133;p4"/>
          <p:cNvGrpSpPr/>
          <p:nvPr/>
        </p:nvGrpSpPr>
        <p:grpSpPr>
          <a:xfrm rot="-6930117" flipH="1">
            <a:off x="7572960" y="-418182"/>
            <a:ext cx="615214" cy="1133986"/>
            <a:chOff x="2344925" y="238125"/>
            <a:chExt cx="2835925" cy="5038075"/>
          </a:xfrm>
        </p:grpSpPr>
        <p:sp>
          <p:nvSpPr>
            <p:cNvPr id="134" name="Google Shape;134;p4"/>
            <p:cNvSpPr/>
            <p:nvPr/>
          </p:nvSpPr>
          <p:spPr>
            <a:xfrm>
              <a:off x="3229250" y="894250"/>
              <a:ext cx="1951600" cy="4381950"/>
            </a:xfrm>
            <a:custGeom>
              <a:avLst/>
              <a:gdLst/>
              <a:ahLst/>
              <a:cxnLst/>
              <a:rect l="l" t="t" r="r" b="b"/>
              <a:pathLst>
                <a:path w="78064" h="175278" extrusionOk="0">
                  <a:moveTo>
                    <a:pt x="3060" y="1"/>
                  </a:moveTo>
                  <a:cubicBezTo>
                    <a:pt x="1611" y="1"/>
                    <a:pt x="0" y="1239"/>
                    <a:pt x="321" y="3056"/>
                  </a:cubicBezTo>
                  <a:cubicBezTo>
                    <a:pt x="9378" y="65389"/>
                    <a:pt x="34240" y="124347"/>
                    <a:pt x="72420" y="174248"/>
                  </a:cubicBezTo>
                  <a:cubicBezTo>
                    <a:pt x="72992" y="174976"/>
                    <a:pt x="73762" y="175278"/>
                    <a:pt x="74516" y="175278"/>
                  </a:cubicBezTo>
                  <a:cubicBezTo>
                    <a:pt x="76337" y="175278"/>
                    <a:pt x="78063" y="173520"/>
                    <a:pt x="76682" y="171762"/>
                  </a:cubicBezTo>
                  <a:cubicBezTo>
                    <a:pt x="38679" y="122216"/>
                    <a:pt x="13995" y="63613"/>
                    <a:pt x="5116" y="1813"/>
                  </a:cubicBezTo>
                  <a:cubicBezTo>
                    <a:pt x="4904" y="541"/>
                    <a:pt x="4017" y="1"/>
                    <a:pt x="30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a:off x="3725750" y="1130175"/>
              <a:ext cx="537075" cy="1889050"/>
            </a:xfrm>
            <a:custGeom>
              <a:avLst/>
              <a:gdLst/>
              <a:ahLst/>
              <a:cxnLst/>
              <a:rect l="l" t="t" r="r" b="b"/>
              <a:pathLst>
                <a:path w="21483" h="75562" extrusionOk="0">
                  <a:moveTo>
                    <a:pt x="6029" y="1"/>
                  </a:moveTo>
                  <a:cubicBezTo>
                    <a:pt x="4299" y="1"/>
                    <a:pt x="2625" y="1787"/>
                    <a:pt x="3725" y="3742"/>
                  </a:cubicBezTo>
                  <a:cubicBezTo>
                    <a:pt x="16156" y="25052"/>
                    <a:pt x="15268" y="51690"/>
                    <a:pt x="1239" y="71934"/>
                  </a:cubicBezTo>
                  <a:cubicBezTo>
                    <a:pt x="1" y="73791"/>
                    <a:pt x="1697" y="75562"/>
                    <a:pt x="3439" y="75562"/>
                  </a:cubicBezTo>
                  <a:cubicBezTo>
                    <a:pt x="4197" y="75562"/>
                    <a:pt x="4963" y="75227"/>
                    <a:pt x="5501" y="74421"/>
                  </a:cubicBezTo>
                  <a:cubicBezTo>
                    <a:pt x="20418" y="52578"/>
                    <a:pt x="21483" y="23986"/>
                    <a:pt x="8164" y="1256"/>
                  </a:cubicBezTo>
                  <a:cubicBezTo>
                    <a:pt x="7610" y="369"/>
                    <a:pt x="6813" y="1"/>
                    <a:pt x="6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a:off x="2671225" y="1283650"/>
              <a:ext cx="912350" cy="867975"/>
            </a:xfrm>
            <a:custGeom>
              <a:avLst/>
              <a:gdLst/>
              <a:ahLst/>
              <a:cxnLst/>
              <a:rect l="l" t="t" r="r" b="b"/>
              <a:pathLst>
                <a:path w="36494" h="34719" extrusionOk="0">
                  <a:moveTo>
                    <a:pt x="2442" y="0"/>
                  </a:moveTo>
                  <a:cubicBezTo>
                    <a:pt x="1199" y="0"/>
                    <a:pt x="0" y="799"/>
                    <a:pt x="89" y="2398"/>
                  </a:cubicBezTo>
                  <a:cubicBezTo>
                    <a:pt x="1155" y="20156"/>
                    <a:pt x="15539" y="34008"/>
                    <a:pt x="33297" y="34718"/>
                  </a:cubicBezTo>
                  <a:cubicBezTo>
                    <a:pt x="36494" y="34718"/>
                    <a:pt x="36494" y="29746"/>
                    <a:pt x="33297" y="29746"/>
                  </a:cubicBezTo>
                  <a:lnTo>
                    <a:pt x="33475" y="29746"/>
                  </a:lnTo>
                  <a:cubicBezTo>
                    <a:pt x="18380" y="29213"/>
                    <a:pt x="6127" y="17315"/>
                    <a:pt x="5062" y="2398"/>
                  </a:cubicBezTo>
                  <a:cubicBezTo>
                    <a:pt x="4973" y="799"/>
                    <a:pt x="3685" y="0"/>
                    <a:pt x="24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a:off x="4036475" y="1612175"/>
              <a:ext cx="501625" cy="613000"/>
            </a:xfrm>
            <a:custGeom>
              <a:avLst/>
              <a:gdLst/>
              <a:ahLst/>
              <a:cxnLst/>
              <a:rect l="l" t="t" r="r" b="b"/>
              <a:pathLst>
                <a:path w="20065" h="24520" extrusionOk="0">
                  <a:moveTo>
                    <a:pt x="17667" y="0"/>
                  </a:moveTo>
                  <a:cubicBezTo>
                    <a:pt x="16424" y="0"/>
                    <a:pt x="15092" y="800"/>
                    <a:pt x="14914" y="2398"/>
                  </a:cubicBezTo>
                  <a:cubicBezTo>
                    <a:pt x="14236" y="9178"/>
                    <a:pt x="12587" y="19518"/>
                    <a:pt x="4254" y="19518"/>
                  </a:cubicBezTo>
                  <a:cubicBezTo>
                    <a:pt x="3857" y="19518"/>
                    <a:pt x="3444" y="19494"/>
                    <a:pt x="3016" y="19446"/>
                  </a:cubicBezTo>
                  <a:cubicBezTo>
                    <a:pt x="2912" y="19434"/>
                    <a:pt x="2812" y="19428"/>
                    <a:pt x="2715" y="19428"/>
                  </a:cubicBezTo>
                  <a:cubicBezTo>
                    <a:pt x="1" y="19428"/>
                    <a:pt x="101" y="24075"/>
                    <a:pt x="3016" y="24418"/>
                  </a:cubicBezTo>
                  <a:cubicBezTo>
                    <a:pt x="3621" y="24487"/>
                    <a:pt x="4205" y="24520"/>
                    <a:pt x="4768" y="24520"/>
                  </a:cubicBezTo>
                  <a:cubicBezTo>
                    <a:pt x="15943" y="24520"/>
                    <a:pt x="19041" y="11527"/>
                    <a:pt x="19887" y="2398"/>
                  </a:cubicBezTo>
                  <a:cubicBezTo>
                    <a:pt x="20064" y="800"/>
                    <a:pt x="18910" y="0"/>
                    <a:pt x="176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a:off x="2945150" y="3149525"/>
              <a:ext cx="1256650" cy="598200"/>
            </a:xfrm>
            <a:custGeom>
              <a:avLst/>
              <a:gdLst/>
              <a:ahLst/>
              <a:cxnLst/>
              <a:rect l="l" t="t" r="r" b="b"/>
              <a:pathLst>
                <a:path w="50266" h="23928" extrusionOk="0">
                  <a:moveTo>
                    <a:pt x="3682" y="1"/>
                  </a:moveTo>
                  <a:cubicBezTo>
                    <a:pt x="1675" y="1"/>
                    <a:pt x="0" y="2521"/>
                    <a:pt x="1918" y="4302"/>
                  </a:cubicBezTo>
                  <a:lnTo>
                    <a:pt x="1918" y="4479"/>
                  </a:lnTo>
                  <a:cubicBezTo>
                    <a:pt x="11480" y="14041"/>
                    <a:pt x="22880" y="23927"/>
                    <a:pt x="36119" y="23927"/>
                  </a:cubicBezTo>
                  <a:cubicBezTo>
                    <a:pt x="39845" y="23927"/>
                    <a:pt x="43717" y="23144"/>
                    <a:pt x="47735" y="21350"/>
                  </a:cubicBezTo>
                  <a:cubicBezTo>
                    <a:pt x="50265" y="20243"/>
                    <a:pt x="48570" y="16741"/>
                    <a:pt x="46036" y="16741"/>
                  </a:cubicBezTo>
                  <a:cubicBezTo>
                    <a:pt x="45725" y="16741"/>
                    <a:pt x="45401" y="16794"/>
                    <a:pt x="45071" y="16910"/>
                  </a:cubicBezTo>
                  <a:cubicBezTo>
                    <a:pt x="41892" y="18339"/>
                    <a:pt x="38806" y="18963"/>
                    <a:pt x="35821" y="18963"/>
                  </a:cubicBezTo>
                  <a:cubicBezTo>
                    <a:pt x="23966" y="18963"/>
                    <a:pt x="13698" y="9120"/>
                    <a:pt x="5470" y="750"/>
                  </a:cubicBezTo>
                  <a:cubicBezTo>
                    <a:pt x="4901" y="222"/>
                    <a:pt x="4277" y="1"/>
                    <a:pt x="36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a:off x="2899850" y="238125"/>
              <a:ext cx="754775" cy="759175"/>
            </a:xfrm>
            <a:custGeom>
              <a:avLst/>
              <a:gdLst/>
              <a:ahLst/>
              <a:cxnLst/>
              <a:rect l="l" t="t" r="r" b="b"/>
              <a:pathLst>
                <a:path w="30191" h="30367" extrusionOk="0">
                  <a:moveTo>
                    <a:pt x="15096" y="0"/>
                  </a:moveTo>
                  <a:cubicBezTo>
                    <a:pt x="6749" y="0"/>
                    <a:pt x="1" y="6748"/>
                    <a:pt x="1" y="15095"/>
                  </a:cubicBezTo>
                  <a:cubicBezTo>
                    <a:pt x="1" y="23441"/>
                    <a:pt x="6749" y="30367"/>
                    <a:pt x="15096" y="30367"/>
                  </a:cubicBezTo>
                  <a:cubicBezTo>
                    <a:pt x="23442" y="30367"/>
                    <a:pt x="30190" y="23441"/>
                    <a:pt x="30190" y="15095"/>
                  </a:cubicBezTo>
                  <a:cubicBezTo>
                    <a:pt x="30190" y="6748"/>
                    <a:pt x="23442" y="0"/>
                    <a:pt x="150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a:off x="2571325" y="2706550"/>
              <a:ext cx="723675" cy="723675"/>
            </a:xfrm>
            <a:custGeom>
              <a:avLst/>
              <a:gdLst/>
              <a:ahLst/>
              <a:cxnLst/>
              <a:rect l="l" t="t" r="r" b="b"/>
              <a:pathLst>
                <a:path w="28947" h="28947" extrusionOk="0">
                  <a:moveTo>
                    <a:pt x="14563" y="0"/>
                  </a:moveTo>
                  <a:cubicBezTo>
                    <a:pt x="6571" y="0"/>
                    <a:pt x="1" y="6393"/>
                    <a:pt x="1" y="14562"/>
                  </a:cubicBezTo>
                  <a:cubicBezTo>
                    <a:pt x="1" y="22553"/>
                    <a:pt x="6571" y="28946"/>
                    <a:pt x="14563" y="28946"/>
                  </a:cubicBezTo>
                  <a:cubicBezTo>
                    <a:pt x="22554" y="28946"/>
                    <a:pt x="28947" y="22553"/>
                    <a:pt x="28947" y="14562"/>
                  </a:cubicBezTo>
                  <a:cubicBezTo>
                    <a:pt x="28947" y="6393"/>
                    <a:pt x="22554" y="0"/>
                    <a:pt x="14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a:off x="4364925" y="1343575"/>
              <a:ext cx="483925" cy="483950"/>
            </a:xfrm>
            <a:custGeom>
              <a:avLst/>
              <a:gdLst/>
              <a:ahLst/>
              <a:cxnLst/>
              <a:rect l="l" t="t" r="r" b="b"/>
              <a:pathLst>
                <a:path w="19357" h="19358" extrusionOk="0">
                  <a:moveTo>
                    <a:pt x="9590" y="1"/>
                  </a:moveTo>
                  <a:cubicBezTo>
                    <a:pt x="4262" y="1"/>
                    <a:pt x="0" y="4263"/>
                    <a:pt x="0" y="9590"/>
                  </a:cubicBezTo>
                  <a:cubicBezTo>
                    <a:pt x="0" y="14918"/>
                    <a:pt x="4262" y="19357"/>
                    <a:pt x="9590" y="19357"/>
                  </a:cubicBezTo>
                  <a:cubicBezTo>
                    <a:pt x="14917" y="19357"/>
                    <a:pt x="19357" y="14918"/>
                    <a:pt x="19357" y="9590"/>
                  </a:cubicBezTo>
                  <a:cubicBezTo>
                    <a:pt x="19357" y="4263"/>
                    <a:pt x="14917" y="1"/>
                    <a:pt x="95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a:off x="2344925" y="992850"/>
              <a:ext cx="563850" cy="563850"/>
            </a:xfrm>
            <a:custGeom>
              <a:avLst/>
              <a:gdLst/>
              <a:ahLst/>
              <a:cxnLst/>
              <a:rect l="l" t="t" r="r" b="b"/>
              <a:pathLst>
                <a:path w="22554" h="22554" extrusionOk="0">
                  <a:moveTo>
                    <a:pt x="11188" y="0"/>
                  </a:moveTo>
                  <a:cubicBezTo>
                    <a:pt x="4972" y="0"/>
                    <a:pt x="0" y="5150"/>
                    <a:pt x="0" y="11366"/>
                  </a:cubicBezTo>
                  <a:cubicBezTo>
                    <a:pt x="0" y="17581"/>
                    <a:pt x="4972" y="22554"/>
                    <a:pt x="11188" y="22554"/>
                  </a:cubicBezTo>
                  <a:cubicBezTo>
                    <a:pt x="17581" y="22554"/>
                    <a:pt x="22553" y="17581"/>
                    <a:pt x="22553" y="11366"/>
                  </a:cubicBezTo>
                  <a:cubicBezTo>
                    <a:pt x="22553" y="5150"/>
                    <a:pt x="17581" y="0"/>
                    <a:pt x="111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a:off x="3685675" y="992850"/>
              <a:ext cx="426225" cy="430675"/>
            </a:xfrm>
            <a:custGeom>
              <a:avLst/>
              <a:gdLst/>
              <a:ahLst/>
              <a:cxnLst/>
              <a:rect l="l" t="t" r="r" b="b"/>
              <a:pathLst>
                <a:path w="17049" h="17227" extrusionOk="0">
                  <a:moveTo>
                    <a:pt x="8524" y="0"/>
                  </a:moveTo>
                  <a:cubicBezTo>
                    <a:pt x="3907" y="0"/>
                    <a:pt x="0" y="3907"/>
                    <a:pt x="0" y="8702"/>
                  </a:cubicBezTo>
                  <a:cubicBezTo>
                    <a:pt x="0" y="13319"/>
                    <a:pt x="3907" y="17226"/>
                    <a:pt x="8524" y="17226"/>
                  </a:cubicBezTo>
                  <a:cubicBezTo>
                    <a:pt x="13319" y="17226"/>
                    <a:pt x="17048" y="13319"/>
                    <a:pt x="17048" y="8702"/>
                  </a:cubicBezTo>
                  <a:cubicBezTo>
                    <a:pt x="17048" y="3907"/>
                    <a:pt x="13319" y="0"/>
                    <a:pt x="8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 name="Google Shape;144;p4"/>
          <p:cNvGrpSpPr/>
          <p:nvPr/>
        </p:nvGrpSpPr>
        <p:grpSpPr>
          <a:xfrm rot="-6750440">
            <a:off x="7693498" y="-713264"/>
            <a:ext cx="1461000" cy="2506539"/>
            <a:chOff x="2453075" y="238700"/>
            <a:chExt cx="2722850" cy="5187200"/>
          </a:xfrm>
        </p:grpSpPr>
        <p:sp>
          <p:nvSpPr>
            <p:cNvPr id="145" name="Google Shape;145;p4"/>
            <p:cNvSpPr/>
            <p:nvPr/>
          </p:nvSpPr>
          <p:spPr>
            <a:xfrm>
              <a:off x="2453075" y="238700"/>
              <a:ext cx="2722850" cy="4798700"/>
            </a:xfrm>
            <a:custGeom>
              <a:avLst/>
              <a:gdLst/>
              <a:ahLst/>
              <a:cxnLst/>
              <a:rect l="l" t="t" r="r" b="b"/>
              <a:pathLst>
                <a:path w="108914" h="191948" extrusionOk="0">
                  <a:moveTo>
                    <a:pt x="24574" y="0"/>
                  </a:moveTo>
                  <a:cubicBezTo>
                    <a:pt x="23468" y="0"/>
                    <a:pt x="22350" y="146"/>
                    <a:pt x="21231" y="457"/>
                  </a:cubicBezTo>
                  <a:cubicBezTo>
                    <a:pt x="14394" y="2376"/>
                    <a:pt x="10436" y="9693"/>
                    <a:pt x="8997" y="16770"/>
                  </a:cubicBezTo>
                  <a:cubicBezTo>
                    <a:pt x="5518" y="33203"/>
                    <a:pt x="10916" y="50355"/>
                    <a:pt x="23150" y="61990"/>
                  </a:cubicBezTo>
                  <a:cubicBezTo>
                    <a:pt x="27589" y="66189"/>
                    <a:pt x="32986" y="69667"/>
                    <a:pt x="35505" y="75185"/>
                  </a:cubicBezTo>
                  <a:cubicBezTo>
                    <a:pt x="38024" y="80702"/>
                    <a:pt x="35505" y="88979"/>
                    <a:pt x="29508" y="89459"/>
                  </a:cubicBezTo>
                  <a:cubicBezTo>
                    <a:pt x="29387" y="89465"/>
                    <a:pt x="29267" y="89468"/>
                    <a:pt x="29148" y="89468"/>
                  </a:cubicBezTo>
                  <a:cubicBezTo>
                    <a:pt x="25001" y="89468"/>
                    <a:pt x="21125" y="85877"/>
                    <a:pt x="17013" y="85877"/>
                  </a:cubicBezTo>
                  <a:cubicBezTo>
                    <a:pt x="16622" y="85877"/>
                    <a:pt x="16229" y="85909"/>
                    <a:pt x="15834" y="85980"/>
                  </a:cubicBezTo>
                  <a:cubicBezTo>
                    <a:pt x="9596" y="87060"/>
                    <a:pt x="9236" y="96775"/>
                    <a:pt x="13435" y="101453"/>
                  </a:cubicBezTo>
                  <a:cubicBezTo>
                    <a:pt x="17753" y="106011"/>
                    <a:pt x="24110" y="108051"/>
                    <a:pt x="29028" y="112129"/>
                  </a:cubicBezTo>
                  <a:cubicBezTo>
                    <a:pt x="33946" y="116207"/>
                    <a:pt x="36345" y="124843"/>
                    <a:pt x="31187" y="128442"/>
                  </a:cubicBezTo>
                  <a:cubicBezTo>
                    <a:pt x="29533" y="129527"/>
                    <a:pt x="27611" y="129811"/>
                    <a:pt x="25595" y="129811"/>
                  </a:cubicBezTo>
                  <a:cubicBezTo>
                    <a:pt x="23390" y="129811"/>
                    <a:pt x="21072" y="129472"/>
                    <a:pt x="18866" y="129472"/>
                  </a:cubicBezTo>
                  <a:cubicBezTo>
                    <a:pt x="18410" y="129472"/>
                    <a:pt x="17958" y="129486"/>
                    <a:pt x="17513" y="129521"/>
                  </a:cubicBezTo>
                  <a:cubicBezTo>
                    <a:pt x="5398" y="130241"/>
                    <a:pt x="0" y="146674"/>
                    <a:pt x="5278" y="157709"/>
                  </a:cubicBezTo>
                  <a:cubicBezTo>
                    <a:pt x="10556" y="168625"/>
                    <a:pt x="22071" y="174742"/>
                    <a:pt x="32866" y="180140"/>
                  </a:cubicBezTo>
                  <a:lnTo>
                    <a:pt x="32866" y="180260"/>
                  </a:lnTo>
                  <a:cubicBezTo>
                    <a:pt x="36944" y="182179"/>
                    <a:pt x="40783" y="184458"/>
                    <a:pt x="44621" y="186737"/>
                  </a:cubicBezTo>
                  <a:cubicBezTo>
                    <a:pt x="51818" y="189616"/>
                    <a:pt x="59375" y="191415"/>
                    <a:pt x="67171" y="191895"/>
                  </a:cubicBezTo>
                  <a:cubicBezTo>
                    <a:pt x="67881" y="191930"/>
                    <a:pt x="68594" y="191948"/>
                    <a:pt x="69309" y="191948"/>
                  </a:cubicBezTo>
                  <a:cubicBezTo>
                    <a:pt x="83091" y="191948"/>
                    <a:pt x="97568" y="185367"/>
                    <a:pt x="103156" y="172823"/>
                  </a:cubicBezTo>
                  <a:cubicBezTo>
                    <a:pt x="108913" y="159748"/>
                    <a:pt x="100037" y="141036"/>
                    <a:pt x="85643" y="140797"/>
                  </a:cubicBezTo>
                  <a:cubicBezTo>
                    <a:pt x="91881" y="136358"/>
                    <a:pt x="97758" y="130841"/>
                    <a:pt x="100757" y="123884"/>
                  </a:cubicBezTo>
                  <a:cubicBezTo>
                    <a:pt x="103876" y="116807"/>
                    <a:pt x="103516" y="107811"/>
                    <a:pt x="98358" y="102293"/>
                  </a:cubicBezTo>
                  <a:cubicBezTo>
                    <a:pt x="95714" y="99403"/>
                    <a:pt x="91683" y="97837"/>
                    <a:pt x="87768" y="97837"/>
                  </a:cubicBezTo>
                  <a:cubicBezTo>
                    <a:pt x="84046" y="97837"/>
                    <a:pt x="80428" y="99253"/>
                    <a:pt x="78207" y="102293"/>
                  </a:cubicBezTo>
                  <a:cubicBezTo>
                    <a:pt x="76407" y="104812"/>
                    <a:pt x="75328" y="108171"/>
                    <a:pt x="72449" y="109250"/>
                  </a:cubicBezTo>
                  <a:cubicBezTo>
                    <a:pt x="71899" y="109477"/>
                    <a:pt x="71347" y="109581"/>
                    <a:pt x="70804" y="109581"/>
                  </a:cubicBezTo>
                  <a:cubicBezTo>
                    <a:pt x="67323" y="109581"/>
                    <a:pt x="64237" y="105293"/>
                    <a:pt x="64653" y="101453"/>
                  </a:cubicBezTo>
                  <a:cubicBezTo>
                    <a:pt x="65132" y="97015"/>
                    <a:pt x="68491" y="93537"/>
                    <a:pt x="71370" y="90298"/>
                  </a:cubicBezTo>
                  <a:cubicBezTo>
                    <a:pt x="74368" y="86940"/>
                    <a:pt x="77247" y="82861"/>
                    <a:pt x="76647" y="78423"/>
                  </a:cubicBezTo>
                  <a:cubicBezTo>
                    <a:pt x="75208" y="69067"/>
                    <a:pt x="61894" y="68827"/>
                    <a:pt x="53977" y="63790"/>
                  </a:cubicBezTo>
                  <a:cubicBezTo>
                    <a:pt x="46420" y="58992"/>
                    <a:pt x="44021" y="49276"/>
                    <a:pt x="43542" y="40400"/>
                  </a:cubicBezTo>
                  <a:cubicBezTo>
                    <a:pt x="43182" y="31523"/>
                    <a:pt x="44141" y="22407"/>
                    <a:pt x="41383" y="13891"/>
                  </a:cubicBezTo>
                  <a:cubicBezTo>
                    <a:pt x="38877" y="6582"/>
                    <a:pt x="32008" y="0"/>
                    <a:pt x="245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a:off x="3046825" y="1080750"/>
              <a:ext cx="1391425" cy="4345150"/>
            </a:xfrm>
            <a:custGeom>
              <a:avLst/>
              <a:gdLst/>
              <a:ahLst/>
              <a:cxnLst/>
              <a:rect l="l" t="t" r="r" b="b"/>
              <a:pathLst>
                <a:path w="55657" h="173806" extrusionOk="0">
                  <a:moveTo>
                    <a:pt x="0" y="1"/>
                  </a:moveTo>
                  <a:lnTo>
                    <a:pt x="0" y="1"/>
                  </a:lnTo>
                  <a:cubicBezTo>
                    <a:pt x="3479" y="6958"/>
                    <a:pt x="6837" y="13915"/>
                    <a:pt x="10076" y="20992"/>
                  </a:cubicBezTo>
                  <a:cubicBezTo>
                    <a:pt x="13194" y="27949"/>
                    <a:pt x="16073" y="35145"/>
                    <a:pt x="18832" y="42342"/>
                  </a:cubicBezTo>
                  <a:cubicBezTo>
                    <a:pt x="24230" y="56856"/>
                    <a:pt x="28668" y="71610"/>
                    <a:pt x="32146" y="86603"/>
                  </a:cubicBezTo>
                  <a:lnTo>
                    <a:pt x="33346" y="92241"/>
                  </a:lnTo>
                  <a:lnTo>
                    <a:pt x="34545" y="97998"/>
                  </a:lnTo>
                  <a:cubicBezTo>
                    <a:pt x="35385" y="101717"/>
                    <a:pt x="35985" y="105555"/>
                    <a:pt x="36584" y="109394"/>
                  </a:cubicBezTo>
                  <a:cubicBezTo>
                    <a:pt x="37184" y="113112"/>
                    <a:pt x="37784" y="116950"/>
                    <a:pt x="38264" y="120789"/>
                  </a:cubicBezTo>
                  <a:cubicBezTo>
                    <a:pt x="38624" y="124627"/>
                    <a:pt x="39103" y="128465"/>
                    <a:pt x="39463" y="132304"/>
                  </a:cubicBezTo>
                  <a:cubicBezTo>
                    <a:pt x="40183" y="139980"/>
                    <a:pt x="40543" y="147897"/>
                    <a:pt x="42582" y="155334"/>
                  </a:cubicBezTo>
                  <a:cubicBezTo>
                    <a:pt x="43421" y="159172"/>
                    <a:pt x="44981" y="162771"/>
                    <a:pt x="47020" y="166129"/>
                  </a:cubicBezTo>
                  <a:cubicBezTo>
                    <a:pt x="49179" y="169488"/>
                    <a:pt x="52178" y="172127"/>
                    <a:pt x="55656" y="173806"/>
                  </a:cubicBezTo>
                  <a:cubicBezTo>
                    <a:pt x="52298" y="171887"/>
                    <a:pt x="49539" y="169128"/>
                    <a:pt x="47500" y="165769"/>
                  </a:cubicBezTo>
                  <a:cubicBezTo>
                    <a:pt x="45581" y="162531"/>
                    <a:pt x="44261" y="158932"/>
                    <a:pt x="43541" y="155094"/>
                  </a:cubicBezTo>
                  <a:cubicBezTo>
                    <a:pt x="41862" y="147657"/>
                    <a:pt x="41742" y="139860"/>
                    <a:pt x="41142" y="132184"/>
                  </a:cubicBezTo>
                  <a:cubicBezTo>
                    <a:pt x="39943" y="116710"/>
                    <a:pt x="37664" y="101237"/>
                    <a:pt x="34185" y="86124"/>
                  </a:cubicBezTo>
                  <a:cubicBezTo>
                    <a:pt x="33466" y="82285"/>
                    <a:pt x="32506" y="78567"/>
                    <a:pt x="31427" y="74848"/>
                  </a:cubicBezTo>
                  <a:cubicBezTo>
                    <a:pt x="30347" y="71130"/>
                    <a:pt x="29388" y="67412"/>
                    <a:pt x="28188" y="63693"/>
                  </a:cubicBezTo>
                  <a:lnTo>
                    <a:pt x="26389" y="58056"/>
                  </a:lnTo>
                  <a:cubicBezTo>
                    <a:pt x="25789" y="56256"/>
                    <a:pt x="25069" y="54457"/>
                    <a:pt x="24470" y="52658"/>
                  </a:cubicBezTo>
                  <a:cubicBezTo>
                    <a:pt x="23270" y="48940"/>
                    <a:pt x="21831" y="45341"/>
                    <a:pt x="20391" y="41743"/>
                  </a:cubicBezTo>
                  <a:cubicBezTo>
                    <a:pt x="17513" y="34546"/>
                    <a:pt x="14394" y="27349"/>
                    <a:pt x="11035" y="20392"/>
                  </a:cubicBezTo>
                  <a:cubicBezTo>
                    <a:pt x="7677" y="13555"/>
                    <a:pt x="3839" y="6718"/>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a:off x="3688550" y="2046325"/>
              <a:ext cx="122950" cy="602775"/>
            </a:xfrm>
            <a:custGeom>
              <a:avLst/>
              <a:gdLst/>
              <a:ahLst/>
              <a:cxnLst/>
              <a:rect l="l" t="t" r="r" b="b"/>
              <a:pathLst>
                <a:path w="4918" h="24111" extrusionOk="0">
                  <a:moveTo>
                    <a:pt x="2039" y="1"/>
                  </a:moveTo>
                  <a:lnTo>
                    <a:pt x="2039" y="1"/>
                  </a:lnTo>
                  <a:cubicBezTo>
                    <a:pt x="4438" y="7798"/>
                    <a:pt x="3719" y="16194"/>
                    <a:pt x="0" y="23511"/>
                  </a:cubicBezTo>
                  <a:lnTo>
                    <a:pt x="1320" y="24111"/>
                  </a:lnTo>
                  <a:cubicBezTo>
                    <a:pt x="4678" y="16434"/>
                    <a:pt x="4918" y="7798"/>
                    <a:pt x="20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p:nvPr/>
          </p:nvSpPr>
          <p:spPr>
            <a:xfrm>
              <a:off x="3235725" y="882825"/>
              <a:ext cx="131975" cy="761700"/>
            </a:xfrm>
            <a:custGeom>
              <a:avLst/>
              <a:gdLst/>
              <a:ahLst/>
              <a:cxnLst/>
              <a:rect l="l" t="t" r="r" b="b"/>
              <a:pathLst>
                <a:path w="5279" h="30468" extrusionOk="0">
                  <a:moveTo>
                    <a:pt x="1" y="1"/>
                  </a:moveTo>
                  <a:lnTo>
                    <a:pt x="1" y="1"/>
                  </a:lnTo>
                  <a:cubicBezTo>
                    <a:pt x="3479" y="9717"/>
                    <a:pt x="4679" y="20032"/>
                    <a:pt x="3479" y="30348"/>
                  </a:cubicBezTo>
                  <a:lnTo>
                    <a:pt x="4319" y="30468"/>
                  </a:lnTo>
                  <a:cubicBezTo>
                    <a:pt x="5279" y="20032"/>
                    <a:pt x="3719" y="9717"/>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a:off x="2941875" y="1431600"/>
              <a:ext cx="473800" cy="428850"/>
            </a:xfrm>
            <a:custGeom>
              <a:avLst/>
              <a:gdLst/>
              <a:ahLst/>
              <a:cxnLst/>
              <a:rect l="l" t="t" r="r" b="b"/>
              <a:pathLst>
                <a:path w="18952" h="17154" extrusionOk="0">
                  <a:moveTo>
                    <a:pt x="0" y="0"/>
                  </a:moveTo>
                  <a:cubicBezTo>
                    <a:pt x="3718" y="7917"/>
                    <a:pt x="10435" y="14154"/>
                    <a:pt x="18712" y="17153"/>
                  </a:cubicBezTo>
                  <a:lnTo>
                    <a:pt x="18952" y="16433"/>
                  </a:lnTo>
                  <a:cubicBezTo>
                    <a:pt x="10675" y="13675"/>
                    <a:pt x="3838" y="779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p:nvPr/>
          </p:nvSpPr>
          <p:spPr>
            <a:xfrm>
              <a:off x="3268725" y="2730050"/>
              <a:ext cx="563775" cy="392850"/>
            </a:xfrm>
            <a:custGeom>
              <a:avLst/>
              <a:gdLst/>
              <a:ahLst/>
              <a:cxnLst/>
              <a:rect l="l" t="t" r="r" b="b"/>
              <a:pathLst>
                <a:path w="22551" h="15714" extrusionOk="0">
                  <a:moveTo>
                    <a:pt x="0" y="0"/>
                  </a:moveTo>
                  <a:lnTo>
                    <a:pt x="0" y="0"/>
                  </a:lnTo>
                  <a:cubicBezTo>
                    <a:pt x="4678" y="8397"/>
                    <a:pt x="12835" y="14274"/>
                    <a:pt x="22311" y="15713"/>
                  </a:cubicBezTo>
                  <a:lnTo>
                    <a:pt x="22551" y="14274"/>
                  </a:lnTo>
                  <a:cubicBezTo>
                    <a:pt x="13195" y="13195"/>
                    <a:pt x="4918" y="791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
            <p:cNvSpPr/>
            <p:nvPr/>
          </p:nvSpPr>
          <p:spPr>
            <a:xfrm>
              <a:off x="2872900" y="3867900"/>
              <a:ext cx="1238475" cy="742350"/>
            </a:xfrm>
            <a:custGeom>
              <a:avLst/>
              <a:gdLst/>
              <a:ahLst/>
              <a:cxnLst/>
              <a:rect l="l" t="t" r="r" b="b"/>
              <a:pathLst>
                <a:path w="49539" h="29694" extrusionOk="0">
                  <a:moveTo>
                    <a:pt x="13104" y="0"/>
                  </a:moveTo>
                  <a:cubicBezTo>
                    <a:pt x="8682" y="0"/>
                    <a:pt x="4245" y="779"/>
                    <a:pt x="0" y="2346"/>
                  </a:cubicBezTo>
                  <a:cubicBezTo>
                    <a:pt x="3852" y="1062"/>
                    <a:pt x="7827" y="426"/>
                    <a:pt x="11778" y="426"/>
                  </a:cubicBezTo>
                  <a:cubicBezTo>
                    <a:pt x="18159" y="426"/>
                    <a:pt x="24476" y="2084"/>
                    <a:pt x="30107" y="5344"/>
                  </a:cubicBezTo>
                  <a:cubicBezTo>
                    <a:pt x="39103" y="10622"/>
                    <a:pt x="45341" y="19498"/>
                    <a:pt x="47260" y="29694"/>
                  </a:cubicBezTo>
                  <a:lnTo>
                    <a:pt x="49539" y="29214"/>
                  </a:lnTo>
                  <a:cubicBezTo>
                    <a:pt x="47020" y="18659"/>
                    <a:pt x="40183" y="9662"/>
                    <a:pt x="30707" y="4385"/>
                  </a:cubicBezTo>
                  <a:cubicBezTo>
                    <a:pt x="25223" y="1469"/>
                    <a:pt x="19178" y="0"/>
                    <a:pt x="131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4"/>
            <p:cNvSpPr/>
            <p:nvPr/>
          </p:nvSpPr>
          <p:spPr>
            <a:xfrm>
              <a:off x="3172775" y="3938525"/>
              <a:ext cx="362850" cy="275900"/>
            </a:xfrm>
            <a:custGeom>
              <a:avLst/>
              <a:gdLst/>
              <a:ahLst/>
              <a:cxnLst/>
              <a:rect l="l" t="t" r="r" b="b"/>
              <a:pathLst>
                <a:path w="14514" h="11036" extrusionOk="0">
                  <a:moveTo>
                    <a:pt x="14514" y="0"/>
                  </a:moveTo>
                  <a:cubicBezTo>
                    <a:pt x="8037" y="720"/>
                    <a:pt x="2399" y="4918"/>
                    <a:pt x="0" y="11036"/>
                  </a:cubicBezTo>
                  <a:cubicBezTo>
                    <a:pt x="2639" y="5158"/>
                    <a:pt x="8156" y="1200"/>
                    <a:pt x="14514" y="720"/>
                  </a:cubicBezTo>
                  <a:lnTo>
                    <a:pt x="145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4"/>
            <p:cNvSpPr/>
            <p:nvPr/>
          </p:nvSpPr>
          <p:spPr>
            <a:xfrm>
              <a:off x="3496625" y="3644650"/>
              <a:ext cx="251925" cy="410850"/>
            </a:xfrm>
            <a:custGeom>
              <a:avLst/>
              <a:gdLst/>
              <a:ahLst/>
              <a:cxnLst/>
              <a:rect l="l" t="t" r="r" b="b"/>
              <a:pathLst>
                <a:path w="10077" h="16434" extrusionOk="0">
                  <a:moveTo>
                    <a:pt x="0" y="0"/>
                  </a:moveTo>
                  <a:lnTo>
                    <a:pt x="0" y="0"/>
                  </a:lnTo>
                  <a:cubicBezTo>
                    <a:pt x="5158" y="3959"/>
                    <a:pt x="8277" y="9956"/>
                    <a:pt x="8517" y="16433"/>
                  </a:cubicBezTo>
                  <a:lnTo>
                    <a:pt x="10076" y="16313"/>
                  </a:lnTo>
                  <a:cubicBezTo>
                    <a:pt x="9236" y="9596"/>
                    <a:pt x="5638" y="3719"/>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4"/>
            <p:cNvSpPr/>
            <p:nvPr/>
          </p:nvSpPr>
          <p:spPr>
            <a:xfrm>
              <a:off x="3406650" y="2628075"/>
              <a:ext cx="143975" cy="374875"/>
            </a:xfrm>
            <a:custGeom>
              <a:avLst/>
              <a:gdLst/>
              <a:ahLst/>
              <a:cxnLst/>
              <a:rect l="l" t="t" r="r" b="b"/>
              <a:pathLst>
                <a:path w="5759" h="14995" extrusionOk="0">
                  <a:moveTo>
                    <a:pt x="1" y="1"/>
                  </a:moveTo>
                  <a:lnTo>
                    <a:pt x="1" y="1"/>
                  </a:lnTo>
                  <a:cubicBezTo>
                    <a:pt x="3479" y="4199"/>
                    <a:pt x="5159" y="9597"/>
                    <a:pt x="5039" y="14995"/>
                  </a:cubicBezTo>
                  <a:lnTo>
                    <a:pt x="5758" y="14995"/>
                  </a:lnTo>
                  <a:cubicBezTo>
                    <a:pt x="5758" y="9477"/>
                    <a:pt x="3719" y="4199"/>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4"/>
            <p:cNvSpPr/>
            <p:nvPr/>
          </p:nvSpPr>
          <p:spPr>
            <a:xfrm>
              <a:off x="4015400" y="3359775"/>
              <a:ext cx="446825" cy="593775"/>
            </a:xfrm>
            <a:custGeom>
              <a:avLst/>
              <a:gdLst/>
              <a:ahLst/>
              <a:cxnLst/>
              <a:rect l="l" t="t" r="r" b="b"/>
              <a:pathLst>
                <a:path w="17873" h="23751" extrusionOk="0">
                  <a:moveTo>
                    <a:pt x="17873" y="0"/>
                  </a:moveTo>
                  <a:cubicBezTo>
                    <a:pt x="16193" y="10076"/>
                    <a:pt x="9476" y="18592"/>
                    <a:pt x="0" y="22431"/>
                  </a:cubicBezTo>
                  <a:lnTo>
                    <a:pt x="600" y="23750"/>
                  </a:lnTo>
                  <a:cubicBezTo>
                    <a:pt x="10196" y="19432"/>
                    <a:pt x="16673" y="10436"/>
                    <a:pt x="178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 name="Google Shape;156;p4"/>
          <p:cNvGrpSpPr/>
          <p:nvPr/>
        </p:nvGrpSpPr>
        <p:grpSpPr>
          <a:xfrm rot="-10723110">
            <a:off x="8476175" y="492604"/>
            <a:ext cx="872219" cy="862056"/>
            <a:chOff x="1124025" y="238125"/>
            <a:chExt cx="5272075" cy="5173200"/>
          </a:xfrm>
        </p:grpSpPr>
        <p:sp>
          <p:nvSpPr>
            <p:cNvPr id="157" name="Google Shape;157;p4"/>
            <p:cNvSpPr/>
            <p:nvPr/>
          </p:nvSpPr>
          <p:spPr>
            <a:xfrm>
              <a:off x="1124025" y="238125"/>
              <a:ext cx="5272075" cy="5173200"/>
            </a:xfrm>
            <a:custGeom>
              <a:avLst/>
              <a:gdLst/>
              <a:ahLst/>
              <a:cxnLst/>
              <a:rect l="l" t="t" r="r" b="b"/>
              <a:pathLst>
                <a:path w="210883" h="206928" extrusionOk="0">
                  <a:moveTo>
                    <a:pt x="210882" y="0"/>
                  </a:moveTo>
                  <a:cubicBezTo>
                    <a:pt x="160492" y="29523"/>
                    <a:pt x="89459" y="1332"/>
                    <a:pt x="42177" y="35295"/>
                  </a:cubicBezTo>
                  <a:cubicBezTo>
                    <a:pt x="20422" y="50834"/>
                    <a:pt x="8214" y="77249"/>
                    <a:pt x="4218" y="103665"/>
                  </a:cubicBezTo>
                  <a:cubicBezTo>
                    <a:pt x="0" y="130081"/>
                    <a:pt x="5550" y="160270"/>
                    <a:pt x="8436" y="186908"/>
                  </a:cubicBezTo>
                  <a:cubicBezTo>
                    <a:pt x="24825" y="200456"/>
                    <a:pt x="46633" y="206927"/>
                    <a:pt x="68751" y="206927"/>
                  </a:cubicBezTo>
                  <a:cubicBezTo>
                    <a:pt x="98457" y="206927"/>
                    <a:pt x="128723" y="195253"/>
                    <a:pt x="147174" y="173367"/>
                  </a:cubicBezTo>
                  <a:cubicBezTo>
                    <a:pt x="187352" y="125863"/>
                    <a:pt x="174477" y="50390"/>
                    <a:pt x="210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4"/>
            <p:cNvSpPr/>
            <p:nvPr/>
          </p:nvSpPr>
          <p:spPr>
            <a:xfrm>
              <a:off x="1490275" y="892950"/>
              <a:ext cx="4456300" cy="4040075"/>
            </a:xfrm>
            <a:custGeom>
              <a:avLst/>
              <a:gdLst/>
              <a:ahLst/>
              <a:cxnLst/>
              <a:rect l="l" t="t" r="r" b="b"/>
              <a:pathLst>
                <a:path w="178252" h="161603" extrusionOk="0">
                  <a:moveTo>
                    <a:pt x="178252" y="1"/>
                  </a:moveTo>
                  <a:cubicBezTo>
                    <a:pt x="157163" y="3108"/>
                    <a:pt x="136963" y="9546"/>
                    <a:pt x="117873" y="18869"/>
                  </a:cubicBezTo>
                  <a:cubicBezTo>
                    <a:pt x="79692" y="37738"/>
                    <a:pt x="47283" y="67039"/>
                    <a:pt x="24863" y="103444"/>
                  </a:cubicBezTo>
                  <a:cubicBezTo>
                    <a:pt x="13542" y="121424"/>
                    <a:pt x="5107" y="140959"/>
                    <a:pt x="1" y="161603"/>
                  </a:cubicBezTo>
                  <a:cubicBezTo>
                    <a:pt x="29080" y="81690"/>
                    <a:pt x="95675" y="21089"/>
                    <a:pt x="178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4"/>
            <p:cNvSpPr/>
            <p:nvPr/>
          </p:nvSpPr>
          <p:spPr>
            <a:xfrm>
              <a:off x="2827725" y="726475"/>
              <a:ext cx="527225" cy="1698175"/>
            </a:xfrm>
            <a:custGeom>
              <a:avLst/>
              <a:gdLst/>
              <a:ahLst/>
              <a:cxnLst/>
              <a:rect l="l" t="t" r="r" b="b"/>
              <a:pathLst>
                <a:path w="21089" h="67927" extrusionOk="0">
                  <a:moveTo>
                    <a:pt x="20867" y="0"/>
                  </a:moveTo>
                  <a:cubicBezTo>
                    <a:pt x="12209" y="8658"/>
                    <a:pt x="5772" y="19535"/>
                    <a:pt x="2664" y="31522"/>
                  </a:cubicBezTo>
                  <a:cubicBezTo>
                    <a:pt x="888" y="37515"/>
                    <a:pt x="0" y="43509"/>
                    <a:pt x="222" y="49946"/>
                  </a:cubicBezTo>
                  <a:cubicBezTo>
                    <a:pt x="444" y="55940"/>
                    <a:pt x="1554" y="62155"/>
                    <a:pt x="3996" y="67926"/>
                  </a:cubicBezTo>
                  <a:lnTo>
                    <a:pt x="4218" y="67926"/>
                  </a:lnTo>
                  <a:cubicBezTo>
                    <a:pt x="3330" y="61933"/>
                    <a:pt x="2886" y="55940"/>
                    <a:pt x="2886" y="49946"/>
                  </a:cubicBezTo>
                  <a:cubicBezTo>
                    <a:pt x="3108" y="43953"/>
                    <a:pt x="3552" y="37959"/>
                    <a:pt x="4884" y="32188"/>
                  </a:cubicBezTo>
                  <a:cubicBezTo>
                    <a:pt x="7326" y="20201"/>
                    <a:pt x="13097" y="9102"/>
                    <a:pt x="210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4"/>
            <p:cNvSpPr/>
            <p:nvPr/>
          </p:nvSpPr>
          <p:spPr>
            <a:xfrm>
              <a:off x="3443725" y="726475"/>
              <a:ext cx="505025" cy="1237575"/>
            </a:xfrm>
            <a:custGeom>
              <a:avLst/>
              <a:gdLst/>
              <a:ahLst/>
              <a:cxnLst/>
              <a:rect l="l" t="t" r="r" b="b"/>
              <a:pathLst>
                <a:path w="20201" h="49503" extrusionOk="0">
                  <a:moveTo>
                    <a:pt x="19979" y="0"/>
                  </a:moveTo>
                  <a:cubicBezTo>
                    <a:pt x="13319" y="6216"/>
                    <a:pt x="7992" y="13763"/>
                    <a:pt x="4440" y="22198"/>
                  </a:cubicBezTo>
                  <a:cubicBezTo>
                    <a:pt x="2664" y="26416"/>
                    <a:pt x="1332" y="30856"/>
                    <a:pt x="666" y="35517"/>
                  </a:cubicBezTo>
                  <a:cubicBezTo>
                    <a:pt x="0" y="40179"/>
                    <a:pt x="0" y="44840"/>
                    <a:pt x="888" y="49502"/>
                  </a:cubicBezTo>
                  <a:lnTo>
                    <a:pt x="1332" y="49280"/>
                  </a:lnTo>
                  <a:cubicBezTo>
                    <a:pt x="1776" y="44840"/>
                    <a:pt x="2442" y="40401"/>
                    <a:pt x="3330" y="35961"/>
                  </a:cubicBezTo>
                  <a:cubicBezTo>
                    <a:pt x="4218" y="31744"/>
                    <a:pt x="5328" y="27304"/>
                    <a:pt x="6660" y="23308"/>
                  </a:cubicBezTo>
                  <a:cubicBezTo>
                    <a:pt x="9545" y="14651"/>
                    <a:pt x="14207" y="6882"/>
                    <a:pt x="202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4"/>
            <p:cNvSpPr/>
            <p:nvPr/>
          </p:nvSpPr>
          <p:spPr>
            <a:xfrm>
              <a:off x="2233925" y="931800"/>
              <a:ext cx="382950" cy="1970100"/>
            </a:xfrm>
            <a:custGeom>
              <a:avLst/>
              <a:gdLst/>
              <a:ahLst/>
              <a:cxnLst/>
              <a:rect l="l" t="t" r="r" b="b"/>
              <a:pathLst>
                <a:path w="15318" h="78804" extrusionOk="0">
                  <a:moveTo>
                    <a:pt x="15095" y="1"/>
                  </a:moveTo>
                  <a:cubicBezTo>
                    <a:pt x="6660" y="11322"/>
                    <a:pt x="1776" y="24641"/>
                    <a:pt x="666" y="38625"/>
                  </a:cubicBezTo>
                  <a:cubicBezTo>
                    <a:pt x="0" y="45729"/>
                    <a:pt x="444" y="52610"/>
                    <a:pt x="1998" y="59492"/>
                  </a:cubicBezTo>
                  <a:cubicBezTo>
                    <a:pt x="3552" y="66373"/>
                    <a:pt x="6216" y="72810"/>
                    <a:pt x="10212" y="78804"/>
                  </a:cubicBezTo>
                  <a:lnTo>
                    <a:pt x="10434" y="78804"/>
                  </a:lnTo>
                  <a:cubicBezTo>
                    <a:pt x="7770" y="72366"/>
                    <a:pt x="5994" y="65707"/>
                    <a:pt x="4662" y="59048"/>
                  </a:cubicBezTo>
                  <a:cubicBezTo>
                    <a:pt x="3330" y="52388"/>
                    <a:pt x="2886" y="45729"/>
                    <a:pt x="2886" y="38847"/>
                  </a:cubicBezTo>
                  <a:cubicBezTo>
                    <a:pt x="3552" y="25084"/>
                    <a:pt x="7770" y="11766"/>
                    <a:pt x="15317" y="223"/>
                  </a:cubicBezTo>
                  <a:lnTo>
                    <a:pt x="150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4"/>
            <p:cNvSpPr/>
            <p:nvPr/>
          </p:nvSpPr>
          <p:spPr>
            <a:xfrm>
              <a:off x="1667875" y="1442350"/>
              <a:ext cx="366300" cy="2003400"/>
            </a:xfrm>
            <a:custGeom>
              <a:avLst/>
              <a:gdLst/>
              <a:ahLst/>
              <a:cxnLst/>
              <a:rect l="l" t="t" r="r" b="b"/>
              <a:pathLst>
                <a:path w="14652" h="80136" extrusionOk="0">
                  <a:moveTo>
                    <a:pt x="9324" y="1"/>
                  </a:moveTo>
                  <a:cubicBezTo>
                    <a:pt x="2886" y="12654"/>
                    <a:pt x="0" y="26639"/>
                    <a:pt x="666" y="40845"/>
                  </a:cubicBezTo>
                  <a:cubicBezTo>
                    <a:pt x="888" y="47949"/>
                    <a:pt x="2220" y="54830"/>
                    <a:pt x="4440" y="61712"/>
                  </a:cubicBezTo>
                  <a:cubicBezTo>
                    <a:pt x="6660" y="68371"/>
                    <a:pt x="9990" y="74586"/>
                    <a:pt x="14429" y="80136"/>
                  </a:cubicBezTo>
                  <a:lnTo>
                    <a:pt x="14651" y="80136"/>
                  </a:lnTo>
                  <a:cubicBezTo>
                    <a:pt x="11543" y="73921"/>
                    <a:pt x="8880" y="67483"/>
                    <a:pt x="7104" y="60824"/>
                  </a:cubicBezTo>
                  <a:cubicBezTo>
                    <a:pt x="5106" y="54164"/>
                    <a:pt x="3774" y="47505"/>
                    <a:pt x="3108" y="40623"/>
                  </a:cubicBezTo>
                  <a:cubicBezTo>
                    <a:pt x="1776" y="26861"/>
                    <a:pt x="3996" y="12876"/>
                    <a:pt x="95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4"/>
            <p:cNvSpPr/>
            <p:nvPr/>
          </p:nvSpPr>
          <p:spPr>
            <a:xfrm>
              <a:off x="1401500" y="2940725"/>
              <a:ext cx="316350" cy="1137675"/>
            </a:xfrm>
            <a:custGeom>
              <a:avLst/>
              <a:gdLst/>
              <a:ahLst/>
              <a:cxnLst/>
              <a:rect l="l" t="t" r="r" b="b"/>
              <a:pathLst>
                <a:path w="12654" h="45507" extrusionOk="0">
                  <a:moveTo>
                    <a:pt x="1776" y="1"/>
                  </a:moveTo>
                  <a:cubicBezTo>
                    <a:pt x="0" y="7992"/>
                    <a:pt x="0" y="16205"/>
                    <a:pt x="1776" y="24197"/>
                  </a:cubicBezTo>
                  <a:cubicBezTo>
                    <a:pt x="2442" y="28192"/>
                    <a:pt x="3774" y="31966"/>
                    <a:pt x="5550" y="35740"/>
                  </a:cubicBezTo>
                  <a:cubicBezTo>
                    <a:pt x="7326" y="39291"/>
                    <a:pt x="9545" y="42621"/>
                    <a:pt x="12431" y="45507"/>
                  </a:cubicBezTo>
                  <a:lnTo>
                    <a:pt x="12653" y="45285"/>
                  </a:lnTo>
                  <a:cubicBezTo>
                    <a:pt x="11099" y="41733"/>
                    <a:pt x="9323" y="38181"/>
                    <a:pt x="7770" y="34630"/>
                  </a:cubicBezTo>
                  <a:cubicBezTo>
                    <a:pt x="6216" y="30856"/>
                    <a:pt x="4884" y="27304"/>
                    <a:pt x="3774" y="23531"/>
                  </a:cubicBezTo>
                  <a:cubicBezTo>
                    <a:pt x="1776" y="15983"/>
                    <a:pt x="1110" y="7992"/>
                    <a:pt x="19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4"/>
            <p:cNvSpPr/>
            <p:nvPr/>
          </p:nvSpPr>
          <p:spPr>
            <a:xfrm>
              <a:off x="4226200" y="693175"/>
              <a:ext cx="765850" cy="754750"/>
            </a:xfrm>
            <a:custGeom>
              <a:avLst/>
              <a:gdLst/>
              <a:ahLst/>
              <a:cxnLst/>
              <a:rect l="l" t="t" r="r" b="b"/>
              <a:pathLst>
                <a:path w="30634" h="30190" extrusionOk="0">
                  <a:moveTo>
                    <a:pt x="30634" y="0"/>
                  </a:moveTo>
                  <a:cubicBezTo>
                    <a:pt x="23531" y="1998"/>
                    <a:pt x="16871" y="5772"/>
                    <a:pt x="11322" y="10878"/>
                  </a:cubicBezTo>
                  <a:cubicBezTo>
                    <a:pt x="8436" y="13319"/>
                    <a:pt x="5772" y="16205"/>
                    <a:pt x="3774" y="19313"/>
                  </a:cubicBezTo>
                  <a:cubicBezTo>
                    <a:pt x="1998" y="22642"/>
                    <a:pt x="667" y="26194"/>
                    <a:pt x="1" y="29968"/>
                  </a:cubicBezTo>
                  <a:lnTo>
                    <a:pt x="223" y="30190"/>
                  </a:lnTo>
                  <a:cubicBezTo>
                    <a:pt x="2220" y="26860"/>
                    <a:pt x="4218" y="23752"/>
                    <a:pt x="6216" y="20867"/>
                  </a:cubicBezTo>
                  <a:cubicBezTo>
                    <a:pt x="8214" y="17981"/>
                    <a:pt x="10434" y="15095"/>
                    <a:pt x="12875" y="12431"/>
                  </a:cubicBezTo>
                  <a:cubicBezTo>
                    <a:pt x="17759" y="7104"/>
                    <a:pt x="23975" y="2886"/>
                    <a:pt x="30634" y="222"/>
                  </a:cubicBezTo>
                  <a:lnTo>
                    <a:pt x="306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4"/>
            <p:cNvSpPr/>
            <p:nvPr/>
          </p:nvSpPr>
          <p:spPr>
            <a:xfrm>
              <a:off x="5053075" y="254750"/>
              <a:ext cx="1343025" cy="810275"/>
            </a:xfrm>
            <a:custGeom>
              <a:avLst/>
              <a:gdLst/>
              <a:ahLst/>
              <a:cxnLst/>
              <a:rect l="l" t="t" r="r" b="b"/>
              <a:pathLst>
                <a:path w="53721" h="32411" extrusionOk="0">
                  <a:moveTo>
                    <a:pt x="53720" y="1"/>
                  </a:moveTo>
                  <a:cubicBezTo>
                    <a:pt x="49946" y="3775"/>
                    <a:pt x="45729" y="6882"/>
                    <a:pt x="40845" y="9102"/>
                  </a:cubicBezTo>
                  <a:cubicBezTo>
                    <a:pt x="36184" y="11544"/>
                    <a:pt x="31522" y="13542"/>
                    <a:pt x="26638" y="15318"/>
                  </a:cubicBezTo>
                  <a:cubicBezTo>
                    <a:pt x="21533" y="17093"/>
                    <a:pt x="16649" y="19313"/>
                    <a:pt x="11988" y="21755"/>
                  </a:cubicBezTo>
                  <a:cubicBezTo>
                    <a:pt x="7326" y="24197"/>
                    <a:pt x="3108" y="27749"/>
                    <a:pt x="1" y="32188"/>
                  </a:cubicBezTo>
                  <a:lnTo>
                    <a:pt x="223" y="32410"/>
                  </a:lnTo>
                  <a:cubicBezTo>
                    <a:pt x="4218" y="29302"/>
                    <a:pt x="8658" y="26417"/>
                    <a:pt x="13320" y="24197"/>
                  </a:cubicBezTo>
                  <a:cubicBezTo>
                    <a:pt x="17981" y="21977"/>
                    <a:pt x="22643" y="19757"/>
                    <a:pt x="27526" y="17537"/>
                  </a:cubicBezTo>
                  <a:cubicBezTo>
                    <a:pt x="32410" y="15540"/>
                    <a:pt x="37072" y="13098"/>
                    <a:pt x="41733" y="10434"/>
                  </a:cubicBezTo>
                  <a:cubicBezTo>
                    <a:pt x="46173" y="7770"/>
                    <a:pt x="50168" y="4219"/>
                    <a:pt x="53720" y="223"/>
                  </a:cubicBezTo>
                  <a:lnTo>
                    <a:pt x="537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4"/>
            <p:cNvSpPr/>
            <p:nvPr/>
          </p:nvSpPr>
          <p:spPr>
            <a:xfrm>
              <a:off x="2994200" y="2423225"/>
              <a:ext cx="2552825" cy="446575"/>
            </a:xfrm>
            <a:custGeom>
              <a:avLst/>
              <a:gdLst/>
              <a:ahLst/>
              <a:cxnLst/>
              <a:rect l="l" t="t" r="r" b="b"/>
              <a:pathLst>
                <a:path w="102113" h="17863" extrusionOk="0">
                  <a:moveTo>
                    <a:pt x="13236" y="1"/>
                  </a:moveTo>
                  <a:cubicBezTo>
                    <a:pt x="8769" y="1"/>
                    <a:pt x="4329" y="611"/>
                    <a:pt x="1" y="1832"/>
                  </a:cubicBezTo>
                  <a:lnTo>
                    <a:pt x="1" y="2054"/>
                  </a:lnTo>
                  <a:cubicBezTo>
                    <a:pt x="2381" y="1810"/>
                    <a:pt x="4778" y="1684"/>
                    <a:pt x="7177" y="1684"/>
                  </a:cubicBezTo>
                  <a:cubicBezTo>
                    <a:pt x="13507" y="1684"/>
                    <a:pt x="19856" y="2565"/>
                    <a:pt x="25973" y="4496"/>
                  </a:cubicBezTo>
                  <a:cubicBezTo>
                    <a:pt x="34186" y="6716"/>
                    <a:pt x="42621" y="9824"/>
                    <a:pt x="50834" y="12487"/>
                  </a:cubicBezTo>
                  <a:cubicBezTo>
                    <a:pt x="59270" y="15595"/>
                    <a:pt x="68149" y="17371"/>
                    <a:pt x="77028" y="17815"/>
                  </a:cubicBezTo>
                  <a:cubicBezTo>
                    <a:pt x="77666" y="17847"/>
                    <a:pt x="78303" y="17863"/>
                    <a:pt x="78940" y="17863"/>
                  </a:cubicBezTo>
                  <a:cubicBezTo>
                    <a:pt x="87174" y="17863"/>
                    <a:pt x="95313" y="15213"/>
                    <a:pt x="102112" y="10268"/>
                  </a:cubicBezTo>
                  <a:lnTo>
                    <a:pt x="101890" y="10046"/>
                  </a:lnTo>
                  <a:cubicBezTo>
                    <a:pt x="95559" y="14266"/>
                    <a:pt x="88068" y="16663"/>
                    <a:pt x="80420" y="16663"/>
                  </a:cubicBezTo>
                  <a:cubicBezTo>
                    <a:pt x="79218" y="16663"/>
                    <a:pt x="78012" y="16604"/>
                    <a:pt x="76806" y="16483"/>
                  </a:cubicBezTo>
                  <a:cubicBezTo>
                    <a:pt x="68149" y="15817"/>
                    <a:pt x="59714" y="13819"/>
                    <a:pt x="51500" y="10490"/>
                  </a:cubicBezTo>
                  <a:cubicBezTo>
                    <a:pt x="43287" y="7160"/>
                    <a:pt x="35074" y="4274"/>
                    <a:pt x="26639" y="1832"/>
                  </a:cubicBezTo>
                  <a:cubicBezTo>
                    <a:pt x="22199" y="611"/>
                    <a:pt x="17704" y="1"/>
                    <a:pt x="132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
            <p:cNvSpPr/>
            <p:nvPr/>
          </p:nvSpPr>
          <p:spPr>
            <a:xfrm>
              <a:off x="4242850" y="1420150"/>
              <a:ext cx="1581650" cy="181750"/>
            </a:xfrm>
            <a:custGeom>
              <a:avLst/>
              <a:gdLst/>
              <a:ahLst/>
              <a:cxnLst/>
              <a:rect l="l" t="t" r="r" b="b"/>
              <a:pathLst>
                <a:path w="63266" h="7270" extrusionOk="0">
                  <a:moveTo>
                    <a:pt x="63043" y="1"/>
                  </a:moveTo>
                  <a:cubicBezTo>
                    <a:pt x="58825" y="3331"/>
                    <a:pt x="53720" y="5328"/>
                    <a:pt x="48392" y="5550"/>
                  </a:cubicBezTo>
                  <a:cubicBezTo>
                    <a:pt x="47504" y="5587"/>
                    <a:pt x="46610" y="5606"/>
                    <a:pt x="45713" y="5606"/>
                  </a:cubicBezTo>
                  <a:cubicBezTo>
                    <a:pt x="41227" y="5606"/>
                    <a:pt x="36664" y="5143"/>
                    <a:pt x="32410" y="4219"/>
                  </a:cubicBezTo>
                  <a:cubicBezTo>
                    <a:pt x="27082" y="3109"/>
                    <a:pt x="21755" y="1999"/>
                    <a:pt x="16205" y="1555"/>
                  </a:cubicBezTo>
                  <a:cubicBezTo>
                    <a:pt x="14977" y="1407"/>
                    <a:pt x="13749" y="1336"/>
                    <a:pt x="12526" y="1336"/>
                  </a:cubicBezTo>
                  <a:cubicBezTo>
                    <a:pt x="8221" y="1336"/>
                    <a:pt x="3976" y="2219"/>
                    <a:pt x="1" y="3775"/>
                  </a:cubicBezTo>
                  <a:lnTo>
                    <a:pt x="1" y="3997"/>
                  </a:lnTo>
                  <a:cubicBezTo>
                    <a:pt x="2473" y="3688"/>
                    <a:pt x="4946" y="3522"/>
                    <a:pt x="7418" y="3522"/>
                  </a:cubicBezTo>
                  <a:cubicBezTo>
                    <a:pt x="10273" y="3522"/>
                    <a:pt x="13128" y="3743"/>
                    <a:pt x="15983" y="4219"/>
                  </a:cubicBezTo>
                  <a:lnTo>
                    <a:pt x="31966" y="6438"/>
                  </a:lnTo>
                  <a:cubicBezTo>
                    <a:pt x="35326" y="6976"/>
                    <a:pt x="38687" y="7270"/>
                    <a:pt x="41998" y="7270"/>
                  </a:cubicBezTo>
                  <a:cubicBezTo>
                    <a:pt x="44155" y="7270"/>
                    <a:pt x="46291" y="7145"/>
                    <a:pt x="48392" y="6882"/>
                  </a:cubicBezTo>
                  <a:cubicBezTo>
                    <a:pt x="53942" y="6216"/>
                    <a:pt x="59047" y="3997"/>
                    <a:pt x="63265" y="223"/>
                  </a:cubicBezTo>
                  <a:lnTo>
                    <a:pt x="630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4"/>
            <p:cNvSpPr/>
            <p:nvPr/>
          </p:nvSpPr>
          <p:spPr>
            <a:xfrm>
              <a:off x="3510325" y="1923700"/>
              <a:ext cx="2186525" cy="290900"/>
            </a:xfrm>
            <a:custGeom>
              <a:avLst/>
              <a:gdLst/>
              <a:ahLst/>
              <a:cxnLst/>
              <a:rect l="l" t="t" r="r" b="b"/>
              <a:pathLst>
                <a:path w="87461" h="11636" extrusionOk="0">
                  <a:moveTo>
                    <a:pt x="16545" y="0"/>
                  </a:moveTo>
                  <a:cubicBezTo>
                    <a:pt x="10781" y="0"/>
                    <a:pt x="5143" y="1457"/>
                    <a:pt x="0" y="4277"/>
                  </a:cubicBezTo>
                  <a:lnTo>
                    <a:pt x="0" y="4499"/>
                  </a:lnTo>
                  <a:cubicBezTo>
                    <a:pt x="4471" y="3102"/>
                    <a:pt x="9206" y="2320"/>
                    <a:pt x="13927" y="2320"/>
                  </a:cubicBezTo>
                  <a:cubicBezTo>
                    <a:pt x="16708" y="2320"/>
                    <a:pt x="19483" y="2591"/>
                    <a:pt x="22198" y="3167"/>
                  </a:cubicBezTo>
                  <a:cubicBezTo>
                    <a:pt x="29524" y="4499"/>
                    <a:pt x="36849" y="6719"/>
                    <a:pt x="44174" y="8494"/>
                  </a:cubicBezTo>
                  <a:cubicBezTo>
                    <a:pt x="50781" y="10697"/>
                    <a:pt x="57749" y="11635"/>
                    <a:pt x="64753" y="11635"/>
                  </a:cubicBezTo>
                  <a:cubicBezTo>
                    <a:pt x="65514" y="11635"/>
                    <a:pt x="66276" y="11624"/>
                    <a:pt x="67038" y="11602"/>
                  </a:cubicBezTo>
                  <a:cubicBezTo>
                    <a:pt x="74808" y="11158"/>
                    <a:pt x="82133" y="7829"/>
                    <a:pt x="87461" y="2057"/>
                  </a:cubicBezTo>
                  <a:lnTo>
                    <a:pt x="87239" y="1835"/>
                  </a:lnTo>
                  <a:cubicBezTo>
                    <a:pt x="81689" y="7163"/>
                    <a:pt x="74586" y="10048"/>
                    <a:pt x="66816" y="10048"/>
                  </a:cubicBezTo>
                  <a:cubicBezTo>
                    <a:pt x="59269" y="10048"/>
                    <a:pt x="51722" y="8938"/>
                    <a:pt x="44618" y="6497"/>
                  </a:cubicBezTo>
                  <a:cubicBezTo>
                    <a:pt x="37515" y="3833"/>
                    <a:pt x="29967" y="1835"/>
                    <a:pt x="22420" y="503"/>
                  </a:cubicBezTo>
                  <a:cubicBezTo>
                    <a:pt x="20457" y="167"/>
                    <a:pt x="18494" y="0"/>
                    <a:pt x="165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4"/>
            <p:cNvSpPr/>
            <p:nvPr/>
          </p:nvSpPr>
          <p:spPr>
            <a:xfrm>
              <a:off x="2555800" y="2909850"/>
              <a:ext cx="2902425" cy="531550"/>
            </a:xfrm>
            <a:custGeom>
              <a:avLst/>
              <a:gdLst/>
              <a:ahLst/>
              <a:cxnLst/>
              <a:rect l="l" t="t" r="r" b="b"/>
              <a:pathLst>
                <a:path w="116097" h="21262" extrusionOk="0">
                  <a:moveTo>
                    <a:pt x="13743" y="1"/>
                  </a:moveTo>
                  <a:cubicBezTo>
                    <a:pt x="9093" y="1"/>
                    <a:pt x="4477" y="561"/>
                    <a:pt x="0" y="1680"/>
                  </a:cubicBezTo>
                  <a:lnTo>
                    <a:pt x="0" y="2124"/>
                  </a:lnTo>
                  <a:cubicBezTo>
                    <a:pt x="2673" y="1820"/>
                    <a:pt x="5362" y="1666"/>
                    <a:pt x="8054" y="1666"/>
                  </a:cubicBezTo>
                  <a:cubicBezTo>
                    <a:pt x="15201" y="1666"/>
                    <a:pt x="22368" y="2752"/>
                    <a:pt x="29302" y="5009"/>
                  </a:cubicBezTo>
                  <a:cubicBezTo>
                    <a:pt x="38847" y="7673"/>
                    <a:pt x="48170" y="11225"/>
                    <a:pt x="57715" y="14555"/>
                  </a:cubicBezTo>
                  <a:cubicBezTo>
                    <a:pt x="67261" y="18106"/>
                    <a:pt x="77250" y="20326"/>
                    <a:pt x="87461" y="21214"/>
                  </a:cubicBezTo>
                  <a:cubicBezTo>
                    <a:pt x="88174" y="21246"/>
                    <a:pt x="88889" y="21262"/>
                    <a:pt x="89604" y="21262"/>
                  </a:cubicBezTo>
                  <a:cubicBezTo>
                    <a:pt x="98900" y="21262"/>
                    <a:pt x="108264" y="18582"/>
                    <a:pt x="116096" y="13223"/>
                  </a:cubicBezTo>
                  <a:lnTo>
                    <a:pt x="115874" y="13001"/>
                  </a:lnTo>
                  <a:cubicBezTo>
                    <a:pt x="108777" y="17483"/>
                    <a:pt x="100580" y="19923"/>
                    <a:pt x="92208" y="19923"/>
                  </a:cubicBezTo>
                  <a:cubicBezTo>
                    <a:pt x="90630" y="19923"/>
                    <a:pt x="89045" y="19836"/>
                    <a:pt x="87461" y="19660"/>
                  </a:cubicBezTo>
                  <a:cubicBezTo>
                    <a:pt x="77472" y="18772"/>
                    <a:pt x="67705" y="16330"/>
                    <a:pt x="58603" y="12557"/>
                  </a:cubicBezTo>
                  <a:cubicBezTo>
                    <a:pt x="49280" y="8561"/>
                    <a:pt x="39735" y="5009"/>
                    <a:pt x="30190" y="2346"/>
                  </a:cubicBezTo>
                  <a:cubicBezTo>
                    <a:pt x="24779" y="783"/>
                    <a:pt x="19238" y="1"/>
                    <a:pt x="13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4"/>
            <p:cNvSpPr/>
            <p:nvPr/>
          </p:nvSpPr>
          <p:spPr>
            <a:xfrm>
              <a:off x="2122925" y="3511650"/>
              <a:ext cx="3141050" cy="522650"/>
            </a:xfrm>
            <a:custGeom>
              <a:avLst/>
              <a:gdLst/>
              <a:ahLst/>
              <a:cxnLst/>
              <a:rect l="l" t="t" r="r" b="b"/>
              <a:pathLst>
                <a:path w="125642" h="20906" extrusionOk="0">
                  <a:moveTo>
                    <a:pt x="14606" y="0"/>
                  </a:moveTo>
                  <a:cubicBezTo>
                    <a:pt x="9520" y="0"/>
                    <a:pt x="4480" y="1136"/>
                    <a:pt x="1" y="3579"/>
                  </a:cubicBezTo>
                  <a:lnTo>
                    <a:pt x="1" y="3801"/>
                  </a:lnTo>
                  <a:cubicBezTo>
                    <a:pt x="3830" y="2303"/>
                    <a:pt x="7784" y="1554"/>
                    <a:pt x="11769" y="1554"/>
                  </a:cubicBezTo>
                  <a:cubicBezTo>
                    <a:pt x="13098" y="1554"/>
                    <a:pt x="14430" y="1637"/>
                    <a:pt x="15761" y="1804"/>
                  </a:cubicBezTo>
                  <a:cubicBezTo>
                    <a:pt x="21089" y="2470"/>
                    <a:pt x="26195" y="3579"/>
                    <a:pt x="31300" y="5355"/>
                  </a:cubicBezTo>
                  <a:cubicBezTo>
                    <a:pt x="41511" y="8685"/>
                    <a:pt x="51722" y="12459"/>
                    <a:pt x="62155" y="15566"/>
                  </a:cubicBezTo>
                  <a:cubicBezTo>
                    <a:pt x="72589" y="18896"/>
                    <a:pt x="83466" y="20672"/>
                    <a:pt x="94343" y="20894"/>
                  </a:cubicBezTo>
                  <a:cubicBezTo>
                    <a:pt x="94740" y="20902"/>
                    <a:pt x="95136" y="20906"/>
                    <a:pt x="95532" y="20906"/>
                  </a:cubicBezTo>
                  <a:cubicBezTo>
                    <a:pt x="106218" y="20906"/>
                    <a:pt x="116652" y="18024"/>
                    <a:pt x="125642" y="12459"/>
                  </a:cubicBezTo>
                  <a:lnTo>
                    <a:pt x="125642" y="12237"/>
                  </a:lnTo>
                  <a:cubicBezTo>
                    <a:pt x="117061" y="17026"/>
                    <a:pt x="107583" y="19663"/>
                    <a:pt x="97853" y="19663"/>
                  </a:cubicBezTo>
                  <a:cubicBezTo>
                    <a:pt x="96760" y="19663"/>
                    <a:pt x="95663" y="19629"/>
                    <a:pt x="94565" y="19562"/>
                  </a:cubicBezTo>
                  <a:cubicBezTo>
                    <a:pt x="83910" y="19118"/>
                    <a:pt x="73255" y="17120"/>
                    <a:pt x="63043" y="13569"/>
                  </a:cubicBezTo>
                  <a:cubicBezTo>
                    <a:pt x="52832" y="10017"/>
                    <a:pt x="42843" y="5799"/>
                    <a:pt x="32188" y="2914"/>
                  </a:cubicBezTo>
                  <a:cubicBezTo>
                    <a:pt x="26860" y="1138"/>
                    <a:pt x="21533" y="250"/>
                    <a:pt x="15983" y="28"/>
                  </a:cubicBezTo>
                  <a:cubicBezTo>
                    <a:pt x="15524" y="9"/>
                    <a:pt x="15065" y="0"/>
                    <a:pt x="14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4"/>
            <p:cNvSpPr/>
            <p:nvPr/>
          </p:nvSpPr>
          <p:spPr>
            <a:xfrm>
              <a:off x="1801050" y="4061325"/>
              <a:ext cx="3041175" cy="657175"/>
            </a:xfrm>
            <a:custGeom>
              <a:avLst/>
              <a:gdLst/>
              <a:ahLst/>
              <a:cxnLst/>
              <a:rect l="l" t="t" r="r" b="b"/>
              <a:pathLst>
                <a:path w="121647" h="26287" extrusionOk="0">
                  <a:moveTo>
                    <a:pt x="14479" y="0"/>
                  </a:moveTo>
                  <a:cubicBezTo>
                    <a:pt x="9212" y="0"/>
                    <a:pt x="4006" y="1972"/>
                    <a:pt x="1" y="5344"/>
                  </a:cubicBezTo>
                  <a:lnTo>
                    <a:pt x="1" y="5566"/>
                  </a:lnTo>
                  <a:cubicBezTo>
                    <a:pt x="3871" y="3171"/>
                    <a:pt x="8199" y="1846"/>
                    <a:pt x="12606" y="1846"/>
                  </a:cubicBezTo>
                  <a:cubicBezTo>
                    <a:pt x="13508" y="1846"/>
                    <a:pt x="14413" y="1902"/>
                    <a:pt x="15318" y="2015"/>
                  </a:cubicBezTo>
                  <a:cubicBezTo>
                    <a:pt x="20645" y="2237"/>
                    <a:pt x="25751" y="3791"/>
                    <a:pt x="30412" y="6010"/>
                  </a:cubicBezTo>
                  <a:cubicBezTo>
                    <a:pt x="39957" y="10450"/>
                    <a:pt x="48837" y="17331"/>
                    <a:pt x="59048" y="21327"/>
                  </a:cubicBezTo>
                  <a:cubicBezTo>
                    <a:pt x="67184" y="24651"/>
                    <a:pt x="75768" y="26286"/>
                    <a:pt x="84311" y="26286"/>
                  </a:cubicBezTo>
                  <a:cubicBezTo>
                    <a:pt x="97445" y="26286"/>
                    <a:pt x="110483" y="22422"/>
                    <a:pt x="121646" y="14890"/>
                  </a:cubicBezTo>
                  <a:lnTo>
                    <a:pt x="121646" y="14668"/>
                  </a:lnTo>
                  <a:cubicBezTo>
                    <a:pt x="110842" y="21356"/>
                    <a:pt x="98546" y="24766"/>
                    <a:pt x="86228" y="24766"/>
                  </a:cubicBezTo>
                  <a:cubicBezTo>
                    <a:pt x="77289" y="24766"/>
                    <a:pt x="68337" y="22970"/>
                    <a:pt x="59936" y="19329"/>
                  </a:cubicBezTo>
                  <a:cubicBezTo>
                    <a:pt x="50169" y="15112"/>
                    <a:pt x="41733" y="7786"/>
                    <a:pt x="31522" y="3569"/>
                  </a:cubicBezTo>
                  <a:cubicBezTo>
                    <a:pt x="26417" y="1349"/>
                    <a:pt x="20867" y="17"/>
                    <a:pt x="15318" y="17"/>
                  </a:cubicBezTo>
                  <a:cubicBezTo>
                    <a:pt x="15038" y="6"/>
                    <a:pt x="14758" y="0"/>
                    <a:pt x="144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
            <p:cNvSpPr/>
            <p:nvPr/>
          </p:nvSpPr>
          <p:spPr>
            <a:xfrm>
              <a:off x="1551325" y="4638200"/>
              <a:ext cx="2591650" cy="604800"/>
            </a:xfrm>
            <a:custGeom>
              <a:avLst/>
              <a:gdLst/>
              <a:ahLst/>
              <a:cxnLst/>
              <a:rect l="l" t="t" r="r" b="b"/>
              <a:pathLst>
                <a:path w="103666" h="24192" extrusionOk="0">
                  <a:moveTo>
                    <a:pt x="13430" y="0"/>
                  </a:moveTo>
                  <a:cubicBezTo>
                    <a:pt x="13024" y="0"/>
                    <a:pt x="12617" y="9"/>
                    <a:pt x="12210" y="28"/>
                  </a:cubicBezTo>
                  <a:cubicBezTo>
                    <a:pt x="9768" y="250"/>
                    <a:pt x="7326" y="916"/>
                    <a:pt x="5106" y="1804"/>
                  </a:cubicBezTo>
                  <a:cubicBezTo>
                    <a:pt x="2887" y="2914"/>
                    <a:pt x="1111" y="4689"/>
                    <a:pt x="1" y="6687"/>
                  </a:cubicBezTo>
                  <a:lnTo>
                    <a:pt x="1" y="6687"/>
                  </a:lnTo>
                  <a:cubicBezTo>
                    <a:pt x="2935" y="3544"/>
                    <a:pt x="7056" y="1785"/>
                    <a:pt x="11430" y="1785"/>
                  </a:cubicBezTo>
                  <a:cubicBezTo>
                    <a:pt x="11689" y="1785"/>
                    <a:pt x="11949" y="1791"/>
                    <a:pt x="12210" y="1804"/>
                  </a:cubicBezTo>
                  <a:cubicBezTo>
                    <a:pt x="16649" y="1804"/>
                    <a:pt x="21089" y="3136"/>
                    <a:pt x="24863" y="5577"/>
                  </a:cubicBezTo>
                  <a:cubicBezTo>
                    <a:pt x="28858" y="7575"/>
                    <a:pt x="32410" y="10461"/>
                    <a:pt x="36406" y="13125"/>
                  </a:cubicBezTo>
                  <a:cubicBezTo>
                    <a:pt x="46827" y="20400"/>
                    <a:pt x="59338" y="24192"/>
                    <a:pt x="71933" y="24192"/>
                  </a:cubicBezTo>
                  <a:cubicBezTo>
                    <a:pt x="73558" y="24192"/>
                    <a:pt x="75183" y="24129"/>
                    <a:pt x="76806" y="24002"/>
                  </a:cubicBezTo>
                  <a:cubicBezTo>
                    <a:pt x="86351" y="23336"/>
                    <a:pt x="95453" y="20450"/>
                    <a:pt x="103666" y="15789"/>
                  </a:cubicBezTo>
                  <a:lnTo>
                    <a:pt x="103666" y="15567"/>
                  </a:lnTo>
                  <a:cubicBezTo>
                    <a:pt x="94419" y="20375"/>
                    <a:pt x="84215" y="22855"/>
                    <a:pt x="74002" y="22855"/>
                  </a:cubicBezTo>
                  <a:cubicBezTo>
                    <a:pt x="65826" y="22855"/>
                    <a:pt x="57645" y="21265"/>
                    <a:pt x="49946" y="18008"/>
                  </a:cubicBezTo>
                  <a:cubicBezTo>
                    <a:pt x="45729" y="16011"/>
                    <a:pt x="41733" y="13791"/>
                    <a:pt x="38181" y="11127"/>
                  </a:cubicBezTo>
                  <a:cubicBezTo>
                    <a:pt x="34408" y="8241"/>
                    <a:pt x="30412" y="5577"/>
                    <a:pt x="26195" y="3358"/>
                  </a:cubicBezTo>
                  <a:cubicBezTo>
                    <a:pt x="22328" y="1119"/>
                    <a:pt x="17903" y="0"/>
                    <a:pt x="134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3">
  <p:cSld name="CUSTOM_9_1_1">
    <p:spTree>
      <p:nvGrpSpPr>
        <p:cNvPr id="1" name="Shape 992"/>
        <p:cNvGrpSpPr/>
        <p:nvPr/>
      </p:nvGrpSpPr>
      <p:grpSpPr>
        <a:xfrm>
          <a:off x="0" y="0"/>
          <a:ext cx="0" cy="0"/>
          <a:chOff x="0" y="0"/>
          <a:chExt cx="0" cy="0"/>
        </a:xfrm>
      </p:grpSpPr>
      <p:sp>
        <p:nvSpPr>
          <p:cNvPr id="993" name="Google Shape;993;p27"/>
          <p:cNvSpPr/>
          <p:nvPr/>
        </p:nvSpPr>
        <p:spPr>
          <a:xfrm>
            <a:off x="421075" y="389425"/>
            <a:ext cx="8309400" cy="4369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4" name="Google Shape;994;p27"/>
          <p:cNvGrpSpPr/>
          <p:nvPr/>
        </p:nvGrpSpPr>
        <p:grpSpPr>
          <a:xfrm rot="-5701928" flipH="1">
            <a:off x="7774081" y="-816358"/>
            <a:ext cx="878626" cy="1822072"/>
            <a:chOff x="2479375" y="241250"/>
            <a:chExt cx="2454400" cy="5089875"/>
          </a:xfrm>
        </p:grpSpPr>
        <p:sp>
          <p:nvSpPr>
            <p:cNvPr id="995" name="Google Shape;995;p27"/>
            <p:cNvSpPr/>
            <p:nvPr/>
          </p:nvSpPr>
          <p:spPr>
            <a:xfrm>
              <a:off x="2479375" y="1065000"/>
              <a:ext cx="1943850" cy="4266125"/>
            </a:xfrm>
            <a:custGeom>
              <a:avLst/>
              <a:gdLst/>
              <a:ahLst/>
              <a:cxnLst/>
              <a:rect l="l" t="t" r="r" b="b"/>
              <a:pathLst>
                <a:path w="77754" h="170645" extrusionOk="0">
                  <a:moveTo>
                    <a:pt x="75783" y="0"/>
                  </a:moveTo>
                  <a:cubicBezTo>
                    <a:pt x="74757" y="0"/>
                    <a:pt x="73647" y="666"/>
                    <a:pt x="73536" y="1998"/>
                  </a:cubicBezTo>
                  <a:cubicBezTo>
                    <a:pt x="65988" y="61933"/>
                    <a:pt x="55777" y="129859"/>
                    <a:pt x="1836" y="166708"/>
                  </a:cubicBezTo>
                  <a:cubicBezTo>
                    <a:pt x="0" y="167993"/>
                    <a:pt x="1201" y="170644"/>
                    <a:pt x="2927" y="170644"/>
                  </a:cubicBezTo>
                  <a:cubicBezTo>
                    <a:pt x="3288" y="170644"/>
                    <a:pt x="3672" y="170528"/>
                    <a:pt x="4056" y="170260"/>
                  </a:cubicBezTo>
                  <a:lnTo>
                    <a:pt x="4056" y="170038"/>
                  </a:lnTo>
                  <a:cubicBezTo>
                    <a:pt x="59329" y="132523"/>
                    <a:pt x="69984" y="63709"/>
                    <a:pt x="77531" y="1998"/>
                  </a:cubicBezTo>
                  <a:cubicBezTo>
                    <a:pt x="77753" y="666"/>
                    <a:pt x="76810" y="0"/>
                    <a:pt x="757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7"/>
            <p:cNvSpPr/>
            <p:nvPr/>
          </p:nvSpPr>
          <p:spPr>
            <a:xfrm>
              <a:off x="4179025" y="241250"/>
              <a:ext cx="443975" cy="1395375"/>
            </a:xfrm>
            <a:custGeom>
              <a:avLst/>
              <a:gdLst/>
              <a:ahLst/>
              <a:cxnLst/>
              <a:rect l="l" t="t" r="r" b="b"/>
              <a:pathLst>
                <a:path w="17759" h="55815" extrusionOk="0">
                  <a:moveTo>
                    <a:pt x="10381" y="1"/>
                  </a:moveTo>
                  <a:cubicBezTo>
                    <a:pt x="8131" y="1"/>
                    <a:pt x="6021" y="1087"/>
                    <a:pt x="4884" y="2983"/>
                  </a:cubicBezTo>
                  <a:cubicBezTo>
                    <a:pt x="3330" y="5203"/>
                    <a:pt x="2664" y="7644"/>
                    <a:pt x="2442" y="10308"/>
                  </a:cubicBezTo>
                  <a:cubicBezTo>
                    <a:pt x="0" y="25403"/>
                    <a:pt x="888" y="40941"/>
                    <a:pt x="4884" y="55814"/>
                  </a:cubicBezTo>
                  <a:lnTo>
                    <a:pt x="13985" y="25403"/>
                  </a:lnTo>
                  <a:cubicBezTo>
                    <a:pt x="15761" y="19187"/>
                    <a:pt x="17759" y="12972"/>
                    <a:pt x="16427" y="6756"/>
                  </a:cubicBezTo>
                  <a:cubicBezTo>
                    <a:pt x="16205" y="3871"/>
                    <a:pt x="14207" y="1207"/>
                    <a:pt x="11543" y="97"/>
                  </a:cubicBezTo>
                  <a:cubicBezTo>
                    <a:pt x="11155" y="32"/>
                    <a:pt x="10766" y="1"/>
                    <a:pt x="103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7"/>
            <p:cNvSpPr/>
            <p:nvPr/>
          </p:nvSpPr>
          <p:spPr>
            <a:xfrm>
              <a:off x="3679550" y="1462325"/>
              <a:ext cx="399600" cy="1189850"/>
            </a:xfrm>
            <a:custGeom>
              <a:avLst/>
              <a:gdLst/>
              <a:ahLst/>
              <a:cxnLst/>
              <a:rect l="l" t="t" r="r" b="b"/>
              <a:pathLst>
                <a:path w="15984" h="47594" extrusionOk="0">
                  <a:moveTo>
                    <a:pt x="3784" y="1"/>
                  </a:moveTo>
                  <a:cubicBezTo>
                    <a:pt x="3091" y="1"/>
                    <a:pt x="2398" y="179"/>
                    <a:pt x="1777" y="534"/>
                  </a:cubicBezTo>
                  <a:cubicBezTo>
                    <a:pt x="445" y="2088"/>
                    <a:pt x="1" y="3863"/>
                    <a:pt x="445" y="5639"/>
                  </a:cubicBezTo>
                  <a:cubicBezTo>
                    <a:pt x="1777" y="20734"/>
                    <a:pt x="7104" y="35163"/>
                    <a:pt x="15984" y="47594"/>
                  </a:cubicBezTo>
                  <a:cubicBezTo>
                    <a:pt x="15318" y="33609"/>
                    <a:pt x="13098" y="19624"/>
                    <a:pt x="9102" y="6083"/>
                  </a:cubicBezTo>
                  <a:cubicBezTo>
                    <a:pt x="8658" y="4307"/>
                    <a:pt x="7992" y="2754"/>
                    <a:pt x="6660" y="1200"/>
                  </a:cubicBezTo>
                  <a:cubicBezTo>
                    <a:pt x="5861" y="401"/>
                    <a:pt x="4822" y="1"/>
                    <a:pt x="37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7"/>
            <p:cNvSpPr/>
            <p:nvPr/>
          </p:nvSpPr>
          <p:spPr>
            <a:xfrm>
              <a:off x="4123525" y="1803575"/>
              <a:ext cx="810250" cy="1118775"/>
            </a:xfrm>
            <a:custGeom>
              <a:avLst/>
              <a:gdLst/>
              <a:ahLst/>
              <a:cxnLst/>
              <a:rect l="l" t="t" r="r" b="b"/>
              <a:pathLst>
                <a:path w="32410" h="44751" extrusionOk="0">
                  <a:moveTo>
                    <a:pt x="26344" y="0"/>
                  </a:moveTo>
                  <a:cubicBezTo>
                    <a:pt x="26080" y="0"/>
                    <a:pt x="25807" y="63"/>
                    <a:pt x="25528" y="203"/>
                  </a:cubicBezTo>
                  <a:cubicBezTo>
                    <a:pt x="24640" y="425"/>
                    <a:pt x="24418" y="1534"/>
                    <a:pt x="24196" y="2644"/>
                  </a:cubicBezTo>
                  <a:cubicBezTo>
                    <a:pt x="22642" y="10414"/>
                    <a:pt x="20201" y="17739"/>
                    <a:pt x="16871" y="25064"/>
                  </a:cubicBezTo>
                  <a:cubicBezTo>
                    <a:pt x="13319" y="31946"/>
                    <a:pt x="7548" y="35276"/>
                    <a:pt x="222" y="37939"/>
                  </a:cubicBezTo>
                  <a:lnTo>
                    <a:pt x="0" y="37939"/>
                  </a:lnTo>
                  <a:cubicBezTo>
                    <a:pt x="2573" y="42480"/>
                    <a:pt x="7623" y="44750"/>
                    <a:pt x="12757" y="44750"/>
                  </a:cubicBezTo>
                  <a:cubicBezTo>
                    <a:pt x="15153" y="44750"/>
                    <a:pt x="17567" y="44256"/>
                    <a:pt x="19757" y="43267"/>
                  </a:cubicBezTo>
                  <a:cubicBezTo>
                    <a:pt x="26416" y="39493"/>
                    <a:pt x="30856" y="33056"/>
                    <a:pt x="31744" y="25508"/>
                  </a:cubicBezTo>
                  <a:cubicBezTo>
                    <a:pt x="32410" y="17961"/>
                    <a:pt x="31522" y="10414"/>
                    <a:pt x="29302" y="3310"/>
                  </a:cubicBezTo>
                  <a:cubicBezTo>
                    <a:pt x="28928" y="1813"/>
                    <a:pt x="27764" y="0"/>
                    <a:pt x="263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7"/>
            <p:cNvSpPr/>
            <p:nvPr/>
          </p:nvSpPr>
          <p:spPr>
            <a:xfrm>
              <a:off x="3302200" y="2345350"/>
              <a:ext cx="610475" cy="1031550"/>
            </a:xfrm>
            <a:custGeom>
              <a:avLst/>
              <a:gdLst/>
              <a:ahLst/>
              <a:cxnLst/>
              <a:rect l="l" t="t" r="r" b="b"/>
              <a:pathLst>
                <a:path w="24419" h="41262" extrusionOk="0">
                  <a:moveTo>
                    <a:pt x="2672" y="1"/>
                  </a:moveTo>
                  <a:cubicBezTo>
                    <a:pt x="2278" y="1"/>
                    <a:pt x="1899" y="88"/>
                    <a:pt x="1554" y="286"/>
                  </a:cubicBezTo>
                  <a:cubicBezTo>
                    <a:pt x="444" y="1396"/>
                    <a:pt x="0" y="2728"/>
                    <a:pt x="222" y="4281"/>
                  </a:cubicBezTo>
                  <a:cubicBezTo>
                    <a:pt x="666" y="15158"/>
                    <a:pt x="4884" y="25592"/>
                    <a:pt x="11987" y="34027"/>
                  </a:cubicBezTo>
                  <a:cubicBezTo>
                    <a:pt x="14669" y="36900"/>
                    <a:pt x="18673" y="41262"/>
                    <a:pt x="22431" y="41262"/>
                  </a:cubicBezTo>
                  <a:cubicBezTo>
                    <a:pt x="23028" y="41262"/>
                    <a:pt x="23618" y="41152"/>
                    <a:pt x="24196" y="40908"/>
                  </a:cubicBezTo>
                  <a:lnTo>
                    <a:pt x="24418" y="41130"/>
                  </a:lnTo>
                  <a:cubicBezTo>
                    <a:pt x="22642" y="26701"/>
                    <a:pt x="16427" y="12939"/>
                    <a:pt x="6660" y="2284"/>
                  </a:cubicBezTo>
                  <a:cubicBezTo>
                    <a:pt x="5624" y="1075"/>
                    <a:pt x="4051" y="1"/>
                    <a:pt x="26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7"/>
            <p:cNvSpPr/>
            <p:nvPr/>
          </p:nvSpPr>
          <p:spPr>
            <a:xfrm>
              <a:off x="3651825" y="3385450"/>
              <a:ext cx="982275" cy="684600"/>
            </a:xfrm>
            <a:custGeom>
              <a:avLst/>
              <a:gdLst/>
              <a:ahLst/>
              <a:cxnLst/>
              <a:rect l="l" t="t" r="r" b="b"/>
              <a:pathLst>
                <a:path w="39291" h="27384" extrusionOk="0">
                  <a:moveTo>
                    <a:pt x="0" y="23278"/>
                  </a:moveTo>
                  <a:lnTo>
                    <a:pt x="0" y="23500"/>
                  </a:lnTo>
                  <a:cubicBezTo>
                    <a:pt x="39" y="23451"/>
                    <a:pt x="77" y="23402"/>
                    <a:pt x="116" y="23353"/>
                  </a:cubicBezTo>
                  <a:lnTo>
                    <a:pt x="116" y="23353"/>
                  </a:lnTo>
                  <a:cubicBezTo>
                    <a:pt x="77" y="23328"/>
                    <a:pt x="39" y="23303"/>
                    <a:pt x="0" y="23278"/>
                  </a:cubicBezTo>
                  <a:close/>
                  <a:moveTo>
                    <a:pt x="33289" y="0"/>
                  </a:moveTo>
                  <a:cubicBezTo>
                    <a:pt x="32780" y="0"/>
                    <a:pt x="32262" y="63"/>
                    <a:pt x="31743" y="192"/>
                  </a:cubicBezTo>
                  <a:cubicBezTo>
                    <a:pt x="29080" y="858"/>
                    <a:pt x="26860" y="1968"/>
                    <a:pt x="24862" y="3522"/>
                  </a:cubicBezTo>
                  <a:cubicBezTo>
                    <a:pt x="16477" y="9479"/>
                    <a:pt x="6557" y="15218"/>
                    <a:pt x="116" y="23353"/>
                  </a:cubicBezTo>
                  <a:lnTo>
                    <a:pt x="116" y="23353"/>
                  </a:lnTo>
                  <a:cubicBezTo>
                    <a:pt x="4431" y="26109"/>
                    <a:pt x="9176" y="27384"/>
                    <a:pt x="13832" y="27384"/>
                  </a:cubicBezTo>
                  <a:cubicBezTo>
                    <a:pt x="24732" y="27384"/>
                    <a:pt x="35145" y="20396"/>
                    <a:pt x="38403" y="9071"/>
                  </a:cubicBezTo>
                  <a:cubicBezTo>
                    <a:pt x="39291" y="7074"/>
                    <a:pt x="39291" y="4854"/>
                    <a:pt x="38403" y="2856"/>
                  </a:cubicBezTo>
                  <a:cubicBezTo>
                    <a:pt x="37330" y="1068"/>
                    <a:pt x="35393" y="0"/>
                    <a:pt x="332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1" name="Google Shape;1001;p27"/>
          <p:cNvGrpSpPr/>
          <p:nvPr/>
        </p:nvGrpSpPr>
        <p:grpSpPr>
          <a:xfrm rot="278790" flipH="1">
            <a:off x="8148586" y="3933920"/>
            <a:ext cx="1327654" cy="1302755"/>
            <a:chOff x="1124025" y="238125"/>
            <a:chExt cx="5272075" cy="5173200"/>
          </a:xfrm>
        </p:grpSpPr>
        <p:sp>
          <p:nvSpPr>
            <p:cNvPr id="1002" name="Google Shape;1002;p27"/>
            <p:cNvSpPr/>
            <p:nvPr/>
          </p:nvSpPr>
          <p:spPr>
            <a:xfrm>
              <a:off x="1124025" y="238125"/>
              <a:ext cx="5272075" cy="5173200"/>
            </a:xfrm>
            <a:custGeom>
              <a:avLst/>
              <a:gdLst/>
              <a:ahLst/>
              <a:cxnLst/>
              <a:rect l="l" t="t" r="r" b="b"/>
              <a:pathLst>
                <a:path w="210883" h="206928" extrusionOk="0">
                  <a:moveTo>
                    <a:pt x="210882" y="0"/>
                  </a:moveTo>
                  <a:cubicBezTo>
                    <a:pt x="160492" y="29523"/>
                    <a:pt x="89459" y="1332"/>
                    <a:pt x="42177" y="35295"/>
                  </a:cubicBezTo>
                  <a:cubicBezTo>
                    <a:pt x="20422" y="50834"/>
                    <a:pt x="8214" y="77249"/>
                    <a:pt x="4218" y="103665"/>
                  </a:cubicBezTo>
                  <a:cubicBezTo>
                    <a:pt x="0" y="130081"/>
                    <a:pt x="5550" y="160270"/>
                    <a:pt x="8436" y="186908"/>
                  </a:cubicBezTo>
                  <a:cubicBezTo>
                    <a:pt x="24825" y="200456"/>
                    <a:pt x="46633" y="206927"/>
                    <a:pt x="68751" y="206927"/>
                  </a:cubicBezTo>
                  <a:cubicBezTo>
                    <a:pt x="98457" y="206927"/>
                    <a:pt x="128723" y="195253"/>
                    <a:pt x="147174" y="173367"/>
                  </a:cubicBezTo>
                  <a:cubicBezTo>
                    <a:pt x="187352" y="125863"/>
                    <a:pt x="174477" y="50390"/>
                    <a:pt x="2108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7"/>
            <p:cNvSpPr/>
            <p:nvPr/>
          </p:nvSpPr>
          <p:spPr>
            <a:xfrm>
              <a:off x="1490275" y="892950"/>
              <a:ext cx="4456300" cy="4040075"/>
            </a:xfrm>
            <a:custGeom>
              <a:avLst/>
              <a:gdLst/>
              <a:ahLst/>
              <a:cxnLst/>
              <a:rect l="l" t="t" r="r" b="b"/>
              <a:pathLst>
                <a:path w="178252" h="161603" extrusionOk="0">
                  <a:moveTo>
                    <a:pt x="178252" y="1"/>
                  </a:moveTo>
                  <a:cubicBezTo>
                    <a:pt x="157163" y="3108"/>
                    <a:pt x="136963" y="9546"/>
                    <a:pt x="117873" y="18869"/>
                  </a:cubicBezTo>
                  <a:cubicBezTo>
                    <a:pt x="79692" y="37738"/>
                    <a:pt x="47283" y="67039"/>
                    <a:pt x="24863" y="103444"/>
                  </a:cubicBezTo>
                  <a:cubicBezTo>
                    <a:pt x="13542" y="121424"/>
                    <a:pt x="5107" y="140959"/>
                    <a:pt x="1" y="161603"/>
                  </a:cubicBezTo>
                  <a:cubicBezTo>
                    <a:pt x="29080" y="81690"/>
                    <a:pt x="95675" y="21089"/>
                    <a:pt x="178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7"/>
            <p:cNvSpPr/>
            <p:nvPr/>
          </p:nvSpPr>
          <p:spPr>
            <a:xfrm>
              <a:off x="2827725" y="726475"/>
              <a:ext cx="527225" cy="1698175"/>
            </a:xfrm>
            <a:custGeom>
              <a:avLst/>
              <a:gdLst/>
              <a:ahLst/>
              <a:cxnLst/>
              <a:rect l="l" t="t" r="r" b="b"/>
              <a:pathLst>
                <a:path w="21089" h="67927" extrusionOk="0">
                  <a:moveTo>
                    <a:pt x="20867" y="0"/>
                  </a:moveTo>
                  <a:cubicBezTo>
                    <a:pt x="12209" y="8658"/>
                    <a:pt x="5772" y="19535"/>
                    <a:pt x="2664" y="31522"/>
                  </a:cubicBezTo>
                  <a:cubicBezTo>
                    <a:pt x="888" y="37515"/>
                    <a:pt x="0" y="43509"/>
                    <a:pt x="222" y="49946"/>
                  </a:cubicBezTo>
                  <a:cubicBezTo>
                    <a:pt x="444" y="55940"/>
                    <a:pt x="1554" y="62155"/>
                    <a:pt x="3996" y="67926"/>
                  </a:cubicBezTo>
                  <a:lnTo>
                    <a:pt x="4218" y="67926"/>
                  </a:lnTo>
                  <a:cubicBezTo>
                    <a:pt x="3330" y="61933"/>
                    <a:pt x="2886" y="55940"/>
                    <a:pt x="2886" y="49946"/>
                  </a:cubicBezTo>
                  <a:cubicBezTo>
                    <a:pt x="3108" y="43953"/>
                    <a:pt x="3552" y="37959"/>
                    <a:pt x="4884" y="32188"/>
                  </a:cubicBezTo>
                  <a:cubicBezTo>
                    <a:pt x="7326" y="20201"/>
                    <a:pt x="13097" y="9102"/>
                    <a:pt x="210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7"/>
            <p:cNvSpPr/>
            <p:nvPr/>
          </p:nvSpPr>
          <p:spPr>
            <a:xfrm>
              <a:off x="3443725" y="726475"/>
              <a:ext cx="505025" cy="1237575"/>
            </a:xfrm>
            <a:custGeom>
              <a:avLst/>
              <a:gdLst/>
              <a:ahLst/>
              <a:cxnLst/>
              <a:rect l="l" t="t" r="r" b="b"/>
              <a:pathLst>
                <a:path w="20201" h="49503" extrusionOk="0">
                  <a:moveTo>
                    <a:pt x="19979" y="0"/>
                  </a:moveTo>
                  <a:cubicBezTo>
                    <a:pt x="13319" y="6216"/>
                    <a:pt x="7992" y="13763"/>
                    <a:pt x="4440" y="22198"/>
                  </a:cubicBezTo>
                  <a:cubicBezTo>
                    <a:pt x="2664" y="26416"/>
                    <a:pt x="1332" y="30856"/>
                    <a:pt x="666" y="35517"/>
                  </a:cubicBezTo>
                  <a:cubicBezTo>
                    <a:pt x="0" y="40179"/>
                    <a:pt x="0" y="44840"/>
                    <a:pt x="888" y="49502"/>
                  </a:cubicBezTo>
                  <a:lnTo>
                    <a:pt x="1332" y="49280"/>
                  </a:lnTo>
                  <a:cubicBezTo>
                    <a:pt x="1776" y="44840"/>
                    <a:pt x="2442" y="40401"/>
                    <a:pt x="3330" y="35961"/>
                  </a:cubicBezTo>
                  <a:cubicBezTo>
                    <a:pt x="4218" y="31744"/>
                    <a:pt x="5328" y="27304"/>
                    <a:pt x="6660" y="23308"/>
                  </a:cubicBezTo>
                  <a:cubicBezTo>
                    <a:pt x="9545" y="14651"/>
                    <a:pt x="14207" y="6882"/>
                    <a:pt x="202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7"/>
            <p:cNvSpPr/>
            <p:nvPr/>
          </p:nvSpPr>
          <p:spPr>
            <a:xfrm>
              <a:off x="2233925" y="931800"/>
              <a:ext cx="382950" cy="1970100"/>
            </a:xfrm>
            <a:custGeom>
              <a:avLst/>
              <a:gdLst/>
              <a:ahLst/>
              <a:cxnLst/>
              <a:rect l="l" t="t" r="r" b="b"/>
              <a:pathLst>
                <a:path w="15318" h="78804" extrusionOk="0">
                  <a:moveTo>
                    <a:pt x="15095" y="1"/>
                  </a:moveTo>
                  <a:cubicBezTo>
                    <a:pt x="6660" y="11322"/>
                    <a:pt x="1776" y="24641"/>
                    <a:pt x="666" y="38625"/>
                  </a:cubicBezTo>
                  <a:cubicBezTo>
                    <a:pt x="0" y="45729"/>
                    <a:pt x="444" y="52610"/>
                    <a:pt x="1998" y="59492"/>
                  </a:cubicBezTo>
                  <a:cubicBezTo>
                    <a:pt x="3552" y="66373"/>
                    <a:pt x="6216" y="72810"/>
                    <a:pt x="10212" y="78804"/>
                  </a:cubicBezTo>
                  <a:lnTo>
                    <a:pt x="10434" y="78804"/>
                  </a:lnTo>
                  <a:cubicBezTo>
                    <a:pt x="7770" y="72366"/>
                    <a:pt x="5994" y="65707"/>
                    <a:pt x="4662" y="59048"/>
                  </a:cubicBezTo>
                  <a:cubicBezTo>
                    <a:pt x="3330" y="52388"/>
                    <a:pt x="2886" y="45729"/>
                    <a:pt x="2886" y="38847"/>
                  </a:cubicBezTo>
                  <a:cubicBezTo>
                    <a:pt x="3552" y="25084"/>
                    <a:pt x="7770" y="11766"/>
                    <a:pt x="15317" y="223"/>
                  </a:cubicBezTo>
                  <a:lnTo>
                    <a:pt x="150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7"/>
            <p:cNvSpPr/>
            <p:nvPr/>
          </p:nvSpPr>
          <p:spPr>
            <a:xfrm>
              <a:off x="1667875" y="1442350"/>
              <a:ext cx="366300" cy="2003400"/>
            </a:xfrm>
            <a:custGeom>
              <a:avLst/>
              <a:gdLst/>
              <a:ahLst/>
              <a:cxnLst/>
              <a:rect l="l" t="t" r="r" b="b"/>
              <a:pathLst>
                <a:path w="14652" h="80136" extrusionOk="0">
                  <a:moveTo>
                    <a:pt x="9324" y="1"/>
                  </a:moveTo>
                  <a:cubicBezTo>
                    <a:pt x="2886" y="12654"/>
                    <a:pt x="0" y="26639"/>
                    <a:pt x="666" y="40845"/>
                  </a:cubicBezTo>
                  <a:cubicBezTo>
                    <a:pt x="888" y="47949"/>
                    <a:pt x="2220" y="54830"/>
                    <a:pt x="4440" y="61712"/>
                  </a:cubicBezTo>
                  <a:cubicBezTo>
                    <a:pt x="6660" y="68371"/>
                    <a:pt x="9990" y="74586"/>
                    <a:pt x="14429" y="80136"/>
                  </a:cubicBezTo>
                  <a:lnTo>
                    <a:pt x="14651" y="80136"/>
                  </a:lnTo>
                  <a:cubicBezTo>
                    <a:pt x="11543" y="73921"/>
                    <a:pt x="8880" y="67483"/>
                    <a:pt x="7104" y="60824"/>
                  </a:cubicBezTo>
                  <a:cubicBezTo>
                    <a:pt x="5106" y="54164"/>
                    <a:pt x="3774" y="47505"/>
                    <a:pt x="3108" y="40623"/>
                  </a:cubicBezTo>
                  <a:cubicBezTo>
                    <a:pt x="1776" y="26861"/>
                    <a:pt x="3996" y="12876"/>
                    <a:pt x="95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7"/>
            <p:cNvSpPr/>
            <p:nvPr/>
          </p:nvSpPr>
          <p:spPr>
            <a:xfrm>
              <a:off x="1401500" y="2940725"/>
              <a:ext cx="316350" cy="1137675"/>
            </a:xfrm>
            <a:custGeom>
              <a:avLst/>
              <a:gdLst/>
              <a:ahLst/>
              <a:cxnLst/>
              <a:rect l="l" t="t" r="r" b="b"/>
              <a:pathLst>
                <a:path w="12654" h="45507" extrusionOk="0">
                  <a:moveTo>
                    <a:pt x="1776" y="1"/>
                  </a:moveTo>
                  <a:cubicBezTo>
                    <a:pt x="0" y="7992"/>
                    <a:pt x="0" y="16205"/>
                    <a:pt x="1776" y="24197"/>
                  </a:cubicBezTo>
                  <a:cubicBezTo>
                    <a:pt x="2442" y="28192"/>
                    <a:pt x="3774" y="31966"/>
                    <a:pt x="5550" y="35740"/>
                  </a:cubicBezTo>
                  <a:cubicBezTo>
                    <a:pt x="7326" y="39291"/>
                    <a:pt x="9545" y="42621"/>
                    <a:pt x="12431" y="45507"/>
                  </a:cubicBezTo>
                  <a:lnTo>
                    <a:pt x="12653" y="45285"/>
                  </a:lnTo>
                  <a:cubicBezTo>
                    <a:pt x="11099" y="41733"/>
                    <a:pt x="9323" y="38181"/>
                    <a:pt x="7770" y="34630"/>
                  </a:cubicBezTo>
                  <a:cubicBezTo>
                    <a:pt x="6216" y="30856"/>
                    <a:pt x="4884" y="27304"/>
                    <a:pt x="3774" y="23531"/>
                  </a:cubicBezTo>
                  <a:cubicBezTo>
                    <a:pt x="1776" y="15983"/>
                    <a:pt x="1110" y="7992"/>
                    <a:pt x="19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7"/>
            <p:cNvSpPr/>
            <p:nvPr/>
          </p:nvSpPr>
          <p:spPr>
            <a:xfrm>
              <a:off x="4226200" y="693175"/>
              <a:ext cx="765850" cy="754750"/>
            </a:xfrm>
            <a:custGeom>
              <a:avLst/>
              <a:gdLst/>
              <a:ahLst/>
              <a:cxnLst/>
              <a:rect l="l" t="t" r="r" b="b"/>
              <a:pathLst>
                <a:path w="30634" h="30190" extrusionOk="0">
                  <a:moveTo>
                    <a:pt x="30634" y="0"/>
                  </a:moveTo>
                  <a:cubicBezTo>
                    <a:pt x="23531" y="1998"/>
                    <a:pt x="16871" y="5772"/>
                    <a:pt x="11322" y="10878"/>
                  </a:cubicBezTo>
                  <a:cubicBezTo>
                    <a:pt x="8436" y="13319"/>
                    <a:pt x="5772" y="16205"/>
                    <a:pt x="3774" y="19313"/>
                  </a:cubicBezTo>
                  <a:cubicBezTo>
                    <a:pt x="1998" y="22642"/>
                    <a:pt x="667" y="26194"/>
                    <a:pt x="1" y="29968"/>
                  </a:cubicBezTo>
                  <a:lnTo>
                    <a:pt x="223" y="30190"/>
                  </a:lnTo>
                  <a:cubicBezTo>
                    <a:pt x="2220" y="26860"/>
                    <a:pt x="4218" y="23752"/>
                    <a:pt x="6216" y="20867"/>
                  </a:cubicBezTo>
                  <a:cubicBezTo>
                    <a:pt x="8214" y="17981"/>
                    <a:pt x="10434" y="15095"/>
                    <a:pt x="12875" y="12431"/>
                  </a:cubicBezTo>
                  <a:cubicBezTo>
                    <a:pt x="17759" y="7104"/>
                    <a:pt x="23975" y="2886"/>
                    <a:pt x="30634" y="222"/>
                  </a:cubicBezTo>
                  <a:lnTo>
                    <a:pt x="306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7"/>
            <p:cNvSpPr/>
            <p:nvPr/>
          </p:nvSpPr>
          <p:spPr>
            <a:xfrm>
              <a:off x="5053075" y="254750"/>
              <a:ext cx="1343025" cy="810275"/>
            </a:xfrm>
            <a:custGeom>
              <a:avLst/>
              <a:gdLst/>
              <a:ahLst/>
              <a:cxnLst/>
              <a:rect l="l" t="t" r="r" b="b"/>
              <a:pathLst>
                <a:path w="53721" h="32411" extrusionOk="0">
                  <a:moveTo>
                    <a:pt x="53720" y="1"/>
                  </a:moveTo>
                  <a:cubicBezTo>
                    <a:pt x="49946" y="3775"/>
                    <a:pt x="45729" y="6882"/>
                    <a:pt x="40845" y="9102"/>
                  </a:cubicBezTo>
                  <a:cubicBezTo>
                    <a:pt x="36184" y="11544"/>
                    <a:pt x="31522" y="13542"/>
                    <a:pt x="26638" y="15318"/>
                  </a:cubicBezTo>
                  <a:cubicBezTo>
                    <a:pt x="21533" y="17093"/>
                    <a:pt x="16649" y="19313"/>
                    <a:pt x="11988" y="21755"/>
                  </a:cubicBezTo>
                  <a:cubicBezTo>
                    <a:pt x="7326" y="24197"/>
                    <a:pt x="3108" y="27749"/>
                    <a:pt x="1" y="32188"/>
                  </a:cubicBezTo>
                  <a:lnTo>
                    <a:pt x="223" y="32410"/>
                  </a:lnTo>
                  <a:cubicBezTo>
                    <a:pt x="4218" y="29302"/>
                    <a:pt x="8658" y="26417"/>
                    <a:pt x="13320" y="24197"/>
                  </a:cubicBezTo>
                  <a:cubicBezTo>
                    <a:pt x="17981" y="21977"/>
                    <a:pt x="22643" y="19757"/>
                    <a:pt x="27526" y="17537"/>
                  </a:cubicBezTo>
                  <a:cubicBezTo>
                    <a:pt x="32410" y="15540"/>
                    <a:pt x="37072" y="13098"/>
                    <a:pt x="41733" y="10434"/>
                  </a:cubicBezTo>
                  <a:cubicBezTo>
                    <a:pt x="46173" y="7770"/>
                    <a:pt x="50168" y="4219"/>
                    <a:pt x="53720" y="223"/>
                  </a:cubicBezTo>
                  <a:lnTo>
                    <a:pt x="537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7"/>
            <p:cNvSpPr/>
            <p:nvPr/>
          </p:nvSpPr>
          <p:spPr>
            <a:xfrm>
              <a:off x="2994200" y="2423225"/>
              <a:ext cx="2552825" cy="446575"/>
            </a:xfrm>
            <a:custGeom>
              <a:avLst/>
              <a:gdLst/>
              <a:ahLst/>
              <a:cxnLst/>
              <a:rect l="l" t="t" r="r" b="b"/>
              <a:pathLst>
                <a:path w="102113" h="17863" extrusionOk="0">
                  <a:moveTo>
                    <a:pt x="13236" y="1"/>
                  </a:moveTo>
                  <a:cubicBezTo>
                    <a:pt x="8769" y="1"/>
                    <a:pt x="4329" y="611"/>
                    <a:pt x="1" y="1832"/>
                  </a:cubicBezTo>
                  <a:lnTo>
                    <a:pt x="1" y="2054"/>
                  </a:lnTo>
                  <a:cubicBezTo>
                    <a:pt x="2381" y="1810"/>
                    <a:pt x="4778" y="1684"/>
                    <a:pt x="7177" y="1684"/>
                  </a:cubicBezTo>
                  <a:cubicBezTo>
                    <a:pt x="13507" y="1684"/>
                    <a:pt x="19856" y="2565"/>
                    <a:pt x="25973" y="4496"/>
                  </a:cubicBezTo>
                  <a:cubicBezTo>
                    <a:pt x="34186" y="6716"/>
                    <a:pt x="42621" y="9824"/>
                    <a:pt x="50834" y="12487"/>
                  </a:cubicBezTo>
                  <a:cubicBezTo>
                    <a:pt x="59270" y="15595"/>
                    <a:pt x="68149" y="17371"/>
                    <a:pt x="77028" y="17815"/>
                  </a:cubicBezTo>
                  <a:cubicBezTo>
                    <a:pt x="77666" y="17847"/>
                    <a:pt x="78303" y="17863"/>
                    <a:pt x="78940" y="17863"/>
                  </a:cubicBezTo>
                  <a:cubicBezTo>
                    <a:pt x="87174" y="17863"/>
                    <a:pt x="95313" y="15213"/>
                    <a:pt x="102112" y="10268"/>
                  </a:cubicBezTo>
                  <a:lnTo>
                    <a:pt x="101890" y="10046"/>
                  </a:lnTo>
                  <a:cubicBezTo>
                    <a:pt x="95559" y="14266"/>
                    <a:pt x="88068" y="16663"/>
                    <a:pt x="80420" y="16663"/>
                  </a:cubicBezTo>
                  <a:cubicBezTo>
                    <a:pt x="79218" y="16663"/>
                    <a:pt x="78012" y="16604"/>
                    <a:pt x="76806" y="16483"/>
                  </a:cubicBezTo>
                  <a:cubicBezTo>
                    <a:pt x="68149" y="15817"/>
                    <a:pt x="59714" y="13819"/>
                    <a:pt x="51500" y="10490"/>
                  </a:cubicBezTo>
                  <a:cubicBezTo>
                    <a:pt x="43287" y="7160"/>
                    <a:pt x="35074" y="4274"/>
                    <a:pt x="26639" y="1832"/>
                  </a:cubicBezTo>
                  <a:cubicBezTo>
                    <a:pt x="22199" y="611"/>
                    <a:pt x="17704" y="1"/>
                    <a:pt x="132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7"/>
            <p:cNvSpPr/>
            <p:nvPr/>
          </p:nvSpPr>
          <p:spPr>
            <a:xfrm>
              <a:off x="4242850" y="1420150"/>
              <a:ext cx="1581650" cy="181750"/>
            </a:xfrm>
            <a:custGeom>
              <a:avLst/>
              <a:gdLst/>
              <a:ahLst/>
              <a:cxnLst/>
              <a:rect l="l" t="t" r="r" b="b"/>
              <a:pathLst>
                <a:path w="63266" h="7270" extrusionOk="0">
                  <a:moveTo>
                    <a:pt x="63043" y="1"/>
                  </a:moveTo>
                  <a:cubicBezTo>
                    <a:pt x="58825" y="3331"/>
                    <a:pt x="53720" y="5328"/>
                    <a:pt x="48392" y="5550"/>
                  </a:cubicBezTo>
                  <a:cubicBezTo>
                    <a:pt x="47504" y="5587"/>
                    <a:pt x="46610" y="5606"/>
                    <a:pt x="45713" y="5606"/>
                  </a:cubicBezTo>
                  <a:cubicBezTo>
                    <a:pt x="41227" y="5606"/>
                    <a:pt x="36664" y="5143"/>
                    <a:pt x="32410" y="4219"/>
                  </a:cubicBezTo>
                  <a:cubicBezTo>
                    <a:pt x="27082" y="3109"/>
                    <a:pt x="21755" y="1999"/>
                    <a:pt x="16205" y="1555"/>
                  </a:cubicBezTo>
                  <a:cubicBezTo>
                    <a:pt x="14977" y="1407"/>
                    <a:pt x="13749" y="1336"/>
                    <a:pt x="12526" y="1336"/>
                  </a:cubicBezTo>
                  <a:cubicBezTo>
                    <a:pt x="8221" y="1336"/>
                    <a:pt x="3976" y="2219"/>
                    <a:pt x="1" y="3775"/>
                  </a:cubicBezTo>
                  <a:lnTo>
                    <a:pt x="1" y="3997"/>
                  </a:lnTo>
                  <a:cubicBezTo>
                    <a:pt x="2473" y="3688"/>
                    <a:pt x="4946" y="3522"/>
                    <a:pt x="7418" y="3522"/>
                  </a:cubicBezTo>
                  <a:cubicBezTo>
                    <a:pt x="10273" y="3522"/>
                    <a:pt x="13128" y="3743"/>
                    <a:pt x="15983" y="4219"/>
                  </a:cubicBezTo>
                  <a:lnTo>
                    <a:pt x="31966" y="6438"/>
                  </a:lnTo>
                  <a:cubicBezTo>
                    <a:pt x="35326" y="6976"/>
                    <a:pt x="38687" y="7270"/>
                    <a:pt x="41998" y="7270"/>
                  </a:cubicBezTo>
                  <a:cubicBezTo>
                    <a:pt x="44155" y="7270"/>
                    <a:pt x="46291" y="7145"/>
                    <a:pt x="48392" y="6882"/>
                  </a:cubicBezTo>
                  <a:cubicBezTo>
                    <a:pt x="53942" y="6216"/>
                    <a:pt x="59047" y="3997"/>
                    <a:pt x="63265" y="223"/>
                  </a:cubicBezTo>
                  <a:lnTo>
                    <a:pt x="630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7"/>
            <p:cNvSpPr/>
            <p:nvPr/>
          </p:nvSpPr>
          <p:spPr>
            <a:xfrm>
              <a:off x="3510325" y="1923700"/>
              <a:ext cx="2186525" cy="290900"/>
            </a:xfrm>
            <a:custGeom>
              <a:avLst/>
              <a:gdLst/>
              <a:ahLst/>
              <a:cxnLst/>
              <a:rect l="l" t="t" r="r" b="b"/>
              <a:pathLst>
                <a:path w="87461" h="11636" extrusionOk="0">
                  <a:moveTo>
                    <a:pt x="16545" y="0"/>
                  </a:moveTo>
                  <a:cubicBezTo>
                    <a:pt x="10781" y="0"/>
                    <a:pt x="5143" y="1457"/>
                    <a:pt x="0" y="4277"/>
                  </a:cubicBezTo>
                  <a:lnTo>
                    <a:pt x="0" y="4499"/>
                  </a:lnTo>
                  <a:cubicBezTo>
                    <a:pt x="4471" y="3102"/>
                    <a:pt x="9206" y="2320"/>
                    <a:pt x="13927" y="2320"/>
                  </a:cubicBezTo>
                  <a:cubicBezTo>
                    <a:pt x="16708" y="2320"/>
                    <a:pt x="19483" y="2591"/>
                    <a:pt x="22198" y="3167"/>
                  </a:cubicBezTo>
                  <a:cubicBezTo>
                    <a:pt x="29524" y="4499"/>
                    <a:pt x="36849" y="6719"/>
                    <a:pt x="44174" y="8494"/>
                  </a:cubicBezTo>
                  <a:cubicBezTo>
                    <a:pt x="50781" y="10697"/>
                    <a:pt x="57749" y="11635"/>
                    <a:pt x="64753" y="11635"/>
                  </a:cubicBezTo>
                  <a:cubicBezTo>
                    <a:pt x="65514" y="11635"/>
                    <a:pt x="66276" y="11624"/>
                    <a:pt x="67038" y="11602"/>
                  </a:cubicBezTo>
                  <a:cubicBezTo>
                    <a:pt x="74808" y="11158"/>
                    <a:pt x="82133" y="7829"/>
                    <a:pt x="87461" y="2057"/>
                  </a:cubicBezTo>
                  <a:lnTo>
                    <a:pt x="87239" y="1835"/>
                  </a:lnTo>
                  <a:cubicBezTo>
                    <a:pt x="81689" y="7163"/>
                    <a:pt x="74586" y="10048"/>
                    <a:pt x="66816" y="10048"/>
                  </a:cubicBezTo>
                  <a:cubicBezTo>
                    <a:pt x="59269" y="10048"/>
                    <a:pt x="51722" y="8938"/>
                    <a:pt x="44618" y="6497"/>
                  </a:cubicBezTo>
                  <a:cubicBezTo>
                    <a:pt x="37515" y="3833"/>
                    <a:pt x="29967" y="1835"/>
                    <a:pt x="22420" y="503"/>
                  </a:cubicBezTo>
                  <a:cubicBezTo>
                    <a:pt x="20457" y="167"/>
                    <a:pt x="18494" y="0"/>
                    <a:pt x="165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7"/>
            <p:cNvSpPr/>
            <p:nvPr/>
          </p:nvSpPr>
          <p:spPr>
            <a:xfrm>
              <a:off x="2555800" y="2909850"/>
              <a:ext cx="2902425" cy="531550"/>
            </a:xfrm>
            <a:custGeom>
              <a:avLst/>
              <a:gdLst/>
              <a:ahLst/>
              <a:cxnLst/>
              <a:rect l="l" t="t" r="r" b="b"/>
              <a:pathLst>
                <a:path w="116097" h="21262" extrusionOk="0">
                  <a:moveTo>
                    <a:pt x="13743" y="1"/>
                  </a:moveTo>
                  <a:cubicBezTo>
                    <a:pt x="9093" y="1"/>
                    <a:pt x="4477" y="561"/>
                    <a:pt x="0" y="1680"/>
                  </a:cubicBezTo>
                  <a:lnTo>
                    <a:pt x="0" y="2124"/>
                  </a:lnTo>
                  <a:cubicBezTo>
                    <a:pt x="2673" y="1820"/>
                    <a:pt x="5362" y="1666"/>
                    <a:pt x="8054" y="1666"/>
                  </a:cubicBezTo>
                  <a:cubicBezTo>
                    <a:pt x="15201" y="1666"/>
                    <a:pt x="22368" y="2752"/>
                    <a:pt x="29302" y="5009"/>
                  </a:cubicBezTo>
                  <a:cubicBezTo>
                    <a:pt x="38847" y="7673"/>
                    <a:pt x="48170" y="11225"/>
                    <a:pt x="57715" y="14555"/>
                  </a:cubicBezTo>
                  <a:cubicBezTo>
                    <a:pt x="67261" y="18106"/>
                    <a:pt x="77250" y="20326"/>
                    <a:pt x="87461" y="21214"/>
                  </a:cubicBezTo>
                  <a:cubicBezTo>
                    <a:pt x="88174" y="21246"/>
                    <a:pt x="88889" y="21262"/>
                    <a:pt x="89604" y="21262"/>
                  </a:cubicBezTo>
                  <a:cubicBezTo>
                    <a:pt x="98900" y="21262"/>
                    <a:pt x="108264" y="18582"/>
                    <a:pt x="116096" y="13223"/>
                  </a:cubicBezTo>
                  <a:lnTo>
                    <a:pt x="115874" y="13001"/>
                  </a:lnTo>
                  <a:cubicBezTo>
                    <a:pt x="108777" y="17483"/>
                    <a:pt x="100580" y="19923"/>
                    <a:pt x="92208" y="19923"/>
                  </a:cubicBezTo>
                  <a:cubicBezTo>
                    <a:pt x="90630" y="19923"/>
                    <a:pt x="89045" y="19836"/>
                    <a:pt x="87461" y="19660"/>
                  </a:cubicBezTo>
                  <a:cubicBezTo>
                    <a:pt x="77472" y="18772"/>
                    <a:pt x="67705" y="16330"/>
                    <a:pt x="58603" y="12557"/>
                  </a:cubicBezTo>
                  <a:cubicBezTo>
                    <a:pt x="49280" y="8561"/>
                    <a:pt x="39735" y="5009"/>
                    <a:pt x="30190" y="2346"/>
                  </a:cubicBezTo>
                  <a:cubicBezTo>
                    <a:pt x="24779" y="783"/>
                    <a:pt x="19238" y="1"/>
                    <a:pt x="13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7"/>
            <p:cNvSpPr/>
            <p:nvPr/>
          </p:nvSpPr>
          <p:spPr>
            <a:xfrm>
              <a:off x="2122925" y="3511650"/>
              <a:ext cx="3141050" cy="522650"/>
            </a:xfrm>
            <a:custGeom>
              <a:avLst/>
              <a:gdLst/>
              <a:ahLst/>
              <a:cxnLst/>
              <a:rect l="l" t="t" r="r" b="b"/>
              <a:pathLst>
                <a:path w="125642" h="20906" extrusionOk="0">
                  <a:moveTo>
                    <a:pt x="14606" y="0"/>
                  </a:moveTo>
                  <a:cubicBezTo>
                    <a:pt x="9520" y="0"/>
                    <a:pt x="4480" y="1136"/>
                    <a:pt x="1" y="3579"/>
                  </a:cubicBezTo>
                  <a:lnTo>
                    <a:pt x="1" y="3801"/>
                  </a:lnTo>
                  <a:cubicBezTo>
                    <a:pt x="3830" y="2303"/>
                    <a:pt x="7784" y="1554"/>
                    <a:pt x="11769" y="1554"/>
                  </a:cubicBezTo>
                  <a:cubicBezTo>
                    <a:pt x="13098" y="1554"/>
                    <a:pt x="14430" y="1637"/>
                    <a:pt x="15761" y="1804"/>
                  </a:cubicBezTo>
                  <a:cubicBezTo>
                    <a:pt x="21089" y="2470"/>
                    <a:pt x="26195" y="3579"/>
                    <a:pt x="31300" y="5355"/>
                  </a:cubicBezTo>
                  <a:cubicBezTo>
                    <a:pt x="41511" y="8685"/>
                    <a:pt x="51722" y="12459"/>
                    <a:pt x="62155" y="15566"/>
                  </a:cubicBezTo>
                  <a:cubicBezTo>
                    <a:pt x="72589" y="18896"/>
                    <a:pt x="83466" y="20672"/>
                    <a:pt x="94343" y="20894"/>
                  </a:cubicBezTo>
                  <a:cubicBezTo>
                    <a:pt x="94740" y="20902"/>
                    <a:pt x="95136" y="20906"/>
                    <a:pt x="95532" y="20906"/>
                  </a:cubicBezTo>
                  <a:cubicBezTo>
                    <a:pt x="106218" y="20906"/>
                    <a:pt x="116652" y="18024"/>
                    <a:pt x="125642" y="12459"/>
                  </a:cubicBezTo>
                  <a:lnTo>
                    <a:pt x="125642" y="12237"/>
                  </a:lnTo>
                  <a:cubicBezTo>
                    <a:pt x="117061" y="17026"/>
                    <a:pt x="107583" y="19663"/>
                    <a:pt x="97853" y="19663"/>
                  </a:cubicBezTo>
                  <a:cubicBezTo>
                    <a:pt x="96760" y="19663"/>
                    <a:pt x="95663" y="19629"/>
                    <a:pt x="94565" y="19562"/>
                  </a:cubicBezTo>
                  <a:cubicBezTo>
                    <a:pt x="83910" y="19118"/>
                    <a:pt x="73255" y="17120"/>
                    <a:pt x="63043" y="13569"/>
                  </a:cubicBezTo>
                  <a:cubicBezTo>
                    <a:pt x="52832" y="10017"/>
                    <a:pt x="42843" y="5799"/>
                    <a:pt x="32188" y="2914"/>
                  </a:cubicBezTo>
                  <a:cubicBezTo>
                    <a:pt x="26860" y="1138"/>
                    <a:pt x="21533" y="250"/>
                    <a:pt x="15983" y="28"/>
                  </a:cubicBezTo>
                  <a:cubicBezTo>
                    <a:pt x="15524" y="9"/>
                    <a:pt x="15065" y="0"/>
                    <a:pt x="14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7"/>
            <p:cNvSpPr/>
            <p:nvPr/>
          </p:nvSpPr>
          <p:spPr>
            <a:xfrm>
              <a:off x="1801050" y="4061325"/>
              <a:ext cx="3041175" cy="657175"/>
            </a:xfrm>
            <a:custGeom>
              <a:avLst/>
              <a:gdLst/>
              <a:ahLst/>
              <a:cxnLst/>
              <a:rect l="l" t="t" r="r" b="b"/>
              <a:pathLst>
                <a:path w="121647" h="26287" extrusionOk="0">
                  <a:moveTo>
                    <a:pt x="14479" y="0"/>
                  </a:moveTo>
                  <a:cubicBezTo>
                    <a:pt x="9212" y="0"/>
                    <a:pt x="4006" y="1972"/>
                    <a:pt x="1" y="5344"/>
                  </a:cubicBezTo>
                  <a:lnTo>
                    <a:pt x="1" y="5566"/>
                  </a:lnTo>
                  <a:cubicBezTo>
                    <a:pt x="3871" y="3171"/>
                    <a:pt x="8199" y="1846"/>
                    <a:pt x="12606" y="1846"/>
                  </a:cubicBezTo>
                  <a:cubicBezTo>
                    <a:pt x="13508" y="1846"/>
                    <a:pt x="14413" y="1902"/>
                    <a:pt x="15318" y="2015"/>
                  </a:cubicBezTo>
                  <a:cubicBezTo>
                    <a:pt x="20645" y="2237"/>
                    <a:pt x="25751" y="3791"/>
                    <a:pt x="30412" y="6010"/>
                  </a:cubicBezTo>
                  <a:cubicBezTo>
                    <a:pt x="39957" y="10450"/>
                    <a:pt x="48837" y="17331"/>
                    <a:pt x="59048" y="21327"/>
                  </a:cubicBezTo>
                  <a:cubicBezTo>
                    <a:pt x="67184" y="24651"/>
                    <a:pt x="75768" y="26286"/>
                    <a:pt x="84311" y="26286"/>
                  </a:cubicBezTo>
                  <a:cubicBezTo>
                    <a:pt x="97445" y="26286"/>
                    <a:pt x="110483" y="22422"/>
                    <a:pt x="121646" y="14890"/>
                  </a:cubicBezTo>
                  <a:lnTo>
                    <a:pt x="121646" y="14668"/>
                  </a:lnTo>
                  <a:cubicBezTo>
                    <a:pt x="110842" y="21356"/>
                    <a:pt x="98546" y="24766"/>
                    <a:pt x="86228" y="24766"/>
                  </a:cubicBezTo>
                  <a:cubicBezTo>
                    <a:pt x="77289" y="24766"/>
                    <a:pt x="68337" y="22970"/>
                    <a:pt x="59936" y="19329"/>
                  </a:cubicBezTo>
                  <a:cubicBezTo>
                    <a:pt x="50169" y="15112"/>
                    <a:pt x="41733" y="7786"/>
                    <a:pt x="31522" y="3569"/>
                  </a:cubicBezTo>
                  <a:cubicBezTo>
                    <a:pt x="26417" y="1349"/>
                    <a:pt x="20867" y="17"/>
                    <a:pt x="15318" y="17"/>
                  </a:cubicBezTo>
                  <a:cubicBezTo>
                    <a:pt x="15038" y="6"/>
                    <a:pt x="14758" y="0"/>
                    <a:pt x="144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7"/>
            <p:cNvSpPr/>
            <p:nvPr/>
          </p:nvSpPr>
          <p:spPr>
            <a:xfrm>
              <a:off x="1551325" y="4638200"/>
              <a:ext cx="2591650" cy="604800"/>
            </a:xfrm>
            <a:custGeom>
              <a:avLst/>
              <a:gdLst/>
              <a:ahLst/>
              <a:cxnLst/>
              <a:rect l="l" t="t" r="r" b="b"/>
              <a:pathLst>
                <a:path w="103666" h="24192" extrusionOk="0">
                  <a:moveTo>
                    <a:pt x="13430" y="0"/>
                  </a:moveTo>
                  <a:cubicBezTo>
                    <a:pt x="13024" y="0"/>
                    <a:pt x="12617" y="9"/>
                    <a:pt x="12210" y="28"/>
                  </a:cubicBezTo>
                  <a:cubicBezTo>
                    <a:pt x="9768" y="250"/>
                    <a:pt x="7326" y="916"/>
                    <a:pt x="5106" y="1804"/>
                  </a:cubicBezTo>
                  <a:cubicBezTo>
                    <a:pt x="2887" y="2914"/>
                    <a:pt x="1111" y="4689"/>
                    <a:pt x="1" y="6687"/>
                  </a:cubicBezTo>
                  <a:lnTo>
                    <a:pt x="1" y="6687"/>
                  </a:lnTo>
                  <a:cubicBezTo>
                    <a:pt x="2935" y="3544"/>
                    <a:pt x="7056" y="1785"/>
                    <a:pt x="11430" y="1785"/>
                  </a:cubicBezTo>
                  <a:cubicBezTo>
                    <a:pt x="11689" y="1785"/>
                    <a:pt x="11949" y="1791"/>
                    <a:pt x="12210" y="1804"/>
                  </a:cubicBezTo>
                  <a:cubicBezTo>
                    <a:pt x="16649" y="1804"/>
                    <a:pt x="21089" y="3136"/>
                    <a:pt x="24863" y="5577"/>
                  </a:cubicBezTo>
                  <a:cubicBezTo>
                    <a:pt x="28858" y="7575"/>
                    <a:pt x="32410" y="10461"/>
                    <a:pt x="36406" y="13125"/>
                  </a:cubicBezTo>
                  <a:cubicBezTo>
                    <a:pt x="46827" y="20400"/>
                    <a:pt x="59338" y="24192"/>
                    <a:pt x="71933" y="24192"/>
                  </a:cubicBezTo>
                  <a:cubicBezTo>
                    <a:pt x="73558" y="24192"/>
                    <a:pt x="75183" y="24129"/>
                    <a:pt x="76806" y="24002"/>
                  </a:cubicBezTo>
                  <a:cubicBezTo>
                    <a:pt x="86351" y="23336"/>
                    <a:pt x="95453" y="20450"/>
                    <a:pt x="103666" y="15789"/>
                  </a:cubicBezTo>
                  <a:lnTo>
                    <a:pt x="103666" y="15567"/>
                  </a:lnTo>
                  <a:cubicBezTo>
                    <a:pt x="94419" y="20375"/>
                    <a:pt x="84215" y="22855"/>
                    <a:pt x="74002" y="22855"/>
                  </a:cubicBezTo>
                  <a:cubicBezTo>
                    <a:pt x="65826" y="22855"/>
                    <a:pt x="57645" y="21265"/>
                    <a:pt x="49946" y="18008"/>
                  </a:cubicBezTo>
                  <a:cubicBezTo>
                    <a:pt x="45729" y="16011"/>
                    <a:pt x="41733" y="13791"/>
                    <a:pt x="38181" y="11127"/>
                  </a:cubicBezTo>
                  <a:cubicBezTo>
                    <a:pt x="34408" y="8241"/>
                    <a:pt x="30412" y="5577"/>
                    <a:pt x="26195" y="3358"/>
                  </a:cubicBezTo>
                  <a:cubicBezTo>
                    <a:pt x="22328" y="1119"/>
                    <a:pt x="17903" y="0"/>
                    <a:pt x="134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8" name="Google Shape;1018;p27"/>
          <p:cNvGrpSpPr/>
          <p:nvPr/>
        </p:nvGrpSpPr>
        <p:grpSpPr>
          <a:xfrm rot="-2158988">
            <a:off x="7513885" y="3902562"/>
            <a:ext cx="1026161" cy="1822994"/>
            <a:chOff x="2344925" y="238125"/>
            <a:chExt cx="2835925" cy="5038075"/>
          </a:xfrm>
        </p:grpSpPr>
        <p:sp>
          <p:nvSpPr>
            <p:cNvPr id="1019" name="Google Shape;1019;p27"/>
            <p:cNvSpPr/>
            <p:nvPr/>
          </p:nvSpPr>
          <p:spPr>
            <a:xfrm>
              <a:off x="3229250" y="894250"/>
              <a:ext cx="1951600" cy="4381950"/>
            </a:xfrm>
            <a:custGeom>
              <a:avLst/>
              <a:gdLst/>
              <a:ahLst/>
              <a:cxnLst/>
              <a:rect l="l" t="t" r="r" b="b"/>
              <a:pathLst>
                <a:path w="78064" h="175278" extrusionOk="0">
                  <a:moveTo>
                    <a:pt x="3060" y="1"/>
                  </a:moveTo>
                  <a:cubicBezTo>
                    <a:pt x="1611" y="1"/>
                    <a:pt x="0" y="1239"/>
                    <a:pt x="321" y="3056"/>
                  </a:cubicBezTo>
                  <a:cubicBezTo>
                    <a:pt x="9378" y="65389"/>
                    <a:pt x="34240" y="124347"/>
                    <a:pt x="72420" y="174248"/>
                  </a:cubicBezTo>
                  <a:cubicBezTo>
                    <a:pt x="72992" y="174976"/>
                    <a:pt x="73762" y="175278"/>
                    <a:pt x="74516" y="175278"/>
                  </a:cubicBezTo>
                  <a:cubicBezTo>
                    <a:pt x="76337" y="175278"/>
                    <a:pt x="78063" y="173520"/>
                    <a:pt x="76682" y="171762"/>
                  </a:cubicBezTo>
                  <a:cubicBezTo>
                    <a:pt x="38679" y="122216"/>
                    <a:pt x="13995" y="63613"/>
                    <a:pt x="5116" y="1813"/>
                  </a:cubicBezTo>
                  <a:cubicBezTo>
                    <a:pt x="4904" y="541"/>
                    <a:pt x="4017" y="1"/>
                    <a:pt x="30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7"/>
            <p:cNvSpPr/>
            <p:nvPr/>
          </p:nvSpPr>
          <p:spPr>
            <a:xfrm>
              <a:off x="3725750" y="1130175"/>
              <a:ext cx="537075" cy="1889050"/>
            </a:xfrm>
            <a:custGeom>
              <a:avLst/>
              <a:gdLst/>
              <a:ahLst/>
              <a:cxnLst/>
              <a:rect l="l" t="t" r="r" b="b"/>
              <a:pathLst>
                <a:path w="21483" h="75562" extrusionOk="0">
                  <a:moveTo>
                    <a:pt x="6029" y="1"/>
                  </a:moveTo>
                  <a:cubicBezTo>
                    <a:pt x="4299" y="1"/>
                    <a:pt x="2625" y="1787"/>
                    <a:pt x="3725" y="3742"/>
                  </a:cubicBezTo>
                  <a:cubicBezTo>
                    <a:pt x="16156" y="25052"/>
                    <a:pt x="15268" y="51690"/>
                    <a:pt x="1239" y="71934"/>
                  </a:cubicBezTo>
                  <a:cubicBezTo>
                    <a:pt x="1" y="73791"/>
                    <a:pt x="1697" y="75562"/>
                    <a:pt x="3439" y="75562"/>
                  </a:cubicBezTo>
                  <a:cubicBezTo>
                    <a:pt x="4197" y="75562"/>
                    <a:pt x="4963" y="75227"/>
                    <a:pt x="5501" y="74421"/>
                  </a:cubicBezTo>
                  <a:cubicBezTo>
                    <a:pt x="20418" y="52578"/>
                    <a:pt x="21483" y="23986"/>
                    <a:pt x="8164" y="1256"/>
                  </a:cubicBezTo>
                  <a:cubicBezTo>
                    <a:pt x="7610" y="369"/>
                    <a:pt x="6813" y="1"/>
                    <a:pt x="6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7"/>
            <p:cNvSpPr/>
            <p:nvPr/>
          </p:nvSpPr>
          <p:spPr>
            <a:xfrm>
              <a:off x="2671225" y="1283650"/>
              <a:ext cx="912350" cy="867975"/>
            </a:xfrm>
            <a:custGeom>
              <a:avLst/>
              <a:gdLst/>
              <a:ahLst/>
              <a:cxnLst/>
              <a:rect l="l" t="t" r="r" b="b"/>
              <a:pathLst>
                <a:path w="36494" h="34719" extrusionOk="0">
                  <a:moveTo>
                    <a:pt x="2442" y="0"/>
                  </a:moveTo>
                  <a:cubicBezTo>
                    <a:pt x="1199" y="0"/>
                    <a:pt x="0" y="799"/>
                    <a:pt x="89" y="2398"/>
                  </a:cubicBezTo>
                  <a:cubicBezTo>
                    <a:pt x="1155" y="20156"/>
                    <a:pt x="15539" y="34008"/>
                    <a:pt x="33297" y="34718"/>
                  </a:cubicBezTo>
                  <a:cubicBezTo>
                    <a:pt x="36494" y="34718"/>
                    <a:pt x="36494" y="29746"/>
                    <a:pt x="33297" y="29746"/>
                  </a:cubicBezTo>
                  <a:lnTo>
                    <a:pt x="33475" y="29746"/>
                  </a:lnTo>
                  <a:cubicBezTo>
                    <a:pt x="18380" y="29213"/>
                    <a:pt x="6127" y="17315"/>
                    <a:pt x="5062" y="2398"/>
                  </a:cubicBezTo>
                  <a:cubicBezTo>
                    <a:pt x="4973" y="799"/>
                    <a:pt x="3685" y="0"/>
                    <a:pt x="24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7"/>
            <p:cNvSpPr/>
            <p:nvPr/>
          </p:nvSpPr>
          <p:spPr>
            <a:xfrm>
              <a:off x="4036475" y="1612175"/>
              <a:ext cx="501625" cy="613000"/>
            </a:xfrm>
            <a:custGeom>
              <a:avLst/>
              <a:gdLst/>
              <a:ahLst/>
              <a:cxnLst/>
              <a:rect l="l" t="t" r="r" b="b"/>
              <a:pathLst>
                <a:path w="20065" h="24520" extrusionOk="0">
                  <a:moveTo>
                    <a:pt x="17667" y="0"/>
                  </a:moveTo>
                  <a:cubicBezTo>
                    <a:pt x="16424" y="0"/>
                    <a:pt x="15092" y="800"/>
                    <a:pt x="14914" y="2398"/>
                  </a:cubicBezTo>
                  <a:cubicBezTo>
                    <a:pt x="14236" y="9178"/>
                    <a:pt x="12587" y="19518"/>
                    <a:pt x="4254" y="19518"/>
                  </a:cubicBezTo>
                  <a:cubicBezTo>
                    <a:pt x="3857" y="19518"/>
                    <a:pt x="3444" y="19494"/>
                    <a:pt x="3016" y="19446"/>
                  </a:cubicBezTo>
                  <a:cubicBezTo>
                    <a:pt x="2912" y="19434"/>
                    <a:pt x="2812" y="19428"/>
                    <a:pt x="2715" y="19428"/>
                  </a:cubicBezTo>
                  <a:cubicBezTo>
                    <a:pt x="1" y="19428"/>
                    <a:pt x="101" y="24075"/>
                    <a:pt x="3016" y="24418"/>
                  </a:cubicBezTo>
                  <a:cubicBezTo>
                    <a:pt x="3621" y="24487"/>
                    <a:pt x="4205" y="24520"/>
                    <a:pt x="4768" y="24520"/>
                  </a:cubicBezTo>
                  <a:cubicBezTo>
                    <a:pt x="15943" y="24520"/>
                    <a:pt x="19041" y="11527"/>
                    <a:pt x="19887" y="2398"/>
                  </a:cubicBezTo>
                  <a:cubicBezTo>
                    <a:pt x="20064" y="800"/>
                    <a:pt x="18910" y="0"/>
                    <a:pt x="176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7"/>
            <p:cNvSpPr/>
            <p:nvPr/>
          </p:nvSpPr>
          <p:spPr>
            <a:xfrm>
              <a:off x="2945150" y="3149525"/>
              <a:ext cx="1256650" cy="598200"/>
            </a:xfrm>
            <a:custGeom>
              <a:avLst/>
              <a:gdLst/>
              <a:ahLst/>
              <a:cxnLst/>
              <a:rect l="l" t="t" r="r" b="b"/>
              <a:pathLst>
                <a:path w="50266" h="23928" extrusionOk="0">
                  <a:moveTo>
                    <a:pt x="3682" y="1"/>
                  </a:moveTo>
                  <a:cubicBezTo>
                    <a:pt x="1675" y="1"/>
                    <a:pt x="0" y="2521"/>
                    <a:pt x="1918" y="4302"/>
                  </a:cubicBezTo>
                  <a:lnTo>
                    <a:pt x="1918" y="4479"/>
                  </a:lnTo>
                  <a:cubicBezTo>
                    <a:pt x="11480" y="14041"/>
                    <a:pt x="22880" y="23927"/>
                    <a:pt x="36119" y="23927"/>
                  </a:cubicBezTo>
                  <a:cubicBezTo>
                    <a:pt x="39845" y="23927"/>
                    <a:pt x="43717" y="23144"/>
                    <a:pt x="47735" y="21350"/>
                  </a:cubicBezTo>
                  <a:cubicBezTo>
                    <a:pt x="50265" y="20243"/>
                    <a:pt x="48570" y="16741"/>
                    <a:pt x="46036" y="16741"/>
                  </a:cubicBezTo>
                  <a:cubicBezTo>
                    <a:pt x="45725" y="16741"/>
                    <a:pt x="45401" y="16794"/>
                    <a:pt x="45071" y="16910"/>
                  </a:cubicBezTo>
                  <a:cubicBezTo>
                    <a:pt x="41892" y="18339"/>
                    <a:pt x="38806" y="18963"/>
                    <a:pt x="35821" y="18963"/>
                  </a:cubicBezTo>
                  <a:cubicBezTo>
                    <a:pt x="23966" y="18963"/>
                    <a:pt x="13698" y="9120"/>
                    <a:pt x="5470" y="750"/>
                  </a:cubicBezTo>
                  <a:cubicBezTo>
                    <a:pt x="4901" y="222"/>
                    <a:pt x="4277" y="1"/>
                    <a:pt x="36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7"/>
            <p:cNvSpPr/>
            <p:nvPr/>
          </p:nvSpPr>
          <p:spPr>
            <a:xfrm>
              <a:off x="2899850" y="238125"/>
              <a:ext cx="754775" cy="759175"/>
            </a:xfrm>
            <a:custGeom>
              <a:avLst/>
              <a:gdLst/>
              <a:ahLst/>
              <a:cxnLst/>
              <a:rect l="l" t="t" r="r" b="b"/>
              <a:pathLst>
                <a:path w="30191" h="30367" extrusionOk="0">
                  <a:moveTo>
                    <a:pt x="15096" y="0"/>
                  </a:moveTo>
                  <a:cubicBezTo>
                    <a:pt x="6749" y="0"/>
                    <a:pt x="1" y="6748"/>
                    <a:pt x="1" y="15095"/>
                  </a:cubicBezTo>
                  <a:cubicBezTo>
                    <a:pt x="1" y="23441"/>
                    <a:pt x="6749" y="30367"/>
                    <a:pt x="15096" y="30367"/>
                  </a:cubicBezTo>
                  <a:cubicBezTo>
                    <a:pt x="23442" y="30367"/>
                    <a:pt x="30190" y="23441"/>
                    <a:pt x="30190" y="15095"/>
                  </a:cubicBezTo>
                  <a:cubicBezTo>
                    <a:pt x="30190" y="6748"/>
                    <a:pt x="23442" y="0"/>
                    <a:pt x="15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7"/>
            <p:cNvSpPr/>
            <p:nvPr/>
          </p:nvSpPr>
          <p:spPr>
            <a:xfrm>
              <a:off x="2571325" y="2706550"/>
              <a:ext cx="723675" cy="723675"/>
            </a:xfrm>
            <a:custGeom>
              <a:avLst/>
              <a:gdLst/>
              <a:ahLst/>
              <a:cxnLst/>
              <a:rect l="l" t="t" r="r" b="b"/>
              <a:pathLst>
                <a:path w="28947" h="28947" extrusionOk="0">
                  <a:moveTo>
                    <a:pt x="14563" y="0"/>
                  </a:moveTo>
                  <a:cubicBezTo>
                    <a:pt x="6571" y="0"/>
                    <a:pt x="1" y="6393"/>
                    <a:pt x="1" y="14562"/>
                  </a:cubicBezTo>
                  <a:cubicBezTo>
                    <a:pt x="1" y="22553"/>
                    <a:pt x="6571" y="28946"/>
                    <a:pt x="14563" y="28946"/>
                  </a:cubicBezTo>
                  <a:cubicBezTo>
                    <a:pt x="22554" y="28946"/>
                    <a:pt x="28947" y="22553"/>
                    <a:pt x="28947" y="14562"/>
                  </a:cubicBezTo>
                  <a:cubicBezTo>
                    <a:pt x="28947" y="6393"/>
                    <a:pt x="22554" y="0"/>
                    <a:pt x="145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7"/>
            <p:cNvSpPr/>
            <p:nvPr/>
          </p:nvSpPr>
          <p:spPr>
            <a:xfrm>
              <a:off x="4364925" y="1343575"/>
              <a:ext cx="483925" cy="483950"/>
            </a:xfrm>
            <a:custGeom>
              <a:avLst/>
              <a:gdLst/>
              <a:ahLst/>
              <a:cxnLst/>
              <a:rect l="l" t="t" r="r" b="b"/>
              <a:pathLst>
                <a:path w="19357" h="19358" extrusionOk="0">
                  <a:moveTo>
                    <a:pt x="9590" y="1"/>
                  </a:moveTo>
                  <a:cubicBezTo>
                    <a:pt x="4262" y="1"/>
                    <a:pt x="0" y="4263"/>
                    <a:pt x="0" y="9590"/>
                  </a:cubicBezTo>
                  <a:cubicBezTo>
                    <a:pt x="0" y="14918"/>
                    <a:pt x="4262" y="19357"/>
                    <a:pt x="9590" y="19357"/>
                  </a:cubicBezTo>
                  <a:cubicBezTo>
                    <a:pt x="14917" y="19357"/>
                    <a:pt x="19357" y="14918"/>
                    <a:pt x="19357" y="9590"/>
                  </a:cubicBezTo>
                  <a:cubicBezTo>
                    <a:pt x="19357" y="4263"/>
                    <a:pt x="14917" y="1"/>
                    <a:pt x="95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7"/>
            <p:cNvSpPr/>
            <p:nvPr/>
          </p:nvSpPr>
          <p:spPr>
            <a:xfrm>
              <a:off x="2344925" y="992850"/>
              <a:ext cx="563850" cy="563850"/>
            </a:xfrm>
            <a:custGeom>
              <a:avLst/>
              <a:gdLst/>
              <a:ahLst/>
              <a:cxnLst/>
              <a:rect l="l" t="t" r="r" b="b"/>
              <a:pathLst>
                <a:path w="22554" h="22554" extrusionOk="0">
                  <a:moveTo>
                    <a:pt x="11188" y="0"/>
                  </a:moveTo>
                  <a:cubicBezTo>
                    <a:pt x="4972" y="0"/>
                    <a:pt x="0" y="5150"/>
                    <a:pt x="0" y="11366"/>
                  </a:cubicBezTo>
                  <a:cubicBezTo>
                    <a:pt x="0" y="17581"/>
                    <a:pt x="4972" y="22554"/>
                    <a:pt x="11188" y="22554"/>
                  </a:cubicBezTo>
                  <a:cubicBezTo>
                    <a:pt x="17581" y="22554"/>
                    <a:pt x="22553" y="17581"/>
                    <a:pt x="22553" y="11366"/>
                  </a:cubicBezTo>
                  <a:cubicBezTo>
                    <a:pt x="22553" y="5150"/>
                    <a:pt x="17581" y="0"/>
                    <a:pt x="111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7"/>
            <p:cNvSpPr/>
            <p:nvPr/>
          </p:nvSpPr>
          <p:spPr>
            <a:xfrm>
              <a:off x="3685675" y="992850"/>
              <a:ext cx="426225" cy="430675"/>
            </a:xfrm>
            <a:custGeom>
              <a:avLst/>
              <a:gdLst/>
              <a:ahLst/>
              <a:cxnLst/>
              <a:rect l="l" t="t" r="r" b="b"/>
              <a:pathLst>
                <a:path w="17049" h="17227" extrusionOk="0">
                  <a:moveTo>
                    <a:pt x="8524" y="0"/>
                  </a:moveTo>
                  <a:cubicBezTo>
                    <a:pt x="3907" y="0"/>
                    <a:pt x="0" y="3907"/>
                    <a:pt x="0" y="8702"/>
                  </a:cubicBezTo>
                  <a:cubicBezTo>
                    <a:pt x="0" y="13319"/>
                    <a:pt x="3907" y="17226"/>
                    <a:pt x="8524" y="17226"/>
                  </a:cubicBezTo>
                  <a:cubicBezTo>
                    <a:pt x="13319" y="17226"/>
                    <a:pt x="17048" y="13319"/>
                    <a:pt x="17048" y="8702"/>
                  </a:cubicBezTo>
                  <a:cubicBezTo>
                    <a:pt x="17048" y="3907"/>
                    <a:pt x="13319" y="0"/>
                    <a:pt x="8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9" name="Google Shape;1029;p27"/>
          <p:cNvGrpSpPr/>
          <p:nvPr/>
        </p:nvGrpSpPr>
        <p:grpSpPr>
          <a:xfrm rot="-973152">
            <a:off x="7667586" y="-325593"/>
            <a:ext cx="1965476" cy="1601522"/>
            <a:chOff x="508050" y="242250"/>
            <a:chExt cx="6512250" cy="5147800"/>
          </a:xfrm>
        </p:grpSpPr>
        <p:sp>
          <p:nvSpPr>
            <p:cNvPr id="1030" name="Google Shape;1030;p27"/>
            <p:cNvSpPr/>
            <p:nvPr/>
          </p:nvSpPr>
          <p:spPr>
            <a:xfrm>
              <a:off x="508050" y="242250"/>
              <a:ext cx="6512250" cy="5147800"/>
            </a:xfrm>
            <a:custGeom>
              <a:avLst/>
              <a:gdLst/>
              <a:ahLst/>
              <a:cxnLst/>
              <a:rect l="l" t="t" r="r" b="b"/>
              <a:pathLst>
                <a:path w="260490" h="205912" extrusionOk="0">
                  <a:moveTo>
                    <a:pt x="192120" y="0"/>
                  </a:moveTo>
                  <a:cubicBezTo>
                    <a:pt x="185268" y="0"/>
                    <a:pt x="178662" y="685"/>
                    <a:pt x="172695" y="2150"/>
                  </a:cubicBezTo>
                  <a:cubicBezTo>
                    <a:pt x="150698" y="7746"/>
                    <a:pt x="131403" y="21639"/>
                    <a:pt x="119054" y="40742"/>
                  </a:cubicBezTo>
                  <a:cubicBezTo>
                    <a:pt x="127586" y="36582"/>
                    <a:pt x="136945" y="34486"/>
                    <a:pt x="146314" y="34486"/>
                  </a:cubicBezTo>
                  <a:cubicBezTo>
                    <a:pt x="153894" y="34486"/>
                    <a:pt x="161481" y="35858"/>
                    <a:pt x="168643" y="38619"/>
                  </a:cubicBezTo>
                  <a:cubicBezTo>
                    <a:pt x="131210" y="41128"/>
                    <a:pt x="97828" y="63125"/>
                    <a:pt x="80848" y="96506"/>
                  </a:cubicBezTo>
                  <a:cubicBezTo>
                    <a:pt x="94190" y="89501"/>
                    <a:pt x="108974" y="85812"/>
                    <a:pt x="124078" y="85812"/>
                  </a:cubicBezTo>
                  <a:cubicBezTo>
                    <a:pt x="126449" y="85812"/>
                    <a:pt x="128827" y="85903"/>
                    <a:pt x="131210" y="86086"/>
                  </a:cubicBezTo>
                  <a:cubicBezTo>
                    <a:pt x="108790" y="128808"/>
                    <a:pt x="61336" y="156670"/>
                    <a:pt x="13377" y="156670"/>
                  </a:cubicBezTo>
                  <a:cubicBezTo>
                    <a:pt x="8916" y="156670"/>
                    <a:pt x="4450" y="156429"/>
                    <a:pt x="0" y="155936"/>
                  </a:cubicBezTo>
                  <a:lnTo>
                    <a:pt x="0" y="155936"/>
                  </a:lnTo>
                  <a:cubicBezTo>
                    <a:pt x="12928" y="173881"/>
                    <a:pt x="32802" y="185458"/>
                    <a:pt x="54799" y="188160"/>
                  </a:cubicBezTo>
                  <a:cubicBezTo>
                    <a:pt x="57551" y="188447"/>
                    <a:pt x="60300" y="188589"/>
                    <a:pt x="63036" y="188589"/>
                  </a:cubicBezTo>
                  <a:cubicBezTo>
                    <a:pt x="82362" y="188589"/>
                    <a:pt x="101044" y="181517"/>
                    <a:pt x="115580" y="168671"/>
                  </a:cubicBezTo>
                  <a:lnTo>
                    <a:pt x="115580" y="168671"/>
                  </a:lnTo>
                  <a:cubicBezTo>
                    <a:pt x="113265" y="184494"/>
                    <a:pt x="102845" y="198194"/>
                    <a:pt x="87988" y="204368"/>
                  </a:cubicBezTo>
                  <a:cubicBezTo>
                    <a:pt x="92621" y="205079"/>
                    <a:pt x="97250" y="205427"/>
                    <a:pt x="101842" y="205427"/>
                  </a:cubicBezTo>
                  <a:cubicBezTo>
                    <a:pt x="130906" y="205427"/>
                    <a:pt x="158453" y="191482"/>
                    <a:pt x="175782" y="167321"/>
                  </a:cubicBezTo>
                  <a:cubicBezTo>
                    <a:pt x="181185" y="179477"/>
                    <a:pt x="181764" y="193370"/>
                    <a:pt x="177133" y="205912"/>
                  </a:cubicBezTo>
                  <a:cubicBezTo>
                    <a:pt x="222478" y="179284"/>
                    <a:pt x="252386" y="132975"/>
                    <a:pt x="258174" y="80876"/>
                  </a:cubicBezTo>
                  <a:cubicBezTo>
                    <a:pt x="260490" y="57529"/>
                    <a:pt x="257210" y="32637"/>
                    <a:pt x="245246" y="12763"/>
                  </a:cubicBezTo>
                  <a:lnTo>
                    <a:pt x="245053" y="12956"/>
                  </a:lnTo>
                  <a:cubicBezTo>
                    <a:pt x="230711" y="4941"/>
                    <a:pt x="210528" y="0"/>
                    <a:pt x="192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7"/>
            <p:cNvSpPr/>
            <p:nvPr/>
          </p:nvSpPr>
          <p:spPr>
            <a:xfrm>
              <a:off x="1911800" y="1497150"/>
              <a:ext cx="4520000" cy="2852150"/>
            </a:xfrm>
            <a:custGeom>
              <a:avLst/>
              <a:gdLst/>
              <a:ahLst/>
              <a:cxnLst/>
              <a:rect l="l" t="t" r="r" b="b"/>
              <a:pathLst>
                <a:path w="180800" h="114086" extrusionOk="0">
                  <a:moveTo>
                    <a:pt x="166906" y="0"/>
                  </a:moveTo>
                  <a:cubicBezTo>
                    <a:pt x="162083" y="0"/>
                    <a:pt x="157452" y="579"/>
                    <a:pt x="152821" y="1737"/>
                  </a:cubicBezTo>
                  <a:cubicBezTo>
                    <a:pt x="143559" y="4245"/>
                    <a:pt x="134876" y="8298"/>
                    <a:pt x="127158" y="13700"/>
                  </a:cubicBezTo>
                  <a:cubicBezTo>
                    <a:pt x="123106" y="16402"/>
                    <a:pt x="119439" y="19489"/>
                    <a:pt x="115966" y="22576"/>
                  </a:cubicBezTo>
                  <a:cubicBezTo>
                    <a:pt x="112300" y="25857"/>
                    <a:pt x="109020" y="29330"/>
                    <a:pt x="105933" y="32803"/>
                  </a:cubicBezTo>
                  <a:cubicBezTo>
                    <a:pt x="99758" y="39942"/>
                    <a:pt x="93969" y="47275"/>
                    <a:pt x="88374" y="54800"/>
                  </a:cubicBezTo>
                  <a:cubicBezTo>
                    <a:pt x="82778" y="62518"/>
                    <a:pt x="77182" y="69850"/>
                    <a:pt x="71201" y="76990"/>
                  </a:cubicBezTo>
                  <a:cubicBezTo>
                    <a:pt x="68306" y="80656"/>
                    <a:pt x="65219" y="84129"/>
                    <a:pt x="61939" y="87409"/>
                  </a:cubicBezTo>
                  <a:cubicBezTo>
                    <a:pt x="58658" y="90497"/>
                    <a:pt x="55185" y="93584"/>
                    <a:pt x="51519" y="96478"/>
                  </a:cubicBezTo>
                  <a:cubicBezTo>
                    <a:pt x="44187" y="102267"/>
                    <a:pt x="36083" y="106898"/>
                    <a:pt x="27400" y="109985"/>
                  </a:cubicBezTo>
                  <a:cubicBezTo>
                    <a:pt x="22962" y="111529"/>
                    <a:pt x="18524" y="112494"/>
                    <a:pt x="13893" y="113073"/>
                  </a:cubicBezTo>
                  <a:cubicBezTo>
                    <a:pt x="11953" y="113315"/>
                    <a:pt x="9980" y="113422"/>
                    <a:pt x="8015" y="113422"/>
                  </a:cubicBezTo>
                  <a:cubicBezTo>
                    <a:pt x="5289" y="113422"/>
                    <a:pt x="2579" y="113216"/>
                    <a:pt x="0" y="112880"/>
                  </a:cubicBezTo>
                  <a:lnTo>
                    <a:pt x="0" y="112880"/>
                  </a:lnTo>
                  <a:cubicBezTo>
                    <a:pt x="3698" y="113684"/>
                    <a:pt x="7665" y="114086"/>
                    <a:pt x="11564" y="114086"/>
                  </a:cubicBezTo>
                  <a:cubicBezTo>
                    <a:pt x="12344" y="114086"/>
                    <a:pt x="13121" y="114070"/>
                    <a:pt x="13893" y="114037"/>
                  </a:cubicBezTo>
                  <a:cubicBezTo>
                    <a:pt x="18717" y="113844"/>
                    <a:pt x="23348" y="113073"/>
                    <a:pt x="27979" y="111722"/>
                  </a:cubicBezTo>
                  <a:cubicBezTo>
                    <a:pt x="37047" y="108828"/>
                    <a:pt x="45538" y="104390"/>
                    <a:pt x="53256" y="98794"/>
                  </a:cubicBezTo>
                  <a:cubicBezTo>
                    <a:pt x="57115" y="95900"/>
                    <a:pt x="60781" y="92812"/>
                    <a:pt x="64254" y="89725"/>
                  </a:cubicBezTo>
                  <a:cubicBezTo>
                    <a:pt x="67534" y="86252"/>
                    <a:pt x="70815" y="82779"/>
                    <a:pt x="73902" y="79305"/>
                  </a:cubicBezTo>
                  <a:cubicBezTo>
                    <a:pt x="80077" y="71973"/>
                    <a:pt x="85479" y="64448"/>
                    <a:pt x="91075" y="56922"/>
                  </a:cubicBezTo>
                  <a:cubicBezTo>
                    <a:pt x="96671" y="49397"/>
                    <a:pt x="102266" y="41872"/>
                    <a:pt x="108441" y="34925"/>
                  </a:cubicBezTo>
                  <a:cubicBezTo>
                    <a:pt x="111528" y="31452"/>
                    <a:pt x="114616" y="27979"/>
                    <a:pt x="118089" y="24892"/>
                  </a:cubicBezTo>
                  <a:cubicBezTo>
                    <a:pt x="121369" y="21612"/>
                    <a:pt x="124842" y="18717"/>
                    <a:pt x="128701" y="16016"/>
                  </a:cubicBezTo>
                  <a:cubicBezTo>
                    <a:pt x="136034" y="10420"/>
                    <a:pt x="144331" y="6175"/>
                    <a:pt x="153207" y="3474"/>
                  </a:cubicBezTo>
                  <a:cubicBezTo>
                    <a:pt x="157645" y="2123"/>
                    <a:pt x="162276" y="1351"/>
                    <a:pt x="166906" y="965"/>
                  </a:cubicBezTo>
                  <a:cubicBezTo>
                    <a:pt x="167678" y="933"/>
                    <a:pt x="168450" y="917"/>
                    <a:pt x="169222" y="917"/>
                  </a:cubicBezTo>
                  <a:cubicBezTo>
                    <a:pt x="173081" y="917"/>
                    <a:pt x="176940" y="1319"/>
                    <a:pt x="180799" y="2123"/>
                  </a:cubicBezTo>
                  <a:cubicBezTo>
                    <a:pt x="176168" y="772"/>
                    <a:pt x="171537" y="0"/>
                    <a:pt x="1669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7"/>
            <p:cNvSpPr/>
            <p:nvPr/>
          </p:nvSpPr>
          <p:spPr>
            <a:xfrm>
              <a:off x="5110025" y="1511625"/>
              <a:ext cx="892450" cy="2325150"/>
            </a:xfrm>
            <a:custGeom>
              <a:avLst/>
              <a:gdLst/>
              <a:ahLst/>
              <a:cxnLst/>
              <a:rect l="l" t="t" r="r" b="b"/>
              <a:pathLst>
                <a:path w="35698" h="93006" extrusionOk="0">
                  <a:moveTo>
                    <a:pt x="35697" y="0"/>
                  </a:moveTo>
                  <a:cubicBezTo>
                    <a:pt x="31066" y="193"/>
                    <a:pt x="26628" y="1737"/>
                    <a:pt x="23155" y="4824"/>
                  </a:cubicBezTo>
                  <a:cubicBezTo>
                    <a:pt x="19875" y="7912"/>
                    <a:pt x="17174" y="11771"/>
                    <a:pt x="15437" y="16016"/>
                  </a:cubicBezTo>
                  <a:cubicBezTo>
                    <a:pt x="13700" y="20261"/>
                    <a:pt x="12350" y="24506"/>
                    <a:pt x="11578" y="29137"/>
                  </a:cubicBezTo>
                  <a:cubicBezTo>
                    <a:pt x="10806" y="33382"/>
                    <a:pt x="10420" y="38013"/>
                    <a:pt x="10227" y="42451"/>
                  </a:cubicBezTo>
                  <a:cubicBezTo>
                    <a:pt x="9648" y="51327"/>
                    <a:pt x="9841" y="60010"/>
                    <a:pt x="8683" y="68693"/>
                  </a:cubicBezTo>
                  <a:cubicBezTo>
                    <a:pt x="7912" y="77376"/>
                    <a:pt x="5017" y="85673"/>
                    <a:pt x="0" y="93005"/>
                  </a:cubicBezTo>
                  <a:cubicBezTo>
                    <a:pt x="6175" y="86252"/>
                    <a:pt x="10227" y="77954"/>
                    <a:pt x="11578" y="69079"/>
                  </a:cubicBezTo>
                  <a:cubicBezTo>
                    <a:pt x="12929" y="60203"/>
                    <a:pt x="13507" y="51327"/>
                    <a:pt x="13700" y="42451"/>
                  </a:cubicBezTo>
                  <a:cubicBezTo>
                    <a:pt x="13893" y="33961"/>
                    <a:pt x="15437" y="25471"/>
                    <a:pt x="18331" y="17173"/>
                  </a:cubicBezTo>
                  <a:cubicBezTo>
                    <a:pt x="19489" y="13121"/>
                    <a:pt x="21612" y="9455"/>
                    <a:pt x="24506" y="6175"/>
                  </a:cubicBezTo>
                  <a:cubicBezTo>
                    <a:pt x="25857" y="4631"/>
                    <a:pt x="27593" y="3281"/>
                    <a:pt x="29523" y="2316"/>
                  </a:cubicBezTo>
                  <a:cubicBezTo>
                    <a:pt x="31452" y="1351"/>
                    <a:pt x="33575" y="579"/>
                    <a:pt x="35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7"/>
            <p:cNvSpPr/>
            <p:nvPr/>
          </p:nvSpPr>
          <p:spPr>
            <a:xfrm>
              <a:off x="3884750" y="1723875"/>
              <a:ext cx="1389300" cy="3159675"/>
            </a:xfrm>
            <a:custGeom>
              <a:avLst/>
              <a:gdLst/>
              <a:ahLst/>
              <a:cxnLst/>
              <a:rect l="l" t="t" r="r" b="b"/>
              <a:pathLst>
                <a:path w="55572" h="126387" extrusionOk="0">
                  <a:moveTo>
                    <a:pt x="55572" y="0"/>
                  </a:moveTo>
                  <a:lnTo>
                    <a:pt x="55572" y="0"/>
                  </a:lnTo>
                  <a:cubicBezTo>
                    <a:pt x="50362" y="2895"/>
                    <a:pt x="45731" y="6947"/>
                    <a:pt x="42065" y="11964"/>
                  </a:cubicBezTo>
                  <a:cubicBezTo>
                    <a:pt x="38592" y="16981"/>
                    <a:pt x="35698" y="22576"/>
                    <a:pt x="33768" y="28365"/>
                  </a:cubicBezTo>
                  <a:cubicBezTo>
                    <a:pt x="29716" y="40135"/>
                    <a:pt x="28944" y="52484"/>
                    <a:pt x="27979" y="64448"/>
                  </a:cubicBezTo>
                  <a:cubicBezTo>
                    <a:pt x="27015" y="76411"/>
                    <a:pt x="26050" y="88374"/>
                    <a:pt x="21998" y="99373"/>
                  </a:cubicBezTo>
                  <a:cubicBezTo>
                    <a:pt x="19875" y="104968"/>
                    <a:pt x="17174" y="110178"/>
                    <a:pt x="13508" y="115002"/>
                  </a:cubicBezTo>
                  <a:cubicBezTo>
                    <a:pt x="9842" y="119826"/>
                    <a:pt x="5211" y="123685"/>
                    <a:pt x="1" y="126386"/>
                  </a:cubicBezTo>
                  <a:cubicBezTo>
                    <a:pt x="2702" y="125229"/>
                    <a:pt x="5404" y="123878"/>
                    <a:pt x="8105" y="122141"/>
                  </a:cubicBezTo>
                  <a:cubicBezTo>
                    <a:pt x="10420" y="120405"/>
                    <a:pt x="12736" y="118282"/>
                    <a:pt x="14858" y="116160"/>
                  </a:cubicBezTo>
                  <a:cubicBezTo>
                    <a:pt x="18910" y="111529"/>
                    <a:pt x="22191" y="106126"/>
                    <a:pt x="24506" y="100530"/>
                  </a:cubicBezTo>
                  <a:cubicBezTo>
                    <a:pt x="29330" y="89146"/>
                    <a:pt x="30681" y="76797"/>
                    <a:pt x="31646" y="64641"/>
                  </a:cubicBezTo>
                  <a:cubicBezTo>
                    <a:pt x="32417" y="52677"/>
                    <a:pt x="32996" y="40714"/>
                    <a:pt x="36469" y="29137"/>
                  </a:cubicBezTo>
                  <a:cubicBezTo>
                    <a:pt x="38013" y="23541"/>
                    <a:pt x="40521" y="17945"/>
                    <a:pt x="43609" y="12928"/>
                  </a:cubicBezTo>
                  <a:cubicBezTo>
                    <a:pt x="46696" y="7719"/>
                    <a:pt x="50748" y="3281"/>
                    <a:pt x="555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7"/>
            <p:cNvSpPr/>
            <p:nvPr/>
          </p:nvSpPr>
          <p:spPr>
            <a:xfrm>
              <a:off x="1911800" y="4020050"/>
              <a:ext cx="1220450" cy="654575"/>
            </a:xfrm>
            <a:custGeom>
              <a:avLst/>
              <a:gdLst/>
              <a:ahLst/>
              <a:cxnLst/>
              <a:rect l="l" t="t" r="r" b="b"/>
              <a:pathLst>
                <a:path w="48818" h="26183" extrusionOk="0">
                  <a:moveTo>
                    <a:pt x="48818" y="0"/>
                  </a:moveTo>
                  <a:lnTo>
                    <a:pt x="48818" y="0"/>
                  </a:lnTo>
                  <a:cubicBezTo>
                    <a:pt x="45538" y="3474"/>
                    <a:pt x="42064" y="6561"/>
                    <a:pt x="38205" y="9455"/>
                  </a:cubicBezTo>
                  <a:cubicBezTo>
                    <a:pt x="30873" y="15244"/>
                    <a:pt x="22576" y="19489"/>
                    <a:pt x="13700" y="22576"/>
                  </a:cubicBezTo>
                  <a:cubicBezTo>
                    <a:pt x="9262" y="23927"/>
                    <a:pt x="4631" y="25085"/>
                    <a:pt x="0" y="25856"/>
                  </a:cubicBezTo>
                  <a:cubicBezTo>
                    <a:pt x="1809" y="26074"/>
                    <a:pt x="3618" y="26182"/>
                    <a:pt x="5427" y="26182"/>
                  </a:cubicBezTo>
                  <a:cubicBezTo>
                    <a:pt x="8442" y="26182"/>
                    <a:pt x="11457" y="25881"/>
                    <a:pt x="14472" y="25278"/>
                  </a:cubicBezTo>
                  <a:cubicBezTo>
                    <a:pt x="24119" y="23155"/>
                    <a:pt x="32995" y="18524"/>
                    <a:pt x="40135" y="11771"/>
                  </a:cubicBezTo>
                  <a:cubicBezTo>
                    <a:pt x="43608" y="8297"/>
                    <a:pt x="46502" y="4438"/>
                    <a:pt x="488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7"/>
            <p:cNvSpPr/>
            <p:nvPr/>
          </p:nvSpPr>
          <p:spPr>
            <a:xfrm>
              <a:off x="3744875" y="1603950"/>
              <a:ext cx="1630500" cy="240550"/>
            </a:xfrm>
            <a:custGeom>
              <a:avLst/>
              <a:gdLst/>
              <a:ahLst/>
              <a:cxnLst/>
              <a:rect l="l" t="t" r="r" b="b"/>
              <a:pathLst>
                <a:path w="65220" h="9622" extrusionOk="0">
                  <a:moveTo>
                    <a:pt x="40615" y="1"/>
                  </a:moveTo>
                  <a:cubicBezTo>
                    <a:pt x="32122" y="1"/>
                    <a:pt x="23767" y="1122"/>
                    <a:pt x="15630" y="3447"/>
                  </a:cubicBezTo>
                  <a:cubicBezTo>
                    <a:pt x="10227" y="4990"/>
                    <a:pt x="5017" y="7113"/>
                    <a:pt x="0" y="9621"/>
                  </a:cubicBezTo>
                  <a:cubicBezTo>
                    <a:pt x="5403" y="8464"/>
                    <a:pt x="10806" y="7113"/>
                    <a:pt x="16208" y="6148"/>
                  </a:cubicBezTo>
                  <a:cubicBezTo>
                    <a:pt x="21611" y="5183"/>
                    <a:pt x="27014" y="4411"/>
                    <a:pt x="32417" y="4026"/>
                  </a:cubicBezTo>
                  <a:cubicBezTo>
                    <a:pt x="37819" y="3447"/>
                    <a:pt x="43222" y="3254"/>
                    <a:pt x="48818" y="3254"/>
                  </a:cubicBezTo>
                  <a:cubicBezTo>
                    <a:pt x="54221" y="3254"/>
                    <a:pt x="59816" y="3447"/>
                    <a:pt x="65219" y="3833"/>
                  </a:cubicBezTo>
                  <a:cubicBezTo>
                    <a:pt x="60009" y="2096"/>
                    <a:pt x="54414" y="938"/>
                    <a:pt x="49011" y="359"/>
                  </a:cubicBezTo>
                  <a:cubicBezTo>
                    <a:pt x="46199" y="121"/>
                    <a:pt x="43400" y="1"/>
                    <a:pt x="406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7"/>
            <p:cNvSpPr/>
            <p:nvPr/>
          </p:nvSpPr>
          <p:spPr>
            <a:xfrm>
              <a:off x="3556725" y="3267525"/>
              <a:ext cx="361825" cy="868325"/>
            </a:xfrm>
            <a:custGeom>
              <a:avLst/>
              <a:gdLst/>
              <a:ahLst/>
              <a:cxnLst/>
              <a:rect l="l" t="t" r="r" b="b"/>
              <a:pathLst>
                <a:path w="14473" h="34733" extrusionOk="0">
                  <a:moveTo>
                    <a:pt x="14473" y="0"/>
                  </a:moveTo>
                  <a:lnTo>
                    <a:pt x="10806" y="193"/>
                  </a:lnTo>
                  <a:cubicBezTo>
                    <a:pt x="11964" y="12735"/>
                    <a:pt x="8105" y="25277"/>
                    <a:pt x="1" y="34732"/>
                  </a:cubicBezTo>
                  <a:cubicBezTo>
                    <a:pt x="9456" y="25663"/>
                    <a:pt x="14473" y="13121"/>
                    <a:pt x="144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225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900"/>
            </a:lvl1pPr>
            <a:lvl2pPr marL="171450" indent="0" algn="ctr">
              <a:buNone/>
              <a:defRPr sz="750"/>
            </a:lvl2pPr>
            <a:lvl3pPr marL="342900" indent="0" algn="ctr">
              <a:buNone/>
              <a:defRPr sz="675"/>
            </a:lvl3pPr>
            <a:lvl4pPr marL="514350" indent="0" algn="ctr">
              <a:buNone/>
              <a:defRPr sz="600"/>
            </a:lvl4pPr>
            <a:lvl5pPr marL="685800" indent="0" algn="ctr">
              <a:buNone/>
              <a:defRPr sz="600"/>
            </a:lvl5pPr>
            <a:lvl6pPr marL="857250" indent="0" algn="ctr">
              <a:buNone/>
              <a:defRPr sz="600"/>
            </a:lvl6pPr>
            <a:lvl7pPr marL="1028700" indent="0" algn="ctr">
              <a:buNone/>
              <a:defRPr sz="600"/>
            </a:lvl7pPr>
            <a:lvl8pPr marL="1200150" indent="0" algn="ctr">
              <a:buNone/>
              <a:defRPr sz="600"/>
            </a:lvl8pPr>
            <a:lvl9pPr marL="1371600" indent="0" algn="ctr">
              <a:buNone/>
              <a:defRPr sz="600"/>
            </a:lvl9pPr>
          </a:lstStyle>
          <a:p>
            <a:r>
              <a:rPr lang="en-US"/>
              <a:t>Click to edit Master subtitle style</a:t>
            </a:r>
          </a:p>
        </p:txBody>
      </p:sp>
      <p:sp>
        <p:nvSpPr>
          <p:cNvPr id="4" name="Rectangle 4"/>
          <p:cNvSpPr>
            <a:spLocks noGrp="1" noChangeArrowheads="1"/>
          </p:cNvSpPr>
          <p:nvPr>
            <p:ph type="dt" sz="half" idx="10"/>
          </p:nvPr>
        </p:nvSpPr>
        <p:spPr>
          <a:xfrm>
            <a:off x="457322" y="4683919"/>
            <a:ext cx="2133356" cy="357188"/>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322" y="4683919"/>
            <a:ext cx="2895356" cy="357188"/>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5E4FAF-051A-48FB-9549-E219658DD511}" type="slidenum">
              <a:rPr lang="en-US"/>
              <a:pPr>
                <a:defRPr/>
              </a:pPr>
              <a:t>‹#›</a:t>
            </a:fld>
            <a:endParaRPr lang="en-US"/>
          </a:p>
        </p:txBody>
      </p:sp>
    </p:spTree>
    <p:extLst>
      <p:ext uri="{BB962C8B-B14F-4D97-AF65-F5344CB8AC3E}">
        <p14:creationId xmlns:p14="http://schemas.microsoft.com/office/powerpoint/2010/main" val="1448402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73"/>
        <p:cNvGrpSpPr/>
        <p:nvPr/>
      </p:nvGrpSpPr>
      <p:grpSpPr>
        <a:xfrm>
          <a:off x="0" y="0"/>
          <a:ext cx="0" cy="0"/>
          <a:chOff x="0" y="0"/>
          <a:chExt cx="0" cy="0"/>
        </a:xfrm>
      </p:grpSpPr>
      <p:sp>
        <p:nvSpPr>
          <p:cNvPr id="174" name="Google Shape;174;p5"/>
          <p:cNvSpPr/>
          <p:nvPr/>
        </p:nvSpPr>
        <p:spPr>
          <a:xfrm>
            <a:off x="421075" y="389425"/>
            <a:ext cx="8309400" cy="4369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5"/>
          <p:cNvSpPr txBox="1">
            <a:spLocks noGrp="1"/>
          </p:cNvSpPr>
          <p:nvPr>
            <p:ph type="title"/>
          </p:nvPr>
        </p:nvSpPr>
        <p:spPr>
          <a:xfrm>
            <a:off x="720000" y="445025"/>
            <a:ext cx="5852700" cy="5727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76" name="Google Shape;176;p5"/>
          <p:cNvSpPr txBox="1">
            <a:spLocks noGrp="1"/>
          </p:cNvSpPr>
          <p:nvPr>
            <p:ph type="subTitle" idx="1"/>
          </p:nvPr>
        </p:nvSpPr>
        <p:spPr>
          <a:xfrm>
            <a:off x="1214800" y="1948213"/>
            <a:ext cx="2438400" cy="37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2000" b="1">
                <a:solidFill>
                  <a:schemeClr val="accen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7" name="Google Shape;177;p5"/>
          <p:cNvSpPr txBox="1">
            <a:spLocks noGrp="1"/>
          </p:cNvSpPr>
          <p:nvPr>
            <p:ph type="subTitle" idx="2"/>
          </p:nvPr>
        </p:nvSpPr>
        <p:spPr>
          <a:xfrm>
            <a:off x="1214800" y="2261988"/>
            <a:ext cx="2438400" cy="11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8" name="Google Shape;178;p5"/>
          <p:cNvSpPr txBox="1">
            <a:spLocks noGrp="1"/>
          </p:cNvSpPr>
          <p:nvPr>
            <p:ph type="subTitle" idx="3"/>
          </p:nvPr>
        </p:nvSpPr>
        <p:spPr>
          <a:xfrm>
            <a:off x="5490800" y="1948213"/>
            <a:ext cx="2438400" cy="37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2000" b="1">
                <a:solidFill>
                  <a:schemeClr val="accen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9" name="Google Shape;179;p5"/>
          <p:cNvSpPr txBox="1">
            <a:spLocks noGrp="1"/>
          </p:cNvSpPr>
          <p:nvPr>
            <p:ph type="subTitle" idx="4"/>
          </p:nvPr>
        </p:nvSpPr>
        <p:spPr>
          <a:xfrm>
            <a:off x="5490800" y="2261988"/>
            <a:ext cx="2438400" cy="11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0"/>
        <p:cNvGrpSpPr/>
        <p:nvPr/>
      </p:nvGrpSpPr>
      <p:grpSpPr>
        <a:xfrm>
          <a:off x="0" y="0"/>
          <a:ext cx="0" cy="0"/>
          <a:chOff x="0" y="0"/>
          <a:chExt cx="0" cy="0"/>
        </a:xfrm>
      </p:grpSpPr>
      <p:sp>
        <p:nvSpPr>
          <p:cNvPr id="181" name="Google Shape;181;p6"/>
          <p:cNvSpPr/>
          <p:nvPr/>
        </p:nvSpPr>
        <p:spPr>
          <a:xfrm>
            <a:off x="421075" y="389425"/>
            <a:ext cx="8309400" cy="4369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6"/>
          <p:cNvSpPr txBox="1">
            <a:spLocks noGrp="1"/>
          </p:cNvSpPr>
          <p:nvPr>
            <p:ph type="title"/>
          </p:nvPr>
        </p:nvSpPr>
        <p:spPr>
          <a:xfrm>
            <a:off x="720000" y="445025"/>
            <a:ext cx="5852700" cy="5727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grpSp>
        <p:nvGrpSpPr>
          <p:cNvPr id="183" name="Google Shape;183;p6"/>
          <p:cNvGrpSpPr/>
          <p:nvPr/>
        </p:nvGrpSpPr>
        <p:grpSpPr>
          <a:xfrm rot="-7304592">
            <a:off x="7754158" y="-588800"/>
            <a:ext cx="762780" cy="1564067"/>
            <a:chOff x="2392800" y="238125"/>
            <a:chExt cx="2677175" cy="5084850"/>
          </a:xfrm>
        </p:grpSpPr>
        <p:sp>
          <p:nvSpPr>
            <p:cNvPr id="184" name="Google Shape;184;p6"/>
            <p:cNvSpPr/>
            <p:nvPr/>
          </p:nvSpPr>
          <p:spPr>
            <a:xfrm>
              <a:off x="2526350" y="690275"/>
              <a:ext cx="1198100" cy="4632700"/>
            </a:xfrm>
            <a:custGeom>
              <a:avLst/>
              <a:gdLst/>
              <a:ahLst/>
              <a:cxnLst/>
              <a:rect l="l" t="t" r="r" b="b"/>
              <a:pathLst>
                <a:path w="47924" h="185308" extrusionOk="0">
                  <a:moveTo>
                    <a:pt x="35055" y="1"/>
                  </a:moveTo>
                  <a:cubicBezTo>
                    <a:pt x="33546" y="1"/>
                    <a:pt x="31869" y="1290"/>
                    <a:pt x="32203" y="3183"/>
                  </a:cubicBezTo>
                  <a:cubicBezTo>
                    <a:pt x="42560" y="64402"/>
                    <a:pt x="31648" y="127286"/>
                    <a:pt x="1131" y="181292"/>
                  </a:cubicBezTo>
                  <a:cubicBezTo>
                    <a:pt x="0" y="183428"/>
                    <a:pt x="1772" y="185308"/>
                    <a:pt x="3546" y="185308"/>
                  </a:cubicBezTo>
                  <a:cubicBezTo>
                    <a:pt x="4384" y="185308"/>
                    <a:pt x="5221" y="184889"/>
                    <a:pt x="5755" y="183881"/>
                  </a:cubicBezTo>
                  <a:lnTo>
                    <a:pt x="5570" y="183881"/>
                  </a:lnTo>
                  <a:cubicBezTo>
                    <a:pt x="36642" y="128581"/>
                    <a:pt x="47924" y="64402"/>
                    <a:pt x="37197" y="1889"/>
                  </a:cubicBezTo>
                  <a:cubicBezTo>
                    <a:pt x="36976" y="564"/>
                    <a:pt x="36052" y="1"/>
                    <a:pt x="35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6"/>
            <p:cNvSpPr/>
            <p:nvPr/>
          </p:nvSpPr>
          <p:spPr>
            <a:xfrm>
              <a:off x="3430500" y="641425"/>
              <a:ext cx="899675" cy="1623425"/>
            </a:xfrm>
            <a:custGeom>
              <a:avLst/>
              <a:gdLst/>
              <a:ahLst/>
              <a:cxnLst/>
              <a:rect l="l" t="t" r="r" b="b"/>
              <a:pathLst>
                <a:path w="35987" h="64937" extrusionOk="0">
                  <a:moveTo>
                    <a:pt x="24544" y="0"/>
                  </a:moveTo>
                  <a:cubicBezTo>
                    <a:pt x="22975" y="0"/>
                    <a:pt x="21451" y="1220"/>
                    <a:pt x="22115" y="3103"/>
                  </a:cubicBezTo>
                  <a:cubicBezTo>
                    <a:pt x="30068" y="25112"/>
                    <a:pt x="22300" y="47676"/>
                    <a:pt x="2325" y="60068"/>
                  </a:cubicBezTo>
                  <a:cubicBezTo>
                    <a:pt x="0" y="61463"/>
                    <a:pt x="1442" y="64936"/>
                    <a:pt x="3712" y="64936"/>
                  </a:cubicBezTo>
                  <a:cubicBezTo>
                    <a:pt x="4151" y="64936"/>
                    <a:pt x="4620" y="64806"/>
                    <a:pt x="5100" y="64507"/>
                  </a:cubicBezTo>
                  <a:cubicBezTo>
                    <a:pt x="26554" y="51745"/>
                    <a:pt x="35987" y="25297"/>
                    <a:pt x="27109" y="1808"/>
                  </a:cubicBezTo>
                  <a:cubicBezTo>
                    <a:pt x="26664" y="547"/>
                    <a:pt x="25594" y="0"/>
                    <a:pt x="245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6"/>
            <p:cNvSpPr/>
            <p:nvPr/>
          </p:nvSpPr>
          <p:spPr>
            <a:xfrm>
              <a:off x="2800700" y="860025"/>
              <a:ext cx="748350" cy="784950"/>
            </a:xfrm>
            <a:custGeom>
              <a:avLst/>
              <a:gdLst/>
              <a:ahLst/>
              <a:cxnLst/>
              <a:rect l="l" t="t" r="r" b="b"/>
              <a:pathLst>
                <a:path w="29934" h="31398" extrusionOk="0">
                  <a:moveTo>
                    <a:pt x="3119" y="0"/>
                  </a:moveTo>
                  <a:cubicBezTo>
                    <a:pt x="1627" y="0"/>
                    <a:pt x="0" y="1260"/>
                    <a:pt x="330" y="3237"/>
                  </a:cubicBezTo>
                  <a:cubicBezTo>
                    <a:pt x="2364" y="16923"/>
                    <a:pt x="12351" y="28020"/>
                    <a:pt x="25853" y="31349"/>
                  </a:cubicBezTo>
                  <a:cubicBezTo>
                    <a:pt x="26036" y="31382"/>
                    <a:pt x="26213" y="31397"/>
                    <a:pt x="26382" y="31397"/>
                  </a:cubicBezTo>
                  <a:cubicBezTo>
                    <a:pt x="29113" y="31397"/>
                    <a:pt x="29934" y="27400"/>
                    <a:pt x="27148" y="26356"/>
                  </a:cubicBezTo>
                  <a:cubicBezTo>
                    <a:pt x="15496" y="23581"/>
                    <a:pt x="6803" y="13779"/>
                    <a:pt x="5323" y="1942"/>
                  </a:cubicBezTo>
                  <a:cubicBezTo>
                    <a:pt x="5098" y="590"/>
                    <a:pt x="4140" y="0"/>
                    <a:pt x="31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6"/>
            <p:cNvSpPr/>
            <p:nvPr/>
          </p:nvSpPr>
          <p:spPr>
            <a:xfrm>
              <a:off x="2693325" y="2072800"/>
              <a:ext cx="794550" cy="973850"/>
            </a:xfrm>
            <a:custGeom>
              <a:avLst/>
              <a:gdLst/>
              <a:ahLst/>
              <a:cxnLst/>
              <a:rect l="l" t="t" r="r" b="b"/>
              <a:pathLst>
                <a:path w="31782" h="38954" extrusionOk="0">
                  <a:moveTo>
                    <a:pt x="5207" y="0"/>
                  </a:moveTo>
                  <a:cubicBezTo>
                    <a:pt x="4201" y="0"/>
                    <a:pt x="3292" y="564"/>
                    <a:pt x="3145" y="1888"/>
                  </a:cubicBezTo>
                  <a:cubicBezTo>
                    <a:pt x="1" y="18719"/>
                    <a:pt x="10728" y="34995"/>
                    <a:pt x="27374" y="38879"/>
                  </a:cubicBezTo>
                  <a:cubicBezTo>
                    <a:pt x="27602" y="38929"/>
                    <a:pt x="27821" y="38953"/>
                    <a:pt x="28029" y="38953"/>
                  </a:cubicBezTo>
                  <a:cubicBezTo>
                    <a:pt x="30859" y="38953"/>
                    <a:pt x="31782" y="34574"/>
                    <a:pt x="28853" y="33885"/>
                  </a:cubicBezTo>
                  <a:cubicBezTo>
                    <a:pt x="14797" y="30926"/>
                    <a:pt x="5734" y="17424"/>
                    <a:pt x="8139" y="3183"/>
                  </a:cubicBezTo>
                  <a:cubicBezTo>
                    <a:pt x="8473" y="1290"/>
                    <a:pt x="6728" y="0"/>
                    <a:pt x="52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6"/>
            <p:cNvSpPr/>
            <p:nvPr/>
          </p:nvSpPr>
          <p:spPr>
            <a:xfrm>
              <a:off x="3312950" y="2922525"/>
              <a:ext cx="678175" cy="501525"/>
            </a:xfrm>
            <a:custGeom>
              <a:avLst/>
              <a:gdLst/>
              <a:ahLst/>
              <a:cxnLst/>
              <a:rect l="l" t="t" r="r" b="b"/>
              <a:pathLst>
                <a:path w="27127" h="20061" extrusionOk="0">
                  <a:moveTo>
                    <a:pt x="23918" y="1"/>
                  </a:moveTo>
                  <a:cubicBezTo>
                    <a:pt x="22901" y="1"/>
                    <a:pt x="21884" y="525"/>
                    <a:pt x="21454" y="1745"/>
                  </a:cubicBezTo>
                  <a:cubicBezTo>
                    <a:pt x="18309" y="9143"/>
                    <a:pt x="11281" y="14322"/>
                    <a:pt x="3328" y="14692"/>
                  </a:cubicBezTo>
                  <a:cubicBezTo>
                    <a:pt x="56" y="14874"/>
                    <a:pt x="0" y="20060"/>
                    <a:pt x="3162" y="20060"/>
                  </a:cubicBezTo>
                  <a:cubicBezTo>
                    <a:pt x="3217" y="20060"/>
                    <a:pt x="3272" y="20059"/>
                    <a:pt x="3328" y="20056"/>
                  </a:cubicBezTo>
                  <a:cubicBezTo>
                    <a:pt x="13686" y="19316"/>
                    <a:pt x="22748" y="12842"/>
                    <a:pt x="26447" y="3225"/>
                  </a:cubicBezTo>
                  <a:cubicBezTo>
                    <a:pt x="27126" y="1301"/>
                    <a:pt x="25521" y="1"/>
                    <a:pt x="239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6"/>
            <p:cNvSpPr/>
            <p:nvPr/>
          </p:nvSpPr>
          <p:spPr>
            <a:xfrm>
              <a:off x="3873475" y="1658950"/>
              <a:ext cx="932725" cy="289200"/>
            </a:xfrm>
            <a:custGeom>
              <a:avLst/>
              <a:gdLst/>
              <a:ahLst/>
              <a:cxnLst/>
              <a:rect l="l" t="t" r="r" b="b"/>
              <a:pathLst>
                <a:path w="37309" h="11568" extrusionOk="0">
                  <a:moveTo>
                    <a:pt x="33358" y="1"/>
                  </a:moveTo>
                  <a:cubicBezTo>
                    <a:pt x="32765" y="1"/>
                    <a:pt x="32148" y="203"/>
                    <a:pt x="31584" y="687"/>
                  </a:cubicBezTo>
                  <a:cubicBezTo>
                    <a:pt x="27163" y="4428"/>
                    <a:pt x="21491" y="6362"/>
                    <a:pt x="15761" y="6362"/>
                  </a:cubicBezTo>
                  <a:cubicBezTo>
                    <a:pt x="12142" y="6362"/>
                    <a:pt x="8501" y="5591"/>
                    <a:pt x="5136" y="4016"/>
                  </a:cubicBezTo>
                  <a:cubicBezTo>
                    <a:pt x="4723" y="3809"/>
                    <a:pt x="4317" y="3718"/>
                    <a:pt x="3932" y="3718"/>
                  </a:cubicBezTo>
                  <a:cubicBezTo>
                    <a:pt x="1562" y="3718"/>
                    <a:pt x="1" y="7182"/>
                    <a:pt x="2547" y="8455"/>
                  </a:cubicBezTo>
                  <a:cubicBezTo>
                    <a:pt x="6726" y="10544"/>
                    <a:pt x="11241" y="11567"/>
                    <a:pt x="15733" y="11567"/>
                  </a:cubicBezTo>
                  <a:cubicBezTo>
                    <a:pt x="22771" y="11567"/>
                    <a:pt x="29751" y="9056"/>
                    <a:pt x="35283" y="4201"/>
                  </a:cubicBezTo>
                  <a:cubicBezTo>
                    <a:pt x="37308" y="2610"/>
                    <a:pt x="35487" y="1"/>
                    <a:pt x="333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6"/>
            <p:cNvSpPr/>
            <p:nvPr/>
          </p:nvSpPr>
          <p:spPr>
            <a:xfrm>
              <a:off x="2392800" y="358325"/>
              <a:ext cx="647350" cy="651975"/>
            </a:xfrm>
            <a:custGeom>
              <a:avLst/>
              <a:gdLst/>
              <a:ahLst/>
              <a:cxnLst/>
              <a:rect l="l" t="t" r="r" b="b"/>
              <a:pathLst>
                <a:path w="25894" h="26079" extrusionOk="0">
                  <a:moveTo>
                    <a:pt x="12947" y="1"/>
                  </a:moveTo>
                  <a:cubicBezTo>
                    <a:pt x="5733" y="1"/>
                    <a:pt x="0" y="5919"/>
                    <a:pt x="0" y="12947"/>
                  </a:cubicBezTo>
                  <a:cubicBezTo>
                    <a:pt x="0" y="20160"/>
                    <a:pt x="5733" y="26079"/>
                    <a:pt x="12947" y="26079"/>
                  </a:cubicBezTo>
                  <a:cubicBezTo>
                    <a:pt x="20160" y="26079"/>
                    <a:pt x="25893" y="20160"/>
                    <a:pt x="25893" y="12947"/>
                  </a:cubicBezTo>
                  <a:cubicBezTo>
                    <a:pt x="25893" y="5919"/>
                    <a:pt x="20160" y="1"/>
                    <a:pt x="12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6"/>
            <p:cNvSpPr/>
            <p:nvPr/>
          </p:nvSpPr>
          <p:spPr>
            <a:xfrm>
              <a:off x="3826150" y="238125"/>
              <a:ext cx="688975" cy="684325"/>
            </a:xfrm>
            <a:custGeom>
              <a:avLst/>
              <a:gdLst/>
              <a:ahLst/>
              <a:cxnLst/>
              <a:rect l="l" t="t" r="r" b="b"/>
              <a:pathLst>
                <a:path w="27559" h="27373" extrusionOk="0">
                  <a:moveTo>
                    <a:pt x="13872" y="0"/>
                  </a:moveTo>
                  <a:cubicBezTo>
                    <a:pt x="6289" y="0"/>
                    <a:pt x="1" y="6103"/>
                    <a:pt x="1" y="13686"/>
                  </a:cubicBezTo>
                  <a:cubicBezTo>
                    <a:pt x="1" y="21269"/>
                    <a:pt x="6289" y="27373"/>
                    <a:pt x="13872" y="27373"/>
                  </a:cubicBezTo>
                  <a:cubicBezTo>
                    <a:pt x="21270" y="27373"/>
                    <a:pt x="27559" y="21269"/>
                    <a:pt x="27559" y="13686"/>
                  </a:cubicBezTo>
                  <a:cubicBezTo>
                    <a:pt x="27559" y="6103"/>
                    <a:pt x="21270" y="0"/>
                    <a:pt x="138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6"/>
            <p:cNvSpPr/>
            <p:nvPr/>
          </p:nvSpPr>
          <p:spPr>
            <a:xfrm>
              <a:off x="4630700" y="1444925"/>
              <a:ext cx="439275" cy="439275"/>
            </a:xfrm>
            <a:custGeom>
              <a:avLst/>
              <a:gdLst/>
              <a:ahLst/>
              <a:cxnLst/>
              <a:rect l="l" t="t" r="r" b="b"/>
              <a:pathLst>
                <a:path w="17571" h="17571" extrusionOk="0">
                  <a:moveTo>
                    <a:pt x="8693" y="0"/>
                  </a:moveTo>
                  <a:cubicBezTo>
                    <a:pt x="3884" y="0"/>
                    <a:pt x="0" y="3884"/>
                    <a:pt x="0" y="8878"/>
                  </a:cubicBezTo>
                  <a:cubicBezTo>
                    <a:pt x="0" y="13687"/>
                    <a:pt x="3884" y="17571"/>
                    <a:pt x="8693" y="17571"/>
                  </a:cubicBezTo>
                  <a:cubicBezTo>
                    <a:pt x="13502" y="17571"/>
                    <a:pt x="17571" y="13687"/>
                    <a:pt x="17571" y="8878"/>
                  </a:cubicBezTo>
                  <a:cubicBezTo>
                    <a:pt x="17571" y="3884"/>
                    <a:pt x="13502" y="0"/>
                    <a:pt x="86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6"/>
            <p:cNvSpPr/>
            <p:nvPr/>
          </p:nvSpPr>
          <p:spPr>
            <a:xfrm>
              <a:off x="3826150" y="2730325"/>
              <a:ext cx="406925" cy="406925"/>
            </a:xfrm>
            <a:custGeom>
              <a:avLst/>
              <a:gdLst/>
              <a:ahLst/>
              <a:cxnLst/>
              <a:rect l="l" t="t" r="r" b="b"/>
              <a:pathLst>
                <a:path w="16277" h="16277" extrusionOk="0">
                  <a:moveTo>
                    <a:pt x="8139" y="1"/>
                  </a:moveTo>
                  <a:cubicBezTo>
                    <a:pt x="3700" y="1"/>
                    <a:pt x="1" y="3700"/>
                    <a:pt x="1" y="8139"/>
                  </a:cubicBezTo>
                  <a:cubicBezTo>
                    <a:pt x="1" y="12578"/>
                    <a:pt x="3700" y="16277"/>
                    <a:pt x="8139" y="16277"/>
                  </a:cubicBezTo>
                  <a:cubicBezTo>
                    <a:pt x="12578" y="16277"/>
                    <a:pt x="16277" y="12578"/>
                    <a:pt x="16277" y="8139"/>
                  </a:cubicBezTo>
                  <a:cubicBezTo>
                    <a:pt x="16277" y="3700"/>
                    <a:pt x="12578" y="1"/>
                    <a:pt x="81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6"/>
            <p:cNvSpPr/>
            <p:nvPr/>
          </p:nvSpPr>
          <p:spPr>
            <a:xfrm>
              <a:off x="2508375" y="1666875"/>
              <a:ext cx="596500" cy="601100"/>
            </a:xfrm>
            <a:custGeom>
              <a:avLst/>
              <a:gdLst/>
              <a:ahLst/>
              <a:cxnLst/>
              <a:rect l="l" t="t" r="r" b="b"/>
              <a:pathLst>
                <a:path w="23860" h="24044" extrusionOk="0">
                  <a:moveTo>
                    <a:pt x="11838" y="0"/>
                  </a:moveTo>
                  <a:cubicBezTo>
                    <a:pt x="5364" y="0"/>
                    <a:pt x="1" y="5364"/>
                    <a:pt x="1" y="12022"/>
                  </a:cubicBezTo>
                  <a:cubicBezTo>
                    <a:pt x="1" y="18680"/>
                    <a:pt x="5364" y="24044"/>
                    <a:pt x="11838" y="24044"/>
                  </a:cubicBezTo>
                  <a:cubicBezTo>
                    <a:pt x="18496" y="24044"/>
                    <a:pt x="23859" y="18680"/>
                    <a:pt x="23859" y="12022"/>
                  </a:cubicBezTo>
                  <a:cubicBezTo>
                    <a:pt x="23859" y="5364"/>
                    <a:pt x="18496" y="0"/>
                    <a:pt x="118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 name="Google Shape;195;p6"/>
          <p:cNvGrpSpPr/>
          <p:nvPr/>
        </p:nvGrpSpPr>
        <p:grpSpPr>
          <a:xfrm rot="-5109793" flipH="1">
            <a:off x="8150804" y="-40746"/>
            <a:ext cx="1200509" cy="1177479"/>
            <a:chOff x="1124025" y="238125"/>
            <a:chExt cx="5272075" cy="5173200"/>
          </a:xfrm>
        </p:grpSpPr>
        <p:sp>
          <p:nvSpPr>
            <p:cNvPr id="196" name="Google Shape;196;p6"/>
            <p:cNvSpPr/>
            <p:nvPr/>
          </p:nvSpPr>
          <p:spPr>
            <a:xfrm>
              <a:off x="1124025" y="238125"/>
              <a:ext cx="5272075" cy="5173200"/>
            </a:xfrm>
            <a:custGeom>
              <a:avLst/>
              <a:gdLst/>
              <a:ahLst/>
              <a:cxnLst/>
              <a:rect l="l" t="t" r="r" b="b"/>
              <a:pathLst>
                <a:path w="210883" h="206928" extrusionOk="0">
                  <a:moveTo>
                    <a:pt x="210882" y="0"/>
                  </a:moveTo>
                  <a:cubicBezTo>
                    <a:pt x="160492" y="29523"/>
                    <a:pt x="89459" y="1332"/>
                    <a:pt x="42177" y="35295"/>
                  </a:cubicBezTo>
                  <a:cubicBezTo>
                    <a:pt x="20422" y="50834"/>
                    <a:pt x="8214" y="77249"/>
                    <a:pt x="4218" y="103665"/>
                  </a:cubicBezTo>
                  <a:cubicBezTo>
                    <a:pt x="0" y="130081"/>
                    <a:pt x="5550" y="160270"/>
                    <a:pt x="8436" y="186908"/>
                  </a:cubicBezTo>
                  <a:cubicBezTo>
                    <a:pt x="24825" y="200456"/>
                    <a:pt x="46633" y="206927"/>
                    <a:pt x="68751" y="206927"/>
                  </a:cubicBezTo>
                  <a:cubicBezTo>
                    <a:pt x="98457" y="206927"/>
                    <a:pt x="128723" y="195253"/>
                    <a:pt x="147174" y="173367"/>
                  </a:cubicBezTo>
                  <a:cubicBezTo>
                    <a:pt x="187352" y="125863"/>
                    <a:pt x="174477" y="50390"/>
                    <a:pt x="210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6"/>
            <p:cNvSpPr/>
            <p:nvPr/>
          </p:nvSpPr>
          <p:spPr>
            <a:xfrm>
              <a:off x="1490275" y="892950"/>
              <a:ext cx="4456300" cy="4040075"/>
            </a:xfrm>
            <a:custGeom>
              <a:avLst/>
              <a:gdLst/>
              <a:ahLst/>
              <a:cxnLst/>
              <a:rect l="l" t="t" r="r" b="b"/>
              <a:pathLst>
                <a:path w="178252" h="161603" extrusionOk="0">
                  <a:moveTo>
                    <a:pt x="178252" y="1"/>
                  </a:moveTo>
                  <a:cubicBezTo>
                    <a:pt x="157163" y="3108"/>
                    <a:pt x="136963" y="9546"/>
                    <a:pt x="117873" y="18869"/>
                  </a:cubicBezTo>
                  <a:cubicBezTo>
                    <a:pt x="79692" y="37738"/>
                    <a:pt x="47283" y="67039"/>
                    <a:pt x="24863" y="103444"/>
                  </a:cubicBezTo>
                  <a:cubicBezTo>
                    <a:pt x="13542" y="121424"/>
                    <a:pt x="5107" y="140959"/>
                    <a:pt x="1" y="161603"/>
                  </a:cubicBezTo>
                  <a:cubicBezTo>
                    <a:pt x="29080" y="81690"/>
                    <a:pt x="95675" y="21089"/>
                    <a:pt x="178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6"/>
            <p:cNvSpPr/>
            <p:nvPr/>
          </p:nvSpPr>
          <p:spPr>
            <a:xfrm>
              <a:off x="2827725" y="726475"/>
              <a:ext cx="527225" cy="1698175"/>
            </a:xfrm>
            <a:custGeom>
              <a:avLst/>
              <a:gdLst/>
              <a:ahLst/>
              <a:cxnLst/>
              <a:rect l="l" t="t" r="r" b="b"/>
              <a:pathLst>
                <a:path w="21089" h="67927" extrusionOk="0">
                  <a:moveTo>
                    <a:pt x="20867" y="0"/>
                  </a:moveTo>
                  <a:cubicBezTo>
                    <a:pt x="12209" y="8658"/>
                    <a:pt x="5772" y="19535"/>
                    <a:pt x="2664" y="31522"/>
                  </a:cubicBezTo>
                  <a:cubicBezTo>
                    <a:pt x="888" y="37515"/>
                    <a:pt x="0" y="43509"/>
                    <a:pt x="222" y="49946"/>
                  </a:cubicBezTo>
                  <a:cubicBezTo>
                    <a:pt x="444" y="55940"/>
                    <a:pt x="1554" y="62155"/>
                    <a:pt x="3996" y="67926"/>
                  </a:cubicBezTo>
                  <a:lnTo>
                    <a:pt x="4218" y="67926"/>
                  </a:lnTo>
                  <a:cubicBezTo>
                    <a:pt x="3330" y="61933"/>
                    <a:pt x="2886" y="55940"/>
                    <a:pt x="2886" y="49946"/>
                  </a:cubicBezTo>
                  <a:cubicBezTo>
                    <a:pt x="3108" y="43953"/>
                    <a:pt x="3552" y="37959"/>
                    <a:pt x="4884" y="32188"/>
                  </a:cubicBezTo>
                  <a:cubicBezTo>
                    <a:pt x="7326" y="20201"/>
                    <a:pt x="13097" y="9102"/>
                    <a:pt x="210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6"/>
            <p:cNvSpPr/>
            <p:nvPr/>
          </p:nvSpPr>
          <p:spPr>
            <a:xfrm>
              <a:off x="3443725" y="726475"/>
              <a:ext cx="505025" cy="1237575"/>
            </a:xfrm>
            <a:custGeom>
              <a:avLst/>
              <a:gdLst/>
              <a:ahLst/>
              <a:cxnLst/>
              <a:rect l="l" t="t" r="r" b="b"/>
              <a:pathLst>
                <a:path w="20201" h="49503" extrusionOk="0">
                  <a:moveTo>
                    <a:pt x="19979" y="0"/>
                  </a:moveTo>
                  <a:cubicBezTo>
                    <a:pt x="13319" y="6216"/>
                    <a:pt x="7992" y="13763"/>
                    <a:pt x="4440" y="22198"/>
                  </a:cubicBezTo>
                  <a:cubicBezTo>
                    <a:pt x="2664" y="26416"/>
                    <a:pt x="1332" y="30856"/>
                    <a:pt x="666" y="35517"/>
                  </a:cubicBezTo>
                  <a:cubicBezTo>
                    <a:pt x="0" y="40179"/>
                    <a:pt x="0" y="44840"/>
                    <a:pt x="888" y="49502"/>
                  </a:cubicBezTo>
                  <a:lnTo>
                    <a:pt x="1332" y="49280"/>
                  </a:lnTo>
                  <a:cubicBezTo>
                    <a:pt x="1776" y="44840"/>
                    <a:pt x="2442" y="40401"/>
                    <a:pt x="3330" y="35961"/>
                  </a:cubicBezTo>
                  <a:cubicBezTo>
                    <a:pt x="4218" y="31744"/>
                    <a:pt x="5328" y="27304"/>
                    <a:pt x="6660" y="23308"/>
                  </a:cubicBezTo>
                  <a:cubicBezTo>
                    <a:pt x="9545" y="14651"/>
                    <a:pt x="14207" y="6882"/>
                    <a:pt x="202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6"/>
            <p:cNvSpPr/>
            <p:nvPr/>
          </p:nvSpPr>
          <p:spPr>
            <a:xfrm>
              <a:off x="2233925" y="931800"/>
              <a:ext cx="382950" cy="1970100"/>
            </a:xfrm>
            <a:custGeom>
              <a:avLst/>
              <a:gdLst/>
              <a:ahLst/>
              <a:cxnLst/>
              <a:rect l="l" t="t" r="r" b="b"/>
              <a:pathLst>
                <a:path w="15318" h="78804" extrusionOk="0">
                  <a:moveTo>
                    <a:pt x="15095" y="1"/>
                  </a:moveTo>
                  <a:cubicBezTo>
                    <a:pt x="6660" y="11322"/>
                    <a:pt x="1776" y="24641"/>
                    <a:pt x="666" y="38625"/>
                  </a:cubicBezTo>
                  <a:cubicBezTo>
                    <a:pt x="0" y="45729"/>
                    <a:pt x="444" y="52610"/>
                    <a:pt x="1998" y="59492"/>
                  </a:cubicBezTo>
                  <a:cubicBezTo>
                    <a:pt x="3552" y="66373"/>
                    <a:pt x="6216" y="72810"/>
                    <a:pt x="10212" y="78804"/>
                  </a:cubicBezTo>
                  <a:lnTo>
                    <a:pt x="10434" y="78804"/>
                  </a:lnTo>
                  <a:cubicBezTo>
                    <a:pt x="7770" y="72366"/>
                    <a:pt x="5994" y="65707"/>
                    <a:pt x="4662" y="59048"/>
                  </a:cubicBezTo>
                  <a:cubicBezTo>
                    <a:pt x="3330" y="52388"/>
                    <a:pt x="2886" y="45729"/>
                    <a:pt x="2886" y="38847"/>
                  </a:cubicBezTo>
                  <a:cubicBezTo>
                    <a:pt x="3552" y="25084"/>
                    <a:pt x="7770" y="11766"/>
                    <a:pt x="15317" y="223"/>
                  </a:cubicBezTo>
                  <a:lnTo>
                    <a:pt x="150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6"/>
            <p:cNvSpPr/>
            <p:nvPr/>
          </p:nvSpPr>
          <p:spPr>
            <a:xfrm>
              <a:off x="1667875" y="1442350"/>
              <a:ext cx="366300" cy="2003400"/>
            </a:xfrm>
            <a:custGeom>
              <a:avLst/>
              <a:gdLst/>
              <a:ahLst/>
              <a:cxnLst/>
              <a:rect l="l" t="t" r="r" b="b"/>
              <a:pathLst>
                <a:path w="14652" h="80136" extrusionOk="0">
                  <a:moveTo>
                    <a:pt x="9324" y="1"/>
                  </a:moveTo>
                  <a:cubicBezTo>
                    <a:pt x="2886" y="12654"/>
                    <a:pt x="0" y="26639"/>
                    <a:pt x="666" y="40845"/>
                  </a:cubicBezTo>
                  <a:cubicBezTo>
                    <a:pt x="888" y="47949"/>
                    <a:pt x="2220" y="54830"/>
                    <a:pt x="4440" y="61712"/>
                  </a:cubicBezTo>
                  <a:cubicBezTo>
                    <a:pt x="6660" y="68371"/>
                    <a:pt x="9990" y="74586"/>
                    <a:pt x="14429" y="80136"/>
                  </a:cubicBezTo>
                  <a:lnTo>
                    <a:pt x="14651" y="80136"/>
                  </a:lnTo>
                  <a:cubicBezTo>
                    <a:pt x="11543" y="73921"/>
                    <a:pt x="8880" y="67483"/>
                    <a:pt x="7104" y="60824"/>
                  </a:cubicBezTo>
                  <a:cubicBezTo>
                    <a:pt x="5106" y="54164"/>
                    <a:pt x="3774" y="47505"/>
                    <a:pt x="3108" y="40623"/>
                  </a:cubicBezTo>
                  <a:cubicBezTo>
                    <a:pt x="1776" y="26861"/>
                    <a:pt x="3996" y="12876"/>
                    <a:pt x="95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6"/>
            <p:cNvSpPr/>
            <p:nvPr/>
          </p:nvSpPr>
          <p:spPr>
            <a:xfrm>
              <a:off x="1401500" y="2940725"/>
              <a:ext cx="316350" cy="1137675"/>
            </a:xfrm>
            <a:custGeom>
              <a:avLst/>
              <a:gdLst/>
              <a:ahLst/>
              <a:cxnLst/>
              <a:rect l="l" t="t" r="r" b="b"/>
              <a:pathLst>
                <a:path w="12654" h="45507" extrusionOk="0">
                  <a:moveTo>
                    <a:pt x="1776" y="1"/>
                  </a:moveTo>
                  <a:cubicBezTo>
                    <a:pt x="0" y="7992"/>
                    <a:pt x="0" y="16205"/>
                    <a:pt x="1776" y="24197"/>
                  </a:cubicBezTo>
                  <a:cubicBezTo>
                    <a:pt x="2442" y="28192"/>
                    <a:pt x="3774" y="31966"/>
                    <a:pt x="5550" y="35740"/>
                  </a:cubicBezTo>
                  <a:cubicBezTo>
                    <a:pt x="7326" y="39291"/>
                    <a:pt x="9545" y="42621"/>
                    <a:pt x="12431" y="45507"/>
                  </a:cubicBezTo>
                  <a:lnTo>
                    <a:pt x="12653" y="45285"/>
                  </a:lnTo>
                  <a:cubicBezTo>
                    <a:pt x="11099" y="41733"/>
                    <a:pt x="9323" y="38181"/>
                    <a:pt x="7770" y="34630"/>
                  </a:cubicBezTo>
                  <a:cubicBezTo>
                    <a:pt x="6216" y="30856"/>
                    <a:pt x="4884" y="27304"/>
                    <a:pt x="3774" y="23531"/>
                  </a:cubicBezTo>
                  <a:cubicBezTo>
                    <a:pt x="1776" y="15983"/>
                    <a:pt x="1110" y="7992"/>
                    <a:pt x="19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6"/>
            <p:cNvSpPr/>
            <p:nvPr/>
          </p:nvSpPr>
          <p:spPr>
            <a:xfrm>
              <a:off x="4226200" y="693175"/>
              <a:ext cx="765850" cy="754750"/>
            </a:xfrm>
            <a:custGeom>
              <a:avLst/>
              <a:gdLst/>
              <a:ahLst/>
              <a:cxnLst/>
              <a:rect l="l" t="t" r="r" b="b"/>
              <a:pathLst>
                <a:path w="30634" h="30190" extrusionOk="0">
                  <a:moveTo>
                    <a:pt x="30634" y="0"/>
                  </a:moveTo>
                  <a:cubicBezTo>
                    <a:pt x="23531" y="1998"/>
                    <a:pt x="16871" y="5772"/>
                    <a:pt x="11322" y="10878"/>
                  </a:cubicBezTo>
                  <a:cubicBezTo>
                    <a:pt x="8436" y="13319"/>
                    <a:pt x="5772" y="16205"/>
                    <a:pt x="3774" y="19313"/>
                  </a:cubicBezTo>
                  <a:cubicBezTo>
                    <a:pt x="1998" y="22642"/>
                    <a:pt x="667" y="26194"/>
                    <a:pt x="1" y="29968"/>
                  </a:cubicBezTo>
                  <a:lnTo>
                    <a:pt x="223" y="30190"/>
                  </a:lnTo>
                  <a:cubicBezTo>
                    <a:pt x="2220" y="26860"/>
                    <a:pt x="4218" y="23752"/>
                    <a:pt x="6216" y="20867"/>
                  </a:cubicBezTo>
                  <a:cubicBezTo>
                    <a:pt x="8214" y="17981"/>
                    <a:pt x="10434" y="15095"/>
                    <a:pt x="12875" y="12431"/>
                  </a:cubicBezTo>
                  <a:cubicBezTo>
                    <a:pt x="17759" y="7104"/>
                    <a:pt x="23975" y="2886"/>
                    <a:pt x="30634" y="222"/>
                  </a:cubicBezTo>
                  <a:lnTo>
                    <a:pt x="306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6"/>
            <p:cNvSpPr/>
            <p:nvPr/>
          </p:nvSpPr>
          <p:spPr>
            <a:xfrm>
              <a:off x="5053075" y="254750"/>
              <a:ext cx="1343025" cy="810275"/>
            </a:xfrm>
            <a:custGeom>
              <a:avLst/>
              <a:gdLst/>
              <a:ahLst/>
              <a:cxnLst/>
              <a:rect l="l" t="t" r="r" b="b"/>
              <a:pathLst>
                <a:path w="53721" h="32411" extrusionOk="0">
                  <a:moveTo>
                    <a:pt x="53720" y="1"/>
                  </a:moveTo>
                  <a:cubicBezTo>
                    <a:pt x="49946" y="3775"/>
                    <a:pt x="45729" y="6882"/>
                    <a:pt x="40845" y="9102"/>
                  </a:cubicBezTo>
                  <a:cubicBezTo>
                    <a:pt x="36184" y="11544"/>
                    <a:pt x="31522" y="13542"/>
                    <a:pt x="26638" y="15318"/>
                  </a:cubicBezTo>
                  <a:cubicBezTo>
                    <a:pt x="21533" y="17093"/>
                    <a:pt x="16649" y="19313"/>
                    <a:pt x="11988" y="21755"/>
                  </a:cubicBezTo>
                  <a:cubicBezTo>
                    <a:pt x="7326" y="24197"/>
                    <a:pt x="3108" y="27749"/>
                    <a:pt x="1" y="32188"/>
                  </a:cubicBezTo>
                  <a:lnTo>
                    <a:pt x="223" y="32410"/>
                  </a:lnTo>
                  <a:cubicBezTo>
                    <a:pt x="4218" y="29302"/>
                    <a:pt x="8658" y="26417"/>
                    <a:pt x="13320" y="24197"/>
                  </a:cubicBezTo>
                  <a:cubicBezTo>
                    <a:pt x="17981" y="21977"/>
                    <a:pt x="22643" y="19757"/>
                    <a:pt x="27526" y="17537"/>
                  </a:cubicBezTo>
                  <a:cubicBezTo>
                    <a:pt x="32410" y="15540"/>
                    <a:pt x="37072" y="13098"/>
                    <a:pt x="41733" y="10434"/>
                  </a:cubicBezTo>
                  <a:cubicBezTo>
                    <a:pt x="46173" y="7770"/>
                    <a:pt x="50168" y="4219"/>
                    <a:pt x="53720" y="223"/>
                  </a:cubicBezTo>
                  <a:lnTo>
                    <a:pt x="537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6"/>
            <p:cNvSpPr/>
            <p:nvPr/>
          </p:nvSpPr>
          <p:spPr>
            <a:xfrm>
              <a:off x="2994200" y="2423225"/>
              <a:ext cx="2552825" cy="446575"/>
            </a:xfrm>
            <a:custGeom>
              <a:avLst/>
              <a:gdLst/>
              <a:ahLst/>
              <a:cxnLst/>
              <a:rect l="l" t="t" r="r" b="b"/>
              <a:pathLst>
                <a:path w="102113" h="17863" extrusionOk="0">
                  <a:moveTo>
                    <a:pt x="13236" y="1"/>
                  </a:moveTo>
                  <a:cubicBezTo>
                    <a:pt x="8769" y="1"/>
                    <a:pt x="4329" y="611"/>
                    <a:pt x="1" y="1832"/>
                  </a:cubicBezTo>
                  <a:lnTo>
                    <a:pt x="1" y="2054"/>
                  </a:lnTo>
                  <a:cubicBezTo>
                    <a:pt x="2381" y="1810"/>
                    <a:pt x="4778" y="1684"/>
                    <a:pt x="7177" y="1684"/>
                  </a:cubicBezTo>
                  <a:cubicBezTo>
                    <a:pt x="13507" y="1684"/>
                    <a:pt x="19856" y="2565"/>
                    <a:pt x="25973" y="4496"/>
                  </a:cubicBezTo>
                  <a:cubicBezTo>
                    <a:pt x="34186" y="6716"/>
                    <a:pt x="42621" y="9824"/>
                    <a:pt x="50834" y="12487"/>
                  </a:cubicBezTo>
                  <a:cubicBezTo>
                    <a:pt x="59270" y="15595"/>
                    <a:pt x="68149" y="17371"/>
                    <a:pt x="77028" y="17815"/>
                  </a:cubicBezTo>
                  <a:cubicBezTo>
                    <a:pt x="77666" y="17847"/>
                    <a:pt x="78303" y="17863"/>
                    <a:pt x="78940" y="17863"/>
                  </a:cubicBezTo>
                  <a:cubicBezTo>
                    <a:pt x="87174" y="17863"/>
                    <a:pt x="95313" y="15213"/>
                    <a:pt x="102112" y="10268"/>
                  </a:cubicBezTo>
                  <a:lnTo>
                    <a:pt x="101890" y="10046"/>
                  </a:lnTo>
                  <a:cubicBezTo>
                    <a:pt x="95559" y="14266"/>
                    <a:pt x="88068" y="16663"/>
                    <a:pt x="80420" y="16663"/>
                  </a:cubicBezTo>
                  <a:cubicBezTo>
                    <a:pt x="79218" y="16663"/>
                    <a:pt x="78012" y="16604"/>
                    <a:pt x="76806" y="16483"/>
                  </a:cubicBezTo>
                  <a:cubicBezTo>
                    <a:pt x="68149" y="15817"/>
                    <a:pt x="59714" y="13819"/>
                    <a:pt x="51500" y="10490"/>
                  </a:cubicBezTo>
                  <a:cubicBezTo>
                    <a:pt x="43287" y="7160"/>
                    <a:pt x="35074" y="4274"/>
                    <a:pt x="26639" y="1832"/>
                  </a:cubicBezTo>
                  <a:cubicBezTo>
                    <a:pt x="22199" y="611"/>
                    <a:pt x="17704" y="1"/>
                    <a:pt x="132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6"/>
            <p:cNvSpPr/>
            <p:nvPr/>
          </p:nvSpPr>
          <p:spPr>
            <a:xfrm>
              <a:off x="4242850" y="1420150"/>
              <a:ext cx="1581650" cy="181750"/>
            </a:xfrm>
            <a:custGeom>
              <a:avLst/>
              <a:gdLst/>
              <a:ahLst/>
              <a:cxnLst/>
              <a:rect l="l" t="t" r="r" b="b"/>
              <a:pathLst>
                <a:path w="63266" h="7270" extrusionOk="0">
                  <a:moveTo>
                    <a:pt x="63043" y="1"/>
                  </a:moveTo>
                  <a:cubicBezTo>
                    <a:pt x="58825" y="3331"/>
                    <a:pt x="53720" y="5328"/>
                    <a:pt x="48392" y="5550"/>
                  </a:cubicBezTo>
                  <a:cubicBezTo>
                    <a:pt x="47504" y="5587"/>
                    <a:pt x="46610" y="5606"/>
                    <a:pt x="45713" y="5606"/>
                  </a:cubicBezTo>
                  <a:cubicBezTo>
                    <a:pt x="41227" y="5606"/>
                    <a:pt x="36664" y="5143"/>
                    <a:pt x="32410" y="4219"/>
                  </a:cubicBezTo>
                  <a:cubicBezTo>
                    <a:pt x="27082" y="3109"/>
                    <a:pt x="21755" y="1999"/>
                    <a:pt x="16205" y="1555"/>
                  </a:cubicBezTo>
                  <a:cubicBezTo>
                    <a:pt x="14977" y="1407"/>
                    <a:pt x="13749" y="1336"/>
                    <a:pt x="12526" y="1336"/>
                  </a:cubicBezTo>
                  <a:cubicBezTo>
                    <a:pt x="8221" y="1336"/>
                    <a:pt x="3976" y="2219"/>
                    <a:pt x="1" y="3775"/>
                  </a:cubicBezTo>
                  <a:lnTo>
                    <a:pt x="1" y="3997"/>
                  </a:lnTo>
                  <a:cubicBezTo>
                    <a:pt x="2473" y="3688"/>
                    <a:pt x="4946" y="3522"/>
                    <a:pt x="7418" y="3522"/>
                  </a:cubicBezTo>
                  <a:cubicBezTo>
                    <a:pt x="10273" y="3522"/>
                    <a:pt x="13128" y="3743"/>
                    <a:pt x="15983" y="4219"/>
                  </a:cubicBezTo>
                  <a:lnTo>
                    <a:pt x="31966" y="6438"/>
                  </a:lnTo>
                  <a:cubicBezTo>
                    <a:pt x="35326" y="6976"/>
                    <a:pt x="38687" y="7270"/>
                    <a:pt x="41998" y="7270"/>
                  </a:cubicBezTo>
                  <a:cubicBezTo>
                    <a:pt x="44155" y="7270"/>
                    <a:pt x="46291" y="7145"/>
                    <a:pt x="48392" y="6882"/>
                  </a:cubicBezTo>
                  <a:cubicBezTo>
                    <a:pt x="53942" y="6216"/>
                    <a:pt x="59047" y="3997"/>
                    <a:pt x="63265" y="223"/>
                  </a:cubicBezTo>
                  <a:lnTo>
                    <a:pt x="630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6"/>
            <p:cNvSpPr/>
            <p:nvPr/>
          </p:nvSpPr>
          <p:spPr>
            <a:xfrm>
              <a:off x="3510325" y="1923700"/>
              <a:ext cx="2186525" cy="290900"/>
            </a:xfrm>
            <a:custGeom>
              <a:avLst/>
              <a:gdLst/>
              <a:ahLst/>
              <a:cxnLst/>
              <a:rect l="l" t="t" r="r" b="b"/>
              <a:pathLst>
                <a:path w="87461" h="11636" extrusionOk="0">
                  <a:moveTo>
                    <a:pt x="16545" y="0"/>
                  </a:moveTo>
                  <a:cubicBezTo>
                    <a:pt x="10781" y="0"/>
                    <a:pt x="5143" y="1457"/>
                    <a:pt x="0" y="4277"/>
                  </a:cubicBezTo>
                  <a:lnTo>
                    <a:pt x="0" y="4499"/>
                  </a:lnTo>
                  <a:cubicBezTo>
                    <a:pt x="4471" y="3102"/>
                    <a:pt x="9206" y="2320"/>
                    <a:pt x="13927" y="2320"/>
                  </a:cubicBezTo>
                  <a:cubicBezTo>
                    <a:pt x="16708" y="2320"/>
                    <a:pt x="19483" y="2591"/>
                    <a:pt x="22198" y="3167"/>
                  </a:cubicBezTo>
                  <a:cubicBezTo>
                    <a:pt x="29524" y="4499"/>
                    <a:pt x="36849" y="6719"/>
                    <a:pt x="44174" y="8494"/>
                  </a:cubicBezTo>
                  <a:cubicBezTo>
                    <a:pt x="50781" y="10697"/>
                    <a:pt x="57749" y="11635"/>
                    <a:pt x="64753" y="11635"/>
                  </a:cubicBezTo>
                  <a:cubicBezTo>
                    <a:pt x="65514" y="11635"/>
                    <a:pt x="66276" y="11624"/>
                    <a:pt x="67038" y="11602"/>
                  </a:cubicBezTo>
                  <a:cubicBezTo>
                    <a:pt x="74808" y="11158"/>
                    <a:pt x="82133" y="7829"/>
                    <a:pt x="87461" y="2057"/>
                  </a:cubicBezTo>
                  <a:lnTo>
                    <a:pt x="87239" y="1835"/>
                  </a:lnTo>
                  <a:cubicBezTo>
                    <a:pt x="81689" y="7163"/>
                    <a:pt x="74586" y="10048"/>
                    <a:pt x="66816" y="10048"/>
                  </a:cubicBezTo>
                  <a:cubicBezTo>
                    <a:pt x="59269" y="10048"/>
                    <a:pt x="51722" y="8938"/>
                    <a:pt x="44618" y="6497"/>
                  </a:cubicBezTo>
                  <a:cubicBezTo>
                    <a:pt x="37515" y="3833"/>
                    <a:pt x="29967" y="1835"/>
                    <a:pt x="22420" y="503"/>
                  </a:cubicBezTo>
                  <a:cubicBezTo>
                    <a:pt x="20457" y="167"/>
                    <a:pt x="18494" y="0"/>
                    <a:pt x="165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6"/>
            <p:cNvSpPr/>
            <p:nvPr/>
          </p:nvSpPr>
          <p:spPr>
            <a:xfrm>
              <a:off x="2555800" y="2909850"/>
              <a:ext cx="2902425" cy="531550"/>
            </a:xfrm>
            <a:custGeom>
              <a:avLst/>
              <a:gdLst/>
              <a:ahLst/>
              <a:cxnLst/>
              <a:rect l="l" t="t" r="r" b="b"/>
              <a:pathLst>
                <a:path w="116097" h="21262" extrusionOk="0">
                  <a:moveTo>
                    <a:pt x="13743" y="1"/>
                  </a:moveTo>
                  <a:cubicBezTo>
                    <a:pt x="9093" y="1"/>
                    <a:pt x="4477" y="561"/>
                    <a:pt x="0" y="1680"/>
                  </a:cubicBezTo>
                  <a:lnTo>
                    <a:pt x="0" y="2124"/>
                  </a:lnTo>
                  <a:cubicBezTo>
                    <a:pt x="2673" y="1820"/>
                    <a:pt x="5362" y="1666"/>
                    <a:pt x="8054" y="1666"/>
                  </a:cubicBezTo>
                  <a:cubicBezTo>
                    <a:pt x="15201" y="1666"/>
                    <a:pt x="22368" y="2752"/>
                    <a:pt x="29302" y="5009"/>
                  </a:cubicBezTo>
                  <a:cubicBezTo>
                    <a:pt x="38847" y="7673"/>
                    <a:pt x="48170" y="11225"/>
                    <a:pt x="57715" y="14555"/>
                  </a:cubicBezTo>
                  <a:cubicBezTo>
                    <a:pt x="67261" y="18106"/>
                    <a:pt x="77250" y="20326"/>
                    <a:pt x="87461" y="21214"/>
                  </a:cubicBezTo>
                  <a:cubicBezTo>
                    <a:pt x="88174" y="21246"/>
                    <a:pt x="88889" y="21262"/>
                    <a:pt x="89604" y="21262"/>
                  </a:cubicBezTo>
                  <a:cubicBezTo>
                    <a:pt x="98900" y="21262"/>
                    <a:pt x="108264" y="18582"/>
                    <a:pt x="116096" y="13223"/>
                  </a:cubicBezTo>
                  <a:lnTo>
                    <a:pt x="115874" y="13001"/>
                  </a:lnTo>
                  <a:cubicBezTo>
                    <a:pt x="108777" y="17483"/>
                    <a:pt x="100580" y="19923"/>
                    <a:pt x="92208" y="19923"/>
                  </a:cubicBezTo>
                  <a:cubicBezTo>
                    <a:pt x="90630" y="19923"/>
                    <a:pt x="89045" y="19836"/>
                    <a:pt x="87461" y="19660"/>
                  </a:cubicBezTo>
                  <a:cubicBezTo>
                    <a:pt x="77472" y="18772"/>
                    <a:pt x="67705" y="16330"/>
                    <a:pt x="58603" y="12557"/>
                  </a:cubicBezTo>
                  <a:cubicBezTo>
                    <a:pt x="49280" y="8561"/>
                    <a:pt x="39735" y="5009"/>
                    <a:pt x="30190" y="2346"/>
                  </a:cubicBezTo>
                  <a:cubicBezTo>
                    <a:pt x="24779" y="783"/>
                    <a:pt x="19238" y="1"/>
                    <a:pt x="13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6"/>
            <p:cNvSpPr/>
            <p:nvPr/>
          </p:nvSpPr>
          <p:spPr>
            <a:xfrm>
              <a:off x="2122925" y="3511650"/>
              <a:ext cx="3141050" cy="522650"/>
            </a:xfrm>
            <a:custGeom>
              <a:avLst/>
              <a:gdLst/>
              <a:ahLst/>
              <a:cxnLst/>
              <a:rect l="l" t="t" r="r" b="b"/>
              <a:pathLst>
                <a:path w="125642" h="20906" extrusionOk="0">
                  <a:moveTo>
                    <a:pt x="14606" y="0"/>
                  </a:moveTo>
                  <a:cubicBezTo>
                    <a:pt x="9520" y="0"/>
                    <a:pt x="4480" y="1136"/>
                    <a:pt x="1" y="3579"/>
                  </a:cubicBezTo>
                  <a:lnTo>
                    <a:pt x="1" y="3801"/>
                  </a:lnTo>
                  <a:cubicBezTo>
                    <a:pt x="3830" y="2303"/>
                    <a:pt x="7784" y="1554"/>
                    <a:pt x="11769" y="1554"/>
                  </a:cubicBezTo>
                  <a:cubicBezTo>
                    <a:pt x="13098" y="1554"/>
                    <a:pt x="14430" y="1637"/>
                    <a:pt x="15761" y="1804"/>
                  </a:cubicBezTo>
                  <a:cubicBezTo>
                    <a:pt x="21089" y="2470"/>
                    <a:pt x="26195" y="3579"/>
                    <a:pt x="31300" y="5355"/>
                  </a:cubicBezTo>
                  <a:cubicBezTo>
                    <a:pt x="41511" y="8685"/>
                    <a:pt x="51722" y="12459"/>
                    <a:pt x="62155" y="15566"/>
                  </a:cubicBezTo>
                  <a:cubicBezTo>
                    <a:pt x="72589" y="18896"/>
                    <a:pt x="83466" y="20672"/>
                    <a:pt x="94343" y="20894"/>
                  </a:cubicBezTo>
                  <a:cubicBezTo>
                    <a:pt x="94740" y="20902"/>
                    <a:pt x="95136" y="20906"/>
                    <a:pt x="95532" y="20906"/>
                  </a:cubicBezTo>
                  <a:cubicBezTo>
                    <a:pt x="106218" y="20906"/>
                    <a:pt x="116652" y="18024"/>
                    <a:pt x="125642" y="12459"/>
                  </a:cubicBezTo>
                  <a:lnTo>
                    <a:pt x="125642" y="12237"/>
                  </a:lnTo>
                  <a:cubicBezTo>
                    <a:pt x="117061" y="17026"/>
                    <a:pt x="107583" y="19663"/>
                    <a:pt x="97853" y="19663"/>
                  </a:cubicBezTo>
                  <a:cubicBezTo>
                    <a:pt x="96760" y="19663"/>
                    <a:pt x="95663" y="19629"/>
                    <a:pt x="94565" y="19562"/>
                  </a:cubicBezTo>
                  <a:cubicBezTo>
                    <a:pt x="83910" y="19118"/>
                    <a:pt x="73255" y="17120"/>
                    <a:pt x="63043" y="13569"/>
                  </a:cubicBezTo>
                  <a:cubicBezTo>
                    <a:pt x="52832" y="10017"/>
                    <a:pt x="42843" y="5799"/>
                    <a:pt x="32188" y="2914"/>
                  </a:cubicBezTo>
                  <a:cubicBezTo>
                    <a:pt x="26860" y="1138"/>
                    <a:pt x="21533" y="250"/>
                    <a:pt x="15983" y="28"/>
                  </a:cubicBezTo>
                  <a:cubicBezTo>
                    <a:pt x="15524" y="9"/>
                    <a:pt x="15065" y="0"/>
                    <a:pt x="14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6"/>
            <p:cNvSpPr/>
            <p:nvPr/>
          </p:nvSpPr>
          <p:spPr>
            <a:xfrm>
              <a:off x="1801050" y="4061325"/>
              <a:ext cx="3041175" cy="657175"/>
            </a:xfrm>
            <a:custGeom>
              <a:avLst/>
              <a:gdLst/>
              <a:ahLst/>
              <a:cxnLst/>
              <a:rect l="l" t="t" r="r" b="b"/>
              <a:pathLst>
                <a:path w="121647" h="26287" extrusionOk="0">
                  <a:moveTo>
                    <a:pt x="14479" y="0"/>
                  </a:moveTo>
                  <a:cubicBezTo>
                    <a:pt x="9212" y="0"/>
                    <a:pt x="4006" y="1972"/>
                    <a:pt x="1" y="5344"/>
                  </a:cubicBezTo>
                  <a:lnTo>
                    <a:pt x="1" y="5566"/>
                  </a:lnTo>
                  <a:cubicBezTo>
                    <a:pt x="3871" y="3171"/>
                    <a:pt x="8199" y="1846"/>
                    <a:pt x="12606" y="1846"/>
                  </a:cubicBezTo>
                  <a:cubicBezTo>
                    <a:pt x="13508" y="1846"/>
                    <a:pt x="14413" y="1902"/>
                    <a:pt x="15318" y="2015"/>
                  </a:cubicBezTo>
                  <a:cubicBezTo>
                    <a:pt x="20645" y="2237"/>
                    <a:pt x="25751" y="3791"/>
                    <a:pt x="30412" y="6010"/>
                  </a:cubicBezTo>
                  <a:cubicBezTo>
                    <a:pt x="39957" y="10450"/>
                    <a:pt x="48837" y="17331"/>
                    <a:pt x="59048" y="21327"/>
                  </a:cubicBezTo>
                  <a:cubicBezTo>
                    <a:pt x="67184" y="24651"/>
                    <a:pt x="75768" y="26286"/>
                    <a:pt x="84311" y="26286"/>
                  </a:cubicBezTo>
                  <a:cubicBezTo>
                    <a:pt x="97445" y="26286"/>
                    <a:pt x="110483" y="22422"/>
                    <a:pt x="121646" y="14890"/>
                  </a:cubicBezTo>
                  <a:lnTo>
                    <a:pt x="121646" y="14668"/>
                  </a:lnTo>
                  <a:cubicBezTo>
                    <a:pt x="110842" y="21356"/>
                    <a:pt x="98546" y="24766"/>
                    <a:pt x="86228" y="24766"/>
                  </a:cubicBezTo>
                  <a:cubicBezTo>
                    <a:pt x="77289" y="24766"/>
                    <a:pt x="68337" y="22970"/>
                    <a:pt x="59936" y="19329"/>
                  </a:cubicBezTo>
                  <a:cubicBezTo>
                    <a:pt x="50169" y="15112"/>
                    <a:pt x="41733" y="7786"/>
                    <a:pt x="31522" y="3569"/>
                  </a:cubicBezTo>
                  <a:cubicBezTo>
                    <a:pt x="26417" y="1349"/>
                    <a:pt x="20867" y="17"/>
                    <a:pt x="15318" y="17"/>
                  </a:cubicBezTo>
                  <a:cubicBezTo>
                    <a:pt x="15038" y="6"/>
                    <a:pt x="14758" y="0"/>
                    <a:pt x="144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6"/>
            <p:cNvSpPr/>
            <p:nvPr/>
          </p:nvSpPr>
          <p:spPr>
            <a:xfrm>
              <a:off x="1551325" y="4638200"/>
              <a:ext cx="2591650" cy="604800"/>
            </a:xfrm>
            <a:custGeom>
              <a:avLst/>
              <a:gdLst/>
              <a:ahLst/>
              <a:cxnLst/>
              <a:rect l="l" t="t" r="r" b="b"/>
              <a:pathLst>
                <a:path w="103666" h="24192" extrusionOk="0">
                  <a:moveTo>
                    <a:pt x="13430" y="0"/>
                  </a:moveTo>
                  <a:cubicBezTo>
                    <a:pt x="13024" y="0"/>
                    <a:pt x="12617" y="9"/>
                    <a:pt x="12210" y="28"/>
                  </a:cubicBezTo>
                  <a:cubicBezTo>
                    <a:pt x="9768" y="250"/>
                    <a:pt x="7326" y="916"/>
                    <a:pt x="5106" y="1804"/>
                  </a:cubicBezTo>
                  <a:cubicBezTo>
                    <a:pt x="2887" y="2914"/>
                    <a:pt x="1111" y="4689"/>
                    <a:pt x="1" y="6687"/>
                  </a:cubicBezTo>
                  <a:lnTo>
                    <a:pt x="1" y="6687"/>
                  </a:lnTo>
                  <a:cubicBezTo>
                    <a:pt x="2935" y="3544"/>
                    <a:pt x="7056" y="1785"/>
                    <a:pt x="11430" y="1785"/>
                  </a:cubicBezTo>
                  <a:cubicBezTo>
                    <a:pt x="11689" y="1785"/>
                    <a:pt x="11949" y="1791"/>
                    <a:pt x="12210" y="1804"/>
                  </a:cubicBezTo>
                  <a:cubicBezTo>
                    <a:pt x="16649" y="1804"/>
                    <a:pt x="21089" y="3136"/>
                    <a:pt x="24863" y="5577"/>
                  </a:cubicBezTo>
                  <a:cubicBezTo>
                    <a:pt x="28858" y="7575"/>
                    <a:pt x="32410" y="10461"/>
                    <a:pt x="36406" y="13125"/>
                  </a:cubicBezTo>
                  <a:cubicBezTo>
                    <a:pt x="46827" y="20400"/>
                    <a:pt x="59338" y="24192"/>
                    <a:pt x="71933" y="24192"/>
                  </a:cubicBezTo>
                  <a:cubicBezTo>
                    <a:pt x="73558" y="24192"/>
                    <a:pt x="75183" y="24129"/>
                    <a:pt x="76806" y="24002"/>
                  </a:cubicBezTo>
                  <a:cubicBezTo>
                    <a:pt x="86351" y="23336"/>
                    <a:pt x="95453" y="20450"/>
                    <a:pt x="103666" y="15789"/>
                  </a:cubicBezTo>
                  <a:lnTo>
                    <a:pt x="103666" y="15567"/>
                  </a:lnTo>
                  <a:cubicBezTo>
                    <a:pt x="94419" y="20375"/>
                    <a:pt x="84215" y="22855"/>
                    <a:pt x="74002" y="22855"/>
                  </a:cubicBezTo>
                  <a:cubicBezTo>
                    <a:pt x="65826" y="22855"/>
                    <a:pt x="57645" y="21265"/>
                    <a:pt x="49946" y="18008"/>
                  </a:cubicBezTo>
                  <a:cubicBezTo>
                    <a:pt x="45729" y="16011"/>
                    <a:pt x="41733" y="13791"/>
                    <a:pt x="38181" y="11127"/>
                  </a:cubicBezTo>
                  <a:cubicBezTo>
                    <a:pt x="34408" y="8241"/>
                    <a:pt x="30412" y="5577"/>
                    <a:pt x="26195" y="3358"/>
                  </a:cubicBezTo>
                  <a:cubicBezTo>
                    <a:pt x="22328" y="1119"/>
                    <a:pt x="17903" y="0"/>
                    <a:pt x="134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 name="Google Shape;212;p6"/>
          <p:cNvGrpSpPr/>
          <p:nvPr/>
        </p:nvGrpSpPr>
        <p:grpSpPr>
          <a:xfrm rot="1564534" flipH="1">
            <a:off x="8523966" y="-115808"/>
            <a:ext cx="1075451" cy="2271781"/>
            <a:chOff x="2773725" y="240525"/>
            <a:chExt cx="2096325" cy="5101625"/>
          </a:xfrm>
        </p:grpSpPr>
        <p:sp>
          <p:nvSpPr>
            <p:cNvPr id="213" name="Google Shape;213;p6"/>
            <p:cNvSpPr/>
            <p:nvPr/>
          </p:nvSpPr>
          <p:spPr>
            <a:xfrm>
              <a:off x="2773725" y="240525"/>
              <a:ext cx="2096325" cy="5101625"/>
            </a:xfrm>
            <a:custGeom>
              <a:avLst/>
              <a:gdLst/>
              <a:ahLst/>
              <a:cxnLst/>
              <a:rect l="l" t="t" r="r" b="b"/>
              <a:pathLst>
                <a:path w="83853" h="204065" extrusionOk="0">
                  <a:moveTo>
                    <a:pt x="34110" y="0"/>
                  </a:moveTo>
                  <a:cubicBezTo>
                    <a:pt x="28906" y="0"/>
                    <a:pt x="23698" y="1120"/>
                    <a:pt x="18864" y="3391"/>
                  </a:cubicBezTo>
                  <a:cubicBezTo>
                    <a:pt x="9670" y="17023"/>
                    <a:pt x="4756" y="33033"/>
                    <a:pt x="2379" y="49518"/>
                  </a:cubicBezTo>
                  <a:cubicBezTo>
                    <a:pt x="1" y="66637"/>
                    <a:pt x="159" y="83914"/>
                    <a:pt x="477" y="101192"/>
                  </a:cubicBezTo>
                  <a:cubicBezTo>
                    <a:pt x="5390" y="91206"/>
                    <a:pt x="12365" y="82171"/>
                    <a:pt x="20607" y="74721"/>
                  </a:cubicBezTo>
                  <a:lnTo>
                    <a:pt x="20607" y="74721"/>
                  </a:lnTo>
                  <a:cubicBezTo>
                    <a:pt x="19498" y="85658"/>
                    <a:pt x="14108" y="95485"/>
                    <a:pt x="9512" y="105630"/>
                  </a:cubicBezTo>
                  <a:cubicBezTo>
                    <a:pt x="5073" y="115775"/>
                    <a:pt x="1428" y="126870"/>
                    <a:pt x="4281" y="137649"/>
                  </a:cubicBezTo>
                  <a:cubicBezTo>
                    <a:pt x="7609" y="128455"/>
                    <a:pt x="13633" y="120530"/>
                    <a:pt x="21558" y="115141"/>
                  </a:cubicBezTo>
                  <a:lnTo>
                    <a:pt x="21558" y="115141"/>
                  </a:lnTo>
                  <a:cubicBezTo>
                    <a:pt x="13316" y="145892"/>
                    <a:pt x="19815" y="178703"/>
                    <a:pt x="39153" y="204065"/>
                  </a:cubicBezTo>
                  <a:cubicBezTo>
                    <a:pt x="48980" y="177118"/>
                    <a:pt x="53101" y="148586"/>
                    <a:pt x="51199" y="120054"/>
                  </a:cubicBezTo>
                  <a:lnTo>
                    <a:pt x="51199" y="120054"/>
                  </a:lnTo>
                  <a:cubicBezTo>
                    <a:pt x="58174" y="126078"/>
                    <a:pt x="62136" y="134796"/>
                    <a:pt x="62295" y="143989"/>
                  </a:cubicBezTo>
                  <a:cubicBezTo>
                    <a:pt x="72756" y="122908"/>
                    <a:pt x="71171" y="97705"/>
                    <a:pt x="58015" y="78208"/>
                  </a:cubicBezTo>
                  <a:lnTo>
                    <a:pt x="58015" y="78208"/>
                  </a:lnTo>
                  <a:cubicBezTo>
                    <a:pt x="64673" y="79793"/>
                    <a:pt x="70537" y="84390"/>
                    <a:pt x="73708" y="90572"/>
                  </a:cubicBezTo>
                  <a:cubicBezTo>
                    <a:pt x="83852" y="76623"/>
                    <a:pt x="81474" y="57443"/>
                    <a:pt x="76244" y="40958"/>
                  </a:cubicBezTo>
                  <a:cubicBezTo>
                    <a:pt x="71805" y="26692"/>
                    <a:pt x="64831" y="11951"/>
                    <a:pt x="51675" y="4501"/>
                  </a:cubicBezTo>
                  <a:cubicBezTo>
                    <a:pt x="46219" y="1517"/>
                    <a:pt x="40167" y="0"/>
                    <a:pt x="34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6"/>
            <p:cNvSpPr/>
            <p:nvPr/>
          </p:nvSpPr>
          <p:spPr>
            <a:xfrm>
              <a:off x="3534575" y="380775"/>
              <a:ext cx="321000" cy="4933650"/>
            </a:xfrm>
            <a:custGeom>
              <a:avLst/>
              <a:gdLst/>
              <a:ahLst/>
              <a:cxnLst/>
              <a:rect l="l" t="t" r="r" b="b"/>
              <a:pathLst>
                <a:path w="12840" h="197346" extrusionOk="0">
                  <a:moveTo>
                    <a:pt x="793" y="0"/>
                  </a:moveTo>
                  <a:lnTo>
                    <a:pt x="793" y="0"/>
                  </a:lnTo>
                  <a:cubicBezTo>
                    <a:pt x="6500" y="6341"/>
                    <a:pt x="9987" y="14108"/>
                    <a:pt x="10779" y="22509"/>
                  </a:cubicBezTo>
                  <a:cubicBezTo>
                    <a:pt x="11572" y="30910"/>
                    <a:pt x="11572" y="39311"/>
                    <a:pt x="10462" y="47553"/>
                  </a:cubicBezTo>
                  <a:cubicBezTo>
                    <a:pt x="8877" y="64355"/>
                    <a:pt x="6182" y="80840"/>
                    <a:pt x="3805" y="97484"/>
                  </a:cubicBezTo>
                  <a:cubicBezTo>
                    <a:pt x="1269" y="114127"/>
                    <a:pt x="1" y="131088"/>
                    <a:pt x="159" y="147890"/>
                  </a:cubicBezTo>
                  <a:cubicBezTo>
                    <a:pt x="159" y="156291"/>
                    <a:pt x="952" y="164692"/>
                    <a:pt x="2220" y="173093"/>
                  </a:cubicBezTo>
                  <a:cubicBezTo>
                    <a:pt x="3646" y="181336"/>
                    <a:pt x="5865" y="189578"/>
                    <a:pt x="8877" y="197345"/>
                  </a:cubicBezTo>
                  <a:cubicBezTo>
                    <a:pt x="3805" y="181336"/>
                    <a:pt x="1427" y="164692"/>
                    <a:pt x="1586" y="147890"/>
                  </a:cubicBezTo>
                  <a:cubicBezTo>
                    <a:pt x="1903" y="131088"/>
                    <a:pt x="3171" y="114286"/>
                    <a:pt x="5865" y="97801"/>
                  </a:cubicBezTo>
                  <a:cubicBezTo>
                    <a:pt x="8085" y="81157"/>
                    <a:pt x="10779" y="64514"/>
                    <a:pt x="12047" y="47712"/>
                  </a:cubicBezTo>
                  <a:cubicBezTo>
                    <a:pt x="12840" y="39311"/>
                    <a:pt x="12840" y="30751"/>
                    <a:pt x="11730" y="22509"/>
                  </a:cubicBezTo>
                  <a:cubicBezTo>
                    <a:pt x="10304" y="14108"/>
                    <a:pt x="6975" y="5707"/>
                    <a:pt x="7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6"/>
            <p:cNvSpPr/>
            <p:nvPr/>
          </p:nvSpPr>
          <p:spPr>
            <a:xfrm>
              <a:off x="3154150" y="2207600"/>
              <a:ext cx="582550" cy="939200"/>
            </a:xfrm>
            <a:custGeom>
              <a:avLst/>
              <a:gdLst/>
              <a:ahLst/>
              <a:cxnLst/>
              <a:rect l="l" t="t" r="r" b="b"/>
              <a:pathLst>
                <a:path w="23302" h="37568" extrusionOk="0">
                  <a:moveTo>
                    <a:pt x="23302" y="0"/>
                  </a:moveTo>
                  <a:cubicBezTo>
                    <a:pt x="17595" y="4914"/>
                    <a:pt x="12682" y="10621"/>
                    <a:pt x="8719" y="17119"/>
                  </a:cubicBezTo>
                  <a:cubicBezTo>
                    <a:pt x="4756" y="23460"/>
                    <a:pt x="1744" y="30434"/>
                    <a:pt x="1" y="37567"/>
                  </a:cubicBezTo>
                  <a:cubicBezTo>
                    <a:pt x="6183" y="24094"/>
                    <a:pt x="13950" y="11572"/>
                    <a:pt x="233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6"/>
            <p:cNvSpPr/>
            <p:nvPr/>
          </p:nvSpPr>
          <p:spPr>
            <a:xfrm>
              <a:off x="3804050" y="2116450"/>
              <a:ext cx="598400" cy="1165075"/>
            </a:xfrm>
            <a:custGeom>
              <a:avLst/>
              <a:gdLst/>
              <a:ahLst/>
              <a:cxnLst/>
              <a:rect l="l" t="t" r="r" b="b"/>
              <a:pathLst>
                <a:path w="23936" h="46603" extrusionOk="0">
                  <a:moveTo>
                    <a:pt x="0" y="1"/>
                  </a:moveTo>
                  <a:cubicBezTo>
                    <a:pt x="3012" y="3329"/>
                    <a:pt x="5707" y="6817"/>
                    <a:pt x="8401" y="10304"/>
                  </a:cubicBezTo>
                  <a:cubicBezTo>
                    <a:pt x="10779" y="13950"/>
                    <a:pt x="13156" y="17754"/>
                    <a:pt x="15059" y="21717"/>
                  </a:cubicBezTo>
                  <a:cubicBezTo>
                    <a:pt x="17119" y="25679"/>
                    <a:pt x="18863" y="29642"/>
                    <a:pt x="20289" y="33763"/>
                  </a:cubicBezTo>
                  <a:lnTo>
                    <a:pt x="21399" y="36933"/>
                  </a:lnTo>
                  <a:lnTo>
                    <a:pt x="22350" y="40104"/>
                  </a:lnTo>
                  <a:lnTo>
                    <a:pt x="23143" y="43432"/>
                  </a:lnTo>
                  <a:cubicBezTo>
                    <a:pt x="23460" y="44383"/>
                    <a:pt x="23777" y="45493"/>
                    <a:pt x="23935" y="46603"/>
                  </a:cubicBezTo>
                  <a:cubicBezTo>
                    <a:pt x="23935" y="44383"/>
                    <a:pt x="23618" y="42164"/>
                    <a:pt x="23301" y="39945"/>
                  </a:cubicBezTo>
                  <a:lnTo>
                    <a:pt x="22667" y="36616"/>
                  </a:lnTo>
                  <a:lnTo>
                    <a:pt x="21716" y="33288"/>
                  </a:lnTo>
                  <a:cubicBezTo>
                    <a:pt x="20606" y="29008"/>
                    <a:pt x="18863" y="24887"/>
                    <a:pt x="16802" y="20924"/>
                  </a:cubicBezTo>
                  <a:cubicBezTo>
                    <a:pt x="14742" y="16961"/>
                    <a:pt x="12364" y="13157"/>
                    <a:pt x="9511" y="9511"/>
                  </a:cubicBezTo>
                  <a:cubicBezTo>
                    <a:pt x="6816" y="6024"/>
                    <a:pt x="3646" y="2854"/>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6"/>
            <p:cNvSpPr/>
            <p:nvPr/>
          </p:nvSpPr>
          <p:spPr>
            <a:xfrm>
              <a:off x="3827825" y="880075"/>
              <a:ext cx="681600" cy="1141300"/>
            </a:xfrm>
            <a:custGeom>
              <a:avLst/>
              <a:gdLst/>
              <a:ahLst/>
              <a:cxnLst/>
              <a:rect l="l" t="t" r="r" b="b"/>
              <a:pathLst>
                <a:path w="27264" h="45652" extrusionOk="0">
                  <a:moveTo>
                    <a:pt x="0" y="1"/>
                  </a:moveTo>
                  <a:cubicBezTo>
                    <a:pt x="3329" y="3171"/>
                    <a:pt x="6341" y="6499"/>
                    <a:pt x="9194" y="9987"/>
                  </a:cubicBezTo>
                  <a:cubicBezTo>
                    <a:pt x="12047" y="13474"/>
                    <a:pt x="14583" y="17120"/>
                    <a:pt x="16961" y="21082"/>
                  </a:cubicBezTo>
                  <a:cubicBezTo>
                    <a:pt x="19180" y="24887"/>
                    <a:pt x="21240" y="28849"/>
                    <a:pt x="22826" y="32971"/>
                  </a:cubicBezTo>
                  <a:lnTo>
                    <a:pt x="24094" y="35982"/>
                  </a:lnTo>
                  <a:lnTo>
                    <a:pt x="25203" y="39153"/>
                  </a:lnTo>
                  <a:lnTo>
                    <a:pt x="26313" y="42481"/>
                  </a:lnTo>
                  <a:cubicBezTo>
                    <a:pt x="26630" y="43432"/>
                    <a:pt x="26947" y="44542"/>
                    <a:pt x="27264" y="45651"/>
                  </a:cubicBezTo>
                  <a:cubicBezTo>
                    <a:pt x="27105" y="44542"/>
                    <a:pt x="26947" y="43432"/>
                    <a:pt x="26788" y="42323"/>
                  </a:cubicBezTo>
                  <a:lnTo>
                    <a:pt x="26154" y="38994"/>
                  </a:lnTo>
                  <a:lnTo>
                    <a:pt x="25362" y="35665"/>
                  </a:lnTo>
                  <a:lnTo>
                    <a:pt x="24252" y="32337"/>
                  </a:lnTo>
                  <a:cubicBezTo>
                    <a:pt x="22826" y="28057"/>
                    <a:pt x="20923" y="23777"/>
                    <a:pt x="18546" y="19973"/>
                  </a:cubicBezTo>
                  <a:cubicBezTo>
                    <a:pt x="16168" y="16010"/>
                    <a:pt x="13474" y="12364"/>
                    <a:pt x="10303" y="8877"/>
                  </a:cubicBezTo>
                  <a:cubicBezTo>
                    <a:pt x="7292" y="5548"/>
                    <a:pt x="3805" y="2537"/>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6"/>
            <p:cNvSpPr/>
            <p:nvPr/>
          </p:nvSpPr>
          <p:spPr>
            <a:xfrm>
              <a:off x="2995650" y="681950"/>
              <a:ext cx="701425" cy="1390950"/>
            </a:xfrm>
            <a:custGeom>
              <a:avLst/>
              <a:gdLst/>
              <a:ahLst/>
              <a:cxnLst/>
              <a:rect l="l" t="t" r="r" b="b"/>
              <a:pathLst>
                <a:path w="28057" h="55638" extrusionOk="0">
                  <a:moveTo>
                    <a:pt x="28057" y="0"/>
                  </a:moveTo>
                  <a:lnTo>
                    <a:pt x="28057" y="0"/>
                  </a:lnTo>
                  <a:cubicBezTo>
                    <a:pt x="24411" y="3804"/>
                    <a:pt x="21082" y="7767"/>
                    <a:pt x="18070" y="12205"/>
                  </a:cubicBezTo>
                  <a:cubicBezTo>
                    <a:pt x="15059" y="16485"/>
                    <a:pt x="12206" y="20923"/>
                    <a:pt x="9987" y="25679"/>
                  </a:cubicBezTo>
                  <a:cubicBezTo>
                    <a:pt x="7450" y="30434"/>
                    <a:pt x="5548" y="35348"/>
                    <a:pt x="3805" y="40262"/>
                  </a:cubicBezTo>
                  <a:cubicBezTo>
                    <a:pt x="3012" y="42798"/>
                    <a:pt x="2220" y="45334"/>
                    <a:pt x="1586" y="47870"/>
                  </a:cubicBezTo>
                  <a:cubicBezTo>
                    <a:pt x="952" y="50406"/>
                    <a:pt x="317" y="52942"/>
                    <a:pt x="0" y="55637"/>
                  </a:cubicBezTo>
                  <a:cubicBezTo>
                    <a:pt x="476" y="54369"/>
                    <a:pt x="793" y="53101"/>
                    <a:pt x="1269" y="51833"/>
                  </a:cubicBezTo>
                  <a:lnTo>
                    <a:pt x="2537" y="48187"/>
                  </a:lnTo>
                  <a:cubicBezTo>
                    <a:pt x="3329" y="45651"/>
                    <a:pt x="4280" y="43273"/>
                    <a:pt x="5231" y="40896"/>
                  </a:cubicBezTo>
                  <a:cubicBezTo>
                    <a:pt x="7292" y="35982"/>
                    <a:pt x="9352" y="31227"/>
                    <a:pt x="11730" y="26630"/>
                  </a:cubicBezTo>
                  <a:cubicBezTo>
                    <a:pt x="13949" y="22033"/>
                    <a:pt x="16485" y="17436"/>
                    <a:pt x="19339" y="12998"/>
                  </a:cubicBezTo>
                  <a:cubicBezTo>
                    <a:pt x="22033" y="8560"/>
                    <a:pt x="25045" y="4280"/>
                    <a:pt x="280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6"/>
            <p:cNvSpPr/>
            <p:nvPr/>
          </p:nvSpPr>
          <p:spPr>
            <a:xfrm>
              <a:off x="3633650" y="2972400"/>
              <a:ext cx="225900" cy="1422650"/>
            </a:xfrm>
            <a:custGeom>
              <a:avLst/>
              <a:gdLst/>
              <a:ahLst/>
              <a:cxnLst/>
              <a:rect l="l" t="t" r="r" b="b"/>
              <a:pathLst>
                <a:path w="9036" h="56906" extrusionOk="0">
                  <a:moveTo>
                    <a:pt x="1110" y="1"/>
                  </a:moveTo>
                  <a:cubicBezTo>
                    <a:pt x="317" y="4756"/>
                    <a:pt x="0" y="9670"/>
                    <a:pt x="159" y="14425"/>
                  </a:cubicBezTo>
                  <a:cubicBezTo>
                    <a:pt x="159" y="24253"/>
                    <a:pt x="1427" y="33922"/>
                    <a:pt x="4122" y="43274"/>
                  </a:cubicBezTo>
                  <a:cubicBezTo>
                    <a:pt x="4756" y="45652"/>
                    <a:pt x="5390" y="47871"/>
                    <a:pt x="6341" y="50248"/>
                  </a:cubicBezTo>
                  <a:cubicBezTo>
                    <a:pt x="7133" y="52468"/>
                    <a:pt x="7926" y="54687"/>
                    <a:pt x="9035" y="56906"/>
                  </a:cubicBezTo>
                  <a:cubicBezTo>
                    <a:pt x="8718" y="55796"/>
                    <a:pt x="8401" y="54687"/>
                    <a:pt x="8084" y="53419"/>
                  </a:cubicBezTo>
                  <a:lnTo>
                    <a:pt x="7133" y="49931"/>
                  </a:lnTo>
                  <a:cubicBezTo>
                    <a:pt x="6658" y="47554"/>
                    <a:pt x="6024" y="45335"/>
                    <a:pt x="5548" y="42957"/>
                  </a:cubicBezTo>
                  <a:cubicBezTo>
                    <a:pt x="4597" y="38202"/>
                    <a:pt x="3646" y="33446"/>
                    <a:pt x="3012" y="28691"/>
                  </a:cubicBezTo>
                  <a:cubicBezTo>
                    <a:pt x="2378" y="23936"/>
                    <a:pt x="1902" y="19180"/>
                    <a:pt x="1585" y="14425"/>
                  </a:cubicBezTo>
                  <a:cubicBezTo>
                    <a:pt x="1268" y="9670"/>
                    <a:pt x="1110" y="4915"/>
                    <a:pt x="11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 name="Google Shape;220;p6"/>
          <p:cNvGrpSpPr/>
          <p:nvPr/>
        </p:nvGrpSpPr>
        <p:grpSpPr>
          <a:xfrm rot="-142591">
            <a:off x="121618" y="3156224"/>
            <a:ext cx="745797" cy="1582787"/>
            <a:chOff x="2479375" y="241250"/>
            <a:chExt cx="2454400" cy="5089875"/>
          </a:xfrm>
        </p:grpSpPr>
        <p:sp>
          <p:nvSpPr>
            <p:cNvPr id="221" name="Google Shape;221;p6"/>
            <p:cNvSpPr/>
            <p:nvPr/>
          </p:nvSpPr>
          <p:spPr>
            <a:xfrm>
              <a:off x="2479375" y="1065000"/>
              <a:ext cx="1943850" cy="4266125"/>
            </a:xfrm>
            <a:custGeom>
              <a:avLst/>
              <a:gdLst/>
              <a:ahLst/>
              <a:cxnLst/>
              <a:rect l="l" t="t" r="r" b="b"/>
              <a:pathLst>
                <a:path w="77754" h="170645" extrusionOk="0">
                  <a:moveTo>
                    <a:pt x="75783" y="0"/>
                  </a:moveTo>
                  <a:cubicBezTo>
                    <a:pt x="74757" y="0"/>
                    <a:pt x="73647" y="666"/>
                    <a:pt x="73536" y="1998"/>
                  </a:cubicBezTo>
                  <a:cubicBezTo>
                    <a:pt x="65988" y="61933"/>
                    <a:pt x="55777" y="129859"/>
                    <a:pt x="1836" y="166708"/>
                  </a:cubicBezTo>
                  <a:cubicBezTo>
                    <a:pt x="0" y="167993"/>
                    <a:pt x="1201" y="170644"/>
                    <a:pt x="2927" y="170644"/>
                  </a:cubicBezTo>
                  <a:cubicBezTo>
                    <a:pt x="3288" y="170644"/>
                    <a:pt x="3672" y="170528"/>
                    <a:pt x="4056" y="170260"/>
                  </a:cubicBezTo>
                  <a:lnTo>
                    <a:pt x="4056" y="170038"/>
                  </a:lnTo>
                  <a:cubicBezTo>
                    <a:pt x="59329" y="132523"/>
                    <a:pt x="69984" y="63709"/>
                    <a:pt x="77531" y="1998"/>
                  </a:cubicBezTo>
                  <a:cubicBezTo>
                    <a:pt x="77753" y="666"/>
                    <a:pt x="76810" y="0"/>
                    <a:pt x="757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6"/>
            <p:cNvSpPr/>
            <p:nvPr/>
          </p:nvSpPr>
          <p:spPr>
            <a:xfrm>
              <a:off x="4179025" y="241250"/>
              <a:ext cx="443975" cy="1395375"/>
            </a:xfrm>
            <a:custGeom>
              <a:avLst/>
              <a:gdLst/>
              <a:ahLst/>
              <a:cxnLst/>
              <a:rect l="l" t="t" r="r" b="b"/>
              <a:pathLst>
                <a:path w="17759" h="55815" extrusionOk="0">
                  <a:moveTo>
                    <a:pt x="10381" y="1"/>
                  </a:moveTo>
                  <a:cubicBezTo>
                    <a:pt x="8131" y="1"/>
                    <a:pt x="6021" y="1087"/>
                    <a:pt x="4884" y="2983"/>
                  </a:cubicBezTo>
                  <a:cubicBezTo>
                    <a:pt x="3330" y="5203"/>
                    <a:pt x="2664" y="7644"/>
                    <a:pt x="2442" y="10308"/>
                  </a:cubicBezTo>
                  <a:cubicBezTo>
                    <a:pt x="0" y="25403"/>
                    <a:pt x="888" y="40941"/>
                    <a:pt x="4884" y="55814"/>
                  </a:cubicBezTo>
                  <a:lnTo>
                    <a:pt x="13985" y="25403"/>
                  </a:lnTo>
                  <a:cubicBezTo>
                    <a:pt x="15761" y="19187"/>
                    <a:pt x="17759" y="12972"/>
                    <a:pt x="16427" y="6756"/>
                  </a:cubicBezTo>
                  <a:cubicBezTo>
                    <a:pt x="16205" y="3871"/>
                    <a:pt x="14207" y="1207"/>
                    <a:pt x="11543" y="97"/>
                  </a:cubicBezTo>
                  <a:cubicBezTo>
                    <a:pt x="11155" y="32"/>
                    <a:pt x="10766" y="1"/>
                    <a:pt x="103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6"/>
            <p:cNvSpPr/>
            <p:nvPr/>
          </p:nvSpPr>
          <p:spPr>
            <a:xfrm>
              <a:off x="3679550" y="1462325"/>
              <a:ext cx="399600" cy="1189850"/>
            </a:xfrm>
            <a:custGeom>
              <a:avLst/>
              <a:gdLst/>
              <a:ahLst/>
              <a:cxnLst/>
              <a:rect l="l" t="t" r="r" b="b"/>
              <a:pathLst>
                <a:path w="15984" h="47594" extrusionOk="0">
                  <a:moveTo>
                    <a:pt x="3784" y="1"/>
                  </a:moveTo>
                  <a:cubicBezTo>
                    <a:pt x="3091" y="1"/>
                    <a:pt x="2398" y="179"/>
                    <a:pt x="1777" y="534"/>
                  </a:cubicBezTo>
                  <a:cubicBezTo>
                    <a:pt x="445" y="2088"/>
                    <a:pt x="1" y="3863"/>
                    <a:pt x="445" y="5639"/>
                  </a:cubicBezTo>
                  <a:cubicBezTo>
                    <a:pt x="1777" y="20734"/>
                    <a:pt x="7104" y="35163"/>
                    <a:pt x="15984" y="47594"/>
                  </a:cubicBezTo>
                  <a:cubicBezTo>
                    <a:pt x="15318" y="33609"/>
                    <a:pt x="13098" y="19624"/>
                    <a:pt x="9102" y="6083"/>
                  </a:cubicBezTo>
                  <a:cubicBezTo>
                    <a:pt x="8658" y="4307"/>
                    <a:pt x="7992" y="2754"/>
                    <a:pt x="6660" y="1200"/>
                  </a:cubicBezTo>
                  <a:cubicBezTo>
                    <a:pt x="5861" y="401"/>
                    <a:pt x="4822" y="1"/>
                    <a:pt x="37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6"/>
            <p:cNvSpPr/>
            <p:nvPr/>
          </p:nvSpPr>
          <p:spPr>
            <a:xfrm>
              <a:off x="4123525" y="1803575"/>
              <a:ext cx="810250" cy="1118775"/>
            </a:xfrm>
            <a:custGeom>
              <a:avLst/>
              <a:gdLst/>
              <a:ahLst/>
              <a:cxnLst/>
              <a:rect l="l" t="t" r="r" b="b"/>
              <a:pathLst>
                <a:path w="32410" h="44751" extrusionOk="0">
                  <a:moveTo>
                    <a:pt x="26344" y="0"/>
                  </a:moveTo>
                  <a:cubicBezTo>
                    <a:pt x="26080" y="0"/>
                    <a:pt x="25807" y="63"/>
                    <a:pt x="25528" y="203"/>
                  </a:cubicBezTo>
                  <a:cubicBezTo>
                    <a:pt x="24640" y="425"/>
                    <a:pt x="24418" y="1534"/>
                    <a:pt x="24196" y="2644"/>
                  </a:cubicBezTo>
                  <a:cubicBezTo>
                    <a:pt x="22642" y="10414"/>
                    <a:pt x="20201" y="17739"/>
                    <a:pt x="16871" y="25064"/>
                  </a:cubicBezTo>
                  <a:cubicBezTo>
                    <a:pt x="13319" y="31946"/>
                    <a:pt x="7548" y="35276"/>
                    <a:pt x="222" y="37939"/>
                  </a:cubicBezTo>
                  <a:lnTo>
                    <a:pt x="0" y="37939"/>
                  </a:lnTo>
                  <a:cubicBezTo>
                    <a:pt x="2573" y="42480"/>
                    <a:pt x="7623" y="44750"/>
                    <a:pt x="12757" y="44750"/>
                  </a:cubicBezTo>
                  <a:cubicBezTo>
                    <a:pt x="15153" y="44750"/>
                    <a:pt x="17567" y="44256"/>
                    <a:pt x="19757" y="43267"/>
                  </a:cubicBezTo>
                  <a:cubicBezTo>
                    <a:pt x="26416" y="39493"/>
                    <a:pt x="30856" y="33056"/>
                    <a:pt x="31744" y="25508"/>
                  </a:cubicBezTo>
                  <a:cubicBezTo>
                    <a:pt x="32410" y="17961"/>
                    <a:pt x="31522" y="10414"/>
                    <a:pt x="29302" y="3310"/>
                  </a:cubicBezTo>
                  <a:cubicBezTo>
                    <a:pt x="28928" y="1813"/>
                    <a:pt x="27764" y="0"/>
                    <a:pt x="263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6"/>
            <p:cNvSpPr/>
            <p:nvPr/>
          </p:nvSpPr>
          <p:spPr>
            <a:xfrm>
              <a:off x="3302200" y="2345350"/>
              <a:ext cx="610475" cy="1031550"/>
            </a:xfrm>
            <a:custGeom>
              <a:avLst/>
              <a:gdLst/>
              <a:ahLst/>
              <a:cxnLst/>
              <a:rect l="l" t="t" r="r" b="b"/>
              <a:pathLst>
                <a:path w="24419" h="41262" extrusionOk="0">
                  <a:moveTo>
                    <a:pt x="2672" y="1"/>
                  </a:moveTo>
                  <a:cubicBezTo>
                    <a:pt x="2278" y="1"/>
                    <a:pt x="1899" y="88"/>
                    <a:pt x="1554" y="286"/>
                  </a:cubicBezTo>
                  <a:cubicBezTo>
                    <a:pt x="444" y="1396"/>
                    <a:pt x="0" y="2728"/>
                    <a:pt x="222" y="4281"/>
                  </a:cubicBezTo>
                  <a:cubicBezTo>
                    <a:pt x="666" y="15158"/>
                    <a:pt x="4884" y="25592"/>
                    <a:pt x="11987" y="34027"/>
                  </a:cubicBezTo>
                  <a:cubicBezTo>
                    <a:pt x="14669" y="36900"/>
                    <a:pt x="18673" y="41262"/>
                    <a:pt x="22431" y="41262"/>
                  </a:cubicBezTo>
                  <a:cubicBezTo>
                    <a:pt x="23028" y="41262"/>
                    <a:pt x="23618" y="41152"/>
                    <a:pt x="24196" y="40908"/>
                  </a:cubicBezTo>
                  <a:lnTo>
                    <a:pt x="24418" y="41130"/>
                  </a:lnTo>
                  <a:cubicBezTo>
                    <a:pt x="22642" y="26701"/>
                    <a:pt x="16427" y="12939"/>
                    <a:pt x="6660" y="2284"/>
                  </a:cubicBezTo>
                  <a:cubicBezTo>
                    <a:pt x="5624" y="1075"/>
                    <a:pt x="4051" y="1"/>
                    <a:pt x="26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6"/>
            <p:cNvSpPr/>
            <p:nvPr/>
          </p:nvSpPr>
          <p:spPr>
            <a:xfrm>
              <a:off x="3651825" y="3385450"/>
              <a:ext cx="982275" cy="684600"/>
            </a:xfrm>
            <a:custGeom>
              <a:avLst/>
              <a:gdLst/>
              <a:ahLst/>
              <a:cxnLst/>
              <a:rect l="l" t="t" r="r" b="b"/>
              <a:pathLst>
                <a:path w="39291" h="27384" extrusionOk="0">
                  <a:moveTo>
                    <a:pt x="0" y="23278"/>
                  </a:moveTo>
                  <a:lnTo>
                    <a:pt x="0" y="23500"/>
                  </a:lnTo>
                  <a:cubicBezTo>
                    <a:pt x="39" y="23451"/>
                    <a:pt x="77" y="23402"/>
                    <a:pt x="116" y="23353"/>
                  </a:cubicBezTo>
                  <a:lnTo>
                    <a:pt x="116" y="23353"/>
                  </a:lnTo>
                  <a:cubicBezTo>
                    <a:pt x="77" y="23328"/>
                    <a:pt x="39" y="23303"/>
                    <a:pt x="0" y="23278"/>
                  </a:cubicBezTo>
                  <a:close/>
                  <a:moveTo>
                    <a:pt x="33289" y="0"/>
                  </a:moveTo>
                  <a:cubicBezTo>
                    <a:pt x="32780" y="0"/>
                    <a:pt x="32262" y="63"/>
                    <a:pt x="31743" y="192"/>
                  </a:cubicBezTo>
                  <a:cubicBezTo>
                    <a:pt x="29080" y="858"/>
                    <a:pt x="26860" y="1968"/>
                    <a:pt x="24862" y="3522"/>
                  </a:cubicBezTo>
                  <a:cubicBezTo>
                    <a:pt x="16477" y="9479"/>
                    <a:pt x="6557" y="15218"/>
                    <a:pt x="116" y="23353"/>
                  </a:cubicBezTo>
                  <a:lnTo>
                    <a:pt x="116" y="23353"/>
                  </a:lnTo>
                  <a:cubicBezTo>
                    <a:pt x="4431" y="26109"/>
                    <a:pt x="9176" y="27384"/>
                    <a:pt x="13832" y="27384"/>
                  </a:cubicBezTo>
                  <a:cubicBezTo>
                    <a:pt x="24732" y="27384"/>
                    <a:pt x="35145" y="20396"/>
                    <a:pt x="38403" y="9071"/>
                  </a:cubicBezTo>
                  <a:cubicBezTo>
                    <a:pt x="39291" y="7074"/>
                    <a:pt x="39291" y="4854"/>
                    <a:pt x="38403" y="2856"/>
                  </a:cubicBezTo>
                  <a:cubicBezTo>
                    <a:pt x="37330" y="1068"/>
                    <a:pt x="35393" y="0"/>
                    <a:pt x="332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 name="Google Shape;227;p6"/>
          <p:cNvGrpSpPr/>
          <p:nvPr/>
        </p:nvGrpSpPr>
        <p:grpSpPr>
          <a:xfrm rot="7419666">
            <a:off x="-449829" y="3853233"/>
            <a:ext cx="1428683" cy="1129345"/>
            <a:chOff x="508050" y="242250"/>
            <a:chExt cx="6512250" cy="5147800"/>
          </a:xfrm>
        </p:grpSpPr>
        <p:sp>
          <p:nvSpPr>
            <p:cNvPr id="228" name="Google Shape;228;p6"/>
            <p:cNvSpPr/>
            <p:nvPr/>
          </p:nvSpPr>
          <p:spPr>
            <a:xfrm>
              <a:off x="508050" y="242250"/>
              <a:ext cx="6512250" cy="5147800"/>
            </a:xfrm>
            <a:custGeom>
              <a:avLst/>
              <a:gdLst/>
              <a:ahLst/>
              <a:cxnLst/>
              <a:rect l="l" t="t" r="r" b="b"/>
              <a:pathLst>
                <a:path w="260490" h="205912" extrusionOk="0">
                  <a:moveTo>
                    <a:pt x="192120" y="0"/>
                  </a:moveTo>
                  <a:cubicBezTo>
                    <a:pt x="185268" y="0"/>
                    <a:pt x="178662" y="685"/>
                    <a:pt x="172695" y="2150"/>
                  </a:cubicBezTo>
                  <a:cubicBezTo>
                    <a:pt x="150698" y="7746"/>
                    <a:pt x="131403" y="21639"/>
                    <a:pt x="119054" y="40742"/>
                  </a:cubicBezTo>
                  <a:cubicBezTo>
                    <a:pt x="127586" y="36582"/>
                    <a:pt x="136945" y="34486"/>
                    <a:pt x="146314" y="34486"/>
                  </a:cubicBezTo>
                  <a:cubicBezTo>
                    <a:pt x="153894" y="34486"/>
                    <a:pt x="161481" y="35858"/>
                    <a:pt x="168643" y="38619"/>
                  </a:cubicBezTo>
                  <a:cubicBezTo>
                    <a:pt x="131210" y="41128"/>
                    <a:pt x="97828" y="63125"/>
                    <a:pt x="80848" y="96506"/>
                  </a:cubicBezTo>
                  <a:cubicBezTo>
                    <a:pt x="94190" y="89501"/>
                    <a:pt x="108974" y="85812"/>
                    <a:pt x="124078" y="85812"/>
                  </a:cubicBezTo>
                  <a:cubicBezTo>
                    <a:pt x="126449" y="85812"/>
                    <a:pt x="128827" y="85903"/>
                    <a:pt x="131210" y="86086"/>
                  </a:cubicBezTo>
                  <a:cubicBezTo>
                    <a:pt x="108790" y="128808"/>
                    <a:pt x="61336" y="156670"/>
                    <a:pt x="13377" y="156670"/>
                  </a:cubicBezTo>
                  <a:cubicBezTo>
                    <a:pt x="8916" y="156670"/>
                    <a:pt x="4450" y="156429"/>
                    <a:pt x="0" y="155936"/>
                  </a:cubicBezTo>
                  <a:lnTo>
                    <a:pt x="0" y="155936"/>
                  </a:lnTo>
                  <a:cubicBezTo>
                    <a:pt x="12928" y="173881"/>
                    <a:pt x="32802" y="185458"/>
                    <a:pt x="54799" y="188160"/>
                  </a:cubicBezTo>
                  <a:cubicBezTo>
                    <a:pt x="57551" y="188447"/>
                    <a:pt x="60300" y="188589"/>
                    <a:pt x="63036" y="188589"/>
                  </a:cubicBezTo>
                  <a:cubicBezTo>
                    <a:pt x="82362" y="188589"/>
                    <a:pt x="101044" y="181517"/>
                    <a:pt x="115580" y="168671"/>
                  </a:cubicBezTo>
                  <a:lnTo>
                    <a:pt x="115580" y="168671"/>
                  </a:lnTo>
                  <a:cubicBezTo>
                    <a:pt x="113265" y="184494"/>
                    <a:pt x="102845" y="198194"/>
                    <a:pt x="87988" y="204368"/>
                  </a:cubicBezTo>
                  <a:cubicBezTo>
                    <a:pt x="92621" y="205079"/>
                    <a:pt x="97250" y="205427"/>
                    <a:pt x="101842" y="205427"/>
                  </a:cubicBezTo>
                  <a:cubicBezTo>
                    <a:pt x="130906" y="205427"/>
                    <a:pt x="158453" y="191482"/>
                    <a:pt x="175782" y="167321"/>
                  </a:cubicBezTo>
                  <a:cubicBezTo>
                    <a:pt x="181185" y="179477"/>
                    <a:pt x="181764" y="193370"/>
                    <a:pt x="177133" y="205912"/>
                  </a:cubicBezTo>
                  <a:cubicBezTo>
                    <a:pt x="222478" y="179284"/>
                    <a:pt x="252386" y="132975"/>
                    <a:pt x="258174" y="80876"/>
                  </a:cubicBezTo>
                  <a:cubicBezTo>
                    <a:pt x="260490" y="57529"/>
                    <a:pt x="257210" y="32637"/>
                    <a:pt x="245246" y="12763"/>
                  </a:cubicBezTo>
                  <a:lnTo>
                    <a:pt x="245053" y="12956"/>
                  </a:lnTo>
                  <a:cubicBezTo>
                    <a:pt x="230711" y="4941"/>
                    <a:pt x="210528" y="0"/>
                    <a:pt x="1921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6"/>
            <p:cNvSpPr/>
            <p:nvPr/>
          </p:nvSpPr>
          <p:spPr>
            <a:xfrm>
              <a:off x="1911800" y="1497150"/>
              <a:ext cx="4520000" cy="2852150"/>
            </a:xfrm>
            <a:custGeom>
              <a:avLst/>
              <a:gdLst/>
              <a:ahLst/>
              <a:cxnLst/>
              <a:rect l="l" t="t" r="r" b="b"/>
              <a:pathLst>
                <a:path w="180800" h="114086" extrusionOk="0">
                  <a:moveTo>
                    <a:pt x="166906" y="0"/>
                  </a:moveTo>
                  <a:cubicBezTo>
                    <a:pt x="162083" y="0"/>
                    <a:pt x="157452" y="579"/>
                    <a:pt x="152821" y="1737"/>
                  </a:cubicBezTo>
                  <a:cubicBezTo>
                    <a:pt x="143559" y="4245"/>
                    <a:pt x="134876" y="8298"/>
                    <a:pt x="127158" y="13700"/>
                  </a:cubicBezTo>
                  <a:cubicBezTo>
                    <a:pt x="123106" y="16402"/>
                    <a:pt x="119439" y="19489"/>
                    <a:pt x="115966" y="22576"/>
                  </a:cubicBezTo>
                  <a:cubicBezTo>
                    <a:pt x="112300" y="25857"/>
                    <a:pt x="109020" y="29330"/>
                    <a:pt x="105933" y="32803"/>
                  </a:cubicBezTo>
                  <a:cubicBezTo>
                    <a:pt x="99758" y="39942"/>
                    <a:pt x="93969" y="47275"/>
                    <a:pt x="88374" y="54800"/>
                  </a:cubicBezTo>
                  <a:cubicBezTo>
                    <a:pt x="82778" y="62518"/>
                    <a:pt x="77182" y="69850"/>
                    <a:pt x="71201" y="76990"/>
                  </a:cubicBezTo>
                  <a:cubicBezTo>
                    <a:pt x="68306" y="80656"/>
                    <a:pt x="65219" y="84129"/>
                    <a:pt x="61939" y="87409"/>
                  </a:cubicBezTo>
                  <a:cubicBezTo>
                    <a:pt x="58658" y="90497"/>
                    <a:pt x="55185" y="93584"/>
                    <a:pt x="51519" y="96478"/>
                  </a:cubicBezTo>
                  <a:cubicBezTo>
                    <a:pt x="44187" y="102267"/>
                    <a:pt x="36083" y="106898"/>
                    <a:pt x="27400" y="109985"/>
                  </a:cubicBezTo>
                  <a:cubicBezTo>
                    <a:pt x="22962" y="111529"/>
                    <a:pt x="18524" y="112494"/>
                    <a:pt x="13893" y="113073"/>
                  </a:cubicBezTo>
                  <a:cubicBezTo>
                    <a:pt x="11953" y="113315"/>
                    <a:pt x="9980" y="113422"/>
                    <a:pt x="8015" y="113422"/>
                  </a:cubicBezTo>
                  <a:cubicBezTo>
                    <a:pt x="5289" y="113422"/>
                    <a:pt x="2579" y="113216"/>
                    <a:pt x="0" y="112880"/>
                  </a:cubicBezTo>
                  <a:lnTo>
                    <a:pt x="0" y="112880"/>
                  </a:lnTo>
                  <a:cubicBezTo>
                    <a:pt x="3698" y="113684"/>
                    <a:pt x="7665" y="114086"/>
                    <a:pt x="11564" y="114086"/>
                  </a:cubicBezTo>
                  <a:cubicBezTo>
                    <a:pt x="12344" y="114086"/>
                    <a:pt x="13121" y="114070"/>
                    <a:pt x="13893" y="114037"/>
                  </a:cubicBezTo>
                  <a:cubicBezTo>
                    <a:pt x="18717" y="113844"/>
                    <a:pt x="23348" y="113073"/>
                    <a:pt x="27979" y="111722"/>
                  </a:cubicBezTo>
                  <a:cubicBezTo>
                    <a:pt x="37047" y="108828"/>
                    <a:pt x="45538" y="104390"/>
                    <a:pt x="53256" y="98794"/>
                  </a:cubicBezTo>
                  <a:cubicBezTo>
                    <a:pt x="57115" y="95900"/>
                    <a:pt x="60781" y="92812"/>
                    <a:pt x="64254" y="89725"/>
                  </a:cubicBezTo>
                  <a:cubicBezTo>
                    <a:pt x="67534" y="86252"/>
                    <a:pt x="70815" y="82779"/>
                    <a:pt x="73902" y="79305"/>
                  </a:cubicBezTo>
                  <a:cubicBezTo>
                    <a:pt x="80077" y="71973"/>
                    <a:pt x="85479" y="64448"/>
                    <a:pt x="91075" y="56922"/>
                  </a:cubicBezTo>
                  <a:cubicBezTo>
                    <a:pt x="96671" y="49397"/>
                    <a:pt x="102266" y="41872"/>
                    <a:pt x="108441" y="34925"/>
                  </a:cubicBezTo>
                  <a:cubicBezTo>
                    <a:pt x="111528" y="31452"/>
                    <a:pt x="114616" y="27979"/>
                    <a:pt x="118089" y="24892"/>
                  </a:cubicBezTo>
                  <a:cubicBezTo>
                    <a:pt x="121369" y="21612"/>
                    <a:pt x="124842" y="18717"/>
                    <a:pt x="128701" y="16016"/>
                  </a:cubicBezTo>
                  <a:cubicBezTo>
                    <a:pt x="136034" y="10420"/>
                    <a:pt x="144331" y="6175"/>
                    <a:pt x="153207" y="3474"/>
                  </a:cubicBezTo>
                  <a:cubicBezTo>
                    <a:pt x="157645" y="2123"/>
                    <a:pt x="162276" y="1351"/>
                    <a:pt x="166906" y="965"/>
                  </a:cubicBezTo>
                  <a:cubicBezTo>
                    <a:pt x="167678" y="933"/>
                    <a:pt x="168450" y="917"/>
                    <a:pt x="169222" y="917"/>
                  </a:cubicBezTo>
                  <a:cubicBezTo>
                    <a:pt x="173081" y="917"/>
                    <a:pt x="176940" y="1319"/>
                    <a:pt x="180799" y="2123"/>
                  </a:cubicBezTo>
                  <a:cubicBezTo>
                    <a:pt x="176168" y="772"/>
                    <a:pt x="171537" y="0"/>
                    <a:pt x="1669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6"/>
            <p:cNvSpPr/>
            <p:nvPr/>
          </p:nvSpPr>
          <p:spPr>
            <a:xfrm>
              <a:off x="5110025" y="1511625"/>
              <a:ext cx="892450" cy="2325150"/>
            </a:xfrm>
            <a:custGeom>
              <a:avLst/>
              <a:gdLst/>
              <a:ahLst/>
              <a:cxnLst/>
              <a:rect l="l" t="t" r="r" b="b"/>
              <a:pathLst>
                <a:path w="35698" h="93006" extrusionOk="0">
                  <a:moveTo>
                    <a:pt x="35697" y="0"/>
                  </a:moveTo>
                  <a:cubicBezTo>
                    <a:pt x="31066" y="193"/>
                    <a:pt x="26628" y="1737"/>
                    <a:pt x="23155" y="4824"/>
                  </a:cubicBezTo>
                  <a:cubicBezTo>
                    <a:pt x="19875" y="7912"/>
                    <a:pt x="17174" y="11771"/>
                    <a:pt x="15437" y="16016"/>
                  </a:cubicBezTo>
                  <a:cubicBezTo>
                    <a:pt x="13700" y="20261"/>
                    <a:pt x="12350" y="24506"/>
                    <a:pt x="11578" y="29137"/>
                  </a:cubicBezTo>
                  <a:cubicBezTo>
                    <a:pt x="10806" y="33382"/>
                    <a:pt x="10420" y="38013"/>
                    <a:pt x="10227" y="42451"/>
                  </a:cubicBezTo>
                  <a:cubicBezTo>
                    <a:pt x="9648" y="51327"/>
                    <a:pt x="9841" y="60010"/>
                    <a:pt x="8683" y="68693"/>
                  </a:cubicBezTo>
                  <a:cubicBezTo>
                    <a:pt x="7912" y="77376"/>
                    <a:pt x="5017" y="85673"/>
                    <a:pt x="0" y="93005"/>
                  </a:cubicBezTo>
                  <a:cubicBezTo>
                    <a:pt x="6175" y="86252"/>
                    <a:pt x="10227" y="77954"/>
                    <a:pt x="11578" y="69079"/>
                  </a:cubicBezTo>
                  <a:cubicBezTo>
                    <a:pt x="12929" y="60203"/>
                    <a:pt x="13507" y="51327"/>
                    <a:pt x="13700" y="42451"/>
                  </a:cubicBezTo>
                  <a:cubicBezTo>
                    <a:pt x="13893" y="33961"/>
                    <a:pt x="15437" y="25471"/>
                    <a:pt x="18331" y="17173"/>
                  </a:cubicBezTo>
                  <a:cubicBezTo>
                    <a:pt x="19489" y="13121"/>
                    <a:pt x="21612" y="9455"/>
                    <a:pt x="24506" y="6175"/>
                  </a:cubicBezTo>
                  <a:cubicBezTo>
                    <a:pt x="25857" y="4631"/>
                    <a:pt x="27593" y="3281"/>
                    <a:pt x="29523" y="2316"/>
                  </a:cubicBezTo>
                  <a:cubicBezTo>
                    <a:pt x="31452" y="1351"/>
                    <a:pt x="33575" y="579"/>
                    <a:pt x="35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6"/>
            <p:cNvSpPr/>
            <p:nvPr/>
          </p:nvSpPr>
          <p:spPr>
            <a:xfrm>
              <a:off x="3884750" y="1723875"/>
              <a:ext cx="1389300" cy="3159675"/>
            </a:xfrm>
            <a:custGeom>
              <a:avLst/>
              <a:gdLst/>
              <a:ahLst/>
              <a:cxnLst/>
              <a:rect l="l" t="t" r="r" b="b"/>
              <a:pathLst>
                <a:path w="55572" h="126387" extrusionOk="0">
                  <a:moveTo>
                    <a:pt x="55572" y="0"/>
                  </a:moveTo>
                  <a:lnTo>
                    <a:pt x="55572" y="0"/>
                  </a:lnTo>
                  <a:cubicBezTo>
                    <a:pt x="50362" y="2895"/>
                    <a:pt x="45731" y="6947"/>
                    <a:pt x="42065" y="11964"/>
                  </a:cubicBezTo>
                  <a:cubicBezTo>
                    <a:pt x="38592" y="16981"/>
                    <a:pt x="35698" y="22576"/>
                    <a:pt x="33768" y="28365"/>
                  </a:cubicBezTo>
                  <a:cubicBezTo>
                    <a:pt x="29716" y="40135"/>
                    <a:pt x="28944" y="52484"/>
                    <a:pt x="27979" y="64448"/>
                  </a:cubicBezTo>
                  <a:cubicBezTo>
                    <a:pt x="27015" y="76411"/>
                    <a:pt x="26050" y="88374"/>
                    <a:pt x="21998" y="99373"/>
                  </a:cubicBezTo>
                  <a:cubicBezTo>
                    <a:pt x="19875" y="104968"/>
                    <a:pt x="17174" y="110178"/>
                    <a:pt x="13508" y="115002"/>
                  </a:cubicBezTo>
                  <a:cubicBezTo>
                    <a:pt x="9842" y="119826"/>
                    <a:pt x="5211" y="123685"/>
                    <a:pt x="1" y="126386"/>
                  </a:cubicBezTo>
                  <a:cubicBezTo>
                    <a:pt x="2702" y="125229"/>
                    <a:pt x="5404" y="123878"/>
                    <a:pt x="8105" y="122141"/>
                  </a:cubicBezTo>
                  <a:cubicBezTo>
                    <a:pt x="10420" y="120405"/>
                    <a:pt x="12736" y="118282"/>
                    <a:pt x="14858" y="116160"/>
                  </a:cubicBezTo>
                  <a:cubicBezTo>
                    <a:pt x="18910" y="111529"/>
                    <a:pt x="22191" y="106126"/>
                    <a:pt x="24506" y="100530"/>
                  </a:cubicBezTo>
                  <a:cubicBezTo>
                    <a:pt x="29330" y="89146"/>
                    <a:pt x="30681" y="76797"/>
                    <a:pt x="31646" y="64641"/>
                  </a:cubicBezTo>
                  <a:cubicBezTo>
                    <a:pt x="32417" y="52677"/>
                    <a:pt x="32996" y="40714"/>
                    <a:pt x="36469" y="29137"/>
                  </a:cubicBezTo>
                  <a:cubicBezTo>
                    <a:pt x="38013" y="23541"/>
                    <a:pt x="40521" y="17945"/>
                    <a:pt x="43609" y="12928"/>
                  </a:cubicBezTo>
                  <a:cubicBezTo>
                    <a:pt x="46696" y="7719"/>
                    <a:pt x="50748" y="3281"/>
                    <a:pt x="555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6"/>
            <p:cNvSpPr/>
            <p:nvPr/>
          </p:nvSpPr>
          <p:spPr>
            <a:xfrm>
              <a:off x="1911800" y="4020050"/>
              <a:ext cx="1220450" cy="654575"/>
            </a:xfrm>
            <a:custGeom>
              <a:avLst/>
              <a:gdLst/>
              <a:ahLst/>
              <a:cxnLst/>
              <a:rect l="l" t="t" r="r" b="b"/>
              <a:pathLst>
                <a:path w="48818" h="26183" extrusionOk="0">
                  <a:moveTo>
                    <a:pt x="48818" y="0"/>
                  </a:moveTo>
                  <a:lnTo>
                    <a:pt x="48818" y="0"/>
                  </a:lnTo>
                  <a:cubicBezTo>
                    <a:pt x="45538" y="3474"/>
                    <a:pt x="42064" y="6561"/>
                    <a:pt x="38205" y="9455"/>
                  </a:cubicBezTo>
                  <a:cubicBezTo>
                    <a:pt x="30873" y="15244"/>
                    <a:pt x="22576" y="19489"/>
                    <a:pt x="13700" y="22576"/>
                  </a:cubicBezTo>
                  <a:cubicBezTo>
                    <a:pt x="9262" y="23927"/>
                    <a:pt x="4631" y="25085"/>
                    <a:pt x="0" y="25856"/>
                  </a:cubicBezTo>
                  <a:cubicBezTo>
                    <a:pt x="1809" y="26074"/>
                    <a:pt x="3618" y="26182"/>
                    <a:pt x="5427" y="26182"/>
                  </a:cubicBezTo>
                  <a:cubicBezTo>
                    <a:pt x="8442" y="26182"/>
                    <a:pt x="11457" y="25881"/>
                    <a:pt x="14472" y="25278"/>
                  </a:cubicBezTo>
                  <a:cubicBezTo>
                    <a:pt x="24119" y="23155"/>
                    <a:pt x="32995" y="18524"/>
                    <a:pt x="40135" y="11771"/>
                  </a:cubicBezTo>
                  <a:cubicBezTo>
                    <a:pt x="43608" y="8297"/>
                    <a:pt x="46502" y="4438"/>
                    <a:pt x="488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6"/>
            <p:cNvSpPr/>
            <p:nvPr/>
          </p:nvSpPr>
          <p:spPr>
            <a:xfrm>
              <a:off x="3744875" y="1603950"/>
              <a:ext cx="1630500" cy="240550"/>
            </a:xfrm>
            <a:custGeom>
              <a:avLst/>
              <a:gdLst/>
              <a:ahLst/>
              <a:cxnLst/>
              <a:rect l="l" t="t" r="r" b="b"/>
              <a:pathLst>
                <a:path w="65220" h="9622" extrusionOk="0">
                  <a:moveTo>
                    <a:pt x="40615" y="1"/>
                  </a:moveTo>
                  <a:cubicBezTo>
                    <a:pt x="32122" y="1"/>
                    <a:pt x="23767" y="1122"/>
                    <a:pt x="15630" y="3447"/>
                  </a:cubicBezTo>
                  <a:cubicBezTo>
                    <a:pt x="10227" y="4990"/>
                    <a:pt x="5017" y="7113"/>
                    <a:pt x="0" y="9621"/>
                  </a:cubicBezTo>
                  <a:cubicBezTo>
                    <a:pt x="5403" y="8464"/>
                    <a:pt x="10806" y="7113"/>
                    <a:pt x="16208" y="6148"/>
                  </a:cubicBezTo>
                  <a:cubicBezTo>
                    <a:pt x="21611" y="5183"/>
                    <a:pt x="27014" y="4411"/>
                    <a:pt x="32417" y="4026"/>
                  </a:cubicBezTo>
                  <a:cubicBezTo>
                    <a:pt x="37819" y="3447"/>
                    <a:pt x="43222" y="3254"/>
                    <a:pt x="48818" y="3254"/>
                  </a:cubicBezTo>
                  <a:cubicBezTo>
                    <a:pt x="54221" y="3254"/>
                    <a:pt x="59816" y="3447"/>
                    <a:pt x="65219" y="3833"/>
                  </a:cubicBezTo>
                  <a:cubicBezTo>
                    <a:pt x="60009" y="2096"/>
                    <a:pt x="54414" y="938"/>
                    <a:pt x="49011" y="359"/>
                  </a:cubicBezTo>
                  <a:cubicBezTo>
                    <a:pt x="46199" y="121"/>
                    <a:pt x="43400" y="1"/>
                    <a:pt x="406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6"/>
            <p:cNvSpPr/>
            <p:nvPr/>
          </p:nvSpPr>
          <p:spPr>
            <a:xfrm>
              <a:off x="3556725" y="3267525"/>
              <a:ext cx="361825" cy="868325"/>
            </a:xfrm>
            <a:custGeom>
              <a:avLst/>
              <a:gdLst/>
              <a:ahLst/>
              <a:cxnLst/>
              <a:rect l="l" t="t" r="r" b="b"/>
              <a:pathLst>
                <a:path w="14473" h="34733" extrusionOk="0">
                  <a:moveTo>
                    <a:pt x="14473" y="0"/>
                  </a:moveTo>
                  <a:lnTo>
                    <a:pt x="10806" y="193"/>
                  </a:lnTo>
                  <a:cubicBezTo>
                    <a:pt x="11964" y="12735"/>
                    <a:pt x="8105" y="25277"/>
                    <a:pt x="1" y="34732"/>
                  </a:cubicBezTo>
                  <a:cubicBezTo>
                    <a:pt x="9456" y="25663"/>
                    <a:pt x="14473" y="13121"/>
                    <a:pt x="144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35"/>
        <p:cNvGrpSpPr/>
        <p:nvPr/>
      </p:nvGrpSpPr>
      <p:grpSpPr>
        <a:xfrm>
          <a:off x="0" y="0"/>
          <a:ext cx="0" cy="0"/>
          <a:chOff x="0" y="0"/>
          <a:chExt cx="0" cy="0"/>
        </a:xfrm>
      </p:grpSpPr>
      <p:sp>
        <p:nvSpPr>
          <p:cNvPr id="236" name="Google Shape;236;p7"/>
          <p:cNvSpPr/>
          <p:nvPr/>
        </p:nvSpPr>
        <p:spPr>
          <a:xfrm>
            <a:off x="421075" y="389425"/>
            <a:ext cx="8309400" cy="4369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7"/>
          <p:cNvSpPr txBox="1">
            <a:spLocks noGrp="1"/>
          </p:cNvSpPr>
          <p:nvPr>
            <p:ph type="title"/>
          </p:nvPr>
        </p:nvSpPr>
        <p:spPr>
          <a:xfrm>
            <a:off x="940900" y="1750388"/>
            <a:ext cx="3419100" cy="615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600"/>
              <a:buNone/>
              <a:defRPr sz="4400"/>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endParaRPr/>
          </a:p>
        </p:txBody>
      </p:sp>
      <p:sp>
        <p:nvSpPr>
          <p:cNvPr id="238" name="Google Shape;238;p7"/>
          <p:cNvSpPr txBox="1">
            <a:spLocks noGrp="1"/>
          </p:cNvSpPr>
          <p:nvPr>
            <p:ph type="subTitle" idx="1"/>
          </p:nvPr>
        </p:nvSpPr>
        <p:spPr>
          <a:xfrm>
            <a:off x="1015750" y="2537513"/>
            <a:ext cx="3419100" cy="855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solidFill>
                  <a:schemeClr val="lt1"/>
                </a:solidFill>
              </a:defRPr>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a:endParaRPr/>
          </a:p>
        </p:txBody>
      </p:sp>
      <p:grpSp>
        <p:nvGrpSpPr>
          <p:cNvPr id="239" name="Google Shape;239;p7"/>
          <p:cNvGrpSpPr/>
          <p:nvPr/>
        </p:nvGrpSpPr>
        <p:grpSpPr>
          <a:xfrm rot="5701928">
            <a:off x="506735" y="-682108"/>
            <a:ext cx="878626" cy="1822072"/>
            <a:chOff x="2479375" y="241250"/>
            <a:chExt cx="2454400" cy="5089875"/>
          </a:xfrm>
        </p:grpSpPr>
        <p:sp>
          <p:nvSpPr>
            <p:cNvPr id="240" name="Google Shape;240;p7"/>
            <p:cNvSpPr/>
            <p:nvPr/>
          </p:nvSpPr>
          <p:spPr>
            <a:xfrm>
              <a:off x="2479375" y="1065000"/>
              <a:ext cx="1943850" cy="4266125"/>
            </a:xfrm>
            <a:custGeom>
              <a:avLst/>
              <a:gdLst/>
              <a:ahLst/>
              <a:cxnLst/>
              <a:rect l="l" t="t" r="r" b="b"/>
              <a:pathLst>
                <a:path w="77754" h="170645" extrusionOk="0">
                  <a:moveTo>
                    <a:pt x="75783" y="0"/>
                  </a:moveTo>
                  <a:cubicBezTo>
                    <a:pt x="74757" y="0"/>
                    <a:pt x="73647" y="666"/>
                    <a:pt x="73536" y="1998"/>
                  </a:cubicBezTo>
                  <a:cubicBezTo>
                    <a:pt x="65988" y="61933"/>
                    <a:pt x="55777" y="129859"/>
                    <a:pt x="1836" y="166708"/>
                  </a:cubicBezTo>
                  <a:cubicBezTo>
                    <a:pt x="0" y="167993"/>
                    <a:pt x="1201" y="170644"/>
                    <a:pt x="2927" y="170644"/>
                  </a:cubicBezTo>
                  <a:cubicBezTo>
                    <a:pt x="3288" y="170644"/>
                    <a:pt x="3672" y="170528"/>
                    <a:pt x="4056" y="170260"/>
                  </a:cubicBezTo>
                  <a:lnTo>
                    <a:pt x="4056" y="170038"/>
                  </a:lnTo>
                  <a:cubicBezTo>
                    <a:pt x="59329" y="132523"/>
                    <a:pt x="69984" y="63709"/>
                    <a:pt x="77531" y="1998"/>
                  </a:cubicBezTo>
                  <a:cubicBezTo>
                    <a:pt x="77753" y="666"/>
                    <a:pt x="76810" y="0"/>
                    <a:pt x="757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7"/>
            <p:cNvSpPr/>
            <p:nvPr/>
          </p:nvSpPr>
          <p:spPr>
            <a:xfrm>
              <a:off x="4179025" y="241250"/>
              <a:ext cx="443975" cy="1395375"/>
            </a:xfrm>
            <a:custGeom>
              <a:avLst/>
              <a:gdLst/>
              <a:ahLst/>
              <a:cxnLst/>
              <a:rect l="l" t="t" r="r" b="b"/>
              <a:pathLst>
                <a:path w="17759" h="55815" extrusionOk="0">
                  <a:moveTo>
                    <a:pt x="10381" y="1"/>
                  </a:moveTo>
                  <a:cubicBezTo>
                    <a:pt x="8131" y="1"/>
                    <a:pt x="6021" y="1087"/>
                    <a:pt x="4884" y="2983"/>
                  </a:cubicBezTo>
                  <a:cubicBezTo>
                    <a:pt x="3330" y="5203"/>
                    <a:pt x="2664" y="7644"/>
                    <a:pt x="2442" y="10308"/>
                  </a:cubicBezTo>
                  <a:cubicBezTo>
                    <a:pt x="0" y="25403"/>
                    <a:pt x="888" y="40941"/>
                    <a:pt x="4884" y="55814"/>
                  </a:cubicBezTo>
                  <a:lnTo>
                    <a:pt x="13985" y="25403"/>
                  </a:lnTo>
                  <a:cubicBezTo>
                    <a:pt x="15761" y="19187"/>
                    <a:pt x="17759" y="12972"/>
                    <a:pt x="16427" y="6756"/>
                  </a:cubicBezTo>
                  <a:cubicBezTo>
                    <a:pt x="16205" y="3871"/>
                    <a:pt x="14207" y="1207"/>
                    <a:pt x="11543" y="97"/>
                  </a:cubicBezTo>
                  <a:cubicBezTo>
                    <a:pt x="11155" y="32"/>
                    <a:pt x="10766" y="1"/>
                    <a:pt x="103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7"/>
            <p:cNvSpPr/>
            <p:nvPr/>
          </p:nvSpPr>
          <p:spPr>
            <a:xfrm>
              <a:off x="3679550" y="1462325"/>
              <a:ext cx="399600" cy="1189850"/>
            </a:xfrm>
            <a:custGeom>
              <a:avLst/>
              <a:gdLst/>
              <a:ahLst/>
              <a:cxnLst/>
              <a:rect l="l" t="t" r="r" b="b"/>
              <a:pathLst>
                <a:path w="15984" h="47594" extrusionOk="0">
                  <a:moveTo>
                    <a:pt x="3784" y="1"/>
                  </a:moveTo>
                  <a:cubicBezTo>
                    <a:pt x="3091" y="1"/>
                    <a:pt x="2398" y="179"/>
                    <a:pt x="1777" y="534"/>
                  </a:cubicBezTo>
                  <a:cubicBezTo>
                    <a:pt x="445" y="2088"/>
                    <a:pt x="1" y="3863"/>
                    <a:pt x="445" y="5639"/>
                  </a:cubicBezTo>
                  <a:cubicBezTo>
                    <a:pt x="1777" y="20734"/>
                    <a:pt x="7104" y="35163"/>
                    <a:pt x="15984" y="47594"/>
                  </a:cubicBezTo>
                  <a:cubicBezTo>
                    <a:pt x="15318" y="33609"/>
                    <a:pt x="13098" y="19624"/>
                    <a:pt x="9102" y="6083"/>
                  </a:cubicBezTo>
                  <a:cubicBezTo>
                    <a:pt x="8658" y="4307"/>
                    <a:pt x="7992" y="2754"/>
                    <a:pt x="6660" y="1200"/>
                  </a:cubicBezTo>
                  <a:cubicBezTo>
                    <a:pt x="5861" y="401"/>
                    <a:pt x="4822" y="1"/>
                    <a:pt x="37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7"/>
            <p:cNvSpPr/>
            <p:nvPr/>
          </p:nvSpPr>
          <p:spPr>
            <a:xfrm>
              <a:off x="4123525" y="1803575"/>
              <a:ext cx="810250" cy="1118775"/>
            </a:xfrm>
            <a:custGeom>
              <a:avLst/>
              <a:gdLst/>
              <a:ahLst/>
              <a:cxnLst/>
              <a:rect l="l" t="t" r="r" b="b"/>
              <a:pathLst>
                <a:path w="32410" h="44751" extrusionOk="0">
                  <a:moveTo>
                    <a:pt x="26344" y="0"/>
                  </a:moveTo>
                  <a:cubicBezTo>
                    <a:pt x="26080" y="0"/>
                    <a:pt x="25807" y="63"/>
                    <a:pt x="25528" y="203"/>
                  </a:cubicBezTo>
                  <a:cubicBezTo>
                    <a:pt x="24640" y="425"/>
                    <a:pt x="24418" y="1534"/>
                    <a:pt x="24196" y="2644"/>
                  </a:cubicBezTo>
                  <a:cubicBezTo>
                    <a:pt x="22642" y="10414"/>
                    <a:pt x="20201" y="17739"/>
                    <a:pt x="16871" y="25064"/>
                  </a:cubicBezTo>
                  <a:cubicBezTo>
                    <a:pt x="13319" y="31946"/>
                    <a:pt x="7548" y="35276"/>
                    <a:pt x="222" y="37939"/>
                  </a:cubicBezTo>
                  <a:lnTo>
                    <a:pt x="0" y="37939"/>
                  </a:lnTo>
                  <a:cubicBezTo>
                    <a:pt x="2573" y="42480"/>
                    <a:pt x="7623" y="44750"/>
                    <a:pt x="12757" y="44750"/>
                  </a:cubicBezTo>
                  <a:cubicBezTo>
                    <a:pt x="15153" y="44750"/>
                    <a:pt x="17567" y="44256"/>
                    <a:pt x="19757" y="43267"/>
                  </a:cubicBezTo>
                  <a:cubicBezTo>
                    <a:pt x="26416" y="39493"/>
                    <a:pt x="30856" y="33056"/>
                    <a:pt x="31744" y="25508"/>
                  </a:cubicBezTo>
                  <a:cubicBezTo>
                    <a:pt x="32410" y="17961"/>
                    <a:pt x="31522" y="10414"/>
                    <a:pt x="29302" y="3310"/>
                  </a:cubicBezTo>
                  <a:cubicBezTo>
                    <a:pt x="28928" y="1813"/>
                    <a:pt x="27764" y="0"/>
                    <a:pt x="263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7"/>
            <p:cNvSpPr/>
            <p:nvPr/>
          </p:nvSpPr>
          <p:spPr>
            <a:xfrm>
              <a:off x="3302200" y="2345350"/>
              <a:ext cx="610475" cy="1031550"/>
            </a:xfrm>
            <a:custGeom>
              <a:avLst/>
              <a:gdLst/>
              <a:ahLst/>
              <a:cxnLst/>
              <a:rect l="l" t="t" r="r" b="b"/>
              <a:pathLst>
                <a:path w="24419" h="41262" extrusionOk="0">
                  <a:moveTo>
                    <a:pt x="2672" y="1"/>
                  </a:moveTo>
                  <a:cubicBezTo>
                    <a:pt x="2278" y="1"/>
                    <a:pt x="1899" y="88"/>
                    <a:pt x="1554" y="286"/>
                  </a:cubicBezTo>
                  <a:cubicBezTo>
                    <a:pt x="444" y="1396"/>
                    <a:pt x="0" y="2728"/>
                    <a:pt x="222" y="4281"/>
                  </a:cubicBezTo>
                  <a:cubicBezTo>
                    <a:pt x="666" y="15158"/>
                    <a:pt x="4884" y="25592"/>
                    <a:pt x="11987" y="34027"/>
                  </a:cubicBezTo>
                  <a:cubicBezTo>
                    <a:pt x="14669" y="36900"/>
                    <a:pt x="18673" y="41262"/>
                    <a:pt x="22431" y="41262"/>
                  </a:cubicBezTo>
                  <a:cubicBezTo>
                    <a:pt x="23028" y="41262"/>
                    <a:pt x="23618" y="41152"/>
                    <a:pt x="24196" y="40908"/>
                  </a:cubicBezTo>
                  <a:lnTo>
                    <a:pt x="24418" y="41130"/>
                  </a:lnTo>
                  <a:cubicBezTo>
                    <a:pt x="22642" y="26701"/>
                    <a:pt x="16427" y="12939"/>
                    <a:pt x="6660" y="2284"/>
                  </a:cubicBezTo>
                  <a:cubicBezTo>
                    <a:pt x="5624" y="1075"/>
                    <a:pt x="4051" y="1"/>
                    <a:pt x="26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7"/>
            <p:cNvSpPr/>
            <p:nvPr/>
          </p:nvSpPr>
          <p:spPr>
            <a:xfrm>
              <a:off x="3651825" y="3385450"/>
              <a:ext cx="982275" cy="684600"/>
            </a:xfrm>
            <a:custGeom>
              <a:avLst/>
              <a:gdLst/>
              <a:ahLst/>
              <a:cxnLst/>
              <a:rect l="l" t="t" r="r" b="b"/>
              <a:pathLst>
                <a:path w="39291" h="27384" extrusionOk="0">
                  <a:moveTo>
                    <a:pt x="0" y="23278"/>
                  </a:moveTo>
                  <a:lnTo>
                    <a:pt x="0" y="23500"/>
                  </a:lnTo>
                  <a:cubicBezTo>
                    <a:pt x="39" y="23451"/>
                    <a:pt x="77" y="23402"/>
                    <a:pt x="116" y="23353"/>
                  </a:cubicBezTo>
                  <a:lnTo>
                    <a:pt x="116" y="23353"/>
                  </a:lnTo>
                  <a:cubicBezTo>
                    <a:pt x="77" y="23328"/>
                    <a:pt x="39" y="23303"/>
                    <a:pt x="0" y="23278"/>
                  </a:cubicBezTo>
                  <a:close/>
                  <a:moveTo>
                    <a:pt x="33289" y="0"/>
                  </a:moveTo>
                  <a:cubicBezTo>
                    <a:pt x="32780" y="0"/>
                    <a:pt x="32262" y="63"/>
                    <a:pt x="31743" y="192"/>
                  </a:cubicBezTo>
                  <a:cubicBezTo>
                    <a:pt x="29080" y="858"/>
                    <a:pt x="26860" y="1968"/>
                    <a:pt x="24862" y="3522"/>
                  </a:cubicBezTo>
                  <a:cubicBezTo>
                    <a:pt x="16477" y="9479"/>
                    <a:pt x="6557" y="15218"/>
                    <a:pt x="116" y="23353"/>
                  </a:cubicBezTo>
                  <a:lnTo>
                    <a:pt x="116" y="23353"/>
                  </a:lnTo>
                  <a:cubicBezTo>
                    <a:pt x="4431" y="26109"/>
                    <a:pt x="9176" y="27384"/>
                    <a:pt x="13832" y="27384"/>
                  </a:cubicBezTo>
                  <a:cubicBezTo>
                    <a:pt x="24732" y="27384"/>
                    <a:pt x="35145" y="20396"/>
                    <a:pt x="38403" y="9071"/>
                  </a:cubicBezTo>
                  <a:cubicBezTo>
                    <a:pt x="39291" y="7074"/>
                    <a:pt x="39291" y="4854"/>
                    <a:pt x="38403" y="2856"/>
                  </a:cubicBezTo>
                  <a:cubicBezTo>
                    <a:pt x="37330" y="1068"/>
                    <a:pt x="35393" y="0"/>
                    <a:pt x="332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 name="Google Shape;246;p7"/>
          <p:cNvGrpSpPr/>
          <p:nvPr/>
        </p:nvGrpSpPr>
        <p:grpSpPr>
          <a:xfrm rot="-10394326" flipH="1">
            <a:off x="-184212" y="-66383"/>
            <a:ext cx="1235935" cy="1212755"/>
            <a:chOff x="1124025" y="238125"/>
            <a:chExt cx="5272075" cy="5173200"/>
          </a:xfrm>
        </p:grpSpPr>
        <p:sp>
          <p:nvSpPr>
            <p:cNvPr id="247" name="Google Shape;247;p7"/>
            <p:cNvSpPr/>
            <p:nvPr/>
          </p:nvSpPr>
          <p:spPr>
            <a:xfrm>
              <a:off x="1124025" y="238125"/>
              <a:ext cx="5272075" cy="5173200"/>
            </a:xfrm>
            <a:custGeom>
              <a:avLst/>
              <a:gdLst/>
              <a:ahLst/>
              <a:cxnLst/>
              <a:rect l="l" t="t" r="r" b="b"/>
              <a:pathLst>
                <a:path w="210883" h="206928" extrusionOk="0">
                  <a:moveTo>
                    <a:pt x="210882" y="0"/>
                  </a:moveTo>
                  <a:cubicBezTo>
                    <a:pt x="160492" y="29523"/>
                    <a:pt x="89459" y="1332"/>
                    <a:pt x="42177" y="35295"/>
                  </a:cubicBezTo>
                  <a:cubicBezTo>
                    <a:pt x="20422" y="50834"/>
                    <a:pt x="8214" y="77249"/>
                    <a:pt x="4218" y="103665"/>
                  </a:cubicBezTo>
                  <a:cubicBezTo>
                    <a:pt x="0" y="130081"/>
                    <a:pt x="5550" y="160270"/>
                    <a:pt x="8436" y="186908"/>
                  </a:cubicBezTo>
                  <a:cubicBezTo>
                    <a:pt x="24825" y="200456"/>
                    <a:pt x="46633" y="206927"/>
                    <a:pt x="68751" y="206927"/>
                  </a:cubicBezTo>
                  <a:cubicBezTo>
                    <a:pt x="98457" y="206927"/>
                    <a:pt x="128723" y="195253"/>
                    <a:pt x="147174" y="173367"/>
                  </a:cubicBezTo>
                  <a:cubicBezTo>
                    <a:pt x="187352" y="125863"/>
                    <a:pt x="174477" y="50390"/>
                    <a:pt x="210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7"/>
            <p:cNvSpPr/>
            <p:nvPr/>
          </p:nvSpPr>
          <p:spPr>
            <a:xfrm>
              <a:off x="1490275" y="892950"/>
              <a:ext cx="4456300" cy="4040075"/>
            </a:xfrm>
            <a:custGeom>
              <a:avLst/>
              <a:gdLst/>
              <a:ahLst/>
              <a:cxnLst/>
              <a:rect l="l" t="t" r="r" b="b"/>
              <a:pathLst>
                <a:path w="178252" h="161603" extrusionOk="0">
                  <a:moveTo>
                    <a:pt x="178252" y="1"/>
                  </a:moveTo>
                  <a:cubicBezTo>
                    <a:pt x="157163" y="3108"/>
                    <a:pt x="136963" y="9546"/>
                    <a:pt x="117873" y="18869"/>
                  </a:cubicBezTo>
                  <a:cubicBezTo>
                    <a:pt x="79692" y="37738"/>
                    <a:pt x="47283" y="67039"/>
                    <a:pt x="24863" y="103444"/>
                  </a:cubicBezTo>
                  <a:cubicBezTo>
                    <a:pt x="13542" y="121424"/>
                    <a:pt x="5107" y="140959"/>
                    <a:pt x="1" y="161603"/>
                  </a:cubicBezTo>
                  <a:cubicBezTo>
                    <a:pt x="29080" y="81690"/>
                    <a:pt x="95675" y="21089"/>
                    <a:pt x="178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7"/>
            <p:cNvSpPr/>
            <p:nvPr/>
          </p:nvSpPr>
          <p:spPr>
            <a:xfrm>
              <a:off x="2827725" y="726475"/>
              <a:ext cx="527225" cy="1698175"/>
            </a:xfrm>
            <a:custGeom>
              <a:avLst/>
              <a:gdLst/>
              <a:ahLst/>
              <a:cxnLst/>
              <a:rect l="l" t="t" r="r" b="b"/>
              <a:pathLst>
                <a:path w="21089" h="67927" extrusionOk="0">
                  <a:moveTo>
                    <a:pt x="20867" y="0"/>
                  </a:moveTo>
                  <a:cubicBezTo>
                    <a:pt x="12209" y="8658"/>
                    <a:pt x="5772" y="19535"/>
                    <a:pt x="2664" y="31522"/>
                  </a:cubicBezTo>
                  <a:cubicBezTo>
                    <a:pt x="888" y="37515"/>
                    <a:pt x="0" y="43509"/>
                    <a:pt x="222" y="49946"/>
                  </a:cubicBezTo>
                  <a:cubicBezTo>
                    <a:pt x="444" y="55940"/>
                    <a:pt x="1554" y="62155"/>
                    <a:pt x="3996" y="67926"/>
                  </a:cubicBezTo>
                  <a:lnTo>
                    <a:pt x="4218" y="67926"/>
                  </a:lnTo>
                  <a:cubicBezTo>
                    <a:pt x="3330" y="61933"/>
                    <a:pt x="2886" y="55940"/>
                    <a:pt x="2886" y="49946"/>
                  </a:cubicBezTo>
                  <a:cubicBezTo>
                    <a:pt x="3108" y="43953"/>
                    <a:pt x="3552" y="37959"/>
                    <a:pt x="4884" y="32188"/>
                  </a:cubicBezTo>
                  <a:cubicBezTo>
                    <a:pt x="7326" y="20201"/>
                    <a:pt x="13097" y="9102"/>
                    <a:pt x="210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7"/>
            <p:cNvSpPr/>
            <p:nvPr/>
          </p:nvSpPr>
          <p:spPr>
            <a:xfrm>
              <a:off x="3443725" y="726475"/>
              <a:ext cx="505025" cy="1237575"/>
            </a:xfrm>
            <a:custGeom>
              <a:avLst/>
              <a:gdLst/>
              <a:ahLst/>
              <a:cxnLst/>
              <a:rect l="l" t="t" r="r" b="b"/>
              <a:pathLst>
                <a:path w="20201" h="49503" extrusionOk="0">
                  <a:moveTo>
                    <a:pt x="19979" y="0"/>
                  </a:moveTo>
                  <a:cubicBezTo>
                    <a:pt x="13319" y="6216"/>
                    <a:pt x="7992" y="13763"/>
                    <a:pt x="4440" y="22198"/>
                  </a:cubicBezTo>
                  <a:cubicBezTo>
                    <a:pt x="2664" y="26416"/>
                    <a:pt x="1332" y="30856"/>
                    <a:pt x="666" y="35517"/>
                  </a:cubicBezTo>
                  <a:cubicBezTo>
                    <a:pt x="0" y="40179"/>
                    <a:pt x="0" y="44840"/>
                    <a:pt x="888" y="49502"/>
                  </a:cubicBezTo>
                  <a:lnTo>
                    <a:pt x="1332" y="49280"/>
                  </a:lnTo>
                  <a:cubicBezTo>
                    <a:pt x="1776" y="44840"/>
                    <a:pt x="2442" y="40401"/>
                    <a:pt x="3330" y="35961"/>
                  </a:cubicBezTo>
                  <a:cubicBezTo>
                    <a:pt x="4218" y="31744"/>
                    <a:pt x="5328" y="27304"/>
                    <a:pt x="6660" y="23308"/>
                  </a:cubicBezTo>
                  <a:cubicBezTo>
                    <a:pt x="9545" y="14651"/>
                    <a:pt x="14207" y="6882"/>
                    <a:pt x="202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7"/>
            <p:cNvSpPr/>
            <p:nvPr/>
          </p:nvSpPr>
          <p:spPr>
            <a:xfrm>
              <a:off x="2233925" y="931800"/>
              <a:ext cx="382950" cy="1970100"/>
            </a:xfrm>
            <a:custGeom>
              <a:avLst/>
              <a:gdLst/>
              <a:ahLst/>
              <a:cxnLst/>
              <a:rect l="l" t="t" r="r" b="b"/>
              <a:pathLst>
                <a:path w="15318" h="78804" extrusionOk="0">
                  <a:moveTo>
                    <a:pt x="15095" y="1"/>
                  </a:moveTo>
                  <a:cubicBezTo>
                    <a:pt x="6660" y="11322"/>
                    <a:pt x="1776" y="24641"/>
                    <a:pt x="666" y="38625"/>
                  </a:cubicBezTo>
                  <a:cubicBezTo>
                    <a:pt x="0" y="45729"/>
                    <a:pt x="444" y="52610"/>
                    <a:pt x="1998" y="59492"/>
                  </a:cubicBezTo>
                  <a:cubicBezTo>
                    <a:pt x="3552" y="66373"/>
                    <a:pt x="6216" y="72810"/>
                    <a:pt x="10212" y="78804"/>
                  </a:cubicBezTo>
                  <a:lnTo>
                    <a:pt x="10434" y="78804"/>
                  </a:lnTo>
                  <a:cubicBezTo>
                    <a:pt x="7770" y="72366"/>
                    <a:pt x="5994" y="65707"/>
                    <a:pt x="4662" y="59048"/>
                  </a:cubicBezTo>
                  <a:cubicBezTo>
                    <a:pt x="3330" y="52388"/>
                    <a:pt x="2886" y="45729"/>
                    <a:pt x="2886" y="38847"/>
                  </a:cubicBezTo>
                  <a:cubicBezTo>
                    <a:pt x="3552" y="25084"/>
                    <a:pt x="7770" y="11766"/>
                    <a:pt x="15317" y="223"/>
                  </a:cubicBezTo>
                  <a:lnTo>
                    <a:pt x="150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7"/>
            <p:cNvSpPr/>
            <p:nvPr/>
          </p:nvSpPr>
          <p:spPr>
            <a:xfrm>
              <a:off x="1667875" y="1442350"/>
              <a:ext cx="366300" cy="2003400"/>
            </a:xfrm>
            <a:custGeom>
              <a:avLst/>
              <a:gdLst/>
              <a:ahLst/>
              <a:cxnLst/>
              <a:rect l="l" t="t" r="r" b="b"/>
              <a:pathLst>
                <a:path w="14652" h="80136" extrusionOk="0">
                  <a:moveTo>
                    <a:pt x="9324" y="1"/>
                  </a:moveTo>
                  <a:cubicBezTo>
                    <a:pt x="2886" y="12654"/>
                    <a:pt x="0" y="26639"/>
                    <a:pt x="666" y="40845"/>
                  </a:cubicBezTo>
                  <a:cubicBezTo>
                    <a:pt x="888" y="47949"/>
                    <a:pt x="2220" y="54830"/>
                    <a:pt x="4440" y="61712"/>
                  </a:cubicBezTo>
                  <a:cubicBezTo>
                    <a:pt x="6660" y="68371"/>
                    <a:pt x="9990" y="74586"/>
                    <a:pt x="14429" y="80136"/>
                  </a:cubicBezTo>
                  <a:lnTo>
                    <a:pt x="14651" y="80136"/>
                  </a:lnTo>
                  <a:cubicBezTo>
                    <a:pt x="11543" y="73921"/>
                    <a:pt x="8880" y="67483"/>
                    <a:pt x="7104" y="60824"/>
                  </a:cubicBezTo>
                  <a:cubicBezTo>
                    <a:pt x="5106" y="54164"/>
                    <a:pt x="3774" y="47505"/>
                    <a:pt x="3108" y="40623"/>
                  </a:cubicBezTo>
                  <a:cubicBezTo>
                    <a:pt x="1776" y="26861"/>
                    <a:pt x="3996" y="12876"/>
                    <a:pt x="95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7"/>
            <p:cNvSpPr/>
            <p:nvPr/>
          </p:nvSpPr>
          <p:spPr>
            <a:xfrm>
              <a:off x="1401500" y="2940725"/>
              <a:ext cx="316350" cy="1137675"/>
            </a:xfrm>
            <a:custGeom>
              <a:avLst/>
              <a:gdLst/>
              <a:ahLst/>
              <a:cxnLst/>
              <a:rect l="l" t="t" r="r" b="b"/>
              <a:pathLst>
                <a:path w="12654" h="45507" extrusionOk="0">
                  <a:moveTo>
                    <a:pt x="1776" y="1"/>
                  </a:moveTo>
                  <a:cubicBezTo>
                    <a:pt x="0" y="7992"/>
                    <a:pt x="0" y="16205"/>
                    <a:pt x="1776" y="24197"/>
                  </a:cubicBezTo>
                  <a:cubicBezTo>
                    <a:pt x="2442" y="28192"/>
                    <a:pt x="3774" y="31966"/>
                    <a:pt x="5550" y="35740"/>
                  </a:cubicBezTo>
                  <a:cubicBezTo>
                    <a:pt x="7326" y="39291"/>
                    <a:pt x="9545" y="42621"/>
                    <a:pt x="12431" y="45507"/>
                  </a:cubicBezTo>
                  <a:lnTo>
                    <a:pt x="12653" y="45285"/>
                  </a:lnTo>
                  <a:cubicBezTo>
                    <a:pt x="11099" y="41733"/>
                    <a:pt x="9323" y="38181"/>
                    <a:pt x="7770" y="34630"/>
                  </a:cubicBezTo>
                  <a:cubicBezTo>
                    <a:pt x="6216" y="30856"/>
                    <a:pt x="4884" y="27304"/>
                    <a:pt x="3774" y="23531"/>
                  </a:cubicBezTo>
                  <a:cubicBezTo>
                    <a:pt x="1776" y="15983"/>
                    <a:pt x="1110" y="7992"/>
                    <a:pt x="19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7"/>
            <p:cNvSpPr/>
            <p:nvPr/>
          </p:nvSpPr>
          <p:spPr>
            <a:xfrm>
              <a:off x="4226200" y="693175"/>
              <a:ext cx="765850" cy="754750"/>
            </a:xfrm>
            <a:custGeom>
              <a:avLst/>
              <a:gdLst/>
              <a:ahLst/>
              <a:cxnLst/>
              <a:rect l="l" t="t" r="r" b="b"/>
              <a:pathLst>
                <a:path w="30634" h="30190" extrusionOk="0">
                  <a:moveTo>
                    <a:pt x="30634" y="0"/>
                  </a:moveTo>
                  <a:cubicBezTo>
                    <a:pt x="23531" y="1998"/>
                    <a:pt x="16871" y="5772"/>
                    <a:pt x="11322" y="10878"/>
                  </a:cubicBezTo>
                  <a:cubicBezTo>
                    <a:pt x="8436" y="13319"/>
                    <a:pt x="5772" y="16205"/>
                    <a:pt x="3774" y="19313"/>
                  </a:cubicBezTo>
                  <a:cubicBezTo>
                    <a:pt x="1998" y="22642"/>
                    <a:pt x="667" y="26194"/>
                    <a:pt x="1" y="29968"/>
                  </a:cubicBezTo>
                  <a:lnTo>
                    <a:pt x="223" y="30190"/>
                  </a:lnTo>
                  <a:cubicBezTo>
                    <a:pt x="2220" y="26860"/>
                    <a:pt x="4218" y="23752"/>
                    <a:pt x="6216" y="20867"/>
                  </a:cubicBezTo>
                  <a:cubicBezTo>
                    <a:pt x="8214" y="17981"/>
                    <a:pt x="10434" y="15095"/>
                    <a:pt x="12875" y="12431"/>
                  </a:cubicBezTo>
                  <a:cubicBezTo>
                    <a:pt x="17759" y="7104"/>
                    <a:pt x="23975" y="2886"/>
                    <a:pt x="30634" y="222"/>
                  </a:cubicBezTo>
                  <a:lnTo>
                    <a:pt x="306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7"/>
            <p:cNvSpPr/>
            <p:nvPr/>
          </p:nvSpPr>
          <p:spPr>
            <a:xfrm>
              <a:off x="5053075" y="254750"/>
              <a:ext cx="1343025" cy="810275"/>
            </a:xfrm>
            <a:custGeom>
              <a:avLst/>
              <a:gdLst/>
              <a:ahLst/>
              <a:cxnLst/>
              <a:rect l="l" t="t" r="r" b="b"/>
              <a:pathLst>
                <a:path w="53721" h="32411" extrusionOk="0">
                  <a:moveTo>
                    <a:pt x="53720" y="1"/>
                  </a:moveTo>
                  <a:cubicBezTo>
                    <a:pt x="49946" y="3775"/>
                    <a:pt x="45729" y="6882"/>
                    <a:pt x="40845" y="9102"/>
                  </a:cubicBezTo>
                  <a:cubicBezTo>
                    <a:pt x="36184" y="11544"/>
                    <a:pt x="31522" y="13542"/>
                    <a:pt x="26638" y="15318"/>
                  </a:cubicBezTo>
                  <a:cubicBezTo>
                    <a:pt x="21533" y="17093"/>
                    <a:pt x="16649" y="19313"/>
                    <a:pt x="11988" y="21755"/>
                  </a:cubicBezTo>
                  <a:cubicBezTo>
                    <a:pt x="7326" y="24197"/>
                    <a:pt x="3108" y="27749"/>
                    <a:pt x="1" y="32188"/>
                  </a:cubicBezTo>
                  <a:lnTo>
                    <a:pt x="223" y="32410"/>
                  </a:lnTo>
                  <a:cubicBezTo>
                    <a:pt x="4218" y="29302"/>
                    <a:pt x="8658" y="26417"/>
                    <a:pt x="13320" y="24197"/>
                  </a:cubicBezTo>
                  <a:cubicBezTo>
                    <a:pt x="17981" y="21977"/>
                    <a:pt x="22643" y="19757"/>
                    <a:pt x="27526" y="17537"/>
                  </a:cubicBezTo>
                  <a:cubicBezTo>
                    <a:pt x="32410" y="15540"/>
                    <a:pt x="37072" y="13098"/>
                    <a:pt x="41733" y="10434"/>
                  </a:cubicBezTo>
                  <a:cubicBezTo>
                    <a:pt x="46173" y="7770"/>
                    <a:pt x="50168" y="4219"/>
                    <a:pt x="53720" y="223"/>
                  </a:cubicBezTo>
                  <a:lnTo>
                    <a:pt x="537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7"/>
            <p:cNvSpPr/>
            <p:nvPr/>
          </p:nvSpPr>
          <p:spPr>
            <a:xfrm>
              <a:off x="2994200" y="2423225"/>
              <a:ext cx="2552825" cy="446575"/>
            </a:xfrm>
            <a:custGeom>
              <a:avLst/>
              <a:gdLst/>
              <a:ahLst/>
              <a:cxnLst/>
              <a:rect l="l" t="t" r="r" b="b"/>
              <a:pathLst>
                <a:path w="102113" h="17863" extrusionOk="0">
                  <a:moveTo>
                    <a:pt x="13236" y="1"/>
                  </a:moveTo>
                  <a:cubicBezTo>
                    <a:pt x="8769" y="1"/>
                    <a:pt x="4329" y="611"/>
                    <a:pt x="1" y="1832"/>
                  </a:cubicBezTo>
                  <a:lnTo>
                    <a:pt x="1" y="2054"/>
                  </a:lnTo>
                  <a:cubicBezTo>
                    <a:pt x="2381" y="1810"/>
                    <a:pt x="4778" y="1684"/>
                    <a:pt x="7177" y="1684"/>
                  </a:cubicBezTo>
                  <a:cubicBezTo>
                    <a:pt x="13507" y="1684"/>
                    <a:pt x="19856" y="2565"/>
                    <a:pt x="25973" y="4496"/>
                  </a:cubicBezTo>
                  <a:cubicBezTo>
                    <a:pt x="34186" y="6716"/>
                    <a:pt x="42621" y="9824"/>
                    <a:pt x="50834" y="12487"/>
                  </a:cubicBezTo>
                  <a:cubicBezTo>
                    <a:pt x="59270" y="15595"/>
                    <a:pt x="68149" y="17371"/>
                    <a:pt x="77028" y="17815"/>
                  </a:cubicBezTo>
                  <a:cubicBezTo>
                    <a:pt x="77666" y="17847"/>
                    <a:pt x="78303" y="17863"/>
                    <a:pt x="78940" y="17863"/>
                  </a:cubicBezTo>
                  <a:cubicBezTo>
                    <a:pt x="87174" y="17863"/>
                    <a:pt x="95313" y="15213"/>
                    <a:pt x="102112" y="10268"/>
                  </a:cubicBezTo>
                  <a:lnTo>
                    <a:pt x="101890" y="10046"/>
                  </a:lnTo>
                  <a:cubicBezTo>
                    <a:pt x="95559" y="14266"/>
                    <a:pt x="88068" y="16663"/>
                    <a:pt x="80420" y="16663"/>
                  </a:cubicBezTo>
                  <a:cubicBezTo>
                    <a:pt x="79218" y="16663"/>
                    <a:pt x="78012" y="16604"/>
                    <a:pt x="76806" y="16483"/>
                  </a:cubicBezTo>
                  <a:cubicBezTo>
                    <a:pt x="68149" y="15817"/>
                    <a:pt x="59714" y="13819"/>
                    <a:pt x="51500" y="10490"/>
                  </a:cubicBezTo>
                  <a:cubicBezTo>
                    <a:pt x="43287" y="7160"/>
                    <a:pt x="35074" y="4274"/>
                    <a:pt x="26639" y="1832"/>
                  </a:cubicBezTo>
                  <a:cubicBezTo>
                    <a:pt x="22199" y="611"/>
                    <a:pt x="17704" y="1"/>
                    <a:pt x="132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7"/>
            <p:cNvSpPr/>
            <p:nvPr/>
          </p:nvSpPr>
          <p:spPr>
            <a:xfrm>
              <a:off x="4242850" y="1420150"/>
              <a:ext cx="1581650" cy="181750"/>
            </a:xfrm>
            <a:custGeom>
              <a:avLst/>
              <a:gdLst/>
              <a:ahLst/>
              <a:cxnLst/>
              <a:rect l="l" t="t" r="r" b="b"/>
              <a:pathLst>
                <a:path w="63266" h="7270" extrusionOk="0">
                  <a:moveTo>
                    <a:pt x="63043" y="1"/>
                  </a:moveTo>
                  <a:cubicBezTo>
                    <a:pt x="58825" y="3331"/>
                    <a:pt x="53720" y="5328"/>
                    <a:pt x="48392" y="5550"/>
                  </a:cubicBezTo>
                  <a:cubicBezTo>
                    <a:pt x="47504" y="5587"/>
                    <a:pt x="46610" y="5606"/>
                    <a:pt x="45713" y="5606"/>
                  </a:cubicBezTo>
                  <a:cubicBezTo>
                    <a:pt x="41227" y="5606"/>
                    <a:pt x="36664" y="5143"/>
                    <a:pt x="32410" y="4219"/>
                  </a:cubicBezTo>
                  <a:cubicBezTo>
                    <a:pt x="27082" y="3109"/>
                    <a:pt x="21755" y="1999"/>
                    <a:pt x="16205" y="1555"/>
                  </a:cubicBezTo>
                  <a:cubicBezTo>
                    <a:pt x="14977" y="1407"/>
                    <a:pt x="13749" y="1336"/>
                    <a:pt x="12526" y="1336"/>
                  </a:cubicBezTo>
                  <a:cubicBezTo>
                    <a:pt x="8221" y="1336"/>
                    <a:pt x="3976" y="2219"/>
                    <a:pt x="1" y="3775"/>
                  </a:cubicBezTo>
                  <a:lnTo>
                    <a:pt x="1" y="3997"/>
                  </a:lnTo>
                  <a:cubicBezTo>
                    <a:pt x="2473" y="3688"/>
                    <a:pt x="4946" y="3522"/>
                    <a:pt x="7418" y="3522"/>
                  </a:cubicBezTo>
                  <a:cubicBezTo>
                    <a:pt x="10273" y="3522"/>
                    <a:pt x="13128" y="3743"/>
                    <a:pt x="15983" y="4219"/>
                  </a:cubicBezTo>
                  <a:lnTo>
                    <a:pt x="31966" y="6438"/>
                  </a:lnTo>
                  <a:cubicBezTo>
                    <a:pt x="35326" y="6976"/>
                    <a:pt x="38687" y="7270"/>
                    <a:pt x="41998" y="7270"/>
                  </a:cubicBezTo>
                  <a:cubicBezTo>
                    <a:pt x="44155" y="7270"/>
                    <a:pt x="46291" y="7145"/>
                    <a:pt x="48392" y="6882"/>
                  </a:cubicBezTo>
                  <a:cubicBezTo>
                    <a:pt x="53942" y="6216"/>
                    <a:pt x="59047" y="3997"/>
                    <a:pt x="63265" y="223"/>
                  </a:cubicBezTo>
                  <a:lnTo>
                    <a:pt x="630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7"/>
            <p:cNvSpPr/>
            <p:nvPr/>
          </p:nvSpPr>
          <p:spPr>
            <a:xfrm>
              <a:off x="3510325" y="1923700"/>
              <a:ext cx="2186525" cy="290900"/>
            </a:xfrm>
            <a:custGeom>
              <a:avLst/>
              <a:gdLst/>
              <a:ahLst/>
              <a:cxnLst/>
              <a:rect l="l" t="t" r="r" b="b"/>
              <a:pathLst>
                <a:path w="87461" h="11636" extrusionOk="0">
                  <a:moveTo>
                    <a:pt x="16545" y="0"/>
                  </a:moveTo>
                  <a:cubicBezTo>
                    <a:pt x="10781" y="0"/>
                    <a:pt x="5143" y="1457"/>
                    <a:pt x="0" y="4277"/>
                  </a:cubicBezTo>
                  <a:lnTo>
                    <a:pt x="0" y="4499"/>
                  </a:lnTo>
                  <a:cubicBezTo>
                    <a:pt x="4471" y="3102"/>
                    <a:pt x="9206" y="2320"/>
                    <a:pt x="13927" y="2320"/>
                  </a:cubicBezTo>
                  <a:cubicBezTo>
                    <a:pt x="16708" y="2320"/>
                    <a:pt x="19483" y="2591"/>
                    <a:pt x="22198" y="3167"/>
                  </a:cubicBezTo>
                  <a:cubicBezTo>
                    <a:pt x="29524" y="4499"/>
                    <a:pt x="36849" y="6719"/>
                    <a:pt x="44174" y="8494"/>
                  </a:cubicBezTo>
                  <a:cubicBezTo>
                    <a:pt x="50781" y="10697"/>
                    <a:pt x="57749" y="11635"/>
                    <a:pt x="64753" y="11635"/>
                  </a:cubicBezTo>
                  <a:cubicBezTo>
                    <a:pt x="65514" y="11635"/>
                    <a:pt x="66276" y="11624"/>
                    <a:pt x="67038" y="11602"/>
                  </a:cubicBezTo>
                  <a:cubicBezTo>
                    <a:pt x="74808" y="11158"/>
                    <a:pt x="82133" y="7829"/>
                    <a:pt x="87461" y="2057"/>
                  </a:cubicBezTo>
                  <a:lnTo>
                    <a:pt x="87239" y="1835"/>
                  </a:lnTo>
                  <a:cubicBezTo>
                    <a:pt x="81689" y="7163"/>
                    <a:pt x="74586" y="10048"/>
                    <a:pt x="66816" y="10048"/>
                  </a:cubicBezTo>
                  <a:cubicBezTo>
                    <a:pt x="59269" y="10048"/>
                    <a:pt x="51722" y="8938"/>
                    <a:pt x="44618" y="6497"/>
                  </a:cubicBezTo>
                  <a:cubicBezTo>
                    <a:pt x="37515" y="3833"/>
                    <a:pt x="29967" y="1835"/>
                    <a:pt x="22420" y="503"/>
                  </a:cubicBezTo>
                  <a:cubicBezTo>
                    <a:pt x="20457" y="167"/>
                    <a:pt x="18494" y="0"/>
                    <a:pt x="165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7"/>
            <p:cNvSpPr/>
            <p:nvPr/>
          </p:nvSpPr>
          <p:spPr>
            <a:xfrm>
              <a:off x="2555800" y="2909850"/>
              <a:ext cx="2902425" cy="531550"/>
            </a:xfrm>
            <a:custGeom>
              <a:avLst/>
              <a:gdLst/>
              <a:ahLst/>
              <a:cxnLst/>
              <a:rect l="l" t="t" r="r" b="b"/>
              <a:pathLst>
                <a:path w="116097" h="21262" extrusionOk="0">
                  <a:moveTo>
                    <a:pt x="13743" y="1"/>
                  </a:moveTo>
                  <a:cubicBezTo>
                    <a:pt x="9093" y="1"/>
                    <a:pt x="4477" y="561"/>
                    <a:pt x="0" y="1680"/>
                  </a:cubicBezTo>
                  <a:lnTo>
                    <a:pt x="0" y="2124"/>
                  </a:lnTo>
                  <a:cubicBezTo>
                    <a:pt x="2673" y="1820"/>
                    <a:pt x="5362" y="1666"/>
                    <a:pt x="8054" y="1666"/>
                  </a:cubicBezTo>
                  <a:cubicBezTo>
                    <a:pt x="15201" y="1666"/>
                    <a:pt x="22368" y="2752"/>
                    <a:pt x="29302" y="5009"/>
                  </a:cubicBezTo>
                  <a:cubicBezTo>
                    <a:pt x="38847" y="7673"/>
                    <a:pt x="48170" y="11225"/>
                    <a:pt x="57715" y="14555"/>
                  </a:cubicBezTo>
                  <a:cubicBezTo>
                    <a:pt x="67261" y="18106"/>
                    <a:pt x="77250" y="20326"/>
                    <a:pt x="87461" y="21214"/>
                  </a:cubicBezTo>
                  <a:cubicBezTo>
                    <a:pt x="88174" y="21246"/>
                    <a:pt x="88889" y="21262"/>
                    <a:pt x="89604" y="21262"/>
                  </a:cubicBezTo>
                  <a:cubicBezTo>
                    <a:pt x="98900" y="21262"/>
                    <a:pt x="108264" y="18582"/>
                    <a:pt x="116096" y="13223"/>
                  </a:cubicBezTo>
                  <a:lnTo>
                    <a:pt x="115874" y="13001"/>
                  </a:lnTo>
                  <a:cubicBezTo>
                    <a:pt x="108777" y="17483"/>
                    <a:pt x="100580" y="19923"/>
                    <a:pt x="92208" y="19923"/>
                  </a:cubicBezTo>
                  <a:cubicBezTo>
                    <a:pt x="90630" y="19923"/>
                    <a:pt x="89045" y="19836"/>
                    <a:pt x="87461" y="19660"/>
                  </a:cubicBezTo>
                  <a:cubicBezTo>
                    <a:pt x="77472" y="18772"/>
                    <a:pt x="67705" y="16330"/>
                    <a:pt x="58603" y="12557"/>
                  </a:cubicBezTo>
                  <a:cubicBezTo>
                    <a:pt x="49280" y="8561"/>
                    <a:pt x="39735" y="5009"/>
                    <a:pt x="30190" y="2346"/>
                  </a:cubicBezTo>
                  <a:cubicBezTo>
                    <a:pt x="24779" y="783"/>
                    <a:pt x="19238" y="1"/>
                    <a:pt x="13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7"/>
            <p:cNvSpPr/>
            <p:nvPr/>
          </p:nvSpPr>
          <p:spPr>
            <a:xfrm>
              <a:off x="2122925" y="3511650"/>
              <a:ext cx="3141050" cy="522650"/>
            </a:xfrm>
            <a:custGeom>
              <a:avLst/>
              <a:gdLst/>
              <a:ahLst/>
              <a:cxnLst/>
              <a:rect l="l" t="t" r="r" b="b"/>
              <a:pathLst>
                <a:path w="125642" h="20906" extrusionOk="0">
                  <a:moveTo>
                    <a:pt x="14606" y="0"/>
                  </a:moveTo>
                  <a:cubicBezTo>
                    <a:pt x="9520" y="0"/>
                    <a:pt x="4480" y="1136"/>
                    <a:pt x="1" y="3579"/>
                  </a:cubicBezTo>
                  <a:lnTo>
                    <a:pt x="1" y="3801"/>
                  </a:lnTo>
                  <a:cubicBezTo>
                    <a:pt x="3830" y="2303"/>
                    <a:pt x="7784" y="1554"/>
                    <a:pt x="11769" y="1554"/>
                  </a:cubicBezTo>
                  <a:cubicBezTo>
                    <a:pt x="13098" y="1554"/>
                    <a:pt x="14430" y="1637"/>
                    <a:pt x="15761" y="1804"/>
                  </a:cubicBezTo>
                  <a:cubicBezTo>
                    <a:pt x="21089" y="2470"/>
                    <a:pt x="26195" y="3579"/>
                    <a:pt x="31300" y="5355"/>
                  </a:cubicBezTo>
                  <a:cubicBezTo>
                    <a:pt x="41511" y="8685"/>
                    <a:pt x="51722" y="12459"/>
                    <a:pt x="62155" y="15566"/>
                  </a:cubicBezTo>
                  <a:cubicBezTo>
                    <a:pt x="72589" y="18896"/>
                    <a:pt x="83466" y="20672"/>
                    <a:pt x="94343" y="20894"/>
                  </a:cubicBezTo>
                  <a:cubicBezTo>
                    <a:pt x="94740" y="20902"/>
                    <a:pt x="95136" y="20906"/>
                    <a:pt x="95532" y="20906"/>
                  </a:cubicBezTo>
                  <a:cubicBezTo>
                    <a:pt x="106218" y="20906"/>
                    <a:pt x="116652" y="18024"/>
                    <a:pt x="125642" y="12459"/>
                  </a:cubicBezTo>
                  <a:lnTo>
                    <a:pt x="125642" y="12237"/>
                  </a:lnTo>
                  <a:cubicBezTo>
                    <a:pt x="117061" y="17026"/>
                    <a:pt x="107583" y="19663"/>
                    <a:pt x="97853" y="19663"/>
                  </a:cubicBezTo>
                  <a:cubicBezTo>
                    <a:pt x="96760" y="19663"/>
                    <a:pt x="95663" y="19629"/>
                    <a:pt x="94565" y="19562"/>
                  </a:cubicBezTo>
                  <a:cubicBezTo>
                    <a:pt x="83910" y="19118"/>
                    <a:pt x="73255" y="17120"/>
                    <a:pt x="63043" y="13569"/>
                  </a:cubicBezTo>
                  <a:cubicBezTo>
                    <a:pt x="52832" y="10017"/>
                    <a:pt x="42843" y="5799"/>
                    <a:pt x="32188" y="2914"/>
                  </a:cubicBezTo>
                  <a:cubicBezTo>
                    <a:pt x="26860" y="1138"/>
                    <a:pt x="21533" y="250"/>
                    <a:pt x="15983" y="28"/>
                  </a:cubicBezTo>
                  <a:cubicBezTo>
                    <a:pt x="15524" y="9"/>
                    <a:pt x="15065" y="0"/>
                    <a:pt x="14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7"/>
            <p:cNvSpPr/>
            <p:nvPr/>
          </p:nvSpPr>
          <p:spPr>
            <a:xfrm>
              <a:off x="1801050" y="4061325"/>
              <a:ext cx="3041175" cy="657175"/>
            </a:xfrm>
            <a:custGeom>
              <a:avLst/>
              <a:gdLst/>
              <a:ahLst/>
              <a:cxnLst/>
              <a:rect l="l" t="t" r="r" b="b"/>
              <a:pathLst>
                <a:path w="121647" h="26287" extrusionOk="0">
                  <a:moveTo>
                    <a:pt x="14479" y="0"/>
                  </a:moveTo>
                  <a:cubicBezTo>
                    <a:pt x="9212" y="0"/>
                    <a:pt x="4006" y="1972"/>
                    <a:pt x="1" y="5344"/>
                  </a:cubicBezTo>
                  <a:lnTo>
                    <a:pt x="1" y="5566"/>
                  </a:lnTo>
                  <a:cubicBezTo>
                    <a:pt x="3871" y="3171"/>
                    <a:pt x="8199" y="1846"/>
                    <a:pt x="12606" y="1846"/>
                  </a:cubicBezTo>
                  <a:cubicBezTo>
                    <a:pt x="13508" y="1846"/>
                    <a:pt x="14413" y="1902"/>
                    <a:pt x="15318" y="2015"/>
                  </a:cubicBezTo>
                  <a:cubicBezTo>
                    <a:pt x="20645" y="2237"/>
                    <a:pt x="25751" y="3791"/>
                    <a:pt x="30412" y="6010"/>
                  </a:cubicBezTo>
                  <a:cubicBezTo>
                    <a:pt x="39957" y="10450"/>
                    <a:pt x="48837" y="17331"/>
                    <a:pt x="59048" y="21327"/>
                  </a:cubicBezTo>
                  <a:cubicBezTo>
                    <a:pt x="67184" y="24651"/>
                    <a:pt x="75768" y="26286"/>
                    <a:pt x="84311" y="26286"/>
                  </a:cubicBezTo>
                  <a:cubicBezTo>
                    <a:pt x="97445" y="26286"/>
                    <a:pt x="110483" y="22422"/>
                    <a:pt x="121646" y="14890"/>
                  </a:cubicBezTo>
                  <a:lnTo>
                    <a:pt x="121646" y="14668"/>
                  </a:lnTo>
                  <a:cubicBezTo>
                    <a:pt x="110842" y="21356"/>
                    <a:pt x="98546" y="24766"/>
                    <a:pt x="86228" y="24766"/>
                  </a:cubicBezTo>
                  <a:cubicBezTo>
                    <a:pt x="77289" y="24766"/>
                    <a:pt x="68337" y="22970"/>
                    <a:pt x="59936" y="19329"/>
                  </a:cubicBezTo>
                  <a:cubicBezTo>
                    <a:pt x="50169" y="15112"/>
                    <a:pt x="41733" y="7786"/>
                    <a:pt x="31522" y="3569"/>
                  </a:cubicBezTo>
                  <a:cubicBezTo>
                    <a:pt x="26417" y="1349"/>
                    <a:pt x="20867" y="17"/>
                    <a:pt x="15318" y="17"/>
                  </a:cubicBezTo>
                  <a:cubicBezTo>
                    <a:pt x="15038" y="6"/>
                    <a:pt x="14758" y="0"/>
                    <a:pt x="144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7"/>
            <p:cNvSpPr/>
            <p:nvPr/>
          </p:nvSpPr>
          <p:spPr>
            <a:xfrm>
              <a:off x="1551325" y="4638200"/>
              <a:ext cx="2591650" cy="604800"/>
            </a:xfrm>
            <a:custGeom>
              <a:avLst/>
              <a:gdLst/>
              <a:ahLst/>
              <a:cxnLst/>
              <a:rect l="l" t="t" r="r" b="b"/>
              <a:pathLst>
                <a:path w="103666" h="24192" extrusionOk="0">
                  <a:moveTo>
                    <a:pt x="13430" y="0"/>
                  </a:moveTo>
                  <a:cubicBezTo>
                    <a:pt x="13024" y="0"/>
                    <a:pt x="12617" y="9"/>
                    <a:pt x="12210" y="28"/>
                  </a:cubicBezTo>
                  <a:cubicBezTo>
                    <a:pt x="9768" y="250"/>
                    <a:pt x="7326" y="916"/>
                    <a:pt x="5106" y="1804"/>
                  </a:cubicBezTo>
                  <a:cubicBezTo>
                    <a:pt x="2887" y="2914"/>
                    <a:pt x="1111" y="4689"/>
                    <a:pt x="1" y="6687"/>
                  </a:cubicBezTo>
                  <a:lnTo>
                    <a:pt x="1" y="6687"/>
                  </a:lnTo>
                  <a:cubicBezTo>
                    <a:pt x="2935" y="3544"/>
                    <a:pt x="7056" y="1785"/>
                    <a:pt x="11430" y="1785"/>
                  </a:cubicBezTo>
                  <a:cubicBezTo>
                    <a:pt x="11689" y="1785"/>
                    <a:pt x="11949" y="1791"/>
                    <a:pt x="12210" y="1804"/>
                  </a:cubicBezTo>
                  <a:cubicBezTo>
                    <a:pt x="16649" y="1804"/>
                    <a:pt x="21089" y="3136"/>
                    <a:pt x="24863" y="5577"/>
                  </a:cubicBezTo>
                  <a:cubicBezTo>
                    <a:pt x="28858" y="7575"/>
                    <a:pt x="32410" y="10461"/>
                    <a:pt x="36406" y="13125"/>
                  </a:cubicBezTo>
                  <a:cubicBezTo>
                    <a:pt x="46827" y="20400"/>
                    <a:pt x="59338" y="24192"/>
                    <a:pt x="71933" y="24192"/>
                  </a:cubicBezTo>
                  <a:cubicBezTo>
                    <a:pt x="73558" y="24192"/>
                    <a:pt x="75183" y="24129"/>
                    <a:pt x="76806" y="24002"/>
                  </a:cubicBezTo>
                  <a:cubicBezTo>
                    <a:pt x="86351" y="23336"/>
                    <a:pt x="95453" y="20450"/>
                    <a:pt x="103666" y="15789"/>
                  </a:cubicBezTo>
                  <a:lnTo>
                    <a:pt x="103666" y="15567"/>
                  </a:lnTo>
                  <a:cubicBezTo>
                    <a:pt x="94419" y="20375"/>
                    <a:pt x="84215" y="22855"/>
                    <a:pt x="74002" y="22855"/>
                  </a:cubicBezTo>
                  <a:cubicBezTo>
                    <a:pt x="65826" y="22855"/>
                    <a:pt x="57645" y="21265"/>
                    <a:pt x="49946" y="18008"/>
                  </a:cubicBezTo>
                  <a:cubicBezTo>
                    <a:pt x="45729" y="16011"/>
                    <a:pt x="41733" y="13791"/>
                    <a:pt x="38181" y="11127"/>
                  </a:cubicBezTo>
                  <a:cubicBezTo>
                    <a:pt x="34408" y="8241"/>
                    <a:pt x="30412" y="5577"/>
                    <a:pt x="26195" y="3358"/>
                  </a:cubicBezTo>
                  <a:cubicBezTo>
                    <a:pt x="22328" y="1119"/>
                    <a:pt x="17903" y="0"/>
                    <a:pt x="134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7"/>
          <p:cNvGrpSpPr/>
          <p:nvPr/>
        </p:nvGrpSpPr>
        <p:grpSpPr>
          <a:xfrm>
            <a:off x="-251310" y="3998099"/>
            <a:ext cx="1235774" cy="1212598"/>
            <a:chOff x="1124025" y="238125"/>
            <a:chExt cx="5272075" cy="5173200"/>
          </a:xfrm>
        </p:grpSpPr>
        <p:sp>
          <p:nvSpPr>
            <p:cNvPr id="264" name="Google Shape;264;p7"/>
            <p:cNvSpPr/>
            <p:nvPr/>
          </p:nvSpPr>
          <p:spPr>
            <a:xfrm>
              <a:off x="1124025" y="238125"/>
              <a:ext cx="5272075" cy="5173200"/>
            </a:xfrm>
            <a:custGeom>
              <a:avLst/>
              <a:gdLst/>
              <a:ahLst/>
              <a:cxnLst/>
              <a:rect l="l" t="t" r="r" b="b"/>
              <a:pathLst>
                <a:path w="210883" h="206928" extrusionOk="0">
                  <a:moveTo>
                    <a:pt x="210882" y="0"/>
                  </a:moveTo>
                  <a:cubicBezTo>
                    <a:pt x="160492" y="29523"/>
                    <a:pt x="89459" y="1332"/>
                    <a:pt x="42177" y="35295"/>
                  </a:cubicBezTo>
                  <a:cubicBezTo>
                    <a:pt x="20422" y="50834"/>
                    <a:pt x="8214" y="77249"/>
                    <a:pt x="4218" y="103665"/>
                  </a:cubicBezTo>
                  <a:cubicBezTo>
                    <a:pt x="0" y="130081"/>
                    <a:pt x="5550" y="160270"/>
                    <a:pt x="8436" y="186908"/>
                  </a:cubicBezTo>
                  <a:cubicBezTo>
                    <a:pt x="24825" y="200456"/>
                    <a:pt x="46633" y="206927"/>
                    <a:pt x="68751" y="206927"/>
                  </a:cubicBezTo>
                  <a:cubicBezTo>
                    <a:pt x="98457" y="206927"/>
                    <a:pt x="128723" y="195253"/>
                    <a:pt x="147174" y="173367"/>
                  </a:cubicBezTo>
                  <a:cubicBezTo>
                    <a:pt x="187352" y="125863"/>
                    <a:pt x="174477" y="50390"/>
                    <a:pt x="210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7"/>
            <p:cNvSpPr/>
            <p:nvPr/>
          </p:nvSpPr>
          <p:spPr>
            <a:xfrm>
              <a:off x="1490275" y="892950"/>
              <a:ext cx="4456300" cy="4040075"/>
            </a:xfrm>
            <a:custGeom>
              <a:avLst/>
              <a:gdLst/>
              <a:ahLst/>
              <a:cxnLst/>
              <a:rect l="l" t="t" r="r" b="b"/>
              <a:pathLst>
                <a:path w="178252" h="161603" extrusionOk="0">
                  <a:moveTo>
                    <a:pt x="178252" y="1"/>
                  </a:moveTo>
                  <a:cubicBezTo>
                    <a:pt x="157163" y="3108"/>
                    <a:pt x="136963" y="9546"/>
                    <a:pt x="117873" y="18869"/>
                  </a:cubicBezTo>
                  <a:cubicBezTo>
                    <a:pt x="79692" y="37738"/>
                    <a:pt x="47283" y="67039"/>
                    <a:pt x="24863" y="103444"/>
                  </a:cubicBezTo>
                  <a:cubicBezTo>
                    <a:pt x="13542" y="121424"/>
                    <a:pt x="5107" y="140959"/>
                    <a:pt x="1" y="161603"/>
                  </a:cubicBezTo>
                  <a:cubicBezTo>
                    <a:pt x="29080" y="81690"/>
                    <a:pt x="95675" y="21089"/>
                    <a:pt x="178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7"/>
            <p:cNvSpPr/>
            <p:nvPr/>
          </p:nvSpPr>
          <p:spPr>
            <a:xfrm>
              <a:off x="2827725" y="726475"/>
              <a:ext cx="527225" cy="1698175"/>
            </a:xfrm>
            <a:custGeom>
              <a:avLst/>
              <a:gdLst/>
              <a:ahLst/>
              <a:cxnLst/>
              <a:rect l="l" t="t" r="r" b="b"/>
              <a:pathLst>
                <a:path w="21089" h="67927" extrusionOk="0">
                  <a:moveTo>
                    <a:pt x="20867" y="0"/>
                  </a:moveTo>
                  <a:cubicBezTo>
                    <a:pt x="12209" y="8658"/>
                    <a:pt x="5772" y="19535"/>
                    <a:pt x="2664" y="31522"/>
                  </a:cubicBezTo>
                  <a:cubicBezTo>
                    <a:pt x="888" y="37515"/>
                    <a:pt x="0" y="43509"/>
                    <a:pt x="222" y="49946"/>
                  </a:cubicBezTo>
                  <a:cubicBezTo>
                    <a:pt x="444" y="55940"/>
                    <a:pt x="1554" y="62155"/>
                    <a:pt x="3996" y="67926"/>
                  </a:cubicBezTo>
                  <a:lnTo>
                    <a:pt x="4218" y="67926"/>
                  </a:lnTo>
                  <a:cubicBezTo>
                    <a:pt x="3330" y="61933"/>
                    <a:pt x="2886" y="55940"/>
                    <a:pt x="2886" y="49946"/>
                  </a:cubicBezTo>
                  <a:cubicBezTo>
                    <a:pt x="3108" y="43953"/>
                    <a:pt x="3552" y="37959"/>
                    <a:pt x="4884" y="32188"/>
                  </a:cubicBezTo>
                  <a:cubicBezTo>
                    <a:pt x="7326" y="20201"/>
                    <a:pt x="13097" y="9102"/>
                    <a:pt x="210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7"/>
            <p:cNvSpPr/>
            <p:nvPr/>
          </p:nvSpPr>
          <p:spPr>
            <a:xfrm>
              <a:off x="3443725" y="726475"/>
              <a:ext cx="505025" cy="1237575"/>
            </a:xfrm>
            <a:custGeom>
              <a:avLst/>
              <a:gdLst/>
              <a:ahLst/>
              <a:cxnLst/>
              <a:rect l="l" t="t" r="r" b="b"/>
              <a:pathLst>
                <a:path w="20201" h="49503" extrusionOk="0">
                  <a:moveTo>
                    <a:pt x="19979" y="0"/>
                  </a:moveTo>
                  <a:cubicBezTo>
                    <a:pt x="13319" y="6216"/>
                    <a:pt x="7992" y="13763"/>
                    <a:pt x="4440" y="22198"/>
                  </a:cubicBezTo>
                  <a:cubicBezTo>
                    <a:pt x="2664" y="26416"/>
                    <a:pt x="1332" y="30856"/>
                    <a:pt x="666" y="35517"/>
                  </a:cubicBezTo>
                  <a:cubicBezTo>
                    <a:pt x="0" y="40179"/>
                    <a:pt x="0" y="44840"/>
                    <a:pt x="888" y="49502"/>
                  </a:cubicBezTo>
                  <a:lnTo>
                    <a:pt x="1332" y="49280"/>
                  </a:lnTo>
                  <a:cubicBezTo>
                    <a:pt x="1776" y="44840"/>
                    <a:pt x="2442" y="40401"/>
                    <a:pt x="3330" y="35961"/>
                  </a:cubicBezTo>
                  <a:cubicBezTo>
                    <a:pt x="4218" y="31744"/>
                    <a:pt x="5328" y="27304"/>
                    <a:pt x="6660" y="23308"/>
                  </a:cubicBezTo>
                  <a:cubicBezTo>
                    <a:pt x="9545" y="14651"/>
                    <a:pt x="14207" y="6882"/>
                    <a:pt x="202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7"/>
            <p:cNvSpPr/>
            <p:nvPr/>
          </p:nvSpPr>
          <p:spPr>
            <a:xfrm>
              <a:off x="2233925" y="931800"/>
              <a:ext cx="382950" cy="1970100"/>
            </a:xfrm>
            <a:custGeom>
              <a:avLst/>
              <a:gdLst/>
              <a:ahLst/>
              <a:cxnLst/>
              <a:rect l="l" t="t" r="r" b="b"/>
              <a:pathLst>
                <a:path w="15318" h="78804" extrusionOk="0">
                  <a:moveTo>
                    <a:pt x="15095" y="1"/>
                  </a:moveTo>
                  <a:cubicBezTo>
                    <a:pt x="6660" y="11322"/>
                    <a:pt x="1776" y="24641"/>
                    <a:pt x="666" y="38625"/>
                  </a:cubicBezTo>
                  <a:cubicBezTo>
                    <a:pt x="0" y="45729"/>
                    <a:pt x="444" y="52610"/>
                    <a:pt x="1998" y="59492"/>
                  </a:cubicBezTo>
                  <a:cubicBezTo>
                    <a:pt x="3552" y="66373"/>
                    <a:pt x="6216" y="72810"/>
                    <a:pt x="10212" y="78804"/>
                  </a:cubicBezTo>
                  <a:lnTo>
                    <a:pt x="10434" y="78804"/>
                  </a:lnTo>
                  <a:cubicBezTo>
                    <a:pt x="7770" y="72366"/>
                    <a:pt x="5994" y="65707"/>
                    <a:pt x="4662" y="59048"/>
                  </a:cubicBezTo>
                  <a:cubicBezTo>
                    <a:pt x="3330" y="52388"/>
                    <a:pt x="2886" y="45729"/>
                    <a:pt x="2886" y="38847"/>
                  </a:cubicBezTo>
                  <a:cubicBezTo>
                    <a:pt x="3552" y="25084"/>
                    <a:pt x="7770" y="11766"/>
                    <a:pt x="15317" y="223"/>
                  </a:cubicBezTo>
                  <a:lnTo>
                    <a:pt x="150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7"/>
            <p:cNvSpPr/>
            <p:nvPr/>
          </p:nvSpPr>
          <p:spPr>
            <a:xfrm>
              <a:off x="1667875" y="1442350"/>
              <a:ext cx="366300" cy="2003400"/>
            </a:xfrm>
            <a:custGeom>
              <a:avLst/>
              <a:gdLst/>
              <a:ahLst/>
              <a:cxnLst/>
              <a:rect l="l" t="t" r="r" b="b"/>
              <a:pathLst>
                <a:path w="14652" h="80136" extrusionOk="0">
                  <a:moveTo>
                    <a:pt x="9324" y="1"/>
                  </a:moveTo>
                  <a:cubicBezTo>
                    <a:pt x="2886" y="12654"/>
                    <a:pt x="0" y="26639"/>
                    <a:pt x="666" y="40845"/>
                  </a:cubicBezTo>
                  <a:cubicBezTo>
                    <a:pt x="888" y="47949"/>
                    <a:pt x="2220" y="54830"/>
                    <a:pt x="4440" y="61712"/>
                  </a:cubicBezTo>
                  <a:cubicBezTo>
                    <a:pt x="6660" y="68371"/>
                    <a:pt x="9990" y="74586"/>
                    <a:pt x="14429" y="80136"/>
                  </a:cubicBezTo>
                  <a:lnTo>
                    <a:pt x="14651" y="80136"/>
                  </a:lnTo>
                  <a:cubicBezTo>
                    <a:pt x="11543" y="73921"/>
                    <a:pt x="8880" y="67483"/>
                    <a:pt x="7104" y="60824"/>
                  </a:cubicBezTo>
                  <a:cubicBezTo>
                    <a:pt x="5106" y="54164"/>
                    <a:pt x="3774" y="47505"/>
                    <a:pt x="3108" y="40623"/>
                  </a:cubicBezTo>
                  <a:cubicBezTo>
                    <a:pt x="1776" y="26861"/>
                    <a:pt x="3996" y="12876"/>
                    <a:pt x="95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7"/>
            <p:cNvSpPr/>
            <p:nvPr/>
          </p:nvSpPr>
          <p:spPr>
            <a:xfrm>
              <a:off x="1401500" y="2940725"/>
              <a:ext cx="316350" cy="1137675"/>
            </a:xfrm>
            <a:custGeom>
              <a:avLst/>
              <a:gdLst/>
              <a:ahLst/>
              <a:cxnLst/>
              <a:rect l="l" t="t" r="r" b="b"/>
              <a:pathLst>
                <a:path w="12654" h="45507" extrusionOk="0">
                  <a:moveTo>
                    <a:pt x="1776" y="1"/>
                  </a:moveTo>
                  <a:cubicBezTo>
                    <a:pt x="0" y="7992"/>
                    <a:pt x="0" y="16205"/>
                    <a:pt x="1776" y="24197"/>
                  </a:cubicBezTo>
                  <a:cubicBezTo>
                    <a:pt x="2442" y="28192"/>
                    <a:pt x="3774" y="31966"/>
                    <a:pt x="5550" y="35740"/>
                  </a:cubicBezTo>
                  <a:cubicBezTo>
                    <a:pt x="7326" y="39291"/>
                    <a:pt x="9545" y="42621"/>
                    <a:pt x="12431" y="45507"/>
                  </a:cubicBezTo>
                  <a:lnTo>
                    <a:pt x="12653" y="45285"/>
                  </a:lnTo>
                  <a:cubicBezTo>
                    <a:pt x="11099" y="41733"/>
                    <a:pt x="9323" y="38181"/>
                    <a:pt x="7770" y="34630"/>
                  </a:cubicBezTo>
                  <a:cubicBezTo>
                    <a:pt x="6216" y="30856"/>
                    <a:pt x="4884" y="27304"/>
                    <a:pt x="3774" y="23531"/>
                  </a:cubicBezTo>
                  <a:cubicBezTo>
                    <a:pt x="1776" y="15983"/>
                    <a:pt x="1110" y="7992"/>
                    <a:pt x="19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7"/>
            <p:cNvSpPr/>
            <p:nvPr/>
          </p:nvSpPr>
          <p:spPr>
            <a:xfrm>
              <a:off x="4226200" y="693175"/>
              <a:ext cx="765850" cy="754750"/>
            </a:xfrm>
            <a:custGeom>
              <a:avLst/>
              <a:gdLst/>
              <a:ahLst/>
              <a:cxnLst/>
              <a:rect l="l" t="t" r="r" b="b"/>
              <a:pathLst>
                <a:path w="30634" h="30190" extrusionOk="0">
                  <a:moveTo>
                    <a:pt x="30634" y="0"/>
                  </a:moveTo>
                  <a:cubicBezTo>
                    <a:pt x="23531" y="1998"/>
                    <a:pt x="16871" y="5772"/>
                    <a:pt x="11322" y="10878"/>
                  </a:cubicBezTo>
                  <a:cubicBezTo>
                    <a:pt x="8436" y="13319"/>
                    <a:pt x="5772" y="16205"/>
                    <a:pt x="3774" y="19313"/>
                  </a:cubicBezTo>
                  <a:cubicBezTo>
                    <a:pt x="1998" y="22642"/>
                    <a:pt x="667" y="26194"/>
                    <a:pt x="1" y="29968"/>
                  </a:cubicBezTo>
                  <a:lnTo>
                    <a:pt x="223" y="30190"/>
                  </a:lnTo>
                  <a:cubicBezTo>
                    <a:pt x="2220" y="26860"/>
                    <a:pt x="4218" y="23752"/>
                    <a:pt x="6216" y="20867"/>
                  </a:cubicBezTo>
                  <a:cubicBezTo>
                    <a:pt x="8214" y="17981"/>
                    <a:pt x="10434" y="15095"/>
                    <a:pt x="12875" y="12431"/>
                  </a:cubicBezTo>
                  <a:cubicBezTo>
                    <a:pt x="17759" y="7104"/>
                    <a:pt x="23975" y="2886"/>
                    <a:pt x="30634" y="222"/>
                  </a:cubicBezTo>
                  <a:lnTo>
                    <a:pt x="306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7"/>
            <p:cNvSpPr/>
            <p:nvPr/>
          </p:nvSpPr>
          <p:spPr>
            <a:xfrm>
              <a:off x="5053075" y="254750"/>
              <a:ext cx="1343025" cy="810275"/>
            </a:xfrm>
            <a:custGeom>
              <a:avLst/>
              <a:gdLst/>
              <a:ahLst/>
              <a:cxnLst/>
              <a:rect l="l" t="t" r="r" b="b"/>
              <a:pathLst>
                <a:path w="53721" h="32411" extrusionOk="0">
                  <a:moveTo>
                    <a:pt x="53720" y="1"/>
                  </a:moveTo>
                  <a:cubicBezTo>
                    <a:pt x="49946" y="3775"/>
                    <a:pt x="45729" y="6882"/>
                    <a:pt x="40845" y="9102"/>
                  </a:cubicBezTo>
                  <a:cubicBezTo>
                    <a:pt x="36184" y="11544"/>
                    <a:pt x="31522" y="13542"/>
                    <a:pt x="26638" y="15318"/>
                  </a:cubicBezTo>
                  <a:cubicBezTo>
                    <a:pt x="21533" y="17093"/>
                    <a:pt x="16649" y="19313"/>
                    <a:pt x="11988" y="21755"/>
                  </a:cubicBezTo>
                  <a:cubicBezTo>
                    <a:pt x="7326" y="24197"/>
                    <a:pt x="3108" y="27749"/>
                    <a:pt x="1" y="32188"/>
                  </a:cubicBezTo>
                  <a:lnTo>
                    <a:pt x="223" y="32410"/>
                  </a:lnTo>
                  <a:cubicBezTo>
                    <a:pt x="4218" y="29302"/>
                    <a:pt x="8658" y="26417"/>
                    <a:pt x="13320" y="24197"/>
                  </a:cubicBezTo>
                  <a:cubicBezTo>
                    <a:pt x="17981" y="21977"/>
                    <a:pt x="22643" y="19757"/>
                    <a:pt x="27526" y="17537"/>
                  </a:cubicBezTo>
                  <a:cubicBezTo>
                    <a:pt x="32410" y="15540"/>
                    <a:pt x="37072" y="13098"/>
                    <a:pt x="41733" y="10434"/>
                  </a:cubicBezTo>
                  <a:cubicBezTo>
                    <a:pt x="46173" y="7770"/>
                    <a:pt x="50168" y="4219"/>
                    <a:pt x="53720" y="223"/>
                  </a:cubicBezTo>
                  <a:lnTo>
                    <a:pt x="537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7"/>
            <p:cNvSpPr/>
            <p:nvPr/>
          </p:nvSpPr>
          <p:spPr>
            <a:xfrm>
              <a:off x="2994200" y="2423225"/>
              <a:ext cx="2552825" cy="446575"/>
            </a:xfrm>
            <a:custGeom>
              <a:avLst/>
              <a:gdLst/>
              <a:ahLst/>
              <a:cxnLst/>
              <a:rect l="l" t="t" r="r" b="b"/>
              <a:pathLst>
                <a:path w="102113" h="17863" extrusionOk="0">
                  <a:moveTo>
                    <a:pt x="13236" y="1"/>
                  </a:moveTo>
                  <a:cubicBezTo>
                    <a:pt x="8769" y="1"/>
                    <a:pt x="4329" y="611"/>
                    <a:pt x="1" y="1832"/>
                  </a:cubicBezTo>
                  <a:lnTo>
                    <a:pt x="1" y="2054"/>
                  </a:lnTo>
                  <a:cubicBezTo>
                    <a:pt x="2381" y="1810"/>
                    <a:pt x="4778" y="1684"/>
                    <a:pt x="7177" y="1684"/>
                  </a:cubicBezTo>
                  <a:cubicBezTo>
                    <a:pt x="13507" y="1684"/>
                    <a:pt x="19856" y="2565"/>
                    <a:pt x="25973" y="4496"/>
                  </a:cubicBezTo>
                  <a:cubicBezTo>
                    <a:pt x="34186" y="6716"/>
                    <a:pt x="42621" y="9824"/>
                    <a:pt x="50834" y="12487"/>
                  </a:cubicBezTo>
                  <a:cubicBezTo>
                    <a:pt x="59270" y="15595"/>
                    <a:pt x="68149" y="17371"/>
                    <a:pt x="77028" y="17815"/>
                  </a:cubicBezTo>
                  <a:cubicBezTo>
                    <a:pt x="77666" y="17847"/>
                    <a:pt x="78303" y="17863"/>
                    <a:pt x="78940" y="17863"/>
                  </a:cubicBezTo>
                  <a:cubicBezTo>
                    <a:pt x="87174" y="17863"/>
                    <a:pt x="95313" y="15213"/>
                    <a:pt x="102112" y="10268"/>
                  </a:cubicBezTo>
                  <a:lnTo>
                    <a:pt x="101890" y="10046"/>
                  </a:lnTo>
                  <a:cubicBezTo>
                    <a:pt x="95559" y="14266"/>
                    <a:pt x="88068" y="16663"/>
                    <a:pt x="80420" y="16663"/>
                  </a:cubicBezTo>
                  <a:cubicBezTo>
                    <a:pt x="79218" y="16663"/>
                    <a:pt x="78012" y="16604"/>
                    <a:pt x="76806" y="16483"/>
                  </a:cubicBezTo>
                  <a:cubicBezTo>
                    <a:pt x="68149" y="15817"/>
                    <a:pt x="59714" y="13819"/>
                    <a:pt x="51500" y="10490"/>
                  </a:cubicBezTo>
                  <a:cubicBezTo>
                    <a:pt x="43287" y="7160"/>
                    <a:pt x="35074" y="4274"/>
                    <a:pt x="26639" y="1832"/>
                  </a:cubicBezTo>
                  <a:cubicBezTo>
                    <a:pt x="22199" y="611"/>
                    <a:pt x="17704" y="1"/>
                    <a:pt x="132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7"/>
            <p:cNvSpPr/>
            <p:nvPr/>
          </p:nvSpPr>
          <p:spPr>
            <a:xfrm>
              <a:off x="4242850" y="1420150"/>
              <a:ext cx="1581650" cy="181750"/>
            </a:xfrm>
            <a:custGeom>
              <a:avLst/>
              <a:gdLst/>
              <a:ahLst/>
              <a:cxnLst/>
              <a:rect l="l" t="t" r="r" b="b"/>
              <a:pathLst>
                <a:path w="63266" h="7270" extrusionOk="0">
                  <a:moveTo>
                    <a:pt x="63043" y="1"/>
                  </a:moveTo>
                  <a:cubicBezTo>
                    <a:pt x="58825" y="3331"/>
                    <a:pt x="53720" y="5328"/>
                    <a:pt x="48392" y="5550"/>
                  </a:cubicBezTo>
                  <a:cubicBezTo>
                    <a:pt x="47504" y="5587"/>
                    <a:pt x="46610" y="5606"/>
                    <a:pt x="45713" y="5606"/>
                  </a:cubicBezTo>
                  <a:cubicBezTo>
                    <a:pt x="41227" y="5606"/>
                    <a:pt x="36664" y="5143"/>
                    <a:pt x="32410" y="4219"/>
                  </a:cubicBezTo>
                  <a:cubicBezTo>
                    <a:pt x="27082" y="3109"/>
                    <a:pt x="21755" y="1999"/>
                    <a:pt x="16205" y="1555"/>
                  </a:cubicBezTo>
                  <a:cubicBezTo>
                    <a:pt x="14977" y="1407"/>
                    <a:pt x="13749" y="1336"/>
                    <a:pt x="12526" y="1336"/>
                  </a:cubicBezTo>
                  <a:cubicBezTo>
                    <a:pt x="8221" y="1336"/>
                    <a:pt x="3976" y="2219"/>
                    <a:pt x="1" y="3775"/>
                  </a:cubicBezTo>
                  <a:lnTo>
                    <a:pt x="1" y="3997"/>
                  </a:lnTo>
                  <a:cubicBezTo>
                    <a:pt x="2473" y="3688"/>
                    <a:pt x="4946" y="3522"/>
                    <a:pt x="7418" y="3522"/>
                  </a:cubicBezTo>
                  <a:cubicBezTo>
                    <a:pt x="10273" y="3522"/>
                    <a:pt x="13128" y="3743"/>
                    <a:pt x="15983" y="4219"/>
                  </a:cubicBezTo>
                  <a:lnTo>
                    <a:pt x="31966" y="6438"/>
                  </a:lnTo>
                  <a:cubicBezTo>
                    <a:pt x="35326" y="6976"/>
                    <a:pt x="38687" y="7270"/>
                    <a:pt x="41998" y="7270"/>
                  </a:cubicBezTo>
                  <a:cubicBezTo>
                    <a:pt x="44155" y="7270"/>
                    <a:pt x="46291" y="7145"/>
                    <a:pt x="48392" y="6882"/>
                  </a:cubicBezTo>
                  <a:cubicBezTo>
                    <a:pt x="53942" y="6216"/>
                    <a:pt x="59047" y="3997"/>
                    <a:pt x="63265" y="223"/>
                  </a:cubicBezTo>
                  <a:lnTo>
                    <a:pt x="630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7"/>
            <p:cNvSpPr/>
            <p:nvPr/>
          </p:nvSpPr>
          <p:spPr>
            <a:xfrm>
              <a:off x="3510325" y="1923700"/>
              <a:ext cx="2186525" cy="290900"/>
            </a:xfrm>
            <a:custGeom>
              <a:avLst/>
              <a:gdLst/>
              <a:ahLst/>
              <a:cxnLst/>
              <a:rect l="l" t="t" r="r" b="b"/>
              <a:pathLst>
                <a:path w="87461" h="11636" extrusionOk="0">
                  <a:moveTo>
                    <a:pt x="16545" y="0"/>
                  </a:moveTo>
                  <a:cubicBezTo>
                    <a:pt x="10781" y="0"/>
                    <a:pt x="5143" y="1457"/>
                    <a:pt x="0" y="4277"/>
                  </a:cubicBezTo>
                  <a:lnTo>
                    <a:pt x="0" y="4499"/>
                  </a:lnTo>
                  <a:cubicBezTo>
                    <a:pt x="4471" y="3102"/>
                    <a:pt x="9206" y="2320"/>
                    <a:pt x="13927" y="2320"/>
                  </a:cubicBezTo>
                  <a:cubicBezTo>
                    <a:pt x="16708" y="2320"/>
                    <a:pt x="19483" y="2591"/>
                    <a:pt x="22198" y="3167"/>
                  </a:cubicBezTo>
                  <a:cubicBezTo>
                    <a:pt x="29524" y="4499"/>
                    <a:pt x="36849" y="6719"/>
                    <a:pt x="44174" y="8494"/>
                  </a:cubicBezTo>
                  <a:cubicBezTo>
                    <a:pt x="50781" y="10697"/>
                    <a:pt x="57749" y="11635"/>
                    <a:pt x="64753" y="11635"/>
                  </a:cubicBezTo>
                  <a:cubicBezTo>
                    <a:pt x="65514" y="11635"/>
                    <a:pt x="66276" y="11624"/>
                    <a:pt x="67038" y="11602"/>
                  </a:cubicBezTo>
                  <a:cubicBezTo>
                    <a:pt x="74808" y="11158"/>
                    <a:pt x="82133" y="7829"/>
                    <a:pt x="87461" y="2057"/>
                  </a:cubicBezTo>
                  <a:lnTo>
                    <a:pt x="87239" y="1835"/>
                  </a:lnTo>
                  <a:cubicBezTo>
                    <a:pt x="81689" y="7163"/>
                    <a:pt x="74586" y="10048"/>
                    <a:pt x="66816" y="10048"/>
                  </a:cubicBezTo>
                  <a:cubicBezTo>
                    <a:pt x="59269" y="10048"/>
                    <a:pt x="51722" y="8938"/>
                    <a:pt x="44618" y="6497"/>
                  </a:cubicBezTo>
                  <a:cubicBezTo>
                    <a:pt x="37515" y="3833"/>
                    <a:pt x="29967" y="1835"/>
                    <a:pt x="22420" y="503"/>
                  </a:cubicBezTo>
                  <a:cubicBezTo>
                    <a:pt x="20457" y="167"/>
                    <a:pt x="18494" y="0"/>
                    <a:pt x="165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7"/>
            <p:cNvSpPr/>
            <p:nvPr/>
          </p:nvSpPr>
          <p:spPr>
            <a:xfrm>
              <a:off x="2555800" y="2909850"/>
              <a:ext cx="2902425" cy="531550"/>
            </a:xfrm>
            <a:custGeom>
              <a:avLst/>
              <a:gdLst/>
              <a:ahLst/>
              <a:cxnLst/>
              <a:rect l="l" t="t" r="r" b="b"/>
              <a:pathLst>
                <a:path w="116097" h="21262" extrusionOk="0">
                  <a:moveTo>
                    <a:pt x="13743" y="1"/>
                  </a:moveTo>
                  <a:cubicBezTo>
                    <a:pt x="9093" y="1"/>
                    <a:pt x="4477" y="561"/>
                    <a:pt x="0" y="1680"/>
                  </a:cubicBezTo>
                  <a:lnTo>
                    <a:pt x="0" y="2124"/>
                  </a:lnTo>
                  <a:cubicBezTo>
                    <a:pt x="2673" y="1820"/>
                    <a:pt x="5362" y="1666"/>
                    <a:pt x="8054" y="1666"/>
                  </a:cubicBezTo>
                  <a:cubicBezTo>
                    <a:pt x="15201" y="1666"/>
                    <a:pt x="22368" y="2752"/>
                    <a:pt x="29302" y="5009"/>
                  </a:cubicBezTo>
                  <a:cubicBezTo>
                    <a:pt x="38847" y="7673"/>
                    <a:pt x="48170" y="11225"/>
                    <a:pt x="57715" y="14555"/>
                  </a:cubicBezTo>
                  <a:cubicBezTo>
                    <a:pt x="67261" y="18106"/>
                    <a:pt x="77250" y="20326"/>
                    <a:pt x="87461" y="21214"/>
                  </a:cubicBezTo>
                  <a:cubicBezTo>
                    <a:pt x="88174" y="21246"/>
                    <a:pt x="88889" y="21262"/>
                    <a:pt x="89604" y="21262"/>
                  </a:cubicBezTo>
                  <a:cubicBezTo>
                    <a:pt x="98900" y="21262"/>
                    <a:pt x="108264" y="18582"/>
                    <a:pt x="116096" y="13223"/>
                  </a:cubicBezTo>
                  <a:lnTo>
                    <a:pt x="115874" y="13001"/>
                  </a:lnTo>
                  <a:cubicBezTo>
                    <a:pt x="108777" y="17483"/>
                    <a:pt x="100580" y="19923"/>
                    <a:pt x="92208" y="19923"/>
                  </a:cubicBezTo>
                  <a:cubicBezTo>
                    <a:pt x="90630" y="19923"/>
                    <a:pt x="89045" y="19836"/>
                    <a:pt x="87461" y="19660"/>
                  </a:cubicBezTo>
                  <a:cubicBezTo>
                    <a:pt x="77472" y="18772"/>
                    <a:pt x="67705" y="16330"/>
                    <a:pt x="58603" y="12557"/>
                  </a:cubicBezTo>
                  <a:cubicBezTo>
                    <a:pt x="49280" y="8561"/>
                    <a:pt x="39735" y="5009"/>
                    <a:pt x="30190" y="2346"/>
                  </a:cubicBezTo>
                  <a:cubicBezTo>
                    <a:pt x="24779" y="783"/>
                    <a:pt x="19238" y="1"/>
                    <a:pt x="13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7"/>
            <p:cNvSpPr/>
            <p:nvPr/>
          </p:nvSpPr>
          <p:spPr>
            <a:xfrm>
              <a:off x="2122925" y="3511650"/>
              <a:ext cx="3141050" cy="522650"/>
            </a:xfrm>
            <a:custGeom>
              <a:avLst/>
              <a:gdLst/>
              <a:ahLst/>
              <a:cxnLst/>
              <a:rect l="l" t="t" r="r" b="b"/>
              <a:pathLst>
                <a:path w="125642" h="20906" extrusionOk="0">
                  <a:moveTo>
                    <a:pt x="14606" y="0"/>
                  </a:moveTo>
                  <a:cubicBezTo>
                    <a:pt x="9520" y="0"/>
                    <a:pt x="4480" y="1136"/>
                    <a:pt x="1" y="3579"/>
                  </a:cubicBezTo>
                  <a:lnTo>
                    <a:pt x="1" y="3801"/>
                  </a:lnTo>
                  <a:cubicBezTo>
                    <a:pt x="3830" y="2303"/>
                    <a:pt x="7784" y="1554"/>
                    <a:pt x="11769" y="1554"/>
                  </a:cubicBezTo>
                  <a:cubicBezTo>
                    <a:pt x="13098" y="1554"/>
                    <a:pt x="14430" y="1637"/>
                    <a:pt x="15761" y="1804"/>
                  </a:cubicBezTo>
                  <a:cubicBezTo>
                    <a:pt x="21089" y="2470"/>
                    <a:pt x="26195" y="3579"/>
                    <a:pt x="31300" y="5355"/>
                  </a:cubicBezTo>
                  <a:cubicBezTo>
                    <a:pt x="41511" y="8685"/>
                    <a:pt x="51722" y="12459"/>
                    <a:pt x="62155" y="15566"/>
                  </a:cubicBezTo>
                  <a:cubicBezTo>
                    <a:pt x="72589" y="18896"/>
                    <a:pt x="83466" y="20672"/>
                    <a:pt x="94343" y="20894"/>
                  </a:cubicBezTo>
                  <a:cubicBezTo>
                    <a:pt x="94740" y="20902"/>
                    <a:pt x="95136" y="20906"/>
                    <a:pt x="95532" y="20906"/>
                  </a:cubicBezTo>
                  <a:cubicBezTo>
                    <a:pt x="106218" y="20906"/>
                    <a:pt x="116652" y="18024"/>
                    <a:pt x="125642" y="12459"/>
                  </a:cubicBezTo>
                  <a:lnTo>
                    <a:pt x="125642" y="12237"/>
                  </a:lnTo>
                  <a:cubicBezTo>
                    <a:pt x="117061" y="17026"/>
                    <a:pt x="107583" y="19663"/>
                    <a:pt x="97853" y="19663"/>
                  </a:cubicBezTo>
                  <a:cubicBezTo>
                    <a:pt x="96760" y="19663"/>
                    <a:pt x="95663" y="19629"/>
                    <a:pt x="94565" y="19562"/>
                  </a:cubicBezTo>
                  <a:cubicBezTo>
                    <a:pt x="83910" y="19118"/>
                    <a:pt x="73255" y="17120"/>
                    <a:pt x="63043" y="13569"/>
                  </a:cubicBezTo>
                  <a:cubicBezTo>
                    <a:pt x="52832" y="10017"/>
                    <a:pt x="42843" y="5799"/>
                    <a:pt x="32188" y="2914"/>
                  </a:cubicBezTo>
                  <a:cubicBezTo>
                    <a:pt x="26860" y="1138"/>
                    <a:pt x="21533" y="250"/>
                    <a:pt x="15983" y="28"/>
                  </a:cubicBezTo>
                  <a:cubicBezTo>
                    <a:pt x="15524" y="9"/>
                    <a:pt x="15065" y="0"/>
                    <a:pt x="14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7"/>
            <p:cNvSpPr/>
            <p:nvPr/>
          </p:nvSpPr>
          <p:spPr>
            <a:xfrm>
              <a:off x="1801050" y="4061325"/>
              <a:ext cx="3041175" cy="657175"/>
            </a:xfrm>
            <a:custGeom>
              <a:avLst/>
              <a:gdLst/>
              <a:ahLst/>
              <a:cxnLst/>
              <a:rect l="l" t="t" r="r" b="b"/>
              <a:pathLst>
                <a:path w="121647" h="26287" extrusionOk="0">
                  <a:moveTo>
                    <a:pt x="14479" y="0"/>
                  </a:moveTo>
                  <a:cubicBezTo>
                    <a:pt x="9212" y="0"/>
                    <a:pt x="4006" y="1972"/>
                    <a:pt x="1" y="5344"/>
                  </a:cubicBezTo>
                  <a:lnTo>
                    <a:pt x="1" y="5566"/>
                  </a:lnTo>
                  <a:cubicBezTo>
                    <a:pt x="3871" y="3171"/>
                    <a:pt x="8199" y="1846"/>
                    <a:pt x="12606" y="1846"/>
                  </a:cubicBezTo>
                  <a:cubicBezTo>
                    <a:pt x="13508" y="1846"/>
                    <a:pt x="14413" y="1902"/>
                    <a:pt x="15318" y="2015"/>
                  </a:cubicBezTo>
                  <a:cubicBezTo>
                    <a:pt x="20645" y="2237"/>
                    <a:pt x="25751" y="3791"/>
                    <a:pt x="30412" y="6010"/>
                  </a:cubicBezTo>
                  <a:cubicBezTo>
                    <a:pt x="39957" y="10450"/>
                    <a:pt x="48837" y="17331"/>
                    <a:pt x="59048" y="21327"/>
                  </a:cubicBezTo>
                  <a:cubicBezTo>
                    <a:pt x="67184" y="24651"/>
                    <a:pt x="75768" y="26286"/>
                    <a:pt x="84311" y="26286"/>
                  </a:cubicBezTo>
                  <a:cubicBezTo>
                    <a:pt x="97445" y="26286"/>
                    <a:pt x="110483" y="22422"/>
                    <a:pt x="121646" y="14890"/>
                  </a:cubicBezTo>
                  <a:lnTo>
                    <a:pt x="121646" y="14668"/>
                  </a:lnTo>
                  <a:cubicBezTo>
                    <a:pt x="110842" y="21356"/>
                    <a:pt x="98546" y="24766"/>
                    <a:pt x="86228" y="24766"/>
                  </a:cubicBezTo>
                  <a:cubicBezTo>
                    <a:pt x="77289" y="24766"/>
                    <a:pt x="68337" y="22970"/>
                    <a:pt x="59936" y="19329"/>
                  </a:cubicBezTo>
                  <a:cubicBezTo>
                    <a:pt x="50169" y="15112"/>
                    <a:pt x="41733" y="7786"/>
                    <a:pt x="31522" y="3569"/>
                  </a:cubicBezTo>
                  <a:cubicBezTo>
                    <a:pt x="26417" y="1349"/>
                    <a:pt x="20867" y="17"/>
                    <a:pt x="15318" y="17"/>
                  </a:cubicBezTo>
                  <a:cubicBezTo>
                    <a:pt x="15038" y="6"/>
                    <a:pt x="14758" y="0"/>
                    <a:pt x="144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7"/>
            <p:cNvSpPr/>
            <p:nvPr/>
          </p:nvSpPr>
          <p:spPr>
            <a:xfrm>
              <a:off x="1551325" y="4638200"/>
              <a:ext cx="2591650" cy="604800"/>
            </a:xfrm>
            <a:custGeom>
              <a:avLst/>
              <a:gdLst/>
              <a:ahLst/>
              <a:cxnLst/>
              <a:rect l="l" t="t" r="r" b="b"/>
              <a:pathLst>
                <a:path w="103666" h="24192" extrusionOk="0">
                  <a:moveTo>
                    <a:pt x="13430" y="0"/>
                  </a:moveTo>
                  <a:cubicBezTo>
                    <a:pt x="13024" y="0"/>
                    <a:pt x="12617" y="9"/>
                    <a:pt x="12210" y="28"/>
                  </a:cubicBezTo>
                  <a:cubicBezTo>
                    <a:pt x="9768" y="250"/>
                    <a:pt x="7326" y="916"/>
                    <a:pt x="5106" y="1804"/>
                  </a:cubicBezTo>
                  <a:cubicBezTo>
                    <a:pt x="2887" y="2914"/>
                    <a:pt x="1111" y="4689"/>
                    <a:pt x="1" y="6687"/>
                  </a:cubicBezTo>
                  <a:lnTo>
                    <a:pt x="1" y="6687"/>
                  </a:lnTo>
                  <a:cubicBezTo>
                    <a:pt x="2935" y="3544"/>
                    <a:pt x="7056" y="1785"/>
                    <a:pt x="11430" y="1785"/>
                  </a:cubicBezTo>
                  <a:cubicBezTo>
                    <a:pt x="11689" y="1785"/>
                    <a:pt x="11949" y="1791"/>
                    <a:pt x="12210" y="1804"/>
                  </a:cubicBezTo>
                  <a:cubicBezTo>
                    <a:pt x="16649" y="1804"/>
                    <a:pt x="21089" y="3136"/>
                    <a:pt x="24863" y="5577"/>
                  </a:cubicBezTo>
                  <a:cubicBezTo>
                    <a:pt x="28858" y="7575"/>
                    <a:pt x="32410" y="10461"/>
                    <a:pt x="36406" y="13125"/>
                  </a:cubicBezTo>
                  <a:cubicBezTo>
                    <a:pt x="46827" y="20400"/>
                    <a:pt x="59338" y="24192"/>
                    <a:pt x="71933" y="24192"/>
                  </a:cubicBezTo>
                  <a:cubicBezTo>
                    <a:pt x="73558" y="24192"/>
                    <a:pt x="75183" y="24129"/>
                    <a:pt x="76806" y="24002"/>
                  </a:cubicBezTo>
                  <a:cubicBezTo>
                    <a:pt x="86351" y="23336"/>
                    <a:pt x="95453" y="20450"/>
                    <a:pt x="103666" y="15789"/>
                  </a:cubicBezTo>
                  <a:lnTo>
                    <a:pt x="103666" y="15567"/>
                  </a:lnTo>
                  <a:cubicBezTo>
                    <a:pt x="94419" y="20375"/>
                    <a:pt x="84215" y="22855"/>
                    <a:pt x="74002" y="22855"/>
                  </a:cubicBezTo>
                  <a:cubicBezTo>
                    <a:pt x="65826" y="22855"/>
                    <a:pt x="57645" y="21265"/>
                    <a:pt x="49946" y="18008"/>
                  </a:cubicBezTo>
                  <a:cubicBezTo>
                    <a:pt x="45729" y="16011"/>
                    <a:pt x="41733" y="13791"/>
                    <a:pt x="38181" y="11127"/>
                  </a:cubicBezTo>
                  <a:cubicBezTo>
                    <a:pt x="34408" y="8241"/>
                    <a:pt x="30412" y="5577"/>
                    <a:pt x="26195" y="3358"/>
                  </a:cubicBezTo>
                  <a:cubicBezTo>
                    <a:pt x="22328" y="1119"/>
                    <a:pt x="17903" y="0"/>
                    <a:pt x="134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 name="Google Shape;280;p7"/>
          <p:cNvGrpSpPr/>
          <p:nvPr/>
        </p:nvGrpSpPr>
        <p:grpSpPr>
          <a:xfrm rot="2437738" flipH="1">
            <a:off x="600300" y="4027405"/>
            <a:ext cx="955096" cy="1696746"/>
            <a:chOff x="2344925" y="238125"/>
            <a:chExt cx="2835925" cy="5038075"/>
          </a:xfrm>
        </p:grpSpPr>
        <p:sp>
          <p:nvSpPr>
            <p:cNvPr id="281" name="Google Shape;281;p7"/>
            <p:cNvSpPr/>
            <p:nvPr/>
          </p:nvSpPr>
          <p:spPr>
            <a:xfrm>
              <a:off x="3229250" y="894250"/>
              <a:ext cx="1951600" cy="4381950"/>
            </a:xfrm>
            <a:custGeom>
              <a:avLst/>
              <a:gdLst/>
              <a:ahLst/>
              <a:cxnLst/>
              <a:rect l="l" t="t" r="r" b="b"/>
              <a:pathLst>
                <a:path w="78064" h="175278" extrusionOk="0">
                  <a:moveTo>
                    <a:pt x="3060" y="1"/>
                  </a:moveTo>
                  <a:cubicBezTo>
                    <a:pt x="1611" y="1"/>
                    <a:pt x="0" y="1239"/>
                    <a:pt x="321" y="3056"/>
                  </a:cubicBezTo>
                  <a:cubicBezTo>
                    <a:pt x="9378" y="65389"/>
                    <a:pt x="34240" y="124347"/>
                    <a:pt x="72420" y="174248"/>
                  </a:cubicBezTo>
                  <a:cubicBezTo>
                    <a:pt x="72992" y="174976"/>
                    <a:pt x="73762" y="175278"/>
                    <a:pt x="74516" y="175278"/>
                  </a:cubicBezTo>
                  <a:cubicBezTo>
                    <a:pt x="76337" y="175278"/>
                    <a:pt x="78063" y="173520"/>
                    <a:pt x="76682" y="171762"/>
                  </a:cubicBezTo>
                  <a:cubicBezTo>
                    <a:pt x="38679" y="122216"/>
                    <a:pt x="13995" y="63613"/>
                    <a:pt x="5116" y="1813"/>
                  </a:cubicBezTo>
                  <a:cubicBezTo>
                    <a:pt x="4904" y="541"/>
                    <a:pt x="4017" y="1"/>
                    <a:pt x="30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7"/>
            <p:cNvSpPr/>
            <p:nvPr/>
          </p:nvSpPr>
          <p:spPr>
            <a:xfrm>
              <a:off x="3725750" y="1130175"/>
              <a:ext cx="537075" cy="1889050"/>
            </a:xfrm>
            <a:custGeom>
              <a:avLst/>
              <a:gdLst/>
              <a:ahLst/>
              <a:cxnLst/>
              <a:rect l="l" t="t" r="r" b="b"/>
              <a:pathLst>
                <a:path w="21483" h="75562" extrusionOk="0">
                  <a:moveTo>
                    <a:pt x="6029" y="1"/>
                  </a:moveTo>
                  <a:cubicBezTo>
                    <a:pt x="4299" y="1"/>
                    <a:pt x="2625" y="1787"/>
                    <a:pt x="3725" y="3742"/>
                  </a:cubicBezTo>
                  <a:cubicBezTo>
                    <a:pt x="16156" y="25052"/>
                    <a:pt x="15268" y="51690"/>
                    <a:pt x="1239" y="71934"/>
                  </a:cubicBezTo>
                  <a:cubicBezTo>
                    <a:pt x="1" y="73791"/>
                    <a:pt x="1697" y="75562"/>
                    <a:pt x="3439" y="75562"/>
                  </a:cubicBezTo>
                  <a:cubicBezTo>
                    <a:pt x="4197" y="75562"/>
                    <a:pt x="4963" y="75227"/>
                    <a:pt x="5501" y="74421"/>
                  </a:cubicBezTo>
                  <a:cubicBezTo>
                    <a:pt x="20418" y="52578"/>
                    <a:pt x="21483" y="23986"/>
                    <a:pt x="8164" y="1256"/>
                  </a:cubicBezTo>
                  <a:cubicBezTo>
                    <a:pt x="7610" y="369"/>
                    <a:pt x="6813" y="1"/>
                    <a:pt x="6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7"/>
            <p:cNvSpPr/>
            <p:nvPr/>
          </p:nvSpPr>
          <p:spPr>
            <a:xfrm>
              <a:off x="2671225" y="1283650"/>
              <a:ext cx="912350" cy="867975"/>
            </a:xfrm>
            <a:custGeom>
              <a:avLst/>
              <a:gdLst/>
              <a:ahLst/>
              <a:cxnLst/>
              <a:rect l="l" t="t" r="r" b="b"/>
              <a:pathLst>
                <a:path w="36494" h="34719" extrusionOk="0">
                  <a:moveTo>
                    <a:pt x="2442" y="0"/>
                  </a:moveTo>
                  <a:cubicBezTo>
                    <a:pt x="1199" y="0"/>
                    <a:pt x="0" y="799"/>
                    <a:pt x="89" y="2398"/>
                  </a:cubicBezTo>
                  <a:cubicBezTo>
                    <a:pt x="1155" y="20156"/>
                    <a:pt x="15539" y="34008"/>
                    <a:pt x="33297" y="34718"/>
                  </a:cubicBezTo>
                  <a:cubicBezTo>
                    <a:pt x="36494" y="34718"/>
                    <a:pt x="36494" y="29746"/>
                    <a:pt x="33297" y="29746"/>
                  </a:cubicBezTo>
                  <a:lnTo>
                    <a:pt x="33475" y="29746"/>
                  </a:lnTo>
                  <a:cubicBezTo>
                    <a:pt x="18380" y="29213"/>
                    <a:pt x="6127" y="17315"/>
                    <a:pt x="5062" y="2398"/>
                  </a:cubicBezTo>
                  <a:cubicBezTo>
                    <a:pt x="4973" y="799"/>
                    <a:pt x="3685" y="0"/>
                    <a:pt x="24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7"/>
            <p:cNvSpPr/>
            <p:nvPr/>
          </p:nvSpPr>
          <p:spPr>
            <a:xfrm>
              <a:off x="4036475" y="1612175"/>
              <a:ext cx="501625" cy="613000"/>
            </a:xfrm>
            <a:custGeom>
              <a:avLst/>
              <a:gdLst/>
              <a:ahLst/>
              <a:cxnLst/>
              <a:rect l="l" t="t" r="r" b="b"/>
              <a:pathLst>
                <a:path w="20065" h="24520" extrusionOk="0">
                  <a:moveTo>
                    <a:pt x="17667" y="0"/>
                  </a:moveTo>
                  <a:cubicBezTo>
                    <a:pt x="16424" y="0"/>
                    <a:pt x="15092" y="800"/>
                    <a:pt x="14914" y="2398"/>
                  </a:cubicBezTo>
                  <a:cubicBezTo>
                    <a:pt x="14236" y="9178"/>
                    <a:pt x="12587" y="19518"/>
                    <a:pt x="4254" y="19518"/>
                  </a:cubicBezTo>
                  <a:cubicBezTo>
                    <a:pt x="3857" y="19518"/>
                    <a:pt x="3444" y="19494"/>
                    <a:pt x="3016" y="19446"/>
                  </a:cubicBezTo>
                  <a:cubicBezTo>
                    <a:pt x="2912" y="19434"/>
                    <a:pt x="2812" y="19428"/>
                    <a:pt x="2715" y="19428"/>
                  </a:cubicBezTo>
                  <a:cubicBezTo>
                    <a:pt x="1" y="19428"/>
                    <a:pt x="101" y="24075"/>
                    <a:pt x="3016" y="24418"/>
                  </a:cubicBezTo>
                  <a:cubicBezTo>
                    <a:pt x="3621" y="24487"/>
                    <a:pt x="4205" y="24520"/>
                    <a:pt x="4768" y="24520"/>
                  </a:cubicBezTo>
                  <a:cubicBezTo>
                    <a:pt x="15943" y="24520"/>
                    <a:pt x="19041" y="11527"/>
                    <a:pt x="19887" y="2398"/>
                  </a:cubicBezTo>
                  <a:cubicBezTo>
                    <a:pt x="20064" y="800"/>
                    <a:pt x="18910" y="0"/>
                    <a:pt x="176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7"/>
            <p:cNvSpPr/>
            <p:nvPr/>
          </p:nvSpPr>
          <p:spPr>
            <a:xfrm>
              <a:off x="2945150" y="3149525"/>
              <a:ext cx="1256650" cy="598200"/>
            </a:xfrm>
            <a:custGeom>
              <a:avLst/>
              <a:gdLst/>
              <a:ahLst/>
              <a:cxnLst/>
              <a:rect l="l" t="t" r="r" b="b"/>
              <a:pathLst>
                <a:path w="50266" h="23928" extrusionOk="0">
                  <a:moveTo>
                    <a:pt x="3682" y="1"/>
                  </a:moveTo>
                  <a:cubicBezTo>
                    <a:pt x="1675" y="1"/>
                    <a:pt x="0" y="2521"/>
                    <a:pt x="1918" y="4302"/>
                  </a:cubicBezTo>
                  <a:lnTo>
                    <a:pt x="1918" y="4479"/>
                  </a:lnTo>
                  <a:cubicBezTo>
                    <a:pt x="11480" y="14041"/>
                    <a:pt x="22880" y="23927"/>
                    <a:pt x="36119" y="23927"/>
                  </a:cubicBezTo>
                  <a:cubicBezTo>
                    <a:pt x="39845" y="23927"/>
                    <a:pt x="43717" y="23144"/>
                    <a:pt x="47735" y="21350"/>
                  </a:cubicBezTo>
                  <a:cubicBezTo>
                    <a:pt x="50265" y="20243"/>
                    <a:pt x="48570" y="16741"/>
                    <a:pt x="46036" y="16741"/>
                  </a:cubicBezTo>
                  <a:cubicBezTo>
                    <a:pt x="45725" y="16741"/>
                    <a:pt x="45401" y="16794"/>
                    <a:pt x="45071" y="16910"/>
                  </a:cubicBezTo>
                  <a:cubicBezTo>
                    <a:pt x="41892" y="18339"/>
                    <a:pt x="38806" y="18963"/>
                    <a:pt x="35821" y="18963"/>
                  </a:cubicBezTo>
                  <a:cubicBezTo>
                    <a:pt x="23966" y="18963"/>
                    <a:pt x="13698" y="9120"/>
                    <a:pt x="5470" y="750"/>
                  </a:cubicBezTo>
                  <a:cubicBezTo>
                    <a:pt x="4901" y="222"/>
                    <a:pt x="4277" y="1"/>
                    <a:pt x="36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7"/>
            <p:cNvSpPr/>
            <p:nvPr/>
          </p:nvSpPr>
          <p:spPr>
            <a:xfrm>
              <a:off x="2899850" y="238125"/>
              <a:ext cx="754775" cy="759175"/>
            </a:xfrm>
            <a:custGeom>
              <a:avLst/>
              <a:gdLst/>
              <a:ahLst/>
              <a:cxnLst/>
              <a:rect l="l" t="t" r="r" b="b"/>
              <a:pathLst>
                <a:path w="30191" h="30367" extrusionOk="0">
                  <a:moveTo>
                    <a:pt x="15096" y="0"/>
                  </a:moveTo>
                  <a:cubicBezTo>
                    <a:pt x="6749" y="0"/>
                    <a:pt x="1" y="6748"/>
                    <a:pt x="1" y="15095"/>
                  </a:cubicBezTo>
                  <a:cubicBezTo>
                    <a:pt x="1" y="23441"/>
                    <a:pt x="6749" y="30367"/>
                    <a:pt x="15096" y="30367"/>
                  </a:cubicBezTo>
                  <a:cubicBezTo>
                    <a:pt x="23442" y="30367"/>
                    <a:pt x="30190" y="23441"/>
                    <a:pt x="30190" y="15095"/>
                  </a:cubicBezTo>
                  <a:cubicBezTo>
                    <a:pt x="30190" y="6748"/>
                    <a:pt x="23442" y="0"/>
                    <a:pt x="15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7"/>
            <p:cNvSpPr/>
            <p:nvPr/>
          </p:nvSpPr>
          <p:spPr>
            <a:xfrm>
              <a:off x="2571325" y="2706550"/>
              <a:ext cx="723675" cy="723675"/>
            </a:xfrm>
            <a:custGeom>
              <a:avLst/>
              <a:gdLst/>
              <a:ahLst/>
              <a:cxnLst/>
              <a:rect l="l" t="t" r="r" b="b"/>
              <a:pathLst>
                <a:path w="28947" h="28947" extrusionOk="0">
                  <a:moveTo>
                    <a:pt x="14563" y="0"/>
                  </a:moveTo>
                  <a:cubicBezTo>
                    <a:pt x="6571" y="0"/>
                    <a:pt x="1" y="6393"/>
                    <a:pt x="1" y="14562"/>
                  </a:cubicBezTo>
                  <a:cubicBezTo>
                    <a:pt x="1" y="22553"/>
                    <a:pt x="6571" y="28946"/>
                    <a:pt x="14563" y="28946"/>
                  </a:cubicBezTo>
                  <a:cubicBezTo>
                    <a:pt x="22554" y="28946"/>
                    <a:pt x="28947" y="22553"/>
                    <a:pt x="28947" y="14562"/>
                  </a:cubicBezTo>
                  <a:cubicBezTo>
                    <a:pt x="28947" y="6393"/>
                    <a:pt x="22554" y="0"/>
                    <a:pt x="145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7"/>
            <p:cNvSpPr/>
            <p:nvPr/>
          </p:nvSpPr>
          <p:spPr>
            <a:xfrm>
              <a:off x="4364925" y="1343575"/>
              <a:ext cx="483925" cy="483950"/>
            </a:xfrm>
            <a:custGeom>
              <a:avLst/>
              <a:gdLst/>
              <a:ahLst/>
              <a:cxnLst/>
              <a:rect l="l" t="t" r="r" b="b"/>
              <a:pathLst>
                <a:path w="19357" h="19358" extrusionOk="0">
                  <a:moveTo>
                    <a:pt x="9590" y="1"/>
                  </a:moveTo>
                  <a:cubicBezTo>
                    <a:pt x="4262" y="1"/>
                    <a:pt x="0" y="4263"/>
                    <a:pt x="0" y="9590"/>
                  </a:cubicBezTo>
                  <a:cubicBezTo>
                    <a:pt x="0" y="14918"/>
                    <a:pt x="4262" y="19357"/>
                    <a:pt x="9590" y="19357"/>
                  </a:cubicBezTo>
                  <a:cubicBezTo>
                    <a:pt x="14917" y="19357"/>
                    <a:pt x="19357" y="14918"/>
                    <a:pt x="19357" y="9590"/>
                  </a:cubicBezTo>
                  <a:cubicBezTo>
                    <a:pt x="19357" y="4263"/>
                    <a:pt x="14917" y="1"/>
                    <a:pt x="95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7"/>
            <p:cNvSpPr/>
            <p:nvPr/>
          </p:nvSpPr>
          <p:spPr>
            <a:xfrm>
              <a:off x="2344925" y="992850"/>
              <a:ext cx="563850" cy="563850"/>
            </a:xfrm>
            <a:custGeom>
              <a:avLst/>
              <a:gdLst/>
              <a:ahLst/>
              <a:cxnLst/>
              <a:rect l="l" t="t" r="r" b="b"/>
              <a:pathLst>
                <a:path w="22554" h="22554" extrusionOk="0">
                  <a:moveTo>
                    <a:pt x="11188" y="0"/>
                  </a:moveTo>
                  <a:cubicBezTo>
                    <a:pt x="4972" y="0"/>
                    <a:pt x="0" y="5150"/>
                    <a:pt x="0" y="11366"/>
                  </a:cubicBezTo>
                  <a:cubicBezTo>
                    <a:pt x="0" y="17581"/>
                    <a:pt x="4972" y="22554"/>
                    <a:pt x="11188" y="22554"/>
                  </a:cubicBezTo>
                  <a:cubicBezTo>
                    <a:pt x="17581" y="22554"/>
                    <a:pt x="22553" y="17581"/>
                    <a:pt x="22553" y="11366"/>
                  </a:cubicBezTo>
                  <a:cubicBezTo>
                    <a:pt x="22553" y="5150"/>
                    <a:pt x="17581" y="0"/>
                    <a:pt x="111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7"/>
            <p:cNvSpPr/>
            <p:nvPr/>
          </p:nvSpPr>
          <p:spPr>
            <a:xfrm>
              <a:off x="3685675" y="992850"/>
              <a:ext cx="426225" cy="430675"/>
            </a:xfrm>
            <a:custGeom>
              <a:avLst/>
              <a:gdLst/>
              <a:ahLst/>
              <a:cxnLst/>
              <a:rect l="l" t="t" r="r" b="b"/>
              <a:pathLst>
                <a:path w="17049" h="17227" extrusionOk="0">
                  <a:moveTo>
                    <a:pt x="8524" y="0"/>
                  </a:moveTo>
                  <a:cubicBezTo>
                    <a:pt x="3907" y="0"/>
                    <a:pt x="0" y="3907"/>
                    <a:pt x="0" y="8702"/>
                  </a:cubicBezTo>
                  <a:cubicBezTo>
                    <a:pt x="0" y="13319"/>
                    <a:pt x="3907" y="17226"/>
                    <a:pt x="8524" y="17226"/>
                  </a:cubicBezTo>
                  <a:cubicBezTo>
                    <a:pt x="13319" y="17226"/>
                    <a:pt x="17048" y="13319"/>
                    <a:pt x="17048" y="8702"/>
                  </a:cubicBezTo>
                  <a:cubicBezTo>
                    <a:pt x="17048" y="3907"/>
                    <a:pt x="13319" y="0"/>
                    <a:pt x="8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91"/>
        <p:cNvGrpSpPr/>
        <p:nvPr/>
      </p:nvGrpSpPr>
      <p:grpSpPr>
        <a:xfrm>
          <a:off x="0" y="0"/>
          <a:ext cx="0" cy="0"/>
          <a:chOff x="0" y="0"/>
          <a:chExt cx="0" cy="0"/>
        </a:xfrm>
      </p:grpSpPr>
      <p:sp>
        <p:nvSpPr>
          <p:cNvPr id="292" name="Google Shape;292;p8"/>
          <p:cNvSpPr/>
          <p:nvPr/>
        </p:nvSpPr>
        <p:spPr>
          <a:xfrm>
            <a:off x="421075" y="389425"/>
            <a:ext cx="8309400" cy="4369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8"/>
          <p:cNvSpPr txBox="1">
            <a:spLocks noGrp="1"/>
          </p:cNvSpPr>
          <p:nvPr>
            <p:ph type="title"/>
          </p:nvPr>
        </p:nvSpPr>
        <p:spPr>
          <a:xfrm>
            <a:off x="3137675" y="3020300"/>
            <a:ext cx="2868600" cy="4167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2600"/>
            </a:lvl1pPr>
            <a:lvl2pPr lvl="1">
              <a:spcBef>
                <a:spcPts val="160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294" name="Google Shape;294;p8"/>
          <p:cNvSpPr txBox="1">
            <a:spLocks noGrp="1"/>
          </p:cNvSpPr>
          <p:nvPr>
            <p:ph type="subTitle" idx="1"/>
          </p:nvPr>
        </p:nvSpPr>
        <p:spPr>
          <a:xfrm>
            <a:off x="1288050" y="1706500"/>
            <a:ext cx="6567900" cy="1131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sz="2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295" name="Google Shape;295;p8"/>
          <p:cNvGrpSpPr/>
          <p:nvPr/>
        </p:nvGrpSpPr>
        <p:grpSpPr>
          <a:xfrm rot="-2081495" flipH="1">
            <a:off x="7710807" y="3575766"/>
            <a:ext cx="997011" cy="2057275"/>
            <a:chOff x="2479375" y="241250"/>
            <a:chExt cx="2454400" cy="5089875"/>
          </a:xfrm>
        </p:grpSpPr>
        <p:sp>
          <p:nvSpPr>
            <p:cNvPr id="296" name="Google Shape;296;p8"/>
            <p:cNvSpPr/>
            <p:nvPr/>
          </p:nvSpPr>
          <p:spPr>
            <a:xfrm>
              <a:off x="2479375" y="1065000"/>
              <a:ext cx="1943850" cy="4266125"/>
            </a:xfrm>
            <a:custGeom>
              <a:avLst/>
              <a:gdLst/>
              <a:ahLst/>
              <a:cxnLst/>
              <a:rect l="l" t="t" r="r" b="b"/>
              <a:pathLst>
                <a:path w="77754" h="170645" extrusionOk="0">
                  <a:moveTo>
                    <a:pt x="75783" y="0"/>
                  </a:moveTo>
                  <a:cubicBezTo>
                    <a:pt x="74757" y="0"/>
                    <a:pt x="73647" y="666"/>
                    <a:pt x="73536" y="1998"/>
                  </a:cubicBezTo>
                  <a:cubicBezTo>
                    <a:pt x="65988" y="61933"/>
                    <a:pt x="55777" y="129859"/>
                    <a:pt x="1836" y="166708"/>
                  </a:cubicBezTo>
                  <a:cubicBezTo>
                    <a:pt x="0" y="167993"/>
                    <a:pt x="1201" y="170644"/>
                    <a:pt x="2927" y="170644"/>
                  </a:cubicBezTo>
                  <a:cubicBezTo>
                    <a:pt x="3288" y="170644"/>
                    <a:pt x="3672" y="170528"/>
                    <a:pt x="4056" y="170260"/>
                  </a:cubicBezTo>
                  <a:lnTo>
                    <a:pt x="4056" y="170038"/>
                  </a:lnTo>
                  <a:cubicBezTo>
                    <a:pt x="59329" y="132523"/>
                    <a:pt x="69984" y="63709"/>
                    <a:pt x="77531" y="1998"/>
                  </a:cubicBezTo>
                  <a:cubicBezTo>
                    <a:pt x="77753" y="666"/>
                    <a:pt x="76810" y="0"/>
                    <a:pt x="7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8"/>
            <p:cNvSpPr/>
            <p:nvPr/>
          </p:nvSpPr>
          <p:spPr>
            <a:xfrm>
              <a:off x="4179025" y="241250"/>
              <a:ext cx="443975" cy="1395375"/>
            </a:xfrm>
            <a:custGeom>
              <a:avLst/>
              <a:gdLst/>
              <a:ahLst/>
              <a:cxnLst/>
              <a:rect l="l" t="t" r="r" b="b"/>
              <a:pathLst>
                <a:path w="17759" h="55815" extrusionOk="0">
                  <a:moveTo>
                    <a:pt x="10381" y="1"/>
                  </a:moveTo>
                  <a:cubicBezTo>
                    <a:pt x="8131" y="1"/>
                    <a:pt x="6021" y="1087"/>
                    <a:pt x="4884" y="2983"/>
                  </a:cubicBezTo>
                  <a:cubicBezTo>
                    <a:pt x="3330" y="5203"/>
                    <a:pt x="2664" y="7644"/>
                    <a:pt x="2442" y="10308"/>
                  </a:cubicBezTo>
                  <a:cubicBezTo>
                    <a:pt x="0" y="25403"/>
                    <a:pt x="888" y="40941"/>
                    <a:pt x="4884" y="55814"/>
                  </a:cubicBezTo>
                  <a:lnTo>
                    <a:pt x="13985" y="25403"/>
                  </a:lnTo>
                  <a:cubicBezTo>
                    <a:pt x="15761" y="19187"/>
                    <a:pt x="17759" y="12972"/>
                    <a:pt x="16427" y="6756"/>
                  </a:cubicBezTo>
                  <a:cubicBezTo>
                    <a:pt x="16205" y="3871"/>
                    <a:pt x="14207" y="1207"/>
                    <a:pt x="11543" y="97"/>
                  </a:cubicBezTo>
                  <a:cubicBezTo>
                    <a:pt x="11155" y="32"/>
                    <a:pt x="10766" y="1"/>
                    <a:pt x="103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8"/>
            <p:cNvSpPr/>
            <p:nvPr/>
          </p:nvSpPr>
          <p:spPr>
            <a:xfrm>
              <a:off x="3679550" y="1462325"/>
              <a:ext cx="399600" cy="1189850"/>
            </a:xfrm>
            <a:custGeom>
              <a:avLst/>
              <a:gdLst/>
              <a:ahLst/>
              <a:cxnLst/>
              <a:rect l="l" t="t" r="r" b="b"/>
              <a:pathLst>
                <a:path w="15984" h="47594" extrusionOk="0">
                  <a:moveTo>
                    <a:pt x="3784" y="1"/>
                  </a:moveTo>
                  <a:cubicBezTo>
                    <a:pt x="3091" y="1"/>
                    <a:pt x="2398" y="179"/>
                    <a:pt x="1777" y="534"/>
                  </a:cubicBezTo>
                  <a:cubicBezTo>
                    <a:pt x="445" y="2088"/>
                    <a:pt x="1" y="3863"/>
                    <a:pt x="445" y="5639"/>
                  </a:cubicBezTo>
                  <a:cubicBezTo>
                    <a:pt x="1777" y="20734"/>
                    <a:pt x="7104" y="35163"/>
                    <a:pt x="15984" y="47594"/>
                  </a:cubicBezTo>
                  <a:cubicBezTo>
                    <a:pt x="15318" y="33609"/>
                    <a:pt x="13098" y="19624"/>
                    <a:pt x="9102" y="6083"/>
                  </a:cubicBezTo>
                  <a:cubicBezTo>
                    <a:pt x="8658" y="4307"/>
                    <a:pt x="7992" y="2754"/>
                    <a:pt x="6660" y="1200"/>
                  </a:cubicBezTo>
                  <a:cubicBezTo>
                    <a:pt x="5861" y="401"/>
                    <a:pt x="4822" y="1"/>
                    <a:pt x="37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8"/>
            <p:cNvSpPr/>
            <p:nvPr/>
          </p:nvSpPr>
          <p:spPr>
            <a:xfrm>
              <a:off x="4123525" y="1803575"/>
              <a:ext cx="810250" cy="1118775"/>
            </a:xfrm>
            <a:custGeom>
              <a:avLst/>
              <a:gdLst/>
              <a:ahLst/>
              <a:cxnLst/>
              <a:rect l="l" t="t" r="r" b="b"/>
              <a:pathLst>
                <a:path w="32410" h="44751" extrusionOk="0">
                  <a:moveTo>
                    <a:pt x="26344" y="0"/>
                  </a:moveTo>
                  <a:cubicBezTo>
                    <a:pt x="26080" y="0"/>
                    <a:pt x="25807" y="63"/>
                    <a:pt x="25528" y="203"/>
                  </a:cubicBezTo>
                  <a:cubicBezTo>
                    <a:pt x="24640" y="425"/>
                    <a:pt x="24418" y="1534"/>
                    <a:pt x="24196" y="2644"/>
                  </a:cubicBezTo>
                  <a:cubicBezTo>
                    <a:pt x="22642" y="10414"/>
                    <a:pt x="20201" y="17739"/>
                    <a:pt x="16871" y="25064"/>
                  </a:cubicBezTo>
                  <a:cubicBezTo>
                    <a:pt x="13319" y="31946"/>
                    <a:pt x="7548" y="35276"/>
                    <a:pt x="222" y="37939"/>
                  </a:cubicBezTo>
                  <a:lnTo>
                    <a:pt x="0" y="37939"/>
                  </a:lnTo>
                  <a:cubicBezTo>
                    <a:pt x="2573" y="42480"/>
                    <a:pt x="7623" y="44750"/>
                    <a:pt x="12757" y="44750"/>
                  </a:cubicBezTo>
                  <a:cubicBezTo>
                    <a:pt x="15153" y="44750"/>
                    <a:pt x="17567" y="44256"/>
                    <a:pt x="19757" y="43267"/>
                  </a:cubicBezTo>
                  <a:cubicBezTo>
                    <a:pt x="26416" y="39493"/>
                    <a:pt x="30856" y="33056"/>
                    <a:pt x="31744" y="25508"/>
                  </a:cubicBezTo>
                  <a:cubicBezTo>
                    <a:pt x="32410" y="17961"/>
                    <a:pt x="31522" y="10414"/>
                    <a:pt x="29302" y="3310"/>
                  </a:cubicBezTo>
                  <a:cubicBezTo>
                    <a:pt x="28928" y="1813"/>
                    <a:pt x="27764" y="0"/>
                    <a:pt x="263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8"/>
            <p:cNvSpPr/>
            <p:nvPr/>
          </p:nvSpPr>
          <p:spPr>
            <a:xfrm>
              <a:off x="3302200" y="2345350"/>
              <a:ext cx="610475" cy="1031550"/>
            </a:xfrm>
            <a:custGeom>
              <a:avLst/>
              <a:gdLst/>
              <a:ahLst/>
              <a:cxnLst/>
              <a:rect l="l" t="t" r="r" b="b"/>
              <a:pathLst>
                <a:path w="24419" h="41262" extrusionOk="0">
                  <a:moveTo>
                    <a:pt x="2672" y="1"/>
                  </a:moveTo>
                  <a:cubicBezTo>
                    <a:pt x="2278" y="1"/>
                    <a:pt x="1899" y="88"/>
                    <a:pt x="1554" y="286"/>
                  </a:cubicBezTo>
                  <a:cubicBezTo>
                    <a:pt x="444" y="1396"/>
                    <a:pt x="0" y="2728"/>
                    <a:pt x="222" y="4281"/>
                  </a:cubicBezTo>
                  <a:cubicBezTo>
                    <a:pt x="666" y="15158"/>
                    <a:pt x="4884" y="25592"/>
                    <a:pt x="11987" y="34027"/>
                  </a:cubicBezTo>
                  <a:cubicBezTo>
                    <a:pt x="14669" y="36900"/>
                    <a:pt x="18673" y="41262"/>
                    <a:pt x="22431" y="41262"/>
                  </a:cubicBezTo>
                  <a:cubicBezTo>
                    <a:pt x="23028" y="41262"/>
                    <a:pt x="23618" y="41152"/>
                    <a:pt x="24196" y="40908"/>
                  </a:cubicBezTo>
                  <a:lnTo>
                    <a:pt x="24418" y="41130"/>
                  </a:lnTo>
                  <a:cubicBezTo>
                    <a:pt x="22642" y="26701"/>
                    <a:pt x="16427" y="12939"/>
                    <a:pt x="6660" y="2284"/>
                  </a:cubicBezTo>
                  <a:cubicBezTo>
                    <a:pt x="5624" y="1075"/>
                    <a:pt x="4051" y="1"/>
                    <a:pt x="26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8"/>
            <p:cNvSpPr/>
            <p:nvPr/>
          </p:nvSpPr>
          <p:spPr>
            <a:xfrm>
              <a:off x="3651825" y="3385450"/>
              <a:ext cx="982275" cy="684600"/>
            </a:xfrm>
            <a:custGeom>
              <a:avLst/>
              <a:gdLst/>
              <a:ahLst/>
              <a:cxnLst/>
              <a:rect l="l" t="t" r="r" b="b"/>
              <a:pathLst>
                <a:path w="39291" h="27384" extrusionOk="0">
                  <a:moveTo>
                    <a:pt x="0" y="23278"/>
                  </a:moveTo>
                  <a:lnTo>
                    <a:pt x="0" y="23500"/>
                  </a:lnTo>
                  <a:cubicBezTo>
                    <a:pt x="39" y="23451"/>
                    <a:pt x="77" y="23402"/>
                    <a:pt x="116" y="23353"/>
                  </a:cubicBezTo>
                  <a:lnTo>
                    <a:pt x="116" y="23353"/>
                  </a:lnTo>
                  <a:cubicBezTo>
                    <a:pt x="77" y="23328"/>
                    <a:pt x="39" y="23303"/>
                    <a:pt x="0" y="23278"/>
                  </a:cubicBezTo>
                  <a:close/>
                  <a:moveTo>
                    <a:pt x="33289" y="0"/>
                  </a:moveTo>
                  <a:cubicBezTo>
                    <a:pt x="32780" y="0"/>
                    <a:pt x="32262" y="63"/>
                    <a:pt x="31743" y="192"/>
                  </a:cubicBezTo>
                  <a:cubicBezTo>
                    <a:pt x="29080" y="858"/>
                    <a:pt x="26860" y="1968"/>
                    <a:pt x="24862" y="3522"/>
                  </a:cubicBezTo>
                  <a:cubicBezTo>
                    <a:pt x="16477" y="9479"/>
                    <a:pt x="6557" y="15218"/>
                    <a:pt x="116" y="23353"/>
                  </a:cubicBezTo>
                  <a:lnTo>
                    <a:pt x="116" y="23353"/>
                  </a:lnTo>
                  <a:cubicBezTo>
                    <a:pt x="4431" y="26109"/>
                    <a:pt x="9176" y="27384"/>
                    <a:pt x="13832" y="27384"/>
                  </a:cubicBezTo>
                  <a:cubicBezTo>
                    <a:pt x="24732" y="27384"/>
                    <a:pt x="35145" y="20396"/>
                    <a:pt x="38403" y="9071"/>
                  </a:cubicBezTo>
                  <a:cubicBezTo>
                    <a:pt x="39291" y="7074"/>
                    <a:pt x="39291" y="4854"/>
                    <a:pt x="38403" y="2856"/>
                  </a:cubicBezTo>
                  <a:cubicBezTo>
                    <a:pt x="37330" y="1068"/>
                    <a:pt x="35393" y="0"/>
                    <a:pt x="33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2" name="Google Shape;302;p8"/>
          <p:cNvGrpSpPr/>
          <p:nvPr/>
        </p:nvGrpSpPr>
        <p:grpSpPr>
          <a:xfrm>
            <a:off x="8230096" y="1655452"/>
            <a:ext cx="2036147" cy="3878988"/>
            <a:chOff x="2453075" y="238700"/>
            <a:chExt cx="2722850" cy="5187200"/>
          </a:xfrm>
        </p:grpSpPr>
        <p:sp>
          <p:nvSpPr>
            <p:cNvPr id="303" name="Google Shape;303;p8"/>
            <p:cNvSpPr/>
            <p:nvPr/>
          </p:nvSpPr>
          <p:spPr>
            <a:xfrm>
              <a:off x="2453075" y="238700"/>
              <a:ext cx="2722850" cy="4798700"/>
            </a:xfrm>
            <a:custGeom>
              <a:avLst/>
              <a:gdLst/>
              <a:ahLst/>
              <a:cxnLst/>
              <a:rect l="l" t="t" r="r" b="b"/>
              <a:pathLst>
                <a:path w="108914" h="191948" extrusionOk="0">
                  <a:moveTo>
                    <a:pt x="24574" y="0"/>
                  </a:moveTo>
                  <a:cubicBezTo>
                    <a:pt x="23468" y="0"/>
                    <a:pt x="22350" y="146"/>
                    <a:pt x="21231" y="457"/>
                  </a:cubicBezTo>
                  <a:cubicBezTo>
                    <a:pt x="14394" y="2376"/>
                    <a:pt x="10436" y="9693"/>
                    <a:pt x="8997" y="16770"/>
                  </a:cubicBezTo>
                  <a:cubicBezTo>
                    <a:pt x="5518" y="33203"/>
                    <a:pt x="10916" y="50355"/>
                    <a:pt x="23150" y="61990"/>
                  </a:cubicBezTo>
                  <a:cubicBezTo>
                    <a:pt x="27589" y="66189"/>
                    <a:pt x="32986" y="69667"/>
                    <a:pt x="35505" y="75185"/>
                  </a:cubicBezTo>
                  <a:cubicBezTo>
                    <a:pt x="38024" y="80702"/>
                    <a:pt x="35505" y="88979"/>
                    <a:pt x="29508" y="89459"/>
                  </a:cubicBezTo>
                  <a:cubicBezTo>
                    <a:pt x="29387" y="89465"/>
                    <a:pt x="29267" y="89468"/>
                    <a:pt x="29148" y="89468"/>
                  </a:cubicBezTo>
                  <a:cubicBezTo>
                    <a:pt x="25001" y="89468"/>
                    <a:pt x="21125" y="85877"/>
                    <a:pt x="17013" y="85877"/>
                  </a:cubicBezTo>
                  <a:cubicBezTo>
                    <a:pt x="16622" y="85877"/>
                    <a:pt x="16229" y="85909"/>
                    <a:pt x="15834" y="85980"/>
                  </a:cubicBezTo>
                  <a:cubicBezTo>
                    <a:pt x="9596" y="87060"/>
                    <a:pt x="9236" y="96775"/>
                    <a:pt x="13435" y="101453"/>
                  </a:cubicBezTo>
                  <a:cubicBezTo>
                    <a:pt x="17753" y="106011"/>
                    <a:pt x="24110" y="108051"/>
                    <a:pt x="29028" y="112129"/>
                  </a:cubicBezTo>
                  <a:cubicBezTo>
                    <a:pt x="33946" y="116207"/>
                    <a:pt x="36345" y="124843"/>
                    <a:pt x="31187" y="128442"/>
                  </a:cubicBezTo>
                  <a:cubicBezTo>
                    <a:pt x="29533" y="129527"/>
                    <a:pt x="27611" y="129811"/>
                    <a:pt x="25595" y="129811"/>
                  </a:cubicBezTo>
                  <a:cubicBezTo>
                    <a:pt x="23390" y="129811"/>
                    <a:pt x="21072" y="129472"/>
                    <a:pt x="18866" y="129472"/>
                  </a:cubicBezTo>
                  <a:cubicBezTo>
                    <a:pt x="18410" y="129472"/>
                    <a:pt x="17958" y="129486"/>
                    <a:pt x="17513" y="129521"/>
                  </a:cubicBezTo>
                  <a:cubicBezTo>
                    <a:pt x="5398" y="130241"/>
                    <a:pt x="0" y="146674"/>
                    <a:pt x="5278" y="157709"/>
                  </a:cubicBezTo>
                  <a:cubicBezTo>
                    <a:pt x="10556" y="168625"/>
                    <a:pt x="22071" y="174742"/>
                    <a:pt x="32866" y="180140"/>
                  </a:cubicBezTo>
                  <a:lnTo>
                    <a:pt x="32866" y="180260"/>
                  </a:lnTo>
                  <a:cubicBezTo>
                    <a:pt x="36944" y="182179"/>
                    <a:pt x="40783" y="184458"/>
                    <a:pt x="44621" y="186737"/>
                  </a:cubicBezTo>
                  <a:cubicBezTo>
                    <a:pt x="51818" y="189616"/>
                    <a:pt x="59375" y="191415"/>
                    <a:pt x="67171" y="191895"/>
                  </a:cubicBezTo>
                  <a:cubicBezTo>
                    <a:pt x="67881" y="191930"/>
                    <a:pt x="68594" y="191948"/>
                    <a:pt x="69309" y="191948"/>
                  </a:cubicBezTo>
                  <a:cubicBezTo>
                    <a:pt x="83091" y="191948"/>
                    <a:pt x="97568" y="185367"/>
                    <a:pt x="103156" y="172823"/>
                  </a:cubicBezTo>
                  <a:cubicBezTo>
                    <a:pt x="108913" y="159748"/>
                    <a:pt x="100037" y="141036"/>
                    <a:pt x="85643" y="140797"/>
                  </a:cubicBezTo>
                  <a:cubicBezTo>
                    <a:pt x="91881" y="136358"/>
                    <a:pt x="97758" y="130841"/>
                    <a:pt x="100757" y="123884"/>
                  </a:cubicBezTo>
                  <a:cubicBezTo>
                    <a:pt x="103876" y="116807"/>
                    <a:pt x="103516" y="107811"/>
                    <a:pt x="98358" y="102293"/>
                  </a:cubicBezTo>
                  <a:cubicBezTo>
                    <a:pt x="95714" y="99403"/>
                    <a:pt x="91683" y="97837"/>
                    <a:pt x="87768" y="97837"/>
                  </a:cubicBezTo>
                  <a:cubicBezTo>
                    <a:pt x="84046" y="97837"/>
                    <a:pt x="80428" y="99253"/>
                    <a:pt x="78207" y="102293"/>
                  </a:cubicBezTo>
                  <a:cubicBezTo>
                    <a:pt x="76407" y="104812"/>
                    <a:pt x="75328" y="108171"/>
                    <a:pt x="72449" y="109250"/>
                  </a:cubicBezTo>
                  <a:cubicBezTo>
                    <a:pt x="71899" y="109477"/>
                    <a:pt x="71347" y="109581"/>
                    <a:pt x="70804" y="109581"/>
                  </a:cubicBezTo>
                  <a:cubicBezTo>
                    <a:pt x="67323" y="109581"/>
                    <a:pt x="64237" y="105293"/>
                    <a:pt x="64653" y="101453"/>
                  </a:cubicBezTo>
                  <a:cubicBezTo>
                    <a:pt x="65132" y="97015"/>
                    <a:pt x="68491" y="93537"/>
                    <a:pt x="71370" y="90298"/>
                  </a:cubicBezTo>
                  <a:cubicBezTo>
                    <a:pt x="74368" y="86940"/>
                    <a:pt x="77247" y="82861"/>
                    <a:pt x="76647" y="78423"/>
                  </a:cubicBezTo>
                  <a:cubicBezTo>
                    <a:pt x="75208" y="69067"/>
                    <a:pt x="61894" y="68827"/>
                    <a:pt x="53977" y="63790"/>
                  </a:cubicBezTo>
                  <a:cubicBezTo>
                    <a:pt x="46420" y="58992"/>
                    <a:pt x="44021" y="49276"/>
                    <a:pt x="43542" y="40400"/>
                  </a:cubicBezTo>
                  <a:cubicBezTo>
                    <a:pt x="43182" y="31523"/>
                    <a:pt x="44141" y="22407"/>
                    <a:pt x="41383" y="13891"/>
                  </a:cubicBezTo>
                  <a:cubicBezTo>
                    <a:pt x="38877" y="6582"/>
                    <a:pt x="32008" y="0"/>
                    <a:pt x="245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8"/>
            <p:cNvSpPr/>
            <p:nvPr/>
          </p:nvSpPr>
          <p:spPr>
            <a:xfrm>
              <a:off x="3046825" y="1080750"/>
              <a:ext cx="1391425" cy="4345150"/>
            </a:xfrm>
            <a:custGeom>
              <a:avLst/>
              <a:gdLst/>
              <a:ahLst/>
              <a:cxnLst/>
              <a:rect l="l" t="t" r="r" b="b"/>
              <a:pathLst>
                <a:path w="55657" h="173806" extrusionOk="0">
                  <a:moveTo>
                    <a:pt x="0" y="1"/>
                  </a:moveTo>
                  <a:lnTo>
                    <a:pt x="0" y="1"/>
                  </a:lnTo>
                  <a:cubicBezTo>
                    <a:pt x="3479" y="6958"/>
                    <a:pt x="6837" y="13915"/>
                    <a:pt x="10076" y="20992"/>
                  </a:cubicBezTo>
                  <a:cubicBezTo>
                    <a:pt x="13194" y="27949"/>
                    <a:pt x="16073" y="35145"/>
                    <a:pt x="18832" y="42342"/>
                  </a:cubicBezTo>
                  <a:cubicBezTo>
                    <a:pt x="24230" y="56856"/>
                    <a:pt x="28668" y="71610"/>
                    <a:pt x="32146" y="86603"/>
                  </a:cubicBezTo>
                  <a:lnTo>
                    <a:pt x="33346" y="92241"/>
                  </a:lnTo>
                  <a:lnTo>
                    <a:pt x="34545" y="97998"/>
                  </a:lnTo>
                  <a:cubicBezTo>
                    <a:pt x="35385" y="101717"/>
                    <a:pt x="35985" y="105555"/>
                    <a:pt x="36584" y="109394"/>
                  </a:cubicBezTo>
                  <a:cubicBezTo>
                    <a:pt x="37184" y="113112"/>
                    <a:pt x="37784" y="116950"/>
                    <a:pt x="38264" y="120789"/>
                  </a:cubicBezTo>
                  <a:cubicBezTo>
                    <a:pt x="38624" y="124627"/>
                    <a:pt x="39103" y="128465"/>
                    <a:pt x="39463" y="132304"/>
                  </a:cubicBezTo>
                  <a:cubicBezTo>
                    <a:pt x="40183" y="139980"/>
                    <a:pt x="40543" y="147897"/>
                    <a:pt x="42582" y="155334"/>
                  </a:cubicBezTo>
                  <a:cubicBezTo>
                    <a:pt x="43421" y="159172"/>
                    <a:pt x="44981" y="162771"/>
                    <a:pt x="47020" y="166129"/>
                  </a:cubicBezTo>
                  <a:cubicBezTo>
                    <a:pt x="49179" y="169488"/>
                    <a:pt x="52178" y="172127"/>
                    <a:pt x="55656" y="173806"/>
                  </a:cubicBezTo>
                  <a:cubicBezTo>
                    <a:pt x="52298" y="171887"/>
                    <a:pt x="49539" y="169128"/>
                    <a:pt x="47500" y="165769"/>
                  </a:cubicBezTo>
                  <a:cubicBezTo>
                    <a:pt x="45581" y="162531"/>
                    <a:pt x="44261" y="158932"/>
                    <a:pt x="43541" y="155094"/>
                  </a:cubicBezTo>
                  <a:cubicBezTo>
                    <a:pt x="41862" y="147657"/>
                    <a:pt x="41742" y="139860"/>
                    <a:pt x="41142" y="132184"/>
                  </a:cubicBezTo>
                  <a:cubicBezTo>
                    <a:pt x="39943" y="116710"/>
                    <a:pt x="37664" y="101237"/>
                    <a:pt x="34185" y="86124"/>
                  </a:cubicBezTo>
                  <a:cubicBezTo>
                    <a:pt x="33466" y="82285"/>
                    <a:pt x="32506" y="78567"/>
                    <a:pt x="31427" y="74848"/>
                  </a:cubicBezTo>
                  <a:cubicBezTo>
                    <a:pt x="30347" y="71130"/>
                    <a:pt x="29388" y="67412"/>
                    <a:pt x="28188" y="63693"/>
                  </a:cubicBezTo>
                  <a:lnTo>
                    <a:pt x="26389" y="58056"/>
                  </a:lnTo>
                  <a:cubicBezTo>
                    <a:pt x="25789" y="56256"/>
                    <a:pt x="25069" y="54457"/>
                    <a:pt x="24470" y="52658"/>
                  </a:cubicBezTo>
                  <a:cubicBezTo>
                    <a:pt x="23270" y="48940"/>
                    <a:pt x="21831" y="45341"/>
                    <a:pt x="20391" y="41743"/>
                  </a:cubicBezTo>
                  <a:cubicBezTo>
                    <a:pt x="17513" y="34546"/>
                    <a:pt x="14394" y="27349"/>
                    <a:pt x="11035" y="20392"/>
                  </a:cubicBezTo>
                  <a:cubicBezTo>
                    <a:pt x="7677" y="13555"/>
                    <a:pt x="3839" y="6718"/>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8"/>
            <p:cNvSpPr/>
            <p:nvPr/>
          </p:nvSpPr>
          <p:spPr>
            <a:xfrm>
              <a:off x="3688550" y="2046325"/>
              <a:ext cx="122950" cy="602775"/>
            </a:xfrm>
            <a:custGeom>
              <a:avLst/>
              <a:gdLst/>
              <a:ahLst/>
              <a:cxnLst/>
              <a:rect l="l" t="t" r="r" b="b"/>
              <a:pathLst>
                <a:path w="4918" h="24111" extrusionOk="0">
                  <a:moveTo>
                    <a:pt x="2039" y="1"/>
                  </a:moveTo>
                  <a:lnTo>
                    <a:pt x="2039" y="1"/>
                  </a:lnTo>
                  <a:cubicBezTo>
                    <a:pt x="4438" y="7798"/>
                    <a:pt x="3719" y="16194"/>
                    <a:pt x="0" y="23511"/>
                  </a:cubicBezTo>
                  <a:lnTo>
                    <a:pt x="1320" y="24111"/>
                  </a:lnTo>
                  <a:cubicBezTo>
                    <a:pt x="4678" y="16434"/>
                    <a:pt x="4918" y="7798"/>
                    <a:pt x="20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8"/>
            <p:cNvSpPr/>
            <p:nvPr/>
          </p:nvSpPr>
          <p:spPr>
            <a:xfrm>
              <a:off x="3235725" y="882825"/>
              <a:ext cx="131975" cy="761700"/>
            </a:xfrm>
            <a:custGeom>
              <a:avLst/>
              <a:gdLst/>
              <a:ahLst/>
              <a:cxnLst/>
              <a:rect l="l" t="t" r="r" b="b"/>
              <a:pathLst>
                <a:path w="5279" h="30468" extrusionOk="0">
                  <a:moveTo>
                    <a:pt x="1" y="1"/>
                  </a:moveTo>
                  <a:lnTo>
                    <a:pt x="1" y="1"/>
                  </a:lnTo>
                  <a:cubicBezTo>
                    <a:pt x="3479" y="9717"/>
                    <a:pt x="4679" y="20032"/>
                    <a:pt x="3479" y="30348"/>
                  </a:cubicBezTo>
                  <a:lnTo>
                    <a:pt x="4319" y="30468"/>
                  </a:lnTo>
                  <a:cubicBezTo>
                    <a:pt x="5279" y="20032"/>
                    <a:pt x="3719" y="9717"/>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8"/>
            <p:cNvSpPr/>
            <p:nvPr/>
          </p:nvSpPr>
          <p:spPr>
            <a:xfrm>
              <a:off x="2941875" y="1431600"/>
              <a:ext cx="473800" cy="428850"/>
            </a:xfrm>
            <a:custGeom>
              <a:avLst/>
              <a:gdLst/>
              <a:ahLst/>
              <a:cxnLst/>
              <a:rect l="l" t="t" r="r" b="b"/>
              <a:pathLst>
                <a:path w="18952" h="17154" extrusionOk="0">
                  <a:moveTo>
                    <a:pt x="0" y="0"/>
                  </a:moveTo>
                  <a:cubicBezTo>
                    <a:pt x="3718" y="7917"/>
                    <a:pt x="10435" y="14154"/>
                    <a:pt x="18712" y="17153"/>
                  </a:cubicBezTo>
                  <a:lnTo>
                    <a:pt x="18952" y="16433"/>
                  </a:lnTo>
                  <a:cubicBezTo>
                    <a:pt x="10675" y="13675"/>
                    <a:pt x="3838" y="779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8"/>
            <p:cNvSpPr/>
            <p:nvPr/>
          </p:nvSpPr>
          <p:spPr>
            <a:xfrm>
              <a:off x="3268725" y="2730050"/>
              <a:ext cx="563775" cy="392850"/>
            </a:xfrm>
            <a:custGeom>
              <a:avLst/>
              <a:gdLst/>
              <a:ahLst/>
              <a:cxnLst/>
              <a:rect l="l" t="t" r="r" b="b"/>
              <a:pathLst>
                <a:path w="22551" h="15714" extrusionOk="0">
                  <a:moveTo>
                    <a:pt x="0" y="0"/>
                  </a:moveTo>
                  <a:lnTo>
                    <a:pt x="0" y="0"/>
                  </a:lnTo>
                  <a:cubicBezTo>
                    <a:pt x="4678" y="8397"/>
                    <a:pt x="12835" y="14274"/>
                    <a:pt x="22311" y="15713"/>
                  </a:cubicBezTo>
                  <a:lnTo>
                    <a:pt x="22551" y="14274"/>
                  </a:lnTo>
                  <a:cubicBezTo>
                    <a:pt x="13195" y="13195"/>
                    <a:pt x="4918" y="791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8"/>
            <p:cNvSpPr/>
            <p:nvPr/>
          </p:nvSpPr>
          <p:spPr>
            <a:xfrm>
              <a:off x="2872900" y="3867900"/>
              <a:ext cx="1238475" cy="742350"/>
            </a:xfrm>
            <a:custGeom>
              <a:avLst/>
              <a:gdLst/>
              <a:ahLst/>
              <a:cxnLst/>
              <a:rect l="l" t="t" r="r" b="b"/>
              <a:pathLst>
                <a:path w="49539" h="29694" extrusionOk="0">
                  <a:moveTo>
                    <a:pt x="13104" y="0"/>
                  </a:moveTo>
                  <a:cubicBezTo>
                    <a:pt x="8682" y="0"/>
                    <a:pt x="4245" y="779"/>
                    <a:pt x="0" y="2346"/>
                  </a:cubicBezTo>
                  <a:cubicBezTo>
                    <a:pt x="3852" y="1062"/>
                    <a:pt x="7827" y="426"/>
                    <a:pt x="11778" y="426"/>
                  </a:cubicBezTo>
                  <a:cubicBezTo>
                    <a:pt x="18159" y="426"/>
                    <a:pt x="24476" y="2084"/>
                    <a:pt x="30107" y="5344"/>
                  </a:cubicBezTo>
                  <a:cubicBezTo>
                    <a:pt x="39103" y="10622"/>
                    <a:pt x="45341" y="19498"/>
                    <a:pt x="47260" y="29694"/>
                  </a:cubicBezTo>
                  <a:lnTo>
                    <a:pt x="49539" y="29214"/>
                  </a:lnTo>
                  <a:cubicBezTo>
                    <a:pt x="47020" y="18659"/>
                    <a:pt x="40183" y="9662"/>
                    <a:pt x="30707" y="4385"/>
                  </a:cubicBezTo>
                  <a:cubicBezTo>
                    <a:pt x="25223" y="1469"/>
                    <a:pt x="19178" y="0"/>
                    <a:pt x="131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8"/>
            <p:cNvSpPr/>
            <p:nvPr/>
          </p:nvSpPr>
          <p:spPr>
            <a:xfrm>
              <a:off x="3172775" y="3938525"/>
              <a:ext cx="362850" cy="275900"/>
            </a:xfrm>
            <a:custGeom>
              <a:avLst/>
              <a:gdLst/>
              <a:ahLst/>
              <a:cxnLst/>
              <a:rect l="l" t="t" r="r" b="b"/>
              <a:pathLst>
                <a:path w="14514" h="11036" extrusionOk="0">
                  <a:moveTo>
                    <a:pt x="14514" y="0"/>
                  </a:moveTo>
                  <a:cubicBezTo>
                    <a:pt x="8037" y="720"/>
                    <a:pt x="2399" y="4918"/>
                    <a:pt x="0" y="11036"/>
                  </a:cubicBezTo>
                  <a:cubicBezTo>
                    <a:pt x="2639" y="5158"/>
                    <a:pt x="8156" y="1200"/>
                    <a:pt x="14514" y="720"/>
                  </a:cubicBezTo>
                  <a:lnTo>
                    <a:pt x="145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8"/>
            <p:cNvSpPr/>
            <p:nvPr/>
          </p:nvSpPr>
          <p:spPr>
            <a:xfrm>
              <a:off x="3496625" y="3644650"/>
              <a:ext cx="251925" cy="410850"/>
            </a:xfrm>
            <a:custGeom>
              <a:avLst/>
              <a:gdLst/>
              <a:ahLst/>
              <a:cxnLst/>
              <a:rect l="l" t="t" r="r" b="b"/>
              <a:pathLst>
                <a:path w="10077" h="16434" extrusionOk="0">
                  <a:moveTo>
                    <a:pt x="0" y="0"/>
                  </a:moveTo>
                  <a:lnTo>
                    <a:pt x="0" y="0"/>
                  </a:lnTo>
                  <a:cubicBezTo>
                    <a:pt x="5158" y="3959"/>
                    <a:pt x="8277" y="9956"/>
                    <a:pt x="8517" y="16433"/>
                  </a:cubicBezTo>
                  <a:lnTo>
                    <a:pt x="10076" y="16313"/>
                  </a:lnTo>
                  <a:cubicBezTo>
                    <a:pt x="9236" y="9596"/>
                    <a:pt x="5638" y="3719"/>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8"/>
            <p:cNvSpPr/>
            <p:nvPr/>
          </p:nvSpPr>
          <p:spPr>
            <a:xfrm>
              <a:off x="3406650" y="2628075"/>
              <a:ext cx="143975" cy="374875"/>
            </a:xfrm>
            <a:custGeom>
              <a:avLst/>
              <a:gdLst/>
              <a:ahLst/>
              <a:cxnLst/>
              <a:rect l="l" t="t" r="r" b="b"/>
              <a:pathLst>
                <a:path w="5759" h="14995" extrusionOk="0">
                  <a:moveTo>
                    <a:pt x="1" y="1"/>
                  </a:moveTo>
                  <a:lnTo>
                    <a:pt x="1" y="1"/>
                  </a:lnTo>
                  <a:cubicBezTo>
                    <a:pt x="3479" y="4199"/>
                    <a:pt x="5159" y="9597"/>
                    <a:pt x="5039" y="14995"/>
                  </a:cubicBezTo>
                  <a:lnTo>
                    <a:pt x="5758" y="14995"/>
                  </a:lnTo>
                  <a:cubicBezTo>
                    <a:pt x="5758" y="9477"/>
                    <a:pt x="3719" y="4199"/>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8"/>
            <p:cNvSpPr/>
            <p:nvPr/>
          </p:nvSpPr>
          <p:spPr>
            <a:xfrm>
              <a:off x="4015400" y="3359775"/>
              <a:ext cx="446825" cy="593775"/>
            </a:xfrm>
            <a:custGeom>
              <a:avLst/>
              <a:gdLst/>
              <a:ahLst/>
              <a:cxnLst/>
              <a:rect l="l" t="t" r="r" b="b"/>
              <a:pathLst>
                <a:path w="17873" h="23751" extrusionOk="0">
                  <a:moveTo>
                    <a:pt x="17873" y="0"/>
                  </a:moveTo>
                  <a:cubicBezTo>
                    <a:pt x="16193" y="10076"/>
                    <a:pt x="9476" y="18592"/>
                    <a:pt x="0" y="22431"/>
                  </a:cubicBezTo>
                  <a:lnTo>
                    <a:pt x="600" y="23750"/>
                  </a:lnTo>
                  <a:cubicBezTo>
                    <a:pt x="10196" y="19432"/>
                    <a:pt x="16673" y="10436"/>
                    <a:pt x="178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 name="Google Shape;314;p8"/>
          <p:cNvGrpSpPr/>
          <p:nvPr/>
        </p:nvGrpSpPr>
        <p:grpSpPr>
          <a:xfrm rot="8563029" flipH="1">
            <a:off x="1001970" y="-511822"/>
            <a:ext cx="936072" cy="1777913"/>
            <a:chOff x="2392800" y="238125"/>
            <a:chExt cx="2677175" cy="5084850"/>
          </a:xfrm>
        </p:grpSpPr>
        <p:sp>
          <p:nvSpPr>
            <p:cNvPr id="315" name="Google Shape;315;p8"/>
            <p:cNvSpPr/>
            <p:nvPr/>
          </p:nvSpPr>
          <p:spPr>
            <a:xfrm>
              <a:off x="2526350" y="690275"/>
              <a:ext cx="1198100" cy="4632700"/>
            </a:xfrm>
            <a:custGeom>
              <a:avLst/>
              <a:gdLst/>
              <a:ahLst/>
              <a:cxnLst/>
              <a:rect l="l" t="t" r="r" b="b"/>
              <a:pathLst>
                <a:path w="47924" h="185308" extrusionOk="0">
                  <a:moveTo>
                    <a:pt x="35055" y="1"/>
                  </a:moveTo>
                  <a:cubicBezTo>
                    <a:pt x="33546" y="1"/>
                    <a:pt x="31869" y="1290"/>
                    <a:pt x="32203" y="3183"/>
                  </a:cubicBezTo>
                  <a:cubicBezTo>
                    <a:pt x="42560" y="64402"/>
                    <a:pt x="31648" y="127286"/>
                    <a:pt x="1131" y="181292"/>
                  </a:cubicBezTo>
                  <a:cubicBezTo>
                    <a:pt x="0" y="183428"/>
                    <a:pt x="1772" y="185308"/>
                    <a:pt x="3546" y="185308"/>
                  </a:cubicBezTo>
                  <a:cubicBezTo>
                    <a:pt x="4384" y="185308"/>
                    <a:pt x="5221" y="184889"/>
                    <a:pt x="5755" y="183881"/>
                  </a:cubicBezTo>
                  <a:lnTo>
                    <a:pt x="5570" y="183881"/>
                  </a:lnTo>
                  <a:cubicBezTo>
                    <a:pt x="36642" y="128581"/>
                    <a:pt x="47924" y="64402"/>
                    <a:pt x="37197" y="1889"/>
                  </a:cubicBezTo>
                  <a:cubicBezTo>
                    <a:pt x="36976" y="564"/>
                    <a:pt x="36052" y="1"/>
                    <a:pt x="35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8"/>
            <p:cNvSpPr/>
            <p:nvPr/>
          </p:nvSpPr>
          <p:spPr>
            <a:xfrm>
              <a:off x="3430500" y="641425"/>
              <a:ext cx="899675" cy="1623425"/>
            </a:xfrm>
            <a:custGeom>
              <a:avLst/>
              <a:gdLst/>
              <a:ahLst/>
              <a:cxnLst/>
              <a:rect l="l" t="t" r="r" b="b"/>
              <a:pathLst>
                <a:path w="35987" h="64937" extrusionOk="0">
                  <a:moveTo>
                    <a:pt x="24544" y="0"/>
                  </a:moveTo>
                  <a:cubicBezTo>
                    <a:pt x="22975" y="0"/>
                    <a:pt x="21451" y="1220"/>
                    <a:pt x="22115" y="3103"/>
                  </a:cubicBezTo>
                  <a:cubicBezTo>
                    <a:pt x="30068" y="25112"/>
                    <a:pt x="22300" y="47676"/>
                    <a:pt x="2325" y="60068"/>
                  </a:cubicBezTo>
                  <a:cubicBezTo>
                    <a:pt x="0" y="61463"/>
                    <a:pt x="1442" y="64936"/>
                    <a:pt x="3712" y="64936"/>
                  </a:cubicBezTo>
                  <a:cubicBezTo>
                    <a:pt x="4151" y="64936"/>
                    <a:pt x="4620" y="64806"/>
                    <a:pt x="5100" y="64507"/>
                  </a:cubicBezTo>
                  <a:cubicBezTo>
                    <a:pt x="26554" y="51745"/>
                    <a:pt x="35987" y="25297"/>
                    <a:pt x="27109" y="1808"/>
                  </a:cubicBezTo>
                  <a:cubicBezTo>
                    <a:pt x="26664" y="547"/>
                    <a:pt x="25594" y="0"/>
                    <a:pt x="245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8"/>
            <p:cNvSpPr/>
            <p:nvPr/>
          </p:nvSpPr>
          <p:spPr>
            <a:xfrm>
              <a:off x="2800700" y="860025"/>
              <a:ext cx="748350" cy="784950"/>
            </a:xfrm>
            <a:custGeom>
              <a:avLst/>
              <a:gdLst/>
              <a:ahLst/>
              <a:cxnLst/>
              <a:rect l="l" t="t" r="r" b="b"/>
              <a:pathLst>
                <a:path w="29934" h="31398" extrusionOk="0">
                  <a:moveTo>
                    <a:pt x="3119" y="0"/>
                  </a:moveTo>
                  <a:cubicBezTo>
                    <a:pt x="1627" y="0"/>
                    <a:pt x="0" y="1260"/>
                    <a:pt x="330" y="3237"/>
                  </a:cubicBezTo>
                  <a:cubicBezTo>
                    <a:pt x="2364" y="16923"/>
                    <a:pt x="12351" y="28020"/>
                    <a:pt x="25853" y="31349"/>
                  </a:cubicBezTo>
                  <a:cubicBezTo>
                    <a:pt x="26036" y="31382"/>
                    <a:pt x="26213" y="31397"/>
                    <a:pt x="26382" y="31397"/>
                  </a:cubicBezTo>
                  <a:cubicBezTo>
                    <a:pt x="29113" y="31397"/>
                    <a:pt x="29934" y="27400"/>
                    <a:pt x="27148" y="26356"/>
                  </a:cubicBezTo>
                  <a:cubicBezTo>
                    <a:pt x="15496" y="23581"/>
                    <a:pt x="6803" y="13779"/>
                    <a:pt x="5323" y="1942"/>
                  </a:cubicBezTo>
                  <a:cubicBezTo>
                    <a:pt x="5098" y="590"/>
                    <a:pt x="4140" y="0"/>
                    <a:pt x="31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8"/>
            <p:cNvSpPr/>
            <p:nvPr/>
          </p:nvSpPr>
          <p:spPr>
            <a:xfrm>
              <a:off x="2693325" y="2072800"/>
              <a:ext cx="794550" cy="973850"/>
            </a:xfrm>
            <a:custGeom>
              <a:avLst/>
              <a:gdLst/>
              <a:ahLst/>
              <a:cxnLst/>
              <a:rect l="l" t="t" r="r" b="b"/>
              <a:pathLst>
                <a:path w="31782" h="38954" extrusionOk="0">
                  <a:moveTo>
                    <a:pt x="5207" y="0"/>
                  </a:moveTo>
                  <a:cubicBezTo>
                    <a:pt x="4201" y="0"/>
                    <a:pt x="3292" y="564"/>
                    <a:pt x="3145" y="1888"/>
                  </a:cubicBezTo>
                  <a:cubicBezTo>
                    <a:pt x="1" y="18719"/>
                    <a:pt x="10728" y="34995"/>
                    <a:pt x="27374" y="38879"/>
                  </a:cubicBezTo>
                  <a:cubicBezTo>
                    <a:pt x="27602" y="38929"/>
                    <a:pt x="27821" y="38953"/>
                    <a:pt x="28029" y="38953"/>
                  </a:cubicBezTo>
                  <a:cubicBezTo>
                    <a:pt x="30859" y="38953"/>
                    <a:pt x="31782" y="34574"/>
                    <a:pt x="28853" y="33885"/>
                  </a:cubicBezTo>
                  <a:cubicBezTo>
                    <a:pt x="14797" y="30926"/>
                    <a:pt x="5734" y="17424"/>
                    <a:pt x="8139" y="3183"/>
                  </a:cubicBezTo>
                  <a:cubicBezTo>
                    <a:pt x="8473" y="1290"/>
                    <a:pt x="6728" y="0"/>
                    <a:pt x="52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8"/>
            <p:cNvSpPr/>
            <p:nvPr/>
          </p:nvSpPr>
          <p:spPr>
            <a:xfrm>
              <a:off x="3312950" y="2922525"/>
              <a:ext cx="678175" cy="501525"/>
            </a:xfrm>
            <a:custGeom>
              <a:avLst/>
              <a:gdLst/>
              <a:ahLst/>
              <a:cxnLst/>
              <a:rect l="l" t="t" r="r" b="b"/>
              <a:pathLst>
                <a:path w="27127" h="20061" extrusionOk="0">
                  <a:moveTo>
                    <a:pt x="23918" y="1"/>
                  </a:moveTo>
                  <a:cubicBezTo>
                    <a:pt x="22901" y="1"/>
                    <a:pt x="21884" y="525"/>
                    <a:pt x="21454" y="1745"/>
                  </a:cubicBezTo>
                  <a:cubicBezTo>
                    <a:pt x="18309" y="9143"/>
                    <a:pt x="11281" y="14322"/>
                    <a:pt x="3328" y="14692"/>
                  </a:cubicBezTo>
                  <a:cubicBezTo>
                    <a:pt x="56" y="14874"/>
                    <a:pt x="0" y="20060"/>
                    <a:pt x="3162" y="20060"/>
                  </a:cubicBezTo>
                  <a:cubicBezTo>
                    <a:pt x="3217" y="20060"/>
                    <a:pt x="3272" y="20059"/>
                    <a:pt x="3328" y="20056"/>
                  </a:cubicBezTo>
                  <a:cubicBezTo>
                    <a:pt x="13686" y="19316"/>
                    <a:pt x="22748" y="12842"/>
                    <a:pt x="26447" y="3225"/>
                  </a:cubicBezTo>
                  <a:cubicBezTo>
                    <a:pt x="27126" y="1301"/>
                    <a:pt x="25521" y="1"/>
                    <a:pt x="239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8"/>
            <p:cNvSpPr/>
            <p:nvPr/>
          </p:nvSpPr>
          <p:spPr>
            <a:xfrm>
              <a:off x="3873475" y="1658950"/>
              <a:ext cx="932725" cy="289200"/>
            </a:xfrm>
            <a:custGeom>
              <a:avLst/>
              <a:gdLst/>
              <a:ahLst/>
              <a:cxnLst/>
              <a:rect l="l" t="t" r="r" b="b"/>
              <a:pathLst>
                <a:path w="37309" h="11568" extrusionOk="0">
                  <a:moveTo>
                    <a:pt x="33358" y="1"/>
                  </a:moveTo>
                  <a:cubicBezTo>
                    <a:pt x="32765" y="1"/>
                    <a:pt x="32148" y="203"/>
                    <a:pt x="31584" y="687"/>
                  </a:cubicBezTo>
                  <a:cubicBezTo>
                    <a:pt x="27163" y="4428"/>
                    <a:pt x="21491" y="6362"/>
                    <a:pt x="15761" y="6362"/>
                  </a:cubicBezTo>
                  <a:cubicBezTo>
                    <a:pt x="12142" y="6362"/>
                    <a:pt x="8501" y="5591"/>
                    <a:pt x="5136" y="4016"/>
                  </a:cubicBezTo>
                  <a:cubicBezTo>
                    <a:pt x="4723" y="3809"/>
                    <a:pt x="4317" y="3718"/>
                    <a:pt x="3932" y="3718"/>
                  </a:cubicBezTo>
                  <a:cubicBezTo>
                    <a:pt x="1562" y="3718"/>
                    <a:pt x="1" y="7182"/>
                    <a:pt x="2547" y="8455"/>
                  </a:cubicBezTo>
                  <a:cubicBezTo>
                    <a:pt x="6726" y="10544"/>
                    <a:pt x="11241" y="11567"/>
                    <a:pt x="15733" y="11567"/>
                  </a:cubicBezTo>
                  <a:cubicBezTo>
                    <a:pt x="22771" y="11567"/>
                    <a:pt x="29751" y="9056"/>
                    <a:pt x="35283" y="4201"/>
                  </a:cubicBezTo>
                  <a:cubicBezTo>
                    <a:pt x="37308" y="2610"/>
                    <a:pt x="35487" y="1"/>
                    <a:pt x="333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8"/>
            <p:cNvSpPr/>
            <p:nvPr/>
          </p:nvSpPr>
          <p:spPr>
            <a:xfrm>
              <a:off x="2392800" y="358325"/>
              <a:ext cx="647350" cy="651975"/>
            </a:xfrm>
            <a:custGeom>
              <a:avLst/>
              <a:gdLst/>
              <a:ahLst/>
              <a:cxnLst/>
              <a:rect l="l" t="t" r="r" b="b"/>
              <a:pathLst>
                <a:path w="25894" h="26079" extrusionOk="0">
                  <a:moveTo>
                    <a:pt x="12947" y="1"/>
                  </a:moveTo>
                  <a:cubicBezTo>
                    <a:pt x="5733" y="1"/>
                    <a:pt x="0" y="5919"/>
                    <a:pt x="0" y="12947"/>
                  </a:cubicBezTo>
                  <a:cubicBezTo>
                    <a:pt x="0" y="20160"/>
                    <a:pt x="5733" y="26079"/>
                    <a:pt x="12947" y="26079"/>
                  </a:cubicBezTo>
                  <a:cubicBezTo>
                    <a:pt x="20160" y="26079"/>
                    <a:pt x="25893" y="20160"/>
                    <a:pt x="25893" y="12947"/>
                  </a:cubicBezTo>
                  <a:cubicBezTo>
                    <a:pt x="25893" y="5919"/>
                    <a:pt x="20160" y="1"/>
                    <a:pt x="129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8"/>
            <p:cNvSpPr/>
            <p:nvPr/>
          </p:nvSpPr>
          <p:spPr>
            <a:xfrm>
              <a:off x="3826150" y="238125"/>
              <a:ext cx="688975" cy="684325"/>
            </a:xfrm>
            <a:custGeom>
              <a:avLst/>
              <a:gdLst/>
              <a:ahLst/>
              <a:cxnLst/>
              <a:rect l="l" t="t" r="r" b="b"/>
              <a:pathLst>
                <a:path w="27559" h="27373" extrusionOk="0">
                  <a:moveTo>
                    <a:pt x="13872" y="0"/>
                  </a:moveTo>
                  <a:cubicBezTo>
                    <a:pt x="6289" y="0"/>
                    <a:pt x="1" y="6103"/>
                    <a:pt x="1" y="13686"/>
                  </a:cubicBezTo>
                  <a:cubicBezTo>
                    <a:pt x="1" y="21269"/>
                    <a:pt x="6289" y="27373"/>
                    <a:pt x="13872" y="27373"/>
                  </a:cubicBezTo>
                  <a:cubicBezTo>
                    <a:pt x="21270" y="27373"/>
                    <a:pt x="27559" y="21269"/>
                    <a:pt x="27559" y="13686"/>
                  </a:cubicBezTo>
                  <a:cubicBezTo>
                    <a:pt x="27559" y="6103"/>
                    <a:pt x="21270" y="0"/>
                    <a:pt x="138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8"/>
            <p:cNvSpPr/>
            <p:nvPr/>
          </p:nvSpPr>
          <p:spPr>
            <a:xfrm>
              <a:off x="4630700" y="1444925"/>
              <a:ext cx="439275" cy="439275"/>
            </a:xfrm>
            <a:custGeom>
              <a:avLst/>
              <a:gdLst/>
              <a:ahLst/>
              <a:cxnLst/>
              <a:rect l="l" t="t" r="r" b="b"/>
              <a:pathLst>
                <a:path w="17571" h="17571" extrusionOk="0">
                  <a:moveTo>
                    <a:pt x="8693" y="0"/>
                  </a:moveTo>
                  <a:cubicBezTo>
                    <a:pt x="3884" y="0"/>
                    <a:pt x="0" y="3884"/>
                    <a:pt x="0" y="8878"/>
                  </a:cubicBezTo>
                  <a:cubicBezTo>
                    <a:pt x="0" y="13687"/>
                    <a:pt x="3884" y="17571"/>
                    <a:pt x="8693" y="17571"/>
                  </a:cubicBezTo>
                  <a:cubicBezTo>
                    <a:pt x="13502" y="17571"/>
                    <a:pt x="17571" y="13687"/>
                    <a:pt x="17571" y="8878"/>
                  </a:cubicBezTo>
                  <a:cubicBezTo>
                    <a:pt x="17571" y="3884"/>
                    <a:pt x="13502" y="0"/>
                    <a:pt x="86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8"/>
            <p:cNvSpPr/>
            <p:nvPr/>
          </p:nvSpPr>
          <p:spPr>
            <a:xfrm>
              <a:off x="3826150" y="2730325"/>
              <a:ext cx="406925" cy="406925"/>
            </a:xfrm>
            <a:custGeom>
              <a:avLst/>
              <a:gdLst/>
              <a:ahLst/>
              <a:cxnLst/>
              <a:rect l="l" t="t" r="r" b="b"/>
              <a:pathLst>
                <a:path w="16277" h="16277" extrusionOk="0">
                  <a:moveTo>
                    <a:pt x="8139" y="1"/>
                  </a:moveTo>
                  <a:cubicBezTo>
                    <a:pt x="3700" y="1"/>
                    <a:pt x="1" y="3700"/>
                    <a:pt x="1" y="8139"/>
                  </a:cubicBezTo>
                  <a:cubicBezTo>
                    <a:pt x="1" y="12578"/>
                    <a:pt x="3700" y="16277"/>
                    <a:pt x="8139" y="16277"/>
                  </a:cubicBezTo>
                  <a:cubicBezTo>
                    <a:pt x="12578" y="16277"/>
                    <a:pt x="16277" y="12578"/>
                    <a:pt x="16277" y="8139"/>
                  </a:cubicBezTo>
                  <a:cubicBezTo>
                    <a:pt x="16277" y="3700"/>
                    <a:pt x="12578" y="1"/>
                    <a:pt x="81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8"/>
            <p:cNvSpPr/>
            <p:nvPr/>
          </p:nvSpPr>
          <p:spPr>
            <a:xfrm>
              <a:off x="2508375" y="1666875"/>
              <a:ext cx="596500" cy="601100"/>
            </a:xfrm>
            <a:custGeom>
              <a:avLst/>
              <a:gdLst/>
              <a:ahLst/>
              <a:cxnLst/>
              <a:rect l="l" t="t" r="r" b="b"/>
              <a:pathLst>
                <a:path w="23860" h="24044" extrusionOk="0">
                  <a:moveTo>
                    <a:pt x="11838" y="0"/>
                  </a:moveTo>
                  <a:cubicBezTo>
                    <a:pt x="5364" y="0"/>
                    <a:pt x="1" y="5364"/>
                    <a:pt x="1" y="12022"/>
                  </a:cubicBezTo>
                  <a:cubicBezTo>
                    <a:pt x="1" y="18680"/>
                    <a:pt x="5364" y="24044"/>
                    <a:pt x="11838" y="24044"/>
                  </a:cubicBezTo>
                  <a:cubicBezTo>
                    <a:pt x="18496" y="24044"/>
                    <a:pt x="23859" y="18680"/>
                    <a:pt x="23859" y="12022"/>
                  </a:cubicBezTo>
                  <a:cubicBezTo>
                    <a:pt x="23859" y="5364"/>
                    <a:pt x="18496" y="0"/>
                    <a:pt x="11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6" name="Google Shape;326;p8"/>
          <p:cNvGrpSpPr/>
          <p:nvPr/>
        </p:nvGrpSpPr>
        <p:grpSpPr>
          <a:xfrm rot="2212516" flipH="1">
            <a:off x="-841656" y="95872"/>
            <a:ext cx="2776042" cy="2194404"/>
            <a:chOff x="508050" y="242250"/>
            <a:chExt cx="6512250" cy="5147800"/>
          </a:xfrm>
        </p:grpSpPr>
        <p:sp>
          <p:nvSpPr>
            <p:cNvPr id="327" name="Google Shape;327;p8"/>
            <p:cNvSpPr/>
            <p:nvPr/>
          </p:nvSpPr>
          <p:spPr>
            <a:xfrm>
              <a:off x="508050" y="242250"/>
              <a:ext cx="6512250" cy="5147800"/>
            </a:xfrm>
            <a:custGeom>
              <a:avLst/>
              <a:gdLst/>
              <a:ahLst/>
              <a:cxnLst/>
              <a:rect l="l" t="t" r="r" b="b"/>
              <a:pathLst>
                <a:path w="260490" h="205912" extrusionOk="0">
                  <a:moveTo>
                    <a:pt x="192120" y="0"/>
                  </a:moveTo>
                  <a:cubicBezTo>
                    <a:pt x="185268" y="0"/>
                    <a:pt x="178662" y="685"/>
                    <a:pt x="172695" y="2150"/>
                  </a:cubicBezTo>
                  <a:cubicBezTo>
                    <a:pt x="150698" y="7746"/>
                    <a:pt x="131403" y="21639"/>
                    <a:pt x="119054" y="40742"/>
                  </a:cubicBezTo>
                  <a:cubicBezTo>
                    <a:pt x="127586" y="36582"/>
                    <a:pt x="136945" y="34486"/>
                    <a:pt x="146314" y="34486"/>
                  </a:cubicBezTo>
                  <a:cubicBezTo>
                    <a:pt x="153894" y="34486"/>
                    <a:pt x="161481" y="35858"/>
                    <a:pt x="168643" y="38619"/>
                  </a:cubicBezTo>
                  <a:cubicBezTo>
                    <a:pt x="131210" y="41128"/>
                    <a:pt x="97828" y="63125"/>
                    <a:pt x="80848" y="96506"/>
                  </a:cubicBezTo>
                  <a:cubicBezTo>
                    <a:pt x="94190" y="89501"/>
                    <a:pt x="108974" y="85812"/>
                    <a:pt x="124078" y="85812"/>
                  </a:cubicBezTo>
                  <a:cubicBezTo>
                    <a:pt x="126449" y="85812"/>
                    <a:pt x="128827" y="85903"/>
                    <a:pt x="131210" y="86086"/>
                  </a:cubicBezTo>
                  <a:cubicBezTo>
                    <a:pt x="108790" y="128808"/>
                    <a:pt x="61336" y="156670"/>
                    <a:pt x="13377" y="156670"/>
                  </a:cubicBezTo>
                  <a:cubicBezTo>
                    <a:pt x="8916" y="156670"/>
                    <a:pt x="4450" y="156429"/>
                    <a:pt x="0" y="155936"/>
                  </a:cubicBezTo>
                  <a:lnTo>
                    <a:pt x="0" y="155936"/>
                  </a:lnTo>
                  <a:cubicBezTo>
                    <a:pt x="12928" y="173881"/>
                    <a:pt x="32802" y="185458"/>
                    <a:pt x="54799" y="188160"/>
                  </a:cubicBezTo>
                  <a:cubicBezTo>
                    <a:pt x="57551" y="188447"/>
                    <a:pt x="60300" y="188589"/>
                    <a:pt x="63036" y="188589"/>
                  </a:cubicBezTo>
                  <a:cubicBezTo>
                    <a:pt x="82362" y="188589"/>
                    <a:pt x="101044" y="181517"/>
                    <a:pt x="115580" y="168671"/>
                  </a:cubicBezTo>
                  <a:lnTo>
                    <a:pt x="115580" y="168671"/>
                  </a:lnTo>
                  <a:cubicBezTo>
                    <a:pt x="113265" y="184494"/>
                    <a:pt x="102845" y="198194"/>
                    <a:pt x="87988" y="204368"/>
                  </a:cubicBezTo>
                  <a:cubicBezTo>
                    <a:pt x="92621" y="205079"/>
                    <a:pt x="97250" y="205427"/>
                    <a:pt x="101842" y="205427"/>
                  </a:cubicBezTo>
                  <a:cubicBezTo>
                    <a:pt x="130906" y="205427"/>
                    <a:pt x="158453" y="191482"/>
                    <a:pt x="175782" y="167321"/>
                  </a:cubicBezTo>
                  <a:cubicBezTo>
                    <a:pt x="181185" y="179477"/>
                    <a:pt x="181764" y="193370"/>
                    <a:pt x="177133" y="205912"/>
                  </a:cubicBezTo>
                  <a:cubicBezTo>
                    <a:pt x="222478" y="179284"/>
                    <a:pt x="252386" y="132975"/>
                    <a:pt x="258174" y="80876"/>
                  </a:cubicBezTo>
                  <a:cubicBezTo>
                    <a:pt x="260490" y="57529"/>
                    <a:pt x="257210" y="32637"/>
                    <a:pt x="245246" y="12763"/>
                  </a:cubicBezTo>
                  <a:lnTo>
                    <a:pt x="245053" y="12956"/>
                  </a:lnTo>
                  <a:cubicBezTo>
                    <a:pt x="230711" y="4941"/>
                    <a:pt x="210528" y="0"/>
                    <a:pt x="1921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8"/>
            <p:cNvSpPr/>
            <p:nvPr/>
          </p:nvSpPr>
          <p:spPr>
            <a:xfrm>
              <a:off x="1911800" y="1497150"/>
              <a:ext cx="4520000" cy="2852150"/>
            </a:xfrm>
            <a:custGeom>
              <a:avLst/>
              <a:gdLst/>
              <a:ahLst/>
              <a:cxnLst/>
              <a:rect l="l" t="t" r="r" b="b"/>
              <a:pathLst>
                <a:path w="180800" h="114086" extrusionOk="0">
                  <a:moveTo>
                    <a:pt x="166906" y="0"/>
                  </a:moveTo>
                  <a:cubicBezTo>
                    <a:pt x="162083" y="0"/>
                    <a:pt x="157452" y="579"/>
                    <a:pt x="152821" y="1737"/>
                  </a:cubicBezTo>
                  <a:cubicBezTo>
                    <a:pt x="143559" y="4245"/>
                    <a:pt x="134876" y="8298"/>
                    <a:pt x="127158" y="13700"/>
                  </a:cubicBezTo>
                  <a:cubicBezTo>
                    <a:pt x="123106" y="16402"/>
                    <a:pt x="119439" y="19489"/>
                    <a:pt x="115966" y="22576"/>
                  </a:cubicBezTo>
                  <a:cubicBezTo>
                    <a:pt x="112300" y="25857"/>
                    <a:pt x="109020" y="29330"/>
                    <a:pt x="105933" y="32803"/>
                  </a:cubicBezTo>
                  <a:cubicBezTo>
                    <a:pt x="99758" y="39942"/>
                    <a:pt x="93969" y="47275"/>
                    <a:pt x="88374" y="54800"/>
                  </a:cubicBezTo>
                  <a:cubicBezTo>
                    <a:pt x="82778" y="62518"/>
                    <a:pt x="77182" y="69850"/>
                    <a:pt x="71201" y="76990"/>
                  </a:cubicBezTo>
                  <a:cubicBezTo>
                    <a:pt x="68306" y="80656"/>
                    <a:pt x="65219" y="84129"/>
                    <a:pt x="61939" y="87409"/>
                  </a:cubicBezTo>
                  <a:cubicBezTo>
                    <a:pt x="58658" y="90497"/>
                    <a:pt x="55185" y="93584"/>
                    <a:pt x="51519" y="96478"/>
                  </a:cubicBezTo>
                  <a:cubicBezTo>
                    <a:pt x="44187" y="102267"/>
                    <a:pt x="36083" y="106898"/>
                    <a:pt x="27400" y="109985"/>
                  </a:cubicBezTo>
                  <a:cubicBezTo>
                    <a:pt x="22962" y="111529"/>
                    <a:pt x="18524" y="112494"/>
                    <a:pt x="13893" y="113073"/>
                  </a:cubicBezTo>
                  <a:cubicBezTo>
                    <a:pt x="11953" y="113315"/>
                    <a:pt x="9980" y="113422"/>
                    <a:pt x="8015" y="113422"/>
                  </a:cubicBezTo>
                  <a:cubicBezTo>
                    <a:pt x="5289" y="113422"/>
                    <a:pt x="2579" y="113216"/>
                    <a:pt x="0" y="112880"/>
                  </a:cubicBezTo>
                  <a:lnTo>
                    <a:pt x="0" y="112880"/>
                  </a:lnTo>
                  <a:cubicBezTo>
                    <a:pt x="3698" y="113684"/>
                    <a:pt x="7665" y="114086"/>
                    <a:pt x="11564" y="114086"/>
                  </a:cubicBezTo>
                  <a:cubicBezTo>
                    <a:pt x="12344" y="114086"/>
                    <a:pt x="13121" y="114070"/>
                    <a:pt x="13893" y="114037"/>
                  </a:cubicBezTo>
                  <a:cubicBezTo>
                    <a:pt x="18717" y="113844"/>
                    <a:pt x="23348" y="113073"/>
                    <a:pt x="27979" y="111722"/>
                  </a:cubicBezTo>
                  <a:cubicBezTo>
                    <a:pt x="37047" y="108828"/>
                    <a:pt x="45538" y="104390"/>
                    <a:pt x="53256" y="98794"/>
                  </a:cubicBezTo>
                  <a:cubicBezTo>
                    <a:pt x="57115" y="95900"/>
                    <a:pt x="60781" y="92812"/>
                    <a:pt x="64254" y="89725"/>
                  </a:cubicBezTo>
                  <a:cubicBezTo>
                    <a:pt x="67534" y="86252"/>
                    <a:pt x="70815" y="82779"/>
                    <a:pt x="73902" y="79305"/>
                  </a:cubicBezTo>
                  <a:cubicBezTo>
                    <a:pt x="80077" y="71973"/>
                    <a:pt x="85479" y="64448"/>
                    <a:pt x="91075" y="56922"/>
                  </a:cubicBezTo>
                  <a:cubicBezTo>
                    <a:pt x="96671" y="49397"/>
                    <a:pt x="102266" y="41872"/>
                    <a:pt x="108441" y="34925"/>
                  </a:cubicBezTo>
                  <a:cubicBezTo>
                    <a:pt x="111528" y="31452"/>
                    <a:pt x="114616" y="27979"/>
                    <a:pt x="118089" y="24892"/>
                  </a:cubicBezTo>
                  <a:cubicBezTo>
                    <a:pt x="121369" y="21612"/>
                    <a:pt x="124842" y="18717"/>
                    <a:pt x="128701" y="16016"/>
                  </a:cubicBezTo>
                  <a:cubicBezTo>
                    <a:pt x="136034" y="10420"/>
                    <a:pt x="144331" y="6175"/>
                    <a:pt x="153207" y="3474"/>
                  </a:cubicBezTo>
                  <a:cubicBezTo>
                    <a:pt x="157645" y="2123"/>
                    <a:pt x="162276" y="1351"/>
                    <a:pt x="166906" y="965"/>
                  </a:cubicBezTo>
                  <a:cubicBezTo>
                    <a:pt x="167678" y="933"/>
                    <a:pt x="168450" y="917"/>
                    <a:pt x="169222" y="917"/>
                  </a:cubicBezTo>
                  <a:cubicBezTo>
                    <a:pt x="173081" y="917"/>
                    <a:pt x="176940" y="1319"/>
                    <a:pt x="180799" y="2123"/>
                  </a:cubicBezTo>
                  <a:cubicBezTo>
                    <a:pt x="176168" y="772"/>
                    <a:pt x="171537" y="0"/>
                    <a:pt x="1669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8"/>
            <p:cNvSpPr/>
            <p:nvPr/>
          </p:nvSpPr>
          <p:spPr>
            <a:xfrm>
              <a:off x="5110025" y="1511625"/>
              <a:ext cx="892450" cy="2325150"/>
            </a:xfrm>
            <a:custGeom>
              <a:avLst/>
              <a:gdLst/>
              <a:ahLst/>
              <a:cxnLst/>
              <a:rect l="l" t="t" r="r" b="b"/>
              <a:pathLst>
                <a:path w="35698" h="93006" extrusionOk="0">
                  <a:moveTo>
                    <a:pt x="35697" y="0"/>
                  </a:moveTo>
                  <a:cubicBezTo>
                    <a:pt x="31066" y="193"/>
                    <a:pt x="26628" y="1737"/>
                    <a:pt x="23155" y="4824"/>
                  </a:cubicBezTo>
                  <a:cubicBezTo>
                    <a:pt x="19875" y="7912"/>
                    <a:pt x="17174" y="11771"/>
                    <a:pt x="15437" y="16016"/>
                  </a:cubicBezTo>
                  <a:cubicBezTo>
                    <a:pt x="13700" y="20261"/>
                    <a:pt x="12350" y="24506"/>
                    <a:pt x="11578" y="29137"/>
                  </a:cubicBezTo>
                  <a:cubicBezTo>
                    <a:pt x="10806" y="33382"/>
                    <a:pt x="10420" y="38013"/>
                    <a:pt x="10227" y="42451"/>
                  </a:cubicBezTo>
                  <a:cubicBezTo>
                    <a:pt x="9648" y="51327"/>
                    <a:pt x="9841" y="60010"/>
                    <a:pt x="8683" y="68693"/>
                  </a:cubicBezTo>
                  <a:cubicBezTo>
                    <a:pt x="7912" y="77376"/>
                    <a:pt x="5017" y="85673"/>
                    <a:pt x="0" y="93005"/>
                  </a:cubicBezTo>
                  <a:cubicBezTo>
                    <a:pt x="6175" y="86252"/>
                    <a:pt x="10227" y="77954"/>
                    <a:pt x="11578" y="69079"/>
                  </a:cubicBezTo>
                  <a:cubicBezTo>
                    <a:pt x="12929" y="60203"/>
                    <a:pt x="13507" y="51327"/>
                    <a:pt x="13700" y="42451"/>
                  </a:cubicBezTo>
                  <a:cubicBezTo>
                    <a:pt x="13893" y="33961"/>
                    <a:pt x="15437" y="25471"/>
                    <a:pt x="18331" y="17173"/>
                  </a:cubicBezTo>
                  <a:cubicBezTo>
                    <a:pt x="19489" y="13121"/>
                    <a:pt x="21612" y="9455"/>
                    <a:pt x="24506" y="6175"/>
                  </a:cubicBezTo>
                  <a:cubicBezTo>
                    <a:pt x="25857" y="4631"/>
                    <a:pt x="27593" y="3281"/>
                    <a:pt x="29523" y="2316"/>
                  </a:cubicBezTo>
                  <a:cubicBezTo>
                    <a:pt x="31452" y="1351"/>
                    <a:pt x="33575" y="579"/>
                    <a:pt x="35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8"/>
            <p:cNvSpPr/>
            <p:nvPr/>
          </p:nvSpPr>
          <p:spPr>
            <a:xfrm>
              <a:off x="3884750" y="1723875"/>
              <a:ext cx="1389300" cy="3159675"/>
            </a:xfrm>
            <a:custGeom>
              <a:avLst/>
              <a:gdLst/>
              <a:ahLst/>
              <a:cxnLst/>
              <a:rect l="l" t="t" r="r" b="b"/>
              <a:pathLst>
                <a:path w="55572" h="126387" extrusionOk="0">
                  <a:moveTo>
                    <a:pt x="55572" y="0"/>
                  </a:moveTo>
                  <a:lnTo>
                    <a:pt x="55572" y="0"/>
                  </a:lnTo>
                  <a:cubicBezTo>
                    <a:pt x="50362" y="2895"/>
                    <a:pt x="45731" y="6947"/>
                    <a:pt x="42065" y="11964"/>
                  </a:cubicBezTo>
                  <a:cubicBezTo>
                    <a:pt x="38592" y="16981"/>
                    <a:pt x="35698" y="22576"/>
                    <a:pt x="33768" y="28365"/>
                  </a:cubicBezTo>
                  <a:cubicBezTo>
                    <a:pt x="29716" y="40135"/>
                    <a:pt x="28944" y="52484"/>
                    <a:pt x="27979" y="64448"/>
                  </a:cubicBezTo>
                  <a:cubicBezTo>
                    <a:pt x="27015" y="76411"/>
                    <a:pt x="26050" y="88374"/>
                    <a:pt x="21998" y="99373"/>
                  </a:cubicBezTo>
                  <a:cubicBezTo>
                    <a:pt x="19875" y="104968"/>
                    <a:pt x="17174" y="110178"/>
                    <a:pt x="13508" y="115002"/>
                  </a:cubicBezTo>
                  <a:cubicBezTo>
                    <a:pt x="9842" y="119826"/>
                    <a:pt x="5211" y="123685"/>
                    <a:pt x="1" y="126386"/>
                  </a:cubicBezTo>
                  <a:cubicBezTo>
                    <a:pt x="2702" y="125229"/>
                    <a:pt x="5404" y="123878"/>
                    <a:pt x="8105" y="122141"/>
                  </a:cubicBezTo>
                  <a:cubicBezTo>
                    <a:pt x="10420" y="120405"/>
                    <a:pt x="12736" y="118282"/>
                    <a:pt x="14858" y="116160"/>
                  </a:cubicBezTo>
                  <a:cubicBezTo>
                    <a:pt x="18910" y="111529"/>
                    <a:pt x="22191" y="106126"/>
                    <a:pt x="24506" y="100530"/>
                  </a:cubicBezTo>
                  <a:cubicBezTo>
                    <a:pt x="29330" y="89146"/>
                    <a:pt x="30681" y="76797"/>
                    <a:pt x="31646" y="64641"/>
                  </a:cubicBezTo>
                  <a:cubicBezTo>
                    <a:pt x="32417" y="52677"/>
                    <a:pt x="32996" y="40714"/>
                    <a:pt x="36469" y="29137"/>
                  </a:cubicBezTo>
                  <a:cubicBezTo>
                    <a:pt x="38013" y="23541"/>
                    <a:pt x="40521" y="17945"/>
                    <a:pt x="43609" y="12928"/>
                  </a:cubicBezTo>
                  <a:cubicBezTo>
                    <a:pt x="46696" y="7719"/>
                    <a:pt x="50748" y="3281"/>
                    <a:pt x="555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8"/>
            <p:cNvSpPr/>
            <p:nvPr/>
          </p:nvSpPr>
          <p:spPr>
            <a:xfrm>
              <a:off x="1911800" y="4020050"/>
              <a:ext cx="1220450" cy="654575"/>
            </a:xfrm>
            <a:custGeom>
              <a:avLst/>
              <a:gdLst/>
              <a:ahLst/>
              <a:cxnLst/>
              <a:rect l="l" t="t" r="r" b="b"/>
              <a:pathLst>
                <a:path w="48818" h="26183" extrusionOk="0">
                  <a:moveTo>
                    <a:pt x="48818" y="0"/>
                  </a:moveTo>
                  <a:lnTo>
                    <a:pt x="48818" y="0"/>
                  </a:lnTo>
                  <a:cubicBezTo>
                    <a:pt x="45538" y="3474"/>
                    <a:pt x="42064" y="6561"/>
                    <a:pt x="38205" y="9455"/>
                  </a:cubicBezTo>
                  <a:cubicBezTo>
                    <a:pt x="30873" y="15244"/>
                    <a:pt x="22576" y="19489"/>
                    <a:pt x="13700" y="22576"/>
                  </a:cubicBezTo>
                  <a:cubicBezTo>
                    <a:pt x="9262" y="23927"/>
                    <a:pt x="4631" y="25085"/>
                    <a:pt x="0" y="25856"/>
                  </a:cubicBezTo>
                  <a:cubicBezTo>
                    <a:pt x="1809" y="26074"/>
                    <a:pt x="3618" y="26182"/>
                    <a:pt x="5427" y="26182"/>
                  </a:cubicBezTo>
                  <a:cubicBezTo>
                    <a:pt x="8442" y="26182"/>
                    <a:pt x="11457" y="25881"/>
                    <a:pt x="14472" y="25278"/>
                  </a:cubicBezTo>
                  <a:cubicBezTo>
                    <a:pt x="24119" y="23155"/>
                    <a:pt x="32995" y="18524"/>
                    <a:pt x="40135" y="11771"/>
                  </a:cubicBezTo>
                  <a:cubicBezTo>
                    <a:pt x="43608" y="8297"/>
                    <a:pt x="46502" y="4438"/>
                    <a:pt x="488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8"/>
            <p:cNvSpPr/>
            <p:nvPr/>
          </p:nvSpPr>
          <p:spPr>
            <a:xfrm>
              <a:off x="3744875" y="1603950"/>
              <a:ext cx="1630500" cy="240550"/>
            </a:xfrm>
            <a:custGeom>
              <a:avLst/>
              <a:gdLst/>
              <a:ahLst/>
              <a:cxnLst/>
              <a:rect l="l" t="t" r="r" b="b"/>
              <a:pathLst>
                <a:path w="65220" h="9622" extrusionOk="0">
                  <a:moveTo>
                    <a:pt x="40615" y="1"/>
                  </a:moveTo>
                  <a:cubicBezTo>
                    <a:pt x="32122" y="1"/>
                    <a:pt x="23767" y="1122"/>
                    <a:pt x="15630" y="3447"/>
                  </a:cubicBezTo>
                  <a:cubicBezTo>
                    <a:pt x="10227" y="4990"/>
                    <a:pt x="5017" y="7113"/>
                    <a:pt x="0" y="9621"/>
                  </a:cubicBezTo>
                  <a:cubicBezTo>
                    <a:pt x="5403" y="8464"/>
                    <a:pt x="10806" y="7113"/>
                    <a:pt x="16208" y="6148"/>
                  </a:cubicBezTo>
                  <a:cubicBezTo>
                    <a:pt x="21611" y="5183"/>
                    <a:pt x="27014" y="4411"/>
                    <a:pt x="32417" y="4026"/>
                  </a:cubicBezTo>
                  <a:cubicBezTo>
                    <a:pt x="37819" y="3447"/>
                    <a:pt x="43222" y="3254"/>
                    <a:pt x="48818" y="3254"/>
                  </a:cubicBezTo>
                  <a:cubicBezTo>
                    <a:pt x="54221" y="3254"/>
                    <a:pt x="59816" y="3447"/>
                    <a:pt x="65219" y="3833"/>
                  </a:cubicBezTo>
                  <a:cubicBezTo>
                    <a:pt x="60009" y="2096"/>
                    <a:pt x="54414" y="938"/>
                    <a:pt x="49011" y="359"/>
                  </a:cubicBezTo>
                  <a:cubicBezTo>
                    <a:pt x="46199" y="121"/>
                    <a:pt x="43400" y="1"/>
                    <a:pt x="406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8"/>
            <p:cNvSpPr/>
            <p:nvPr/>
          </p:nvSpPr>
          <p:spPr>
            <a:xfrm>
              <a:off x="3556725" y="3267525"/>
              <a:ext cx="361825" cy="868325"/>
            </a:xfrm>
            <a:custGeom>
              <a:avLst/>
              <a:gdLst/>
              <a:ahLst/>
              <a:cxnLst/>
              <a:rect l="l" t="t" r="r" b="b"/>
              <a:pathLst>
                <a:path w="14473" h="34733" extrusionOk="0">
                  <a:moveTo>
                    <a:pt x="14473" y="0"/>
                  </a:moveTo>
                  <a:lnTo>
                    <a:pt x="10806" y="193"/>
                  </a:lnTo>
                  <a:cubicBezTo>
                    <a:pt x="11964" y="12735"/>
                    <a:pt x="8105" y="25277"/>
                    <a:pt x="1" y="34732"/>
                  </a:cubicBezTo>
                  <a:cubicBezTo>
                    <a:pt x="9456" y="25663"/>
                    <a:pt x="14473" y="13121"/>
                    <a:pt x="144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34"/>
        <p:cNvGrpSpPr/>
        <p:nvPr/>
      </p:nvGrpSpPr>
      <p:grpSpPr>
        <a:xfrm>
          <a:off x="0" y="0"/>
          <a:ext cx="0" cy="0"/>
          <a:chOff x="0" y="0"/>
          <a:chExt cx="0" cy="0"/>
        </a:xfrm>
      </p:grpSpPr>
      <p:sp>
        <p:nvSpPr>
          <p:cNvPr id="335" name="Google Shape;335;p9"/>
          <p:cNvSpPr/>
          <p:nvPr/>
        </p:nvSpPr>
        <p:spPr>
          <a:xfrm>
            <a:off x="421075" y="389425"/>
            <a:ext cx="8309400" cy="4369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37" name="Google Shape;337;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38" name="Google Shape;338;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85"/>
        <p:cNvGrpSpPr/>
        <p:nvPr/>
      </p:nvGrpSpPr>
      <p:grpSpPr>
        <a:xfrm>
          <a:off x="0" y="0"/>
          <a:ext cx="0" cy="0"/>
          <a:chOff x="0" y="0"/>
          <a:chExt cx="0" cy="0"/>
        </a:xfrm>
      </p:grpSpPr>
      <p:sp>
        <p:nvSpPr>
          <p:cNvPr id="386" name="Google Shape;386;p11"/>
          <p:cNvSpPr/>
          <p:nvPr/>
        </p:nvSpPr>
        <p:spPr>
          <a:xfrm>
            <a:off x="421075" y="389425"/>
            <a:ext cx="8309400" cy="4369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1"/>
          <p:cNvSpPr txBox="1">
            <a:spLocks noGrp="1"/>
          </p:cNvSpPr>
          <p:nvPr>
            <p:ph type="title" hasCustomPrompt="1"/>
          </p:nvPr>
        </p:nvSpPr>
        <p:spPr>
          <a:xfrm>
            <a:off x="1657000" y="1689075"/>
            <a:ext cx="5829900" cy="133530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10000">
                <a:solidFill>
                  <a:schemeClr val="lt2"/>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88" name="Google Shape;388;p11"/>
          <p:cNvSpPr txBox="1">
            <a:spLocks noGrp="1"/>
          </p:cNvSpPr>
          <p:nvPr>
            <p:ph type="body" idx="1"/>
          </p:nvPr>
        </p:nvSpPr>
        <p:spPr>
          <a:xfrm>
            <a:off x="1974900" y="3149025"/>
            <a:ext cx="5194200" cy="305400"/>
          </a:xfrm>
          <a:prstGeom prst="rect">
            <a:avLst/>
          </a:prstGeom>
        </p:spPr>
        <p:txBody>
          <a:bodyPr spcFirstLastPara="1" wrap="square" lIns="91425" tIns="91425" rIns="91425" bIns="91425" anchor="t" anchorCtr="0">
            <a:noAutofit/>
          </a:bodyPr>
          <a:lstStyle>
            <a:lvl1pPr marL="457200" lvl="0" indent="-342900" algn="ctr" rtl="0">
              <a:lnSpc>
                <a:spcPct val="100000"/>
              </a:lnSpc>
              <a:spcBef>
                <a:spcPts val="0"/>
              </a:spcBef>
              <a:spcAft>
                <a:spcPts val="0"/>
              </a:spcAft>
              <a:buSzPts val="1800"/>
              <a:buChar char="●"/>
              <a:defRPr sz="1600"/>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grpSp>
        <p:nvGrpSpPr>
          <p:cNvPr id="389" name="Google Shape;389;p11"/>
          <p:cNvGrpSpPr/>
          <p:nvPr/>
        </p:nvGrpSpPr>
        <p:grpSpPr>
          <a:xfrm rot="-7132837" flipH="1">
            <a:off x="7325391" y="-488562"/>
            <a:ext cx="997033" cy="2057142"/>
            <a:chOff x="2479375" y="241250"/>
            <a:chExt cx="2454400" cy="5089875"/>
          </a:xfrm>
        </p:grpSpPr>
        <p:sp>
          <p:nvSpPr>
            <p:cNvPr id="390" name="Google Shape;390;p11"/>
            <p:cNvSpPr/>
            <p:nvPr/>
          </p:nvSpPr>
          <p:spPr>
            <a:xfrm>
              <a:off x="2479375" y="1065000"/>
              <a:ext cx="1943850" cy="4266125"/>
            </a:xfrm>
            <a:custGeom>
              <a:avLst/>
              <a:gdLst/>
              <a:ahLst/>
              <a:cxnLst/>
              <a:rect l="l" t="t" r="r" b="b"/>
              <a:pathLst>
                <a:path w="77754" h="170645" extrusionOk="0">
                  <a:moveTo>
                    <a:pt x="75783" y="0"/>
                  </a:moveTo>
                  <a:cubicBezTo>
                    <a:pt x="74757" y="0"/>
                    <a:pt x="73647" y="666"/>
                    <a:pt x="73536" y="1998"/>
                  </a:cubicBezTo>
                  <a:cubicBezTo>
                    <a:pt x="65988" y="61933"/>
                    <a:pt x="55777" y="129859"/>
                    <a:pt x="1836" y="166708"/>
                  </a:cubicBezTo>
                  <a:cubicBezTo>
                    <a:pt x="0" y="167993"/>
                    <a:pt x="1201" y="170644"/>
                    <a:pt x="2927" y="170644"/>
                  </a:cubicBezTo>
                  <a:cubicBezTo>
                    <a:pt x="3288" y="170644"/>
                    <a:pt x="3672" y="170528"/>
                    <a:pt x="4056" y="170260"/>
                  </a:cubicBezTo>
                  <a:lnTo>
                    <a:pt x="4056" y="170038"/>
                  </a:lnTo>
                  <a:cubicBezTo>
                    <a:pt x="59329" y="132523"/>
                    <a:pt x="69984" y="63709"/>
                    <a:pt x="77531" y="1998"/>
                  </a:cubicBezTo>
                  <a:cubicBezTo>
                    <a:pt x="77753" y="666"/>
                    <a:pt x="76810" y="0"/>
                    <a:pt x="757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1"/>
            <p:cNvSpPr/>
            <p:nvPr/>
          </p:nvSpPr>
          <p:spPr>
            <a:xfrm>
              <a:off x="4179025" y="241250"/>
              <a:ext cx="443975" cy="1395375"/>
            </a:xfrm>
            <a:custGeom>
              <a:avLst/>
              <a:gdLst/>
              <a:ahLst/>
              <a:cxnLst/>
              <a:rect l="l" t="t" r="r" b="b"/>
              <a:pathLst>
                <a:path w="17759" h="55815" extrusionOk="0">
                  <a:moveTo>
                    <a:pt x="10381" y="1"/>
                  </a:moveTo>
                  <a:cubicBezTo>
                    <a:pt x="8131" y="1"/>
                    <a:pt x="6021" y="1087"/>
                    <a:pt x="4884" y="2983"/>
                  </a:cubicBezTo>
                  <a:cubicBezTo>
                    <a:pt x="3330" y="5203"/>
                    <a:pt x="2664" y="7644"/>
                    <a:pt x="2442" y="10308"/>
                  </a:cubicBezTo>
                  <a:cubicBezTo>
                    <a:pt x="0" y="25403"/>
                    <a:pt x="888" y="40941"/>
                    <a:pt x="4884" y="55814"/>
                  </a:cubicBezTo>
                  <a:lnTo>
                    <a:pt x="13985" y="25403"/>
                  </a:lnTo>
                  <a:cubicBezTo>
                    <a:pt x="15761" y="19187"/>
                    <a:pt x="17759" y="12972"/>
                    <a:pt x="16427" y="6756"/>
                  </a:cubicBezTo>
                  <a:cubicBezTo>
                    <a:pt x="16205" y="3871"/>
                    <a:pt x="14207" y="1207"/>
                    <a:pt x="11543" y="97"/>
                  </a:cubicBezTo>
                  <a:cubicBezTo>
                    <a:pt x="11155" y="32"/>
                    <a:pt x="10766" y="1"/>
                    <a:pt x="103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1"/>
            <p:cNvSpPr/>
            <p:nvPr/>
          </p:nvSpPr>
          <p:spPr>
            <a:xfrm>
              <a:off x="3679550" y="1462325"/>
              <a:ext cx="399600" cy="1189850"/>
            </a:xfrm>
            <a:custGeom>
              <a:avLst/>
              <a:gdLst/>
              <a:ahLst/>
              <a:cxnLst/>
              <a:rect l="l" t="t" r="r" b="b"/>
              <a:pathLst>
                <a:path w="15984" h="47594" extrusionOk="0">
                  <a:moveTo>
                    <a:pt x="3784" y="1"/>
                  </a:moveTo>
                  <a:cubicBezTo>
                    <a:pt x="3091" y="1"/>
                    <a:pt x="2398" y="179"/>
                    <a:pt x="1777" y="534"/>
                  </a:cubicBezTo>
                  <a:cubicBezTo>
                    <a:pt x="445" y="2088"/>
                    <a:pt x="1" y="3863"/>
                    <a:pt x="445" y="5639"/>
                  </a:cubicBezTo>
                  <a:cubicBezTo>
                    <a:pt x="1777" y="20734"/>
                    <a:pt x="7104" y="35163"/>
                    <a:pt x="15984" y="47594"/>
                  </a:cubicBezTo>
                  <a:cubicBezTo>
                    <a:pt x="15318" y="33609"/>
                    <a:pt x="13098" y="19624"/>
                    <a:pt x="9102" y="6083"/>
                  </a:cubicBezTo>
                  <a:cubicBezTo>
                    <a:pt x="8658" y="4307"/>
                    <a:pt x="7992" y="2754"/>
                    <a:pt x="6660" y="1200"/>
                  </a:cubicBezTo>
                  <a:cubicBezTo>
                    <a:pt x="5861" y="401"/>
                    <a:pt x="4822" y="1"/>
                    <a:pt x="3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1"/>
            <p:cNvSpPr/>
            <p:nvPr/>
          </p:nvSpPr>
          <p:spPr>
            <a:xfrm>
              <a:off x="4123525" y="1803575"/>
              <a:ext cx="810250" cy="1118775"/>
            </a:xfrm>
            <a:custGeom>
              <a:avLst/>
              <a:gdLst/>
              <a:ahLst/>
              <a:cxnLst/>
              <a:rect l="l" t="t" r="r" b="b"/>
              <a:pathLst>
                <a:path w="32410" h="44751" extrusionOk="0">
                  <a:moveTo>
                    <a:pt x="26344" y="0"/>
                  </a:moveTo>
                  <a:cubicBezTo>
                    <a:pt x="26080" y="0"/>
                    <a:pt x="25807" y="63"/>
                    <a:pt x="25528" y="203"/>
                  </a:cubicBezTo>
                  <a:cubicBezTo>
                    <a:pt x="24640" y="425"/>
                    <a:pt x="24418" y="1534"/>
                    <a:pt x="24196" y="2644"/>
                  </a:cubicBezTo>
                  <a:cubicBezTo>
                    <a:pt x="22642" y="10414"/>
                    <a:pt x="20201" y="17739"/>
                    <a:pt x="16871" y="25064"/>
                  </a:cubicBezTo>
                  <a:cubicBezTo>
                    <a:pt x="13319" y="31946"/>
                    <a:pt x="7548" y="35276"/>
                    <a:pt x="222" y="37939"/>
                  </a:cubicBezTo>
                  <a:lnTo>
                    <a:pt x="0" y="37939"/>
                  </a:lnTo>
                  <a:cubicBezTo>
                    <a:pt x="2573" y="42480"/>
                    <a:pt x="7623" y="44750"/>
                    <a:pt x="12757" y="44750"/>
                  </a:cubicBezTo>
                  <a:cubicBezTo>
                    <a:pt x="15153" y="44750"/>
                    <a:pt x="17567" y="44256"/>
                    <a:pt x="19757" y="43267"/>
                  </a:cubicBezTo>
                  <a:cubicBezTo>
                    <a:pt x="26416" y="39493"/>
                    <a:pt x="30856" y="33056"/>
                    <a:pt x="31744" y="25508"/>
                  </a:cubicBezTo>
                  <a:cubicBezTo>
                    <a:pt x="32410" y="17961"/>
                    <a:pt x="31522" y="10414"/>
                    <a:pt x="29302" y="3310"/>
                  </a:cubicBezTo>
                  <a:cubicBezTo>
                    <a:pt x="28928" y="1813"/>
                    <a:pt x="27764" y="0"/>
                    <a:pt x="263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1"/>
            <p:cNvSpPr/>
            <p:nvPr/>
          </p:nvSpPr>
          <p:spPr>
            <a:xfrm>
              <a:off x="3302200" y="2345350"/>
              <a:ext cx="610475" cy="1031550"/>
            </a:xfrm>
            <a:custGeom>
              <a:avLst/>
              <a:gdLst/>
              <a:ahLst/>
              <a:cxnLst/>
              <a:rect l="l" t="t" r="r" b="b"/>
              <a:pathLst>
                <a:path w="24419" h="41262" extrusionOk="0">
                  <a:moveTo>
                    <a:pt x="2672" y="1"/>
                  </a:moveTo>
                  <a:cubicBezTo>
                    <a:pt x="2278" y="1"/>
                    <a:pt x="1899" y="88"/>
                    <a:pt x="1554" y="286"/>
                  </a:cubicBezTo>
                  <a:cubicBezTo>
                    <a:pt x="444" y="1396"/>
                    <a:pt x="0" y="2728"/>
                    <a:pt x="222" y="4281"/>
                  </a:cubicBezTo>
                  <a:cubicBezTo>
                    <a:pt x="666" y="15158"/>
                    <a:pt x="4884" y="25592"/>
                    <a:pt x="11987" y="34027"/>
                  </a:cubicBezTo>
                  <a:cubicBezTo>
                    <a:pt x="14669" y="36900"/>
                    <a:pt x="18673" y="41262"/>
                    <a:pt x="22431" y="41262"/>
                  </a:cubicBezTo>
                  <a:cubicBezTo>
                    <a:pt x="23028" y="41262"/>
                    <a:pt x="23618" y="41152"/>
                    <a:pt x="24196" y="40908"/>
                  </a:cubicBezTo>
                  <a:lnTo>
                    <a:pt x="24418" y="41130"/>
                  </a:lnTo>
                  <a:cubicBezTo>
                    <a:pt x="22642" y="26701"/>
                    <a:pt x="16427" y="12939"/>
                    <a:pt x="6660" y="2284"/>
                  </a:cubicBezTo>
                  <a:cubicBezTo>
                    <a:pt x="5624" y="1075"/>
                    <a:pt x="4051" y="1"/>
                    <a:pt x="26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1"/>
            <p:cNvSpPr/>
            <p:nvPr/>
          </p:nvSpPr>
          <p:spPr>
            <a:xfrm>
              <a:off x="3651825" y="3385450"/>
              <a:ext cx="982275" cy="684600"/>
            </a:xfrm>
            <a:custGeom>
              <a:avLst/>
              <a:gdLst/>
              <a:ahLst/>
              <a:cxnLst/>
              <a:rect l="l" t="t" r="r" b="b"/>
              <a:pathLst>
                <a:path w="39291" h="27384" extrusionOk="0">
                  <a:moveTo>
                    <a:pt x="0" y="23278"/>
                  </a:moveTo>
                  <a:lnTo>
                    <a:pt x="0" y="23500"/>
                  </a:lnTo>
                  <a:cubicBezTo>
                    <a:pt x="39" y="23451"/>
                    <a:pt x="77" y="23402"/>
                    <a:pt x="116" y="23353"/>
                  </a:cubicBezTo>
                  <a:lnTo>
                    <a:pt x="116" y="23353"/>
                  </a:lnTo>
                  <a:cubicBezTo>
                    <a:pt x="77" y="23328"/>
                    <a:pt x="39" y="23303"/>
                    <a:pt x="0" y="23278"/>
                  </a:cubicBezTo>
                  <a:close/>
                  <a:moveTo>
                    <a:pt x="33289" y="0"/>
                  </a:moveTo>
                  <a:cubicBezTo>
                    <a:pt x="32780" y="0"/>
                    <a:pt x="32262" y="63"/>
                    <a:pt x="31743" y="192"/>
                  </a:cubicBezTo>
                  <a:cubicBezTo>
                    <a:pt x="29080" y="858"/>
                    <a:pt x="26860" y="1968"/>
                    <a:pt x="24862" y="3522"/>
                  </a:cubicBezTo>
                  <a:cubicBezTo>
                    <a:pt x="16477" y="9479"/>
                    <a:pt x="6557" y="15218"/>
                    <a:pt x="116" y="23353"/>
                  </a:cubicBezTo>
                  <a:lnTo>
                    <a:pt x="116" y="23353"/>
                  </a:lnTo>
                  <a:cubicBezTo>
                    <a:pt x="4431" y="26109"/>
                    <a:pt x="9176" y="27384"/>
                    <a:pt x="13832" y="27384"/>
                  </a:cubicBezTo>
                  <a:cubicBezTo>
                    <a:pt x="24732" y="27384"/>
                    <a:pt x="35145" y="20396"/>
                    <a:pt x="38403" y="9071"/>
                  </a:cubicBezTo>
                  <a:cubicBezTo>
                    <a:pt x="39291" y="7074"/>
                    <a:pt x="39291" y="4854"/>
                    <a:pt x="38403" y="2856"/>
                  </a:cubicBezTo>
                  <a:cubicBezTo>
                    <a:pt x="37330" y="1068"/>
                    <a:pt x="35393" y="0"/>
                    <a:pt x="332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 name="Google Shape;396;p11"/>
          <p:cNvGrpSpPr/>
          <p:nvPr/>
        </p:nvGrpSpPr>
        <p:grpSpPr>
          <a:xfrm flipH="1">
            <a:off x="-597453" y="1655452"/>
            <a:ext cx="2036147" cy="3878988"/>
            <a:chOff x="2453075" y="238700"/>
            <a:chExt cx="2722850" cy="5187200"/>
          </a:xfrm>
        </p:grpSpPr>
        <p:sp>
          <p:nvSpPr>
            <p:cNvPr id="397" name="Google Shape;397;p11"/>
            <p:cNvSpPr/>
            <p:nvPr/>
          </p:nvSpPr>
          <p:spPr>
            <a:xfrm>
              <a:off x="2453075" y="238700"/>
              <a:ext cx="2722850" cy="4798700"/>
            </a:xfrm>
            <a:custGeom>
              <a:avLst/>
              <a:gdLst/>
              <a:ahLst/>
              <a:cxnLst/>
              <a:rect l="l" t="t" r="r" b="b"/>
              <a:pathLst>
                <a:path w="108914" h="191948" extrusionOk="0">
                  <a:moveTo>
                    <a:pt x="24574" y="0"/>
                  </a:moveTo>
                  <a:cubicBezTo>
                    <a:pt x="23468" y="0"/>
                    <a:pt x="22350" y="146"/>
                    <a:pt x="21231" y="457"/>
                  </a:cubicBezTo>
                  <a:cubicBezTo>
                    <a:pt x="14394" y="2376"/>
                    <a:pt x="10436" y="9693"/>
                    <a:pt x="8997" y="16770"/>
                  </a:cubicBezTo>
                  <a:cubicBezTo>
                    <a:pt x="5518" y="33203"/>
                    <a:pt x="10916" y="50355"/>
                    <a:pt x="23150" y="61990"/>
                  </a:cubicBezTo>
                  <a:cubicBezTo>
                    <a:pt x="27589" y="66189"/>
                    <a:pt x="32986" y="69667"/>
                    <a:pt x="35505" y="75185"/>
                  </a:cubicBezTo>
                  <a:cubicBezTo>
                    <a:pt x="38024" y="80702"/>
                    <a:pt x="35505" y="88979"/>
                    <a:pt x="29508" y="89459"/>
                  </a:cubicBezTo>
                  <a:cubicBezTo>
                    <a:pt x="29387" y="89465"/>
                    <a:pt x="29267" y="89468"/>
                    <a:pt x="29148" y="89468"/>
                  </a:cubicBezTo>
                  <a:cubicBezTo>
                    <a:pt x="25001" y="89468"/>
                    <a:pt x="21125" y="85877"/>
                    <a:pt x="17013" y="85877"/>
                  </a:cubicBezTo>
                  <a:cubicBezTo>
                    <a:pt x="16622" y="85877"/>
                    <a:pt x="16229" y="85909"/>
                    <a:pt x="15834" y="85980"/>
                  </a:cubicBezTo>
                  <a:cubicBezTo>
                    <a:pt x="9596" y="87060"/>
                    <a:pt x="9236" y="96775"/>
                    <a:pt x="13435" y="101453"/>
                  </a:cubicBezTo>
                  <a:cubicBezTo>
                    <a:pt x="17753" y="106011"/>
                    <a:pt x="24110" y="108051"/>
                    <a:pt x="29028" y="112129"/>
                  </a:cubicBezTo>
                  <a:cubicBezTo>
                    <a:pt x="33946" y="116207"/>
                    <a:pt x="36345" y="124843"/>
                    <a:pt x="31187" y="128442"/>
                  </a:cubicBezTo>
                  <a:cubicBezTo>
                    <a:pt x="29533" y="129527"/>
                    <a:pt x="27611" y="129811"/>
                    <a:pt x="25595" y="129811"/>
                  </a:cubicBezTo>
                  <a:cubicBezTo>
                    <a:pt x="23390" y="129811"/>
                    <a:pt x="21072" y="129472"/>
                    <a:pt x="18866" y="129472"/>
                  </a:cubicBezTo>
                  <a:cubicBezTo>
                    <a:pt x="18410" y="129472"/>
                    <a:pt x="17958" y="129486"/>
                    <a:pt x="17513" y="129521"/>
                  </a:cubicBezTo>
                  <a:cubicBezTo>
                    <a:pt x="5398" y="130241"/>
                    <a:pt x="0" y="146674"/>
                    <a:pt x="5278" y="157709"/>
                  </a:cubicBezTo>
                  <a:cubicBezTo>
                    <a:pt x="10556" y="168625"/>
                    <a:pt x="22071" y="174742"/>
                    <a:pt x="32866" y="180140"/>
                  </a:cubicBezTo>
                  <a:lnTo>
                    <a:pt x="32866" y="180260"/>
                  </a:lnTo>
                  <a:cubicBezTo>
                    <a:pt x="36944" y="182179"/>
                    <a:pt x="40783" y="184458"/>
                    <a:pt x="44621" y="186737"/>
                  </a:cubicBezTo>
                  <a:cubicBezTo>
                    <a:pt x="51818" y="189616"/>
                    <a:pt x="59375" y="191415"/>
                    <a:pt x="67171" y="191895"/>
                  </a:cubicBezTo>
                  <a:cubicBezTo>
                    <a:pt x="67881" y="191930"/>
                    <a:pt x="68594" y="191948"/>
                    <a:pt x="69309" y="191948"/>
                  </a:cubicBezTo>
                  <a:cubicBezTo>
                    <a:pt x="83091" y="191948"/>
                    <a:pt x="97568" y="185367"/>
                    <a:pt x="103156" y="172823"/>
                  </a:cubicBezTo>
                  <a:cubicBezTo>
                    <a:pt x="108913" y="159748"/>
                    <a:pt x="100037" y="141036"/>
                    <a:pt x="85643" y="140797"/>
                  </a:cubicBezTo>
                  <a:cubicBezTo>
                    <a:pt x="91881" y="136358"/>
                    <a:pt x="97758" y="130841"/>
                    <a:pt x="100757" y="123884"/>
                  </a:cubicBezTo>
                  <a:cubicBezTo>
                    <a:pt x="103876" y="116807"/>
                    <a:pt x="103516" y="107811"/>
                    <a:pt x="98358" y="102293"/>
                  </a:cubicBezTo>
                  <a:cubicBezTo>
                    <a:pt x="95714" y="99403"/>
                    <a:pt x="91683" y="97837"/>
                    <a:pt x="87768" y="97837"/>
                  </a:cubicBezTo>
                  <a:cubicBezTo>
                    <a:pt x="84046" y="97837"/>
                    <a:pt x="80428" y="99253"/>
                    <a:pt x="78207" y="102293"/>
                  </a:cubicBezTo>
                  <a:cubicBezTo>
                    <a:pt x="76407" y="104812"/>
                    <a:pt x="75328" y="108171"/>
                    <a:pt x="72449" y="109250"/>
                  </a:cubicBezTo>
                  <a:cubicBezTo>
                    <a:pt x="71899" y="109477"/>
                    <a:pt x="71347" y="109581"/>
                    <a:pt x="70804" y="109581"/>
                  </a:cubicBezTo>
                  <a:cubicBezTo>
                    <a:pt x="67323" y="109581"/>
                    <a:pt x="64237" y="105293"/>
                    <a:pt x="64653" y="101453"/>
                  </a:cubicBezTo>
                  <a:cubicBezTo>
                    <a:pt x="65132" y="97015"/>
                    <a:pt x="68491" y="93537"/>
                    <a:pt x="71370" y="90298"/>
                  </a:cubicBezTo>
                  <a:cubicBezTo>
                    <a:pt x="74368" y="86940"/>
                    <a:pt x="77247" y="82861"/>
                    <a:pt x="76647" y="78423"/>
                  </a:cubicBezTo>
                  <a:cubicBezTo>
                    <a:pt x="75208" y="69067"/>
                    <a:pt x="61894" y="68827"/>
                    <a:pt x="53977" y="63790"/>
                  </a:cubicBezTo>
                  <a:cubicBezTo>
                    <a:pt x="46420" y="58992"/>
                    <a:pt x="44021" y="49276"/>
                    <a:pt x="43542" y="40400"/>
                  </a:cubicBezTo>
                  <a:cubicBezTo>
                    <a:pt x="43182" y="31523"/>
                    <a:pt x="44141" y="22407"/>
                    <a:pt x="41383" y="13891"/>
                  </a:cubicBezTo>
                  <a:cubicBezTo>
                    <a:pt x="38877" y="6582"/>
                    <a:pt x="32008" y="0"/>
                    <a:pt x="245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1"/>
            <p:cNvSpPr/>
            <p:nvPr/>
          </p:nvSpPr>
          <p:spPr>
            <a:xfrm>
              <a:off x="3046825" y="1080750"/>
              <a:ext cx="1391425" cy="4345150"/>
            </a:xfrm>
            <a:custGeom>
              <a:avLst/>
              <a:gdLst/>
              <a:ahLst/>
              <a:cxnLst/>
              <a:rect l="l" t="t" r="r" b="b"/>
              <a:pathLst>
                <a:path w="55657" h="173806" extrusionOk="0">
                  <a:moveTo>
                    <a:pt x="0" y="1"/>
                  </a:moveTo>
                  <a:lnTo>
                    <a:pt x="0" y="1"/>
                  </a:lnTo>
                  <a:cubicBezTo>
                    <a:pt x="3479" y="6958"/>
                    <a:pt x="6837" y="13915"/>
                    <a:pt x="10076" y="20992"/>
                  </a:cubicBezTo>
                  <a:cubicBezTo>
                    <a:pt x="13194" y="27949"/>
                    <a:pt x="16073" y="35145"/>
                    <a:pt x="18832" y="42342"/>
                  </a:cubicBezTo>
                  <a:cubicBezTo>
                    <a:pt x="24230" y="56856"/>
                    <a:pt x="28668" y="71610"/>
                    <a:pt x="32146" y="86603"/>
                  </a:cubicBezTo>
                  <a:lnTo>
                    <a:pt x="33346" y="92241"/>
                  </a:lnTo>
                  <a:lnTo>
                    <a:pt x="34545" y="97998"/>
                  </a:lnTo>
                  <a:cubicBezTo>
                    <a:pt x="35385" y="101717"/>
                    <a:pt x="35985" y="105555"/>
                    <a:pt x="36584" y="109394"/>
                  </a:cubicBezTo>
                  <a:cubicBezTo>
                    <a:pt x="37184" y="113112"/>
                    <a:pt x="37784" y="116950"/>
                    <a:pt x="38264" y="120789"/>
                  </a:cubicBezTo>
                  <a:cubicBezTo>
                    <a:pt x="38624" y="124627"/>
                    <a:pt x="39103" y="128465"/>
                    <a:pt x="39463" y="132304"/>
                  </a:cubicBezTo>
                  <a:cubicBezTo>
                    <a:pt x="40183" y="139980"/>
                    <a:pt x="40543" y="147897"/>
                    <a:pt x="42582" y="155334"/>
                  </a:cubicBezTo>
                  <a:cubicBezTo>
                    <a:pt x="43421" y="159172"/>
                    <a:pt x="44981" y="162771"/>
                    <a:pt x="47020" y="166129"/>
                  </a:cubicBezTo>
                  <a:cubicBezTo>
                    <a:pt x="49179" y="169488"/>
                    <a:pt x="52178" y="172127"/>
                    <a:pt x="55656" y="173806"/>
                  </a:cubicBezTo>
                  <a:cubicBezTo>
                    <a:pt x="52298" y="171887"/>
                    <a:pt x="49539" y="169128"/>
                    <a:pt x="47500" y="165769"/>
                  </a:cubicBezTo>
                  <a:cubicBezTo>
                    <a:pt x="45581" y="162531"/>
                    <a:pt x="44261" y="158932"/>
                    <a:pt x="43541" y="155094"/>
                  </a:cubicBezTo>
                  <a:cubicBezTo>
                    <a:pt x="41862" y="147657"/>
                    <a:pt x="41742" y="139860"/>
                    <a:pt x="41142" y="132184"/>
                  </a:cubicBezTo>
                  <a:cubicBezTo>
                    <a:pt x="39943" y="116710"/>
                    <a:pt x="37664" y="101237"/>
                    <a:pt x="34185" y="86124"/>
                  </a:cubicBezTo>
                  <a:cubicBezTo>
                    <a:pt x="33466" y="82285"/>
                    <a:pt x="32506" y="78567"/>
                    <a:pt x="31427" y="74848"/>
                  </a:cubicBezTo>
                  <a:cubicBezTo>
                    <a:pt x="30347" y="71130"/>
                    <a:pt x="29388" y="67412"/>
                    <a:pt x="28188" y="63693"/>
                  </a:cubicBezTo>
                  <a:lnTo>
                    <a:pt x="26389" y="58056"/>
                  </a:lnTo>
                  <a:cubicBezTo>
                    <a:pt x="25789" y="56256"/>
                    <a:pt x="25069" y="54457"/>
                    <a:pt x="24470" y="52658"/>
                  </a:cubicBezTo>
                  <a:cubicBezTo>
                    <a:pt x="23270" y="48940"/>
                    <a:pt x="21831" y="45341"/>
                    <a:pt x="20391" y="41743"/>
                  </a:cubicBezTo>
                  <a:cubicBezTo>
                    <a:pt x="17513" y="34546"/>
                    <a:pt x="14394" y="27349"/>
                    <a:pt x="11035" y="20392"/>
                  </a:cubicBezTo>
                  <a:cubicBezTo>
                    <a:pt x="7677" y="13555"/>
                    <a:pt x="3839" y="6718"/>
                    <a:pt x="0" y="1"/>
                  </a:cubicBezTo>
                  <a:close/>
                </a:path>
              </a:pathLst>
            </a:custGeom>
            <a:solidFill>
              <a:srgbClr val="B25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1"/>
            <p:cNvSpPr/>
            <p:nvPr/>
          </p:nvSpPr>
          <p:spPr>
            <a:xfrm>
              <a:off x="3688550" y="2046325"/>
              <a:ext cx="122950" cy="602775"/>
            </a:xfrm>
            <a:custGeom>
              <a:avLst/>
              <a:gdLst/>
              <a:ahLst/>
              <a:cxnLst/>
              <a:rect l="l" t="t" r="r" b="b"/>
              <a:pathLst>
                <a:path w="4918" h="24111" extrusionOk="0">
                  <a:moveTo>
                    <a:pt x="2039" y="1"/>
                  </a:moveTo>
                  <a:lnTo>
                    <a:pt x="2039" y="1"/>
                  </a:lnTo>
                  <a:cubicBezTo>
                    <a:pt x="4438" y="7798"/>
                    <a:pt x="3719" y="16194"/>
                    <a:pt x="0" y="23511"/>
                  </a:cubicBezTo>
                  <a:lnTo>
                    <a:pt x="1320" y="24111"/>
                  </a:lnTo>
                  <a:cubicBezTo>
                    <a:pt x="4678" y="16434"/>
                    <a:pt x="4918" y="7798"/>
                    <a:pt x="2039" y="1"/>
                  </a:cubicBezTo>
                  <a:close/>
                </a:path>
              </a:pathLst>
            </a:custGeom>
            <a:solidFill>
              <a:srgbClr val="B25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1"/>
            <p:cNvSpPr/>
            <p:nvPr/>
          </p:nvSpPr>
          <p:spPr>
            <a:xfrm>
              <a:off x="3235725" y="882825"/>
              <a:ext cx="131975" cy="761700"/>
            </a:xfrm>
            <a:custGeom>
              <a:avLst/>
              <a:gdLst/>
              <a:ahLst/>
              <a:cxnLst/>
              <a:rect l="l" t="t" r="r" b="b"/>
              <a:pathLst>
                <a:path w="5279" h="30468" extrusionOk="0">
                  <a:moveTo>
                    <a:pt x="1" y="1"/>
                  </a:moveTo>
                  <a:lnTo>
                    <a:pt x="1" y="1"/>
                  </a:lnTo>
                  <a:cubicBezTo>
                    <a:pt x="3479" y="9717"/>
                    <a:pt x="4679" y="20032"/>
                    <a:pt x="3479" y="30348"/>
                  </a:cubicBezTo>
                  <a:lnTo>
                    <a:pt x="4319" y="30468"/>
                  </a:lnTo>
                  <a:cubicBezTo>
                    <a:pt x="5279" y="20032"/>
                    <a:pt x="3719" y="9717"/>
                    <a:pt x="1" y="1"/>
                  </a:cubicBezTo>
                  <a:close/>
                </a:path>
              </a:pathLst>
            </a:custGeom>
            <a:solidFill>
              <a:srgbClr val="B25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1"/>
            <p:cNvSpPr/>
            <p:nvPr/>
          </p:nvSpPr>
          <p:spPr>
            <a:xfrm>
              <a:off x="2941875" y="1431600"/>
              <a:ext cx="473800" cy="428850"/>
            </a:xfrm>
            <a:custGeom>
              <a:avLst/>
              <a:gdLst/>
              <a:ahLst/>
              <a:cxnLst/>
              <a:rect l="l" t="t" r="r" b="b"/>
              <a:pathLst>
                <a:path w="18952" h="17154" extrusionOk="0">
                  <a:moveTo>
                    <a:pt x="0" y="0"/>
                  </a:moveTo>
                  <a:cubicBezTo>
                    <a:pt x="3718" y="7917"/>
                    <a:pt x="10435" y="14154"/>
                    <a:pt x="18712" y="17153"/>
                  </a:cubicBezTo>
                  <a:lnTo>
                    <a:pt x="18952" y="16433"/>
                  </a:lnTo>
                  <a:cubicBezTo>
                    <a:pt x="10675" y="13675"/>
                    <a:pt x="3838" y="7797"/>
                    <a:pt x="0" y="0"/>
                  </a:cubicBezTo>
                  <a:close/>
                </a:path>
              </a:pathLst>
            </a:custGeom>
            <a:solidFill>
              <a:srgbClr val="B25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1"/>
            <p:cNvSpPr/>
            <p:nvPr/>
          </p:nvSpPr>
          <p:spPr>
            <a:xfrm>
              <a:off x="3268725" y="2730050"/>
              <a:ext cx="563775" cy="392850"/>
            </a:xfrm>
            <a:custGeom>
              <a:avLst/>
              <a:gdLst/>
              <a:ahLst/>
              <a:cxnLst/>
              <a:rect l="l" t="t" r="r" b="b"/>
              <a:pathLst>
                <a:path w="22551" h="15714" extrusionOk="0">
                  <a:moveTo>
                    <a:pt x="0" y="0"/>
                  </a:moveTo>
                  <a:lnTo>
                    <a:pt x="0" y="0"/>
                  </a:lnTo>
                  <a:cubicBezTo>
                    <a:pt x="4678" y="8397"/>
                    <a:pt x="12835" y="14274"/>
                    <a:pt x="22311" y="15713"/>
                  </a:cubicBezTo>
                  <a:lnTo>
                    <a:pt x="22551" y="14274"/>
                  </a:lnTo>
                  <a:cubicBezTo>
                    <a:pt x="13195" y="13195"/>
                    <a:pt x="4918" y="7917"/>
                    <a:pt x="0" y="0"/>
                  </a:cubicBezTo>
                  <a:close/>
                </a:path>
              </a:pathLst>
            </a:custGeom>
            <a:solidFill>
              <a:srgbClr val="B25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1"/>
            <p:cNvSpPr/>
            <p:nvPr/>
          </p:nvSpPr>
          <p:spPr>
            <a:xfrm>
              <a:off x="2872900" y="3867900"/>
              <a:ext cx="1238475" cy="742350"/>
            </a:xfrm>
            <a:custGeom>
              <a:avLst/>
              <a:gdLst/>
              <a:ahLst/>
              <a:cxnLst/>
              <a:rect l="l" t="t" r="r" b="b"/>
              <a:pathLst>
                <a:path w="49539" h="29694" extrusionOk="0">
                  <a:moveTo>
                    <a:pt x="13104" y="0"/>
                  </a:moveTo>
                  <a:cubicBezTo>
                    <a:pt x="8682" y="0"/>
                    <a:pt x="4245" y="779"/>
                    <a:pt x="0" y="2346"/>
                  </a:cubicBezTo>
                  <a:cubicBezTo>
                    <a:pt x="3852" y="1062"/>
                    <a:pt x="7827" y="426"/>
                    <a:pt x="11778" y="426"/>
                  </a:cubicBezTo>
                  <a:cubicBezTo>
                    <a:pt x="18159" y="426"/>
                    <a:pt x="24476" y="2084"/>
                    <a:pt x="30107" y="5344"/>
                  </a:cubicBezTo>
                  <a:cubicBezTo>
                    <a:pt x="39103" y="10622"/>
                    <a:pt x="45341" y="19498"/>
                    <a:pt x="47260" y="29694"/>
                  </a:cubicBezTo>
                  <a:lnTo>
                    <a:pt x="49539" y="29214"/>
                  </a:lnTo>
                  <a:cubicBezTo>
                    <a:pt x="47020" y="18659"/>
                    <a:pt x="40183" y="9662"/>
                    <a:pt x="30707" y="4385"/>
                  </a:cubicBezTo>
                  <a:cubicBezTo>
                    <a:pt x="25223" y="1469"/>
                    <a:pt x="19178" y="0"/>
                    <a:pt x="13104" y="0"/>
                  </a:cubicBezTo>
                  <a:close/>
                </a:path>
              </a:pathLst>
            </a:custGeom>
            <a:solidFill>
              <a:srgbClr val="B25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1"/>
            <p:cNvSpPr/>
            <p:nvPr/>
          </p:nvSpPr>
          <p:spPr>
            <a:xfrm>
              <a:off x="3172775" y="3938525"/>
              <a:ext cx="362850" cy="275900"/>
            </a:xfrm>
            <a:custGeom>
              <a:avLst/>
              <a:gdLst/>
              <a:ahLst/>
              <a:cxnLst/>
              <a:rect l="l" t="t" r="r" b="b"/>
              <a:pathLst>
                <a:path w="14514" h="11036" extrusionOk="0">
                  <a:moveTo>
                    <a:pt x="14514" y="0"/>
                  </a:moveTo>
                  <a:cubicBezTo>
                    <a:pt x="8037" y="720"/>
                    <a:pt x="2399" y="4918"/>
                    <a:pt x="0" y="11036"/>
                  </a:cubicBezTo>
                  <a:cubicBezTo>
                    <a:pt x="2639" y="5158"/>
                    <a:pt x="8156" y="1200"/>
                    <a:pt x="14514" y="720"/>
                  </a:cubicBezTo>
                  <a:lnTo>
                    <a:pt x="14514" y="0"/>
                  </a:lnTo>
                  <a:close/>
                </a:path>
              </a:pathLst>
            </a:custGeom>
            <a:solidFill>
              <a:srgbClr val="B25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1"/>
            <p:cNvSpPr/>
            <p:nvPr/>
          </p:nvSpPr>
          <p:spPr>
            <a:xfrm>
              <a:off x="3496625" y="3644650"/>
              <a:ext cx="251925" cy="410850"/>
            </a:xfrm>
            <a:custGeom>
              <a:avLst/>
              <a:gdLst/>
              <a:ahLst/>
              <a:cxnLst/>
              <a:rect l="l" t="t" r="r" b="b"/>
              <a:pathLst>
                <a:path w="10077" h="16434" extrusionOk="0">
                  <a:moveTo>
                    <a:pt x="0" y="0"/>
                  </a:moveTo>
                  <a:lnTo>
                    <a:pt x="0" y="0"/>
                  </a:lnTo>
                  <a:cubicBezTo>
                    <a:pt x="5158" y="3959"/>
                    <a:pt x="8277" y="9956"/>
                    <a:pt x="8517" y="16433"/>
                  </a:cubicBezTo>
                  <a:lnTo>
                    <a:pt x="10076" y="16313"/>
                  </a:lnTo>
                  <a:cubicBezTo>
                    <a:pt x="9236" y="9596"/>
                    <a:pt x="5638" y="3719"/>
                    <a:pt x="0" y="0"/>
                  </a:cubicBezTo>
                  <a:close/>
                </a:path>
              </a:pathLst>
            </a:custGeom>
            <a:solidFill>
              <a:srgbClr val="B25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1"/>
            <p:cNvSpPr/>
            <p:nvPr/>
          </p:nvSpPr>
          <p:spPr>
            <a:xfrm>
              <a:off x="3406650" y="2628075"/>
              <a:ext cx="143975" cy="374875"/>
            </a:xfrm>
            <a:custGeom>
              <a:avLst/>
              <a:gdLst/>
              <a:ahLst/>
              <a:cxnLst/>
              <a:rect l="l" t="t" r="r" b="b"/>
              <a:pathLst>
                <a:path w="5759" h="14995" extrusionOk="0">
                  <a:moveTo>
                    <a:pt x="1" y="1"/>
                  </a:moveTo>
                  <a:lnTo>
                    <a:pt x="1" y="1"/>
                  </a:lnTo>
                  <a:cubicBezTo>
                    <a:pt x="3479" y="4199"/>
                    <a:pt x="5159" y="9597"/>
                    <a:pt x="5039" y="14995"/>
                  </a:cubicBezTo>
                  <a:lnTo>
                    <a:pt x="5758" y="14995"/>
                  </a:lnTo>
                  <a:cubicBezTo>
                    <a:pt x="5758" y="9477"/>
                    <a:pt x="3719" y="4199"/>
                    <a:pt x="1" y="1"/>
                  </a:cubicBezTo>
                  <a:close/>
                </a:path>
              </a:pathLst>
            </a:custGeom>
            <a:solidFill>
              <a:srgbClr val="B25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1"/>
            <p:cNvSpPr/>
            <p:nvPr/>
          </p:nvSpPr>
          <p:spPr>
            <a:xfrm>
              <a:off x="4015400" y="3359775"/>
              <a:ext cx="446825" cy="593775"/>
            </a:xfrm>
            <a:custGeom>
              <a:avLst/>
              <a:gdLst/>
              <a:ahLst/>
              <a:cxnLst/>
              <a:rect l="l" t="t" r="r" b="b"/>
              <a:pathLst>
                <a:path w="17873" h="23751" extrusionOk="0">
                  <a:moveTo>
                    <a:pt x="17873" y="0"/>
                  </a:moveTo>
                  <a:cubicBezTo>
                    <a:pt x="16193" y="10076"/>
                    <a:pt x="9476" y="18592"/>
                    <a:pt x="0" y="22431"/>
                  </a:cubicBezTo>
                  <a:lnTo>
                    <a:pt x="600" y="23750"/>
                  </a:lnTo>
                  <a:cubicBezTo>
                    <a:pt x="10196" y="19432"/>
                    <a:pt x="16673" y="10436"/>
                    <a:pt x="17873" y="0"/>
                  </a:cubicBezTo>
                  <a:close/>
                </a:path>
              </a:pathLst>
            </a:custGeom>
            <a:solidFill>
              <a:srgbClr val="B25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8" name="Google Shape;408;p11"/>
          <p:cNvGrpSpPr/>
          <p:nvPr/>
        </p:nvGrpSpPr>
        <p:grpSpPr>
          <a:xfrm rot="799497">
            <a:off x="1117540" y="3697481"/>
            <a:ext cx="936248" cy="1778247"/>
            <a:chOff x="2392800" y="238125"/>
            <a:chExt cx="2677175" cy="5084850"/>
          </a:xfrm>
        </p:grpSpPr>
        <p:sp>
          <p:nvSpPr>
            <p:cNvPr id="409" name="Google Shape;409;p11"/>
            <p:cNvSpPr/>
            <p:nvPr/>
          </p:nvSpPr>
          <p:spPr>
            <a:xfrm>
              <a:off x="2526350" y="690275"/>
              <a:ext cx="1198100" cy="4632700"/>
            </a:xfrm>
            <a:custGeom>
              <a:avLst/>
              <a:gdLst/>
              <a:ahLst/>
              <a:cxnLst/>
              <a:rect l="l" t="t" r="r" b="b"/>
              <a:pathLst>
                <a:path w="47924" h="185308" extrusionOk="0">
                  <a:moveTo>
                    <a:pt x="35055" y="1"/>
                  </a:moveTo>
                  <a:cubicBezTo>
                    <a:pt x="33546" y="1"/>
                    <a:pt x="31869" y="1290"/>
                    <a:pt x="32203" y="3183"/>
                  </a:cubicBezTo>
                  <a:cubicBezTo>
                    <a:pt x="42560" y="64402"/>
                    <a:pt x="31648" y="127286"/>
                    <a:pt x="1131" y="181292"/>
                  </a:cubicBezTo>
                  <a:cubicBezTo>
                    <a:pt x="0" y="183428"/>
                    <a:pt x="1772" y="185308"/>
                    <a:pt x="3546" y="185308"/>
                  </a:cubicBezTo>
                  <a:cubicBezTo>
                    <a:pt x="4384" y="185308"/>
                    <a:pt x="5221" y="184889"/>
                    <a:pt x="5755" y="183881"/>
                  </a:cubicBezTo>
                  <a:lnTo>
                    <a:pt x="5570" y="183881"/>
                  </a:lnTo>
                  <a:cubicBezTo>
                    <a:pt x="36642" y="128581"/>
                    <a:pt x="47924" y="64402"/>
                    <a:pt x="37197" y="1889"/>
                  </a:cubicBezTo>
                  <a:cubicBezTo>
                    <a:pt x="36976" y="564"/>
                    <a:pt x="36052" y="1"/>
                    <a:pt x="35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1"/>
            <p:cNvSpPr/>
            <p:nvPr/>
          </p:nvSpPr>
          <p:spPr>
            <a:xfrm>
              <a:off x="3430500" y="641425"/>
              <a:ext cx="899675" cy="1623425"/>
            </a:xfrm>
            <a:custGeom>
              <a:avLst/>
              <a:gdLst/>
              <a:ahLst/>
              <a:cxnLst/>
              <a:rect l="l" t="t" r="r" b="b"/>
              <a:pathLst>
                <a:path w="35987" h="64937" extrusionOk="0">
                  <a:moveTo>
                    <a:pt x="24544" y="0"/>
                  </a:moveTo>
                  <a:cubicBezTo>
                    <a:pt x="22975" y="0"/>
                    <a:pt x="21451" y="1220"/>
                    <a:pt x="22115" y="3103"/>
                  </a:cubicBezTo>
                  <a:cubicBezTo>
                    <a:pt x="30068" y="25112"/>
                    <a:pt x="22300" y="47676"/>
                    <a:pt x="2325" y="60068"/>
                  </a:cubicBezTo>
                  <a:cubicBezTo>
                    <a:pt x="0" y="61463"/>
                    <a:pt x="1442" y="64936"/>
                    <a:pt x="3712" y="64936"/>
                  </a:cubicBezTo>
                  <a:cubicBezTo>
                    <a:pt x="4151" y="64936"/>
                    <a:pt x="4620" y="64806"/>
                    <a:pt x="5100" y="64507"/>
                  </a:cubicBezTo>
                  <a:cubicBezTo>
                    <a:pt x="26554" y="51745"/>
                    <a:pt x="35987" y="25297"/>
                    <a:pt x="27109" y="1808"/>
                  </a:cubicBezTo>
                  <a:cubicBezTo>
                    <a:pt x="26664" y="547"/>
                    <a:pt x="25594" y="0"/>
                    <a:pt x="245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1"/>
            <p:cNvSpPr/>
            <p:nvPr/>
          </p:nvSpPr>
          <p:spPr>
            <a:xfrm>
              <a:off x="2800700" y="860025"/>
              <a:ext cx="748350" cy="784950"/>
            </a:xfrm>
            <a:custGeom>
              <a:avLst/>
              <a:gdLst/>
              <a:ahLst/>
              <a:cxnLst/>
              <a:rect l="l" t="t" r="r" b="b"/>
              <a:pathLst>
                <a:path w="29934" h="31398" extrusionOk="0">
                  <a:moveTo>
                    <a:pt x="3119" y="0"/>
                  </a:moveTo>
                  <a:cubicBezTo>
                    <a:pt x="1627" y="0"/>
                    <a:pt x="0" y="1260"/>
                    <a:pt x="330" y="3237"/>
                  </a:cubicBezTo>
                  <a:cubicBezTo>
                    <a:pt x="2364" y="16923"/>
                    <a:pt x="12351" y="28020"/>
                    <a:pt x="25853" y="31349"/>
                  </a:cubicBezTo>
                  <a:cubicBezTo>
                    <a:pt x="26036" y="31382"/>
                    <a:pt x="26213" y="31397"/>
                    <a:pt x="26382" y="31397"/>
                  </a:cubicBezTo>
                  <a:cubicBezTo>
                    <a:pt x="29113" y="31397"/>
                    <a:pt x="29934" y="27400"/>
                    <a:pt x="27148" y="26356"/>
                  </a:cubicBezTo>
                  <a:cubicBezTo>
                    <a:pt x="15496" y="23581"/>
                    <a:pt x="6803" y="13779"/>
                    <a:pt x="5323" y="1942"/>
                  </a:cubicBezTo>
                  <a:cubicBezTo>
                    <a:pt x="5098" y="590"/>
                    <a:pt x="4140" y="0"/>
                    <a:pt x="31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1"/>
            <p:cNvSpPr/>
            <p:nvPr/>
          </p:nvSpPr>
          <p:spPr>
            <a:xfrm>
              <a:off x="2693325" y="2072800"/>
              <a:ext cx="794550" cy="973850"/>
            </a:xfrm>
            <a:custGeom>
              <a:avLst/>
              <a:gdLst/>
              <a:ahLst/>
              <a:cxnLst/>
              <a:rect l="l" t="t" r="r" b="b"/>
              <a:pathLst>
                <a:path w="31782" h="38954" extrusionOk="0">
                  <a:moveTo>
                    <a:pt x="5207" y="0"/>
                  </a:moveTo>
                  <a:cubicBezTo>
                    <a:pt x="4201" y="0"/>
                    <a:pt x="3292" y="564"/>
                    <a:pt x="3145" y="1888"/>
                  </a:cubicBezTo>
                  <a:cubicBezTo>
                    <a:pt x="1" y="18719"/>
                    <a:pt x="10728" y="34995"/>
                    <a:pt x="27374" y="38879"/>
                  </a:cubicBezTo>
                  <a:cubicBezTo>
                    <a:pt x="27602" y="38929"/>
                    <a:pt x="27821" y="38953"/>
                    <a:pt x="28029" y="38953"/>
                  </a:cubicBezTo>
                  <a:cubicBezTo>
                    <a:pt x="30859" y="38953"/>
                    <a:pt x="31782" y="34574"/>
                    <a:pt x="28853" y="33885"/>
                  </a:cubicBezTo>
                  <a:cubicBezTo>
                    <a:pt x="14797" y="30926"/>
                    <a:pt x="5734" y="17424"/>
                    <a:pt x="8139" y="3183"/>
                  </a:cubicBezTo>
                  <a:cubicBezTo>
                    <a:pt x="8473" y="1290"/>
                    <a:pt x="6728" y="0"/>
                    <a:pt x="52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1"/>
            <p:cNvSpPr/>
            <p:nvPr/>
          </p:nvSpPr>
          <p:spPr>
            <a:xfrm>
              <a:off x="3312950" y="2922525"/>
              <a:ext cx="678175" cy="501525"/>
            </a:xfrm>
            <a:custGeom>
              <a:avLst/>
              <a:gdLst/>
              <a:ahLst/>
              <a:cxnLst/>
              <a:rect l="l" t="t" r="r" b="b"/>
              <a:pathLst>
                <a:path w="27127" h="20061" extrusionOk="0">
                  <a:moveTo>
                    <a:pt x="23918" y="1"/>
                  </a:moveTo>
                  <a:cubicBezTo>
                    <a:pt x="22901" y="1"/>
                    <a:pt x="21884" y="525"/>
                    <a:pt x="21454" y="1745"/>
                  </a:cubicBezTo>
                  <a:cubicBezTo>
                    <a:pt x="18309" y="9143"/>
                    <a:pt x="11281" y="14322"/>
                    <a:pt x="3328" y="14692"/>
                  </a:cubicBezTo>
                  <a:cubicBezTo>
                    <a:pt x="56" y="14874"/>
                    <a:pt x="0" y="20060"/>
                    <a:pt x="3162" y="20060"/>
                  </a:cubicBezTo>
                  <a:cubicBezTo>
                    <a:pt x="3217" y="20060"/>
                    <a:pt x="3272" y="20059"/>
                    <a:pt x="3328" y="20056"/>
                  </a:cubicBezTo>
                  <a:cubicBezTo>
                    <a:pt x="13686" y="19316"/>
                    <a:pt x="22748" y="12842"/>
                    <a:pt x="26447" y="3225"/>
                  </a:cubicBezTo>
                  <a:cubicBezTo>
                    <a:pt x="27126" y="1301"/>
                    <a:pt x="25521" y="1"/>
                    <a:pt x="239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1"/>
            <p:cNvSpPr/>
            <p:nvPr/>
          </p:nvSpPr>
          <p:spPr>
            <a:xfrm>
              <a:off x="3873475" y="1658950"/>
              <a:ext cx="932725" cy="289200"/>
            </a:xfrm>
            <a:custGeom>
              <a:avLst/>
              <a:gdLst/>
              <a:ahLst/>
              <a:cxnLst/>
              <a:rect l="l" t="t" r="r" b="b"/>
              <a:pathLst>
                <a:path w="37309" h="11568" extrusionOk="0">
                  <a:moveTo>
                    <a:pt x="33358" y="1"/>
                  </a:moveTo>
                  <a:cubicBezTo>
                    <a:pt x="32765" y="1"/>
                    <a:pt x="32148" y="203"/>
                    <a:pt x="31584" y="687"/>
                  </a:cubicBezTo>
                  <a:cubicBezTo>
                    <a:pt x="27163" y="4428"/>
                    <a:pt x="21491" y="6362"/>
                    <a:pt x="15761" y="6362"/>
                  </a:cubicBezTo>
                  <a:cubicBezTo>
                    <a:pt x="12142" y="6362"/>
                    <a:pt x="8501" y="5591"/>
                    <a:pt x="5136" y="4016"/>
                  </a:cubicBezTo>
                  <a:cubicBezTo>
                    <a:pt x="4723" y="3809"/>
                    <a:pt x="4317" y="3718"/>
                    <a:pt x="3932" y="3718"/>
                  </a:cubicBezTo>
                  <a:cubicBezTo>
                    <a:pt x="1562" y="3718"/>
                    <a:pt x="1" y="7182"/>
                    <a:pt x="2547" y="8455"/>
                  </a:cubicBezTo>
                  <a:cubicBezTo>
                    <a:pt x="6726" y="10544"/>
                    <a:pt x="11241" y="11567"/>
                    <a:pt x="15733" y="11567"/>
                  </a:cubicBezTo>
                  <a:cubicBezTo>
                    <a:pt x="22771" y="11567"/>
                    <a:pt x="29751" y="9056"/>
                    <a:pt x="35283" y="4201"/>
                  </a:cubicBezTo>
                  <a:cubicBezTo>
                    <a:pt x="37308" y="2610"/>
                    <a:pt x="35487" y="1"/>
                    <a:pt x="333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1"/>
            <p:cNvSpPr/>
            <p:nvPr/>
          </p:nvSpPr>
          <p:spPr>
            <a:xfrm>
              <a:off x="2392800" y="358325"/>
              <a:ext cx="647350" cy="651975"/>
            </a:xfrm>
            <a:custGeom>
              <a:avLst/>
              <a:gdLst/>
              <a:ahLst/>
              <a:cxnLst/>
              <a:rect l="l" t="t" r="r" b="b"/>
              <a:pathLst>
                <a:path w="25894" h="26079" extrusionOk="0">
                  <a:moveTo>
                    <a:pt x="12947" y="1"/>
                  </a:moveTo>
                  <a:cubicBezTo>
                    <a:pt x="5733" y="1"/>
                    <a:pt x="0" y="5919"/>
                    <a:pt x="0" y="12947"/>
                  </a:cubicBezTo>
                  <a:cubicBezTo>
                    <a:pt x="0" y="20160"/>
                    <a:pt x="5733" y="26079"/>
                    <a:pt x="12947" y="26079"/>
                  </a:cubicBezTo>
                  <a:cubicBezTo>
                    <a:pt x="20160" y="26079"/>
                    <a:pt x="25893" y="20160"/>
                    <a:pt x="25893" y="12947"/>
                  </a:cubicBezTo>
                  <a:cubicBezTo>
                    <a:pt x="25893" y="5919"/>
                    <a:pt x="20160" y="1"/>
                    <a:pt x="129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1"/>
            <p:cNvSpPr/>
            <p:nvPr/>
          </p:nvSpPr>
          <p:spPr>
            <a:xfrm>
              <a:off x="3826150" y="238125"/>
              <a:ext cx="688975" cy="684325"/>
            </a:xfrm>
            <a:custGeom>
              <a:avLst/>
              <a:gdLst/>
              <a:ahLst/>
              <a:cxnLst/>
              <a:rect l="l" t="t" r="r" b="b"/>
              <a:pathLst>
                <a:path w="27559" h="27373" extrusionOk="0">
                  <a:moveTo>
                    <a:pt x="13872" y="0"/>
                  </a:moveTo>
                  <a:cubicBezTo>
                    <a:pt x="6289" y="0"/>
                    <a:pt x="1" y="6103"/>
                    <a:pt x="1" y="13686"/>
                  </a:cubicBezTo>
                  <a:cubicBezTo>
                    <a:pt x="1" y="21269"/>
                    <a:pt x="6289" y="27373"/>
                    <a:pt x="13872" y="27373"/>
                  </a:cubicBezTo>
                  <a:cubicBezTo>
                    <a:pt x="21270" y="27373"/>
                    <a:pt x="27559" y="21269"/>
                    <a:pt x="27559" y="13686"/>
                  </a:cubicBezTo>
                  <a:cubicBezTo>
                    <a:pt x="27559" y="6103"/>
                    <a:pt x="21270" y="0"/>
                    <a:pt x="138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1"/>
            <p:cNvSpPr/>
            <p:nvPr/>
          </p:nvSpPr>
          <p:spPr>
            <a:xfrm>
              <a:off x="4630700" y="1444925"/>
              <a:ext cx="439275" cy="439275"/>
            </a:xfrm>
            <a:custGeom>
              <a:avLst/>
              <a:gdLst/>
              <a:ahLst/>
              <a:cxnLst/>
              <a:rect l="l" t="t" r="r" b="b"/>
              <a:pathLst>
                <a:path w="17571" h="17571" extrusionOk="0">
                  <a:moveTo>
                    <a:pt x="8693" y="0"/>
                  </a:moveTo>
                  <a:cubicBezTo>
                    <a:pt x="3884" y="0"/>
                    <a:pt x="0" y="3884"/>
                    <a:pt x="0" y="8878"/>
                  </a:cubicBezTo>
                  <a:cubicBezTo>
                    <a:pt x="0" y="13687"/>
                    <a:pt x="3884" y="17571"/>
                    <a:pt x="8693" y="17571"/>
                  </a:cubicBezTo>
                  <a:cubicBezTo>
                    <a:pt x="13502" y="17571"/>
                    <a:pt x="17571" y="13687"/>
                    <a:pt x="17571" y="8878"/>
                  </a:cubicBezTo>
                  <a:cubicBezTo>
                    <a:pt x="17571" y="3884"/>
                    <a:pt x="13502" y="0"/>
                    <a:pt x="86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1"/>
            <p:cNvSpPr/>
            <p:nvPr/>
          </p:nvSpPr>
          <p:spPr>
            <a:xfrm>
              <a:off x="3826150" y="2730325"/>
              <a:ext cx="406925" cy="406925"/>
            </a:xfrm>
            <a:custGeom>
              <a:avLst/>
              <a:gdLst/>
              <a:ahLst/>
              <a:cxnLst/>
              <a:rect l="l" t="t" r="r" b="b"/>
              <a:pathLst>
                <a:path w="16277" h="16277" extrusionOk="0">
                  <a:moveTo>
                    <a:pt x="8139" y="1"/>
                  </a:moveTo>
                  <a:cubicBezTo>
                    <a:pt x="3700" y="1"/>
                    <a:pt x="1" y="3700"/>
                    <a:pt x="1" y="8139"/>
                  </a:cubicBezTo>
                  <a:cubicBezTo>
                    <a:pt x="1" y="12578"/>
                    <a:pt x="3700" y="16277"/>
                    <a:pt x="8139" y="16277"/>
                  </a:cubicBezTo>
                  <a:cubicBezTo>
                    <a:pt x="12578" y="16277"/>
                    <a:pt x="16277" y="12578"/>
                    <a:pt x="16277" y="8139"/>
                  </a:cubicBezTo>
                  <a:cubicBezTo>
                    <a:pt x="16277" y="3700"/>
                    <a:pt x="12578" y="1"/>
                    <a:pt x="81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1"/>
            <p:cNvSpPr/>
            <p:nvPr/>
          </p:nvSpPr>
          <p:spPr>
            <a:xfrm>
              <a:off x="2508375" y="1666875"/>
              <a:ext cx="596500" cy="601100"/>
            </a:xfrm>
            <a:custGeom>
              <a:avLst/>
              <a:gdLst/>
              <a:ahLst/>
              <a:cxnLst/>
              <a:rect l="l" t="t" r="r" b="b"/>
              <a:pathLst>
                <a:path w="23860" h="24044" extrusionOk="0">
                  <a:moveTo>
                    <a:pt x="11838" y="0"/>
                  </a:moveTo>
                  <a:cubicBezTo>
                    <a:pt x="5364" y="0"/>
                    <a:pt x="1" y="5364"/>
                    <a:pt x="1" y="12022"/>
                  </a:cubicBezTo>
                  <a:cubicBezTo>
                    <a:pt x="1" y="18680"/>
                    <a:pt x="5364" y="24044"/>
                    <a:pt x="11838" y="24044"/>
                  </a:cubicBezTo>
                  <a:cubicBezTo>
                    <a:pt x="18496" y="24044"/>
                    <a:pt x="23859" y="18680"/>
                    <a:pt x="23859" y="12022"/>
                  </a:cubicBezTo>
                  <a:cubicBezTo>
                    <a:pt x="23859" y="5364"/>
                    <a:pt x="18496" y="0"/>
                    <a:pt x="11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0" name="Google Shape;420;p11"/>
          <p:cNvGrpSpPr/>
          <p:nvPr/>
        </p:nvGrpSpPr>
        <p:grpSpPr>
          <a:xfrm rot="-2212516">
            <a:off x="7109480" y="95872"/>
            <a:ext cx="2776042" cy="2194404"/>
            <a:chOff x="508050" y="242250"/>
            <a:chExt cx="6512250" cy="5147800"/>
          </a:xfrm>
        </p:grpSpPr>
        <p:sp>
          <p:nvSpPr>
            <p:cNvPr id="421" name="Google Shape;421;p11"/>
            <p:cNvSpPr/>
            <p:nvPr/>
          </p:nvSpPr>
          <p:spPr>
            <a:xfrm>
              <a:off x="508050" y="242250"/>
              <a:ext cx="6512250" cy="5147800"/>
            </a:xfrm>
            <a:custGeom>
              <a:avLst/>
              <a:gdLst/>
              <a:ahLst/>
              <a:cxnLst/>
              <a:rect l="l" t="t" r="r" b="b"/>
              <a:pathLst>
                <a:path w="260490" h="205912" extrusionOk="0">
                  <a:moveTo>
                    <a:pt x="192120" y="0"/>
                  </a:moveTo>
                  <a:cubicBezTo>
                    <a:pt x="185268" y="0"/>
                    <a:pt x="178662" y="685"/>
                    <a:pt x="172695" y="2150"/>
                  </a:cubicBezTo>
                  <a:cubicBezTo>
                    <a:pt x="150698" y="7746"/>
                    <a:pt x="131403" y="21639"/>
                    <a:pt x="119054" y="40742"/>
                  </a:cubicBezTo>
                  <a:cubicBezTo>
                    <a:pt x="127586" y="36582"/>
                    <a:pt x="136945" y="34486"/>
                    <a:pt x="146314" y="34486"/>
                  </a:cubicBezTo>
                  <a:cubicBezTo>
                    <a:pt x="153894" y="34486"/>
                    <a:pt x="161481" y="35858"/>
                    <a:pt x="168643" y="38619"/>
                  </a:cubicBezTo>
                  <a:cubicBezTo>
                    <a:pt x="131210" y="41128"/>
                    <a:pt x="97828" y="63125"/>
                    <a:pt x="80848" y="96506"/>
                  </a:cubicBezTo>
                  <a:cubicBezTo>
                    <a:pt x="94190" y="89501"/>
                    <a:pt x="108974" y="85812"/>
                    <a:pt x="124078" y="85812"/>
                  </a:cubicBezTo>
                  <a:cubicBezTo>
                    <a:pt x="126449" y="85812"/>
                    <a:pt x="128827" y="85903"/>
                    <a:pt x="131210" y="86086"/>
                  </a:cubicBezTo>
                  <a:cubicBezTo>
                    <a:pt x="108790" y="128808"/>
                    <a:pt x="61336" y="156670"/>
                    <a:pt x="13377" y="156670"/>
                  </a:cubicBezTo>
                  <a:cubicBezTo>
                    <a:pt x="8916" y="156670"/>
                    <a:pt x="4450" y="156429"/>
                    <a:pt x="0" y="155936"/>
                  </a:cubicBezTo>
                  <a:lnTo>
                    <a:pt x="0" y="155936"/>
                  </a:lnTo>
                  <a:cubicBezTo>
                    <a:pt x="12928" y="173881"/>
                    <a:pt x="32802" y="185458"/>
                    <a:pt x="54799" y="188160"/>
                  </a:cubicBezTo>
                  <a:cubicBezTo>
                    <a:pt x="57551" y="188447"/>
                    <a:pt x="60300" y="188589"/>
                    <a:pt x="63036" y="188589"/>
                  </a:cubicBezTo>
                  <a:cubicBezTo>
                    <a:pt x="82362" y="188589"/>
                    <a:pt x="101044" y="181517"/>
                    <a:pt x="115580" y="168671"/>
                  </a:cubicBezTo>
                  <a:lnTo>
                    <a:pt x="115580" y="168671"/>
                  </a:lnTo>
                  <a:cubicBezTo>
                    <a:pt x="113265" y="184494"/>
                    <a:pt x="102845" y="198194"/>
                    <a:pt x="87988" y="204368"/>
                  </a:cubicBezTo>
                  <a:cubicBezTo>
                    <a:pt x="92621" y="205079"/>
                    <a:pt x="97250" y="205427"/>
                    <a:pt x="101842" y="205427"/>
                  </a:cubicBezTo>
                  <a:cubicBezTo>
                    <a:pt x="130906" y="205427"/>
                    <a:pt x="158453" y="191482"/>
                    <a:pt x="175782" y="167321"/>
                  </a:cubicBezTo>
                  <a:cubicBezTo>
                    <a:pt x="181185" y="179477"/>
                    <a:pt x="181764" y="193370"/>
                    <a:pt x="177133" y="205912"/>
                  </a:cubicBezTo>
                  <a:cubicBezTo>
                    <a:pt x="222478" y="179284"/>
                    <a:pt x="252386" y="132975"/>
                    <a:pt x="258174" y="80876"/>
                  </a:cubicBezTo>
                  <a:cubicBezTo>
                    <a:pt x="260490" y="57529"/>
                    <a:pt x="257210" y="32637"/>
                    <a:pt x="245246" y="12763"/>
                  </a:cubicBezTo>
                  <a:lnTo>
                    <a:pt x="245053" y="12956"/>
                  </a:lnTo>
                  <a:cubicBezTo>
                    <a:pt x="230711" y="4941"/>
                    <a:pt x="210528" y="0"/>
                    <a:pt x="192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1"/>
            <p:cNvSpPr/>
            <p:nvPr/>
          </p:nvSpPr>
          <p:spPr>
            <a:xfrm>
              <a:off x="1911800" y="1497150"/>
              <a:ext cx="4520000" cy="2852150"/>
            </a:xfrm>
            <a:custGeom>
              <a:avLst/>
              <a:gdLst/>
              <a:ahLst/>
              <a:cxnLst/>
              <a:rect l="l" t="t" r="r" b="b"/>
              <a:pathLst>
                <a:path w="180800" h="114086" extrusionOk="0">
                  <a:moveTo>
                    <a:pt x="166906" y="0"/>
                  </a:moveTo>
                  <a:cubicBezTo>
                    <a:pt x="162083" y="0"/>
                    <a:pt x="157452" y="579"/>
                    <a:pt x="152821" y="1737"/>
                  </a:cubicBezTo>
                  <a:cubicBezTo>
                    <a:pt x="143559" y="4245"/>
                    <a:pt x="134876" y="8298"/>
                    <a:pt x="127158" y="13700"/>
                  </a:cubicBezTo>
                  <a:cubicBezTo>
                    <a:pt x="123106" y="16402"/>
                    <a:pt x="119439" y="19489"/>
                    <a:pt x="115966" y="22576"/>
                  </a:cubicBezTo>
                  <a:cubicBezTo>
                    <a:pt x="112300" y="25857"/>
                    <a:pt x="109020" y="29330"/>
                    <a:pt x="105933" y="32803"/>
                  </a:cubicBezTo>
                  <a:cubicBezTo>
                    <a:pt x="99758" y="39942"/>
                    <a:pt x="93969" y="47275"/>
                    <a:pt x="88374" y="54800"/>
                  </a:cubicBezTo>
                  <a:cubicBezTo>
                    <a:pt x="82778" y="62518"/>
                    <a:pt x="77182" y="69850"/>
                    <a:pt x="71201" y="76990"/>
                  </a:cubicBezTo>
                  <a:cubicBezTo>
                    <a:pt x="68306" y="80656"/>
                    <a:pt x="65219" y="84129"/>
                    <a:pt x="61939" y="87409"/>
                  </a:cubicBezTo>
                  <a:cubicBezTo>
                    <a:pt x="58658" y="90497"/>
                    <a:pt x="55185" y="93584"/>
                    <a:pt x="51519" y="96478"/>
                  </a:cubicBezTo>
                  <a:cubicBezTo>
                    <a:pt x="44187" y="102267"/>
                    <a:pt x="36083" y="106898"/>
                    <a:pt x="27400" y="109985"/>
                  </a:cubicBezTo>
                  <a:cubicBezTo>
                    <a:pt x="22962" y="111529"/>
                    <a:pt x="18524" y="112494"/>
                    <a:pt x="13893" y="113073"/>
                  </a:cubicBezTo>
                  <a:cubicBezTo>
                    <a:pt x="11953" y="113315"/>
                    <a:pt x="9980" y="113422"/>
                    <a:pt x="8015" y="113422"/>
                  </a:cubicBezTo>
                  <a:cubicBezTo>
                    <a:pt x="5289" y="113422"/>
                    <a:pt x="2579" y="113216"/>
                    <a:pt x="0" y="112880"/>
                  </a:cubicBezTo>
                  <a:lnTo>
                    <a:pt x="0" y="112880"/>
                  </a:lnTo>
                  <a:cubicBezTo>
                    <a:pt x="3698" y="113684"/>
                    <a:pt x="7665" y="114086"/>
                    <a:pt x="11564" y="114086"/>
                  </a:cubicBezTo>
                  <a:cubicBezTo>
                    <a:pt x="12344" y="114086"/>
                    <a:pt x="13121" y="114070"/>
                    <a:pt x="13893" y="114037"/>
                  </a:cubicBezTo>
                  <a:cubicBezTo>
                    <a:pt x="18717" y="113844"/>
                    <a:pt x="23348" y="113073"/>
                    <a:pt x="27979" y="111722"/>
                  </a:cubicBezTo>
                  <a:cubicBezTo>
                    <a:pt x="37047" y="108828"/>
                    <a:pt x="45538" y="104390"/>
                    <a:pt x="53256" y="98794"/>
                  </a:cubicBezTo>
                  <a:cubicBezTo>
                    <a:pt x="57115" y="95900"/>
                    <a:pt x="60781" y="92812"/>
                    <a:pt x="64254" y="89725"/>
                  </a:cubicBezTo>
                  <a:cubicBezTo>
                    <a:pt x="67534" y="86252"/>
                    <a:pt x="70815" y="82779"/>
                    <a:pt x="73902" y="79305"/>
                  </a:cubicBezTo>
                  <a:cubicBezTo>
                    <a:pt x="80077" y="71973"/>
                    <a:pt x="85479" y="64448"/>
                    <a:pt x="91075" y="56922"/>
                  </a:cubicBezTo>
                  <a:cubicBezTo>
                    <a:pt x="96671" y="49397"/>
                    <a:pt x="102266" y="41872"/>
                    <a:pt x="108441" y="34925"/>
                  </a:cubicBezTo>
                  <a:cubicBezTo>
                    <a:pt x="111528" y="31452"/>
                    <a:pt x="114616" y="27979"/>
                    <a:pt x="118089" y="24892"/>
                  </a:cubicBezTo>
                  <a:cubicBezTo>
                    <a:pt x="121369" y="21612"/>
                    <a:pt x="124842" y="18717"/>
                    <a:pt x="128701" y="16016"/>
                  </a:cubicBezTo>
                  <a:cubicBezTo>
                    <a:pt x="136034" y="10420"/>
                    <a:pt x="144331" y="6175"/>
                    <a:pt x="153207" y="3474"/>
                  </a:cubicBezTo>
                  <a:cubicBezTo>
                    <a:pt x="157645" y="2123"/>
                    <a:pt x="162276" y="1351"/>
                    <a:pt x="166906" y="965"/>
                  </a:cubicBezTo>
                  <a:cubicBezTo>
                    <a:pt x="167678" y="933"/>
                    <a:pt x="168450" y="917"/>
                    <a:pt x="169222" y="917"/>
                  </a:cubicBezTo>
                  <a:cubicBezTo>
                    <a:pt x="173081" y="917"/>
                    <a:pt x="176940" y="1319"/>
                    <a:pt x="180799" y="2123"/>
                  </a:cubicBezTo>
                  <a:cubicBezTo>
                    <a:pt x="176168" y="772"/>
                    <a:pt x="171537" y="0"/>
                    <a:pt x="1669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1"/>
            <p:cNvSpPr/>
            <p:nvPr/>
          </p:nvSpPr>
          <p:spPr>
            <a:xfrm>
              <a:off x="5110025" y="1511625"/>
              <a:ext cx="892450" cy="2325150"/>
            </a:xfrm>
            <a:custGeom>
              <a:avLst/>
              <a:gdLst/>
              <a:ahLst/>
              <a:cxnLst/>
              <a:rect l="l" t="t" r="r" b="b"/>
              <a:pathLst>
                <a:path w="35698" h="93006" extrusionOk="0">
                  <a:moveTo>
                    <a:pt x="35697" y="0"/>
                  </a:moveTo>
                  <a:cubicBezTo>
                    <a:pt x="31066" y="193"/>
                    <a:pt x="26628" y="1737"/>
                    <a:pt x="23155" y="4824"/>
                  </a:cubicBezTo>
                  <a:cubicBezTo>
                    <a:pt x="19875" y="7912"/>
                    <a:pt x="17174" y="11771"/>
                    <a:pt x="15437" y="16016"/>
                  </a:cubicBezTo>
                  <a:cubicBezTo>
                    <a:pt x="13700" y="20261"/>
                    <a:pt x="12350" y="24506"/>
                    <a:pt x="11578" y="29137"/>
                  </a:cubicBezTo>
                  <a:cubicBezTo>
                    <a:pt x="10806" y="33382"/>
                    <a:pt x="10420" y="38013"/>
                    <a:pt x="10227" y="42451"/>
                  </a:cubicBezTo>
                  <a:cubicBezTo>
                    <a:pt x="9648" y="51327"/>
                    <a:pt x="9841" y="60010"/>
                    <a:pt x="8683" y="68693"/>
                  </a:cubicBezTo>
                  <a:cubicBezTo>
                    <a:pt x="7912" y="77376"/>
                    <a:pt x="5017" y="85673"/>
                    <a:pt x="0" y="93005"/>
                  </a:cubicBezTo>
                  <a:cubicBezTo>
                    <a:pt x="6175" y="86252"/>
                    <a:pt x="10227" y="77954"/>
                    <a:pt x="11578" y="69079"/>
                  </a:cubicBezTo>
                  <a:cubicBezTo>
                    <a:pt x="12929" y="60203"/>
                    <a:pt x="13507" y="51327"/>
                    <a:pt x="13700" y="42451"/>
                  </a:cubicBezTo>
                  <a:cubicBezTo>
                    <a:pt x="13893" y="33961"/>
                    <a:pt x="15437" y="25471"/>
                    <a:pt x="18331" y="17173"/>
                  </a:cubicBezTo>
                  <a:cubicBezTo>
                    <a:pt x="19489" y="13121"/>
                    <a:pt x="21612" y="9455"/>
                    <a:pt x="24506" y="6175"/>
                  </a:cubicBezTo>
                  <a:cubicBezTo>
                    <a:pt x="25857" y="4631"/>
                    <a:pt x="27593" y="3281"/>
                    <a:pt x="29523" y="2316"/>
                  </a:cubicBezTo>
                  <a:cubicBezTo>
                    <a:pt x="31452" y="1351"/>
                    <a:pt x="33575" y="579"/>
                    <a:pt x="35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1"/>
            <p:cNvSpPr/>
            <p:nvPr/>
          </p:nvSpPr>
          <p:spPr>
            <a:xfrm>
              <a:off x="3884750" y="1723875"/>
              <a:ext cx="1389300" cy="3159675"/>
            </a:xfrm>
            <a:custGeom>
              <a:avLst/>
              <a:gdLst/>
              <a:ahLst/>
              <a:cxnLst/>
              <a:rect l="l" t="t" r="r" b="b"/>
              <a:pathLst>
                <a:path w="55572" h="126387" extrusionOk="0">
                  <a:moveTo>
                    <a:pt x="55572" y="0"/>
                  </a:moveTo>
                  <a:lnTo>
                    <a:pt x="55572" y="0"/>
                  </a:lnTo>
                  <a:cubicBezTo>
                    <a:pt x="50362" y="2895"/>
                    <a:pt x="45731" y="6947"/>
                    <a:pt x="42065" y="11964"/>
                  </a:cubicBezTo>
                  <a:cubicBezTo>
                    <a:pt x="38592" y="16981"/>
                    <a:pt x="35698" y="22576"/>
                    <a:pt x="33768" y="28365"/>
                  </a:cubicBezTo>
                  <a:cubicBezTo>
                    <a:pt x="29716" y="40135"/>
                    <a:pt x="28944" y="52484"/>
                    <a:pt x="27979" y="64448"/>
                  </a:cubicBezTo>
                  <a:cubicBezTo>
                    <a:pt x="27015" y="76411"/>
                    <a:pt x="26050" y="88374"/>
                    <a:pt x="21998" y="99373"/>
                  </a:cubicBezTo>
                  <a:cubicBezTo>
                    <a:pt x="19875" y="104968"/>
                    <a:pt x="17174" y="110178"/>
                    <a:pt x="13508" y="115002"/>
                  </a:cubicBezTo>
                  <a:cubicBezTo>
                    <a:pt x="9842" y="119826"/>
                    <a:pt x="5211" y="123685"/>
                    <a:pt x="1" y="126386"/>
                  </a:cubicBezTo>
                  <a:cubicBezTo>
                    <a:pt x="2702" y="125229"/>
                    <a:pt x="5404" y="123878"/>
                    <a:pt x="8105" y="122141"/>
                  </a:cubicBezTo>
                  <a:cubicBezTo>
                    <a:pt x="10420" y="120405"/>
                    <a:pt x="12736" y="118282"/>
                    <a:pt x="14858" y="116160"/>
                  </a:cubicBezTo>
                  <a:cubicBezTo>
                    <a:pt x="18910" y="111529"/>
                    <a:pt x="22191" y="106126"/>
                    <a:pt x="24506" y="100530"/>
                  </a:cubicBezTo>
                  <a:cubicBezTo>
                    <a:pt x="29330" y="89146"/>
                    <a:pt x="30681" y="76797"/>
                    <a:pt x="31646" y="64641"/>
                  </a:cubicBezTo>
                  <a:cubicBezTo>
                    <a:pt x="32417" y="52677"/>
                    <a:pt x="32996" y="40714"/>
                    <a:pt x="36469" y="29137"/>
                  </a:cubicBezTo>
                  <a:cubicBezTo>
                    <a:pt x="38013" y="23541"/>
                    <a:pt x="40521" y="17945"/>
                    <a:pt x="43609" y="12928"/>
                  </a:cubicBezTo>
                  <a:cubicBezTo>
                    <a:pt x="46696" y="7719"/>
                    <a:pt x="50748" y="3281"/>
                    <a:pt x="555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1"/>
            <p:cNvSpPr/>
            <p:nvPr/>
          </p:nvSpPr>
          <p:spPr>
            <a:xfrm>
              <a:off x="1911800" y="4020050"/>
              <a:ext cx="1220450" cy="654575"/>
            </a:xfrm>
            <a:custGeom>
              <a:avLst/>
              <a:gdLst/>
              <a:ahLst/>
              <a:cxnLst/>
              <a:rect l="l" t="t" r="r" b="b"/>
              <a:pathLst>
                <a:path w="48818" h="26183" extrusionOk="0">
                  <a:moveTo>
                    <a:pt x="48818" y="0"/>
                  </a:moveTo>
                  <a:lnTo>
                    <a:pt x="48818" y="0"/>
                  </a:lnTo>
                  <a:cubicBezTo>
                    <a:pt x="45538" y="3474"/>
                    <a:pt x="42064" y="6561"/>
                    <a:pt x="38205" y="9455"/>
                  </a:cubicBezTo>
                  <a:cubicBezTo>
                    <a:pt x="30873" y="15244"/>
                    <a:pt x="22576" y="19489"/>
                    <a:pt x="13700" y="22576"/>
                  </a:cubicBezTo>
                  <a:cubicBezTo>
                    <a:pt x="9262" y="23927"/>
                    <a:pt x="4631" y="25085"/>
                    <a:pt x="0" y="25856"/>
                  </a:cubicBezTo>
                  <a:cubicBezTo>
                    <a:pt x="1809" y="26074"/>
                    <a:pt x="3618" y="26182"/>
                    <a:pt x="5427" y="26182"/>
                  </a:cubicBezTo>
                  <a:cubicBezTo>
                    <a:pt x="8442" y="26182"/>
                    <a:pt x="11457" y="25881"/>
                    <a:pt x="14472" y="25278"/>
                  </a:cubicBezTo>
                  <a:cubicBezTo>
                    <a:pt x="24119" y="23155"/>
                    <a:pt x="32995" y="18524"/>
                    <a:pt x="40135" y="11771"/>
                  </a:cubicBezTo>
                  <a:cubicBezTo>
                    <a:pt x="43608" y="8297"/>
                    <a:pt x="46502" y="4438"/>
                    <a:pt x="488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1"/>
            <p:cNvSpPr/>
            <p:nvPr/>
          </p:nvSpPr>
          <p:spPr>
            <a:xfrm>
              <a:off x="3744875" y="1603950"/>
              <a:ext cx="1630500" cy="240550"/>
            </a:xfrm>
            <a:custGeom>
              <a:avLst/>
              <a:gdLst/>
              <a:ahLst/>
              <a:cxnLst/>
              <a:rect l="l" t="t" r="r" b="b"/>
              <a:pathLst>
                <a:path w="65220" h="9622" extrusionOk="0">
                  <a:moveTo>
                    <a:pt x="40615" y="1"/>
                  </a:moveTo>
                  <a:cubicBezTo>
                    <a:pt x="32122" y="1"/>
                    <a:pt x="23767" y="1122"/>
                    <a:pt x="15630" y="3447"/>
                  </a:cubicBezTo>
                  <a:cubicBezTo>
                    <a:pt x="10227" y="4990"/>
                    <a:pt x="5017" y="7113"/>
                    <a:pt x="0" y="9621"/>
                  </a:cubicBezTo>
                  <a:cubicBezTo>
                    <a:pt x="5403" y="8464"/>
                    <a:pt x="10806" y="7113"/>
                    <a:pt x="16208" y="6148"/>
                  </a:cubicBezTo>
                  <a:cubicBezTo>
                    <a:pt x="21611" y="5183"/>
                    <a:pt x="27014" y="4411"/>
                    <a:pt x="32417" y="4026"/>
                  </a:cubicBezTo>
                  <a:cubicBezTo>
                    <a:pt x="37819" y="3447"/>
                    <a:pt x="43222" y="3254"/>
                    <a:pt x="48818" y="3254"/>
                  </a:cubicBezTo>
                  <a:cubicBezTo>
                    <a:pt x="54221" y="3254"/>
                    <a:pt x="59816" y="3447"/>
                    <a:pt x="65219" y="3833"/>
                  </a:cubicBezTo>
                  <a:cubicBezTo>
                    <a:pt x="60009" y="2096"/>
                    <a:pt x="54414" y="938"/>
                    <a:pt x="49011" y="359"/>
                  </a:cubicBezTo>
                  <a:cubicBezTo>
                    <a:pt x="46199" y="121"/>
                    <a:pt x="43400" y="1"/>
                    <a:pt x="406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1"/>
            <p:cNvSpPr/>
            <p:nvPr/>
          </p:nvSpPr>
          <p:spPr>
            <a:xfrm>
              <a:off x="3556725" y="3267525"/>
              <a:ext cx="361825" cy="868325"/>
            </a:xfrm>
            <a:custGeom>
              <a:avLst/>
              <a:gdLst/>
              <a:ahLst/>
              <a:cxnLst/>
              <a:rect l="l" t="t" r="r" b="b"/>
              <a:pathLst>
                <a:path w="14473" h="34733" extrusionOk="0">
                  <a:moveTo>
                    <a:pt x="14473" y="0"/>
                  </a:moveTo>
                  <a:lnTo>
                    <a:pt x="10806" y="193"/>
                  </a:lnTo>
                  <a:cubicBezTo>
                    <a:pt x="11964" y="12735"/>
                    <a:pt x="8105" y="25277"/>
                    <a:pt x="1" y="34732"/>
                  </a:cubicBezTo>
                  <a:cubicBezTo>
                    <a:pt x="9456" y="25663"/>
                    <a:pt x="14473" y="13121"/>
                    <a:pt x="144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28"/>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45025"/>
            <a:ext cx="58527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3600"/>
              <a:buFont typeface="Oswald Regular"/>
              <a:buNone/>
              <a:defRPr sz="3600">
                <a:solidFill>
                  <a:schemeClr val="accent1"/>
                </a:solidFill>
                <a:latin typeface="Oswald Regular"/>
                <a:ea typeface="Oswald Regular"/>
                <a:cs typeface="Oswald Regular"/>
                <a:sym typeface="Oswald Regular"/>
              </a:defRPr>
            </a:lvl1pPr>
            <a:lvl2pPr lvl="1">
              <a:spcBef>
                <a:spcPts val="0"/>
              </a:spcBef>
              <a:spcAft>
                <a:spcPts val="0"/>
              </a:spcAft>
              <a:buClr>
                <a:schemeClr val="accent1"/>
              </a:buClr>
              <a:buSzPts val="3000"/>
              <a:buFont typeface="Oswald Regular"/>
              <a:buNone/>
              <a:defRPr sz="3000">
                <a:solidFill>
                  <a:schemeClr val="accent1"/>
                </a:solidFill>
                <a:latin typeface="Oswald Regular"/>
                <a:ea typeface="Oswald Regular"/>
                <a:cs typeface="Oswald Regular"/>
                <a:sym typeface="Oswald Regular"/>
              </a:defRPr>
            </a:lvl2pPr>
            <a:lvl3pPr lvl="2">
              <a:spcBef>
                <a:spcPts val="0"/>
              </a:spcBef>
              <a:spcAft>
                <a:spcPts val="0"/>
              </a:spcAft>
              <a:buClr>
                <a:schemeClr val="accent1"/>
              </a:buClr>
              <a:buSzPts val="3000"/>
              <a:buFont typeface="Oswald Regular"/>
              <a:buNone/>
              <a:defRPr sz="3000">
                <a:solidFill>
                  <a:schemeClr val="accent1"/>
                </a:solidFill>
                <a:latin typeface="Oswald Regular"/>
                <a:ea typeface="Oswald Regular"/>
                <a:cs typeface="Oswald Regular"/>
                <a:sym typeface="Oswald Regular"/>
              </a:defRPr>
            </a:lvl3pPr>
            <a:lvl4pPr lvl="3">
              <a:spcBef>
                <a:spcPts val="0"/>
              </a:spcBef>
              <a:spcAft>
                <a:spcPts val="0"/>
              </a:spcAft>
              <a:buClr>
                <a:schemeClr val="accent1"/>
              </a:buClr>
              <a:buSzPts val="3000"/>
              <a:buFont typeface="Oswald Regular"/>
              <a:buNone/>
              <a:defRPr sz="3000">
                <a:solidFill>
                  <a:schemeClr val="accent1"/>
                </a:solidFill>
                <a:latin typeface="Oswald Regular"/>
                <a:ea typeface="Oswald Regular"/>
                <a:cs typeface="Oswald Regular"/>
                <a:sym typeface="Oswald Regular"/>
              </a:defRPr>
            </a:lvl4pPr>
            <a:lvl5pPr lvl="4">
              <a:spcBef>
                <a:spcPts val="0"/>
              </a:spcBef>
              <a:spcAft>
                <a:spcPts val="0"/>
              </a:spcAft>
              <a:buClr>
                <a:schemeClr val="accent1"/>
              </a:buClr>
              <a:buSzPts val="3000"/>
              <a:buFont typeface="Oswald Regular"/>
              <a:buNone/>
              <a:defRPr sz="3000">
                <a:solidFill>
                  <a:schemeClr val="accent1"/>
                </a:solidFill>
                <a:latin typeface="Oswald Regular"/>
                <a:ea typeface="Oswald Regular"/>
                <a:cs typeface="Oswald Regular"/>
                <a:sym typeface="Oswald Regular"/>
              </a:defRPr>
            </a:lvl5pPr>
            <a:lvl6pPr lvl="5">
              <a:spcBef>
                <a:spcPts val="0"/>
              </a:spcBef>
              <a:spcAft>
                <a:spcPts val="0"/>
              </a:spcAft>
              <a:buClr>
                <a:schemeClr val="accent1"/>
              </a:buClr>
              <a:buSzPts val="3000"/>
              <a:buFont typeface="Oswald Regular"/>
              <a:buNone/>
              <a:defRPr sz="3000">
                <a:solidFill>
                  <a:schemeClr val="accent1"/>
                </a:solidFill>
                <a:latin typeface="Oswald Regular"/>
                <a:ea typeface="Oswald Regular"/>
                <a:cs typeface="Oswald Regular"/>
                <a:sym typeface="Oswald Regular"/>
              </a:defRPr>
            </a:lvl6pPr>
            <a:lvl7pPr lvl="6">
              <a:spcBef>
                <a:spcPts val="0"/>
              </a:spcBef>
              <a:spcAft>
                <a:spcPts val="0"/>
              </a:spcAft>
              <a:buClr>
                <a:schemeClr val="accent1"/>
              </a:buClr>
              <a:buSzPts val="3000"/>
              <a:buFont typeface="Oswald Regular"/>
              <a:buNone/>
              <a:defRPr sz="3000">
                <a:solidFill>
                  <a:schemeClr val="accent1"/>
                </a:solidFill>
                <a:latin typeface="Oswald Regular"/>
                <a:ea typeface="Oswald Regular"/>
                <a:cs typeface="Oswald Regular"/>
                <a:sym typeface="Oswald Regular"/>
              </a:defRPr>
            </a:lvl7pPr>
            <a:lvl8pPr lvl="7">
              <a:spcBef>
                <a:spcPts val="0"/>
              </a:spcBef>
              <a:spcAft>
                <a:spcPts val="0"/>
              </a:spcAft>
              <a:buClr>
                <a:schemeClr val="accent1"/>
              </a:buClr>
              <a:buSzPts val="3000"/>
              <a:buFont typeface="Oswald Regular"/>
              <a:buNone/>
              <a:defRPr sz="3000">
                <a:solidFill>
                  <a:schemeClr val="accent1"/>
                </a:solidFill>
                <a:latin typeface="Oswald Regular"/>
                <a:ea typeface="Oswald Regular"/>
                <a:cs typeface="Oswald Regular"/>
                <a:sym typeface="Oswald Regular"/>
              </a:defRPr>
            </a:lvl8pPr>
            <a:lvl9pPr lvl="8">
              <a:spcBef>
                <a:spcPts val="0"/>
              </a:spcBef>
              <a:spcAft>
                <a:spcPts val="0"/>
              </a:spcAft>
              <a:buClr>
                <a:schemeClr val="accent1"/>
              </a:buClr>
              <a:buSzPts val="3000"/>
              <a:buFont typeface="Oswald Regular"/>
              <a:buNone/>
              <a:defRPr sz="3000">
                <a:solidFill>
                  <a:schemeClr val="accent1"/>
                </a:solidFill>
                <a:latin typeface="Oswald Regular"/>
                <a:ea typeface="Oswald Regular"/>
                <a:cs typeface="Oswald Regular"/>
                <a:sym typeface="Oswald Regular"/>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5"/>
              </a:buClr>
              <a:buSzPts val="1800"/>
              <a:buFont typeface="Montserrat"/>
              <a:buChar char="●"/>
              <a:defRPr sz="1800">
                <a:solidFill>
                  <a:schemeClr val="accent5"/>
                </a:solidFill>
                <a:latin typeface="Montserrat"/>
                <a:ea typeface="Montserrat"/>
                <a:cs typeface="Montserrat"/>
                <a:sym typeface="Montserrat"/>
              </a:defRPr>
            </a:lvl1pPr>
            <a:lvl2pPr marL="914400" lvl="1" indent="-317500">
              <a:lnSpc>
                <a:spcPct val="100000"/>
              </a:lnSpc>
              <a:spcBef>
                <a:spcPts val="0"/>
              </a:spcBef>
              <a:spcAft>
                <a:spcPts val="0"/>
              </a:spcAft>
              <a:buClr>
                <a:schemeClr val="accent5"/>
              </a:buClr>
              <a:buSzPts val="1400"/>
              <a:buFont typeface="Montserrat"/>
              <a:buChar char="○"/>
              <a:defRPr>
                <a:solidFill>
                  <a:schemeClr val="accent5"/>
                </a:solidFill>
                <a:latin typeface="Montserrat"/>
                <a:ea typeface="Montserrat"/>
                <a:cs typeface="Montserrat"/>
                <a:sym typeface="Montserrat"/>
              </a:defRPr>
            </a:lvl2pPr>
            <a:lvl3pPr marL="1371600" lvl="2" indent="-317500">
              <a:lnSpc>
                <a:spcPct val="100000"/>
              </a:lnSpc>
              <a:spcBef>
                <a:spcPts val="0"/>
              </a:spcBef>
              <a:spcAft>
                <a:spcPts val="0"/>
              </a:spcAft>
              <a:buClr>
                <a:schemeClr val="accent5"/>
              </a:buClr>
              <a:buSzPts val="1400"/>
              <a:buFont typeface="Montserrat"/>
              <a:buChar char="■"/>
              <a:defRPr>
                <a:solidFill>
                  <a:schemeClr val="accent5"/>
                </a:solidFill>
                <a:latin typeface="Montserrat"/>
                <a:ea typeface="Montserrat"/>
                <a:cs typeface="Montserrat"/>
                <a:sym typeface="Montserrat"/>
              </a:defRPr>
            </a:lvl3pPr>
            <a:lvl4pPr marL="1828800" lvl="3" indent="-317500">
              <a:lnSpc>
                <a:spcPct val="100000"/>
              </a:lnSpc>
              <a:spcBef>
                <a:spcPts val="0"/>
              </a:spcBef>
              <a:spcAft>
                <a:spcPts val="0"/>
              </a:spcAft>
              <a:buClr>
                <a:schemeClr val="accent5"/>
              </a:buClr>
              <a:buSzPts val="1400"/>
              <a:buFont typeface="Montserrat"/>
              <a:buChar char="●"/>
              <a:defRPr>
                <a:solidFill>
                  <a:schemeClr val="accent5"/>
                </a:solidFill>
                <a:latin typeface="Montserrat"/>
                <a:ea typeface="Montserrat"/>
                <a:cs typeface="Montserrat"/>
                <a:sym typeface="Montserrat"/>
              </a:defRPr>
            </a:lvl4pPr>
            <a:lvl5pPr marL="2286000" lvl="4" indent="-317500">
              <a:lnSpc>
                <a:spcPct val="100000"/>
              </a:lnSpc>
              <a:spcBef>
                <a:spcPts val="0"/>
              </a:spcBef>
              <a:spcAft>
                <a:spcPts val="0"/>
              </a:spcAft>
              <a:buClr>
                <a:schemeClr val="accent5"/>
              </a:buClr>
              <a:buSzPts val="1400"/>
              <a:buFont typeface="Montserrat"/>
              <a:buChar char="○"/>
              <a:defRPr>
                <a:solidFill>
                  <a:schemeClr val="accent5"/>
                </a:solidFill>
                <a:latin typeface="Montserrat"/>
                <a:ea typeface="Montserrat"/>
                <a:cs typeface="Montserrat"/>
                <a:sym typeface="Montserrat"/>
              </a:defRPr>
            </a:lvl5pPr>
            <a:lvl6pPr marL="2743200" lvl="5" indent="-317500">
              <a:lnSpc>
                <a:spcPct val="100000"/>
              </a:lnSpc>
              <a:spcBef>
                <a:spcPts val="0"/>
              </a:spcBef>
              <a:spcAft>
                <a:spcPts val="0"/>
              </a:spcAft>
              <a:buClr>
                <a:schemeClr val="accent5"/>
              </a:buClr>
              <a:buSzPts val="1400"/>
              <a:buFont typeface="Montserrat"/>
              <a:buChar char="■"/>
              <a:defRPr>
                <a:solidFill>
                  <a:schemeClr val="accent5"/>
                </a:solidFill>
                <a:latin typeface="Montserrat"/>
                <a:ea typeface="Montserrat"/>
                <a:cs typeface="Montserrat"/>
                <a:sym typeface="Montserrat"/>
              </a:defRPr>
            </a:lvl6pPr>
            <a:lvl7pPr marL="3200400" lvl="6" indent="-317500">
              <a:lnSpc>
                <a:spcPct val="100000"/>
              </a:lnSpc>
              <a:spcBef>
                <a:spcPts val="0"/>
              </a:spcBef>
              <a:spcAft>
                <a:spcPts val="0"/>
              </a:spcAft>
              <a:buClr>
                <a:schemeClr val="accent5"/>
              </a:buClr>
              <a:buSzPts val="1400"/>
              <a:buFont typeface="Montserrat"/>
              <a:buChar char="●"/>
              <a:defRPr>
                <a:solidFill>
                  <a:schemeClr val="accent5"/>
                </a:solidFill>
                <a:latin typeface="Montserrat"/>
                <a:ea typeface="Montserrat"/>
                <a:cs typeface="Montserrat"/>
                <a:sym typeface="Montserrat"/>
              </a:defRPr>
            </a:lvl7pPr>
            <a:lvl8pPr marL="3657600" lvl="7" indent="-317500">
              <a:lnSpc>
                <a:spcPct val="100000"/>
              </a:lnSpc>
              <a:spcBef>
                <a:spcPts val="0"/>
              </a:spcBef>
              <a:spcAft>
                <a:spcPts val="0"/>
              </a:spcAft>
              <a:buClr>
                <a:schemeClr val="accent5"/>
              </a:buClr>
              <a:buSzPts val="1400"/>
              <a:buFont typeface="Montserrat"/>
              <a:buChar char="○"/>
              <a:defRPr>
                <a:solidFill>
                  <a:schemeClr val="accent5"/>
                </a:solidFill>
                <a:latin typeface="Montserrat"/>
                <a:ea typeface="Montserrat"/>
                <a:cs typeface="Montserrat"/>
                <a:sym typeface="Montserrat"/>
              </a:defRPr>
            </a:lvl8pPr>
            <a:lvl9pPr marL="4114800" lvl="8" indent="-317500">
              <a:lnSpc>
                <a:spcPct val="100000"/>
              </a:lnSpc>
              <a:spcBef>
                <a:spcPts val="0"/>
              </a:spcBef>
              <a:spcAft>
                <a:spcPts val="0"/>
              </a:spcAft>
              <a:buClr>
                <a:schemeClr val="accent5"/>
              </a:buClr>
              <a:buSzPts val="1400"/>
              <a:buFont typeface="Montserrat"/>
              <a:buChar char="■"/>
              <a:defRPr>
                <a:solidFill>
                  <a:schemeClr val="accent5"/>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 id="2147483660" r:id="rId10"/>
    <p:sldLayoutId id="2147483661" r:id="rId11"/>
    <p:sldLayoutId id="2147483662" r:id="rId12"/>
    <p:sldLayoutId id="2147483663" r:id="rId13"/>
    <p:sldLayoutId id="2147483665" r:id="rId14"/>
    <p:sldLayoutId id="2147483666" r:id="rId15"/>
    <p:sldLayoutId id="2147483667" r:id="rId16"/>
    <p:sldLayoutId id="2147483669" r:id="rId17"/>
    <p:sldLayoutId id="2147483671" r:id="rId18"/>
    <p:sldLayoutId id="2147483672" r:id="rId19"/>
    <p:sldLayoutId id="2147483673" r:id="rId20"/>
    <p:sldLayoutId id="2147483676"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image" Target="../media/image4.wmf"/><Relationship Id="rId2" Type="http://schemas.openxmlformats.org/officeDocument/2006/relationships/audio" Target="file:///I:\T&#7892;NG%20H&#7906;P\NHAC%20MP3\canh%20chim%20bao%20tin%20vui.mp3" TargetMode="External"/><Relationship Id="rId1" Type="http://schemas.openxmlformats.org/officeDocument/2006/relationships/audio" Target="file:///D:\T&#7892;NG%20H&#7906;P\NHAC%20MP3\canh%20chim%20bao%20tin%20vui.mp3" TargetMode="External"/><Relationship Id="rId6" Type="http://schemas.openxmlformats.org/officeDocument/2006/relationships/image" Target="../media/image3.wmf"/><Relationship Id="rId5" Type="http://schemas.openxmlformats.org/officeDocument/2006/relationships/image" Target="../media/image2.gif"/><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0.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33.jpg"/><Relationship Id="rId4" Type="http://schemas.openxmlformats.org/officeDocument/2006/relationships/image" Target="../media/image32.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canh chim bao tin vui.mp3">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4457700" y="245745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5" name="canh chim bao tin vui.mp3">
            <a:hlinkClick r:id="" action="ppaction://media"/>
          </p:cNvPr>
          <p:cNvPicPr>
            <a:picLocks noRot="1" noChangeAspect="1" noChangeArrowheads="1"/>
          </p:cNvPicPr>
          <p:nvPr>
            <a:audioFile r:link="rId2"/>
          </p:nvPr>
        </p:nvPicPr>
        <p:blipFill>
          <a:blip r:embed="rId4">
            <a:extLst>
              <a:ext uri="{28A0092B-C50C-407E-A947-70E740481C1C}">
                <a14:useLocalDpi xmlns:a14="http://schemas.microsoft.com/office/drawing/2010/main" val="0"/>
              </a:ext>
            </a:extLst>
          </a:blip>
          <a:srcRect/>
          <a:stretch>
            <a:fillRect/>
          </a:stretch>
        </p:blipFill>
        <p:spPr bwMode="auto">
          <a:xfrm>
            <a:off x="4457700" y="245745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descr="tttt"/>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WordArt 5"/>
          <p:cNvSpPr>
            <a:spLocks noChangeArrowheads="1" noChangeShapeType="1" noTextEdit="1"/>
          </p:cNvSpPr>
          <p:nvPr/>
        </p:nvSpPr>
        <p:spPr bwMode="auto">
          <a:xfrm>
            <a:off x="1943100" y="171450"/>
            <a:ext cx="5172075" cy="1200150"/>
          </a:xfrm>
          <a:prstGeom prst="rect">
            <a:avLst/>
          </a:prstGeom>
        </p:spPr>
        <p:txBody>
          <a:bodyPr wrap="none" fromWordArt="1">
            <a:prstTxWarp prst="textPlain">
              <a:avLst>
                <a:gd name="adj" fmla="val 50000"/>
              </a:avLst>
            </a:prstTxWarp>
          </a:bodyPr>
          <a:lstStyle/>
          <a:p>
            <a:pPr algn="ctr"/>
            <a:r>
              <a:rPr lang="en-US" sz="2700" b="1" kern="10">
                <a:ln w="9525">
                  <a:solidFill>
                    <a:srgbClr val="000000"/>
                  </a:solidFill>
                  <a:round/>
                  <a:headEnd/>
                  <a:tailEnd/>
                </a:ln>
                <a:solidFill>
                  <a:srgbClr val="FFFFFF"/>
                </a:solidFill>
                <a:latin typeface="Times New Roman" panose="02020603050405020304" pitchFamily="18" charset="0"/>
                <a:cs typeface="Times New Roman" panose="02020603050405020304" pitchFamily="18" charset="0"/>
              </a:rPr>
              <a:t>CHÀO MỪNG </a:t>
            </a:r>
          </a:p>
          <a:p>
            <a:pPr algn="ctr"/>
            <a:r>
              <a:rPr lang="en-US" sz="2700" b="1" kern="10">
                <a:ln w="9525">
                  <a:solidFill>
                    <a:srgbClr val="000000"/>
                  </a:solidFill>
                  <a:round/>
                  <a:headEnd/>
                  <a:tailEnd/>
                </a:ln>
                <a:solidFill>
                  <a:srgbClr val="FFFFFF"/>
                </a:solidFill>
                <a:latin typeface="Times New Roman" panose="02020603050405020304" pitchFamily="18" charset="0"/>
                <a:cs typeface="Times New Roman" panose="02020603050405020304" pitchFamily="18" charset="0"/>
              </a:rPr>
              <a:t>QUÝ THẦY CÔ VÀ CÁC EM </a:t>
            </a:r>
          </a:p>
          <a:p>
            <a:pPr algn="ctr"/>
            <a:r>
              <a:rPr lang="en-US" sz="2700" b="1" kern="10">
                <a:ln w="9525">
                  <a:solidFill>
                    <a:srgbClr val="000000"/>
                  </a:solidFill>
                  <a:round/>
                  <a:headEnd/>
                  <a:tailEnd/>
                </a:ln>
                <a:solidFill>
                  <a:srgbClr val="FFFFFF"/>
                </a:solidFill>
                <a:latin typeface="Times New Roman" panose="02020603050405020304" pitchFamily="18" charset="0"/>
                <a:cs typeface="Times New Roman" panose="02020603050405020304" pitchFamily="18" charset="0"/>
              </a:rPr>
              <a:t>ĐẾN VỚI TIẾT HỌC </a:t>
            </a:r>
          </a:p>
        </p:txBody>
      </p:sp>
      <p:pic>
        <p:nvPicPr>
          <p:cNvPr id="5126" name="Picture 6" descr="tttt"/>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200150" y="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WordArt 8"/>
          <p:cNvSpPr>
            <a:spLocks noChangeArrowheads="1" noChangeShapeType="1" noTextEdit="1"/>
          </p:cNvSpPr>
          <p:nvPr/>
        </p:nvSpPr>
        <p:spPr bwMode="auto">
          <a:xfrm>
            <a:off x="1943100" y="857250"/>
            <a:ext cx="5200650" cy="857250"/>
          </a:xfrm>
          <a:prstGeom prst="rect">
            <a:avLst/>
          </a:prstGeom>
        </p:spPr>
        <p:txBody>
          <a:bodyPr wrap="none" fromWordArt="1">
            <a:prstTxWarp prst="textPlain">
              <a:avLst>
                <a:gd name="adj" fmla="val 50000"/>
              </a:avLst>
            </a:prstTxWarp>
          </a:bodyPr>
          <a:lstStyle/>
          <a:p>
            <a:pPr algn="ctr"/>
            <a:r>
              <a:rPr lang="en-US" sz="2700" kern="10">
                <a:ln w="9525">
                  <a:solidFill>
                    <a:schemeClr val="tx1"/>
                  </a:solidFill>
                  <a:round/>
                  <a:headEnd/>
                  <a:tailEnd/>
                </a:ln>
                <a:solidFill>
                  <a:schemeClr val="accent1"/>
                </a:solidFill>
                <a:latin typeface="Times New Roman" panose="02020603050405020304" pitchFamily="18" charset="0"/>
                <a:cs typeface="Times New Roman" panose="02020603050405020304" pitchFamily="18" charset="0"/>
              </a:rPr>
              <a:t>QUÝ THẦY CÔ VÀ CÁC EM </a:t>
            </a:r>
          </a:p>
          <a:p>
            <a:pPr algn="ctr"/>
            <a:r>
              <a:rPr lang="en-US" sz="2700" kern="10">
                <a:ln w="9525">
                  <a:solidFill>
                    <a:schemeClr val="tx1"/>
                  </a:solidFill>
                  <a:round/>
                  <a:headEnd/>
                  <a:tailEnd/>
                </a:ln>
                <a:solidFill>
                  <a:schemeClr val="accent1"/>
                </a:solidFill>
                <a:latin typeface="Times New Roman" panose="02020603050405020304" pitchFamily="18" charset="0"/>
                <a:cs typeface="Times New Roman" panose="02020603050405020304" pitchFamily="18" charset="0"/>
              </a:rPr>
              <a:t>ĐẾN VỚI TIẾT HỌC </a:t>
            </a:r>
          </a:p>
        </p:txBody>
      </p:sp>
      <p:pic>
        <p:nvPicPr>
          <p:cNvPr id="90121" name="Picture 9" descr="Firewrk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17444" y="2914650"/>
            <a:ext cx="1783556"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2" name="Picture 10" descr="Firewrk8"/>
          <p:cNvPicPr>
            <a:picLocks noChangeAspect="1" noChangeArrowheads="1"/>
          </p:cNvPicPr>
          <p:nvPr/>
        </p:nvPicPr>
        <p:blipFill>
          <a:blip r:embed="rId7">
            <a:lum bright="6000" contrast="30000"/>
            <a:extLst>
              <a:ext uri="{28A0092B-C50C-407E-A947-70E740481C1C}">
                <a14:useLocalDpi xmlns:a14="http://schemas.microsoft.com/office/drawing/2010/main" val="0"/>
              </a:ext>
            </a:extLst>
          </a:blip>
          <a:srcRect/>
          <a:stretch>
            <a:fillRect/>
          </a:stretch>
        </p:blipFill>
        <p:spPr bwMode="auto">
          <a:xfrm>
            <a:off x="6286500" y="171450"/>
            <a:ext cx="1143000" cy="1063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3" name="Picture 11" descr="Firewrk8"/>
          <p:cNvPicPr>
            <a:picLocks noChangeAspect="1" noChangeArrowheads="1"/>
          </p:cNvPicPr>
          <p:nvPr/>
        </p:nvPicPr>
        <p:blipFill>
          <a:blip r:embed="rId7">
            <a:lum bright="6000" contrast="30000"/>
            <a:extLst>
              <a:ext uri="{28A0092B-C50C-407E-A947-70E740481C1C}">
                <a14:useLocalDpi xmlns:a14="http://schemas.microsoft.com/office/drawing/2010/main" val="0"/>
              </a:ext>
            </a:extLst>
          </a:blip>
          <a:srcRect/>
          <a:stretch>
            <a:fillRect/>
          </a:stretch>
        </p:blipFill>
        <p:spPr bwMode="auto">
          <a:xfrm>
            <a:off x="1143000" y="971550"/>
            <a:ext cx="325755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4" name="Picture 12" descr="Firewrk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0"/>
            <a:ext cx="1028700" cy="956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5" name="Picture 13" descr="Firewrk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14900" y="1714500"/>
            <a:ext cx="1028700" cy="956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6" name="Picture 14" descr="Firewrk8"/>
          <p:cNvPicPr>
            <a:picLocks noChangeAspect="1" noChangeArrowheads="1"/>
          </p:cNvPicPr>
          <p:nvPr/>
        </p:nvPicPr>
        <p:blipFill>
          <a:blip r:embed="rId7">
            <a:lum bright="6000" contrast="30000"/>
            <a:extLst>
              <a:ext uri="{28A0092B-C50C-407E-A947-70E740481C1C}">
                <a14:useLocalDpi xmlns:a14="http://schemas.microsoft.com/office/drawing/2010/main" val="0"/>
              </a:ext>
            </a:extLst>
          </a:blip>
          <a:srcRect/>
          <a:stretch>
            <a:fillRect/>
          </a:stretch>
        </p:blipFill>
        <p:spPr bwMode="auto">
          <a:xfrm>
            <a:off x="4629150" y="2628900"/>
            <a:ext cx="3200400" cy="2975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7" name="Picture 15" descr="Firewrk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3543300"/>
            <a:ext cx="1028700" cy="956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8" name="Picture 16" descr="Firewrk8"/>
          <p:cNvPicPr>
            <a:picLocks noChangeAspect="1" noChangeArrowheads="1"/>
          </p:cNvPicPr>
          <p:nvPr/>
        </p:nvPicPr>
        <p:blipFill>
          <a:blip r:embed="rId7">
            <a:lum bright="6000" contrast="30000"/>
            <a:extLst>
              <a:ext uri="{28A0092B-C50C-407E-A947-70E740481C1C}">
                <a14:useLocalDpi xmlns:a14="http://schemas.microsoft.com/office/drawing/2010/main" val="0"/>
              </a:ext>
            </a:extLst>
          </a:blip>
          <a:srcRect/>
          <a:stretch>
            <a:fillRect/>
          </a:stretch>
        </p:blipFill>
        <p:spPr bwMode="auto">
          <a:xfrm>
            <a:off x="1143000" y="4229100"/>
            <a:ext cx="1143000" cy="1063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9" name="Picture 17" descr="Firewrk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0250" y="4343400"/>
            <a:ext cx="1028700" cy="956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7" name="WordArt 18"/>
          <p:cNvSpPr>
            <a:spLocks noChangeArrowheads="1" noChangeShapeType="1" noTextEdit="1"/>
          </p:cNvSpPr>
          <p:nvPr/>
        </p:nvSpPr>
        <p:spPr bwMode="auto">
          <a:xfrm>
            <a:off x="2457450" y="514350"/>
            <a:ext cx="4029075" cy="228600"/>
          </a:xfrm>
          <a:prstGeom prst="rect">
            <a:avLst/>
          </a:prstGeom>
        </p:spPr>
        <p:txBody>
          <a:bodyPr wrap="none" fromWordArt="1">
            <a:prstTxWarp prst="textPlain">
              <a:avLst>
                <a:gd name="adj" fmla="val 50000"/>
              </a:avLst>
            </a:prstTxWarp>
          </a:bodyPr>
          <a:lstStyle/>
          <a:p>
            <a:pPr algn="ctr"/>
            <a:r>
              <a:rPr lang="en-US" sz="2700" b="1" kern="10">
                <a:ln w="9525">
                  <a:solidFill>
                    <a:schemeClr val="bg1"/>
                  </a:solidFill>
                  <a:round/>
                  <a:headEnd/>
                  <a:tailEnd/>
                </a:ln>
                <a:gradFill rotWithShape="1">
                  <a:gsLst>
                    <a:gs pos="0">
                      <a:srgbClr val="A603AB"/>
                    </a:gs>
                    <a:gs pos="6000">
                      <a:srgbClr val="E81766"/>
                    </a:gs>
                    <a:gs pos="13499">
                      <a:srgbClr val="EE3F17"/>
                    </a:gs>
                    <a:gs pos="24001">
                      <a:srgbClr val="FFFF00"/>
                    </a:gs>
                    <a:gs pos="32500">
                      <a:srgbClr val="1A8D48"/>
                    </a:gs>
                    <a:gs pos="39500">
                      <a:srgbClr val="0819FB"/>
                    </a:gs>
                    <a:gs pos="50000">
                      <a:srgbClr val="A603AB"/>
                    </a:gs>
                    <a:gs pos="60501">
                      <a:srgbClr val="0819FB"/>
                    </a:gs>
                    <a:gs pos="67500">
                      <a:srgbClr val="1A8D48"/>
                    </a:gs>
                    <a:gs pos="75999">
                      <a:srgbClr val="FFFF00"/>
                    </a:gs>
                    <a:gs pos="86501">
                      <a:srgbClr val="EE3F17"/>
                    </a:gs>
                    <a:gs pos="94000">
                      <a:srgbClr val="E81766"/>
                    </a:gs>
                    <a:gs pos="100000">
                      <a:srgbClr val="A603AB"/>
                    </a:gs>
                  </a:gsLst>
                  <a:lin ang="5400000" scaled="1"/>
                </a:gradFill>
                <a:latin typeface="Times New Roman" panose="02020603050405020304" pitchFamily="18" charset="0"/>
                <a:cs typeface="Times New Roman" panose="02020603050405020304" pitchFamily="18" charset="0"/>
              </a:rPr>
              <a:t>CHÀO MỪNG </a:t>
            </a:r>
          </a:p>
        </p:txBody>
      </p:sp>
      <p:pic>
        <p:nvPicPr>
          <p:cNvPr id="90131" name="Picture 19" descr="Firewrk8"/>
          <p:cNvPicPr>
            <a:picLocks noChangeAspect="1" noChangeArrowheads="1"/>
          </p:cNvPicPr>
          <p:nvPr/>
        </p:nvPicPr>
        <p:blipFill>
          <a:blip r:embed="rId7">
            <a:lum bright="6000" contrast="30000"/>
            <a:extLst>
              <a:ext uri="{28A0092B-C50C-407E-A947-70E740481C1C}">
                <a14:useLocalDpi xmlns:a14="http://schemas.microsoft.com/office/drawing/2010/main" val="0"/>
              </a:ext>
            </a:extLst>
          </a:blip>
          <a:srcRect/>
          <a:stretch>
            <a:fillRect/>
          </a:stretch>
        </p:blipFill>
        <p:spPr bwMode="auto">
          <a:xfrm>
            <a:off x="1143000" y="971550"/>
            <a:ext cx="325755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9" name="Text Box 22"/>
          <p:cNvSpPr txBox="1">
            <a:spLocks noChangeArrowheads="1"/>
          </p:cNvSpPr>
          <p:nvPr/>
        </p:nvSpPr>
        <p:spPr bwMode="auto">
          <a:xfrm>
            <a:off x="2756297" y="4587478"/>
            <a:ext cx="49199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75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66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5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47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47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47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47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47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47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1800" b="1">
                <a:solidFill>
                  <a:srgbClr val="FF99CC"/>
                </a:solidFill>
                <a:latin typeface="Times New Roman" panose="02020603050405020304" pitchFamily="18" charset="0"/>
              </a:rPr>
              <a:t>Giáo viên thực hiện: NGUYỄN THỊ LIÊN NGA</a:t>
            </a:r>
          </a:p>
        </p:txBody>
      </p:sp>
      <p:sp>
        <p:nvSpPr>
          <p:cNvPr id="2" name="WordArt 5"/>
          <p:cNvSpPr>
            <a:spLocks noChangeArrowheads="1" noChangeShapeType="1" noTextEdit="1"/>
          </p:cNvSpPr>
          <p:nvPr/>
        </p:nvSpPr>
        <p:spPr bwMode="auto">
          <a:xfrm>
            <a:off x="2286000" y="171450"/>
            <a:ext cx="4214813" cy="171450"/>
          </a:xfrm>
          <a:prstGeom prst="rect">
            <a:avLst/>
          </a:prstGeom>
        </p:spPr>
        <p:txBody>
          <a:bodyPr wrap="none" fromWordArt="1">
            <a:prstTxWarp prst="textPlain">
              <a:avLst>
                <a:gd name="adj" fmla="val 50000"/>
              </a:avLst>
            </a:prstTxWarp>
          </a:bodyPr>
          <a:lstStyle/>
          <a:p>
            <a:pPr algn="ctr"/>
            <a:r>
              <a:rPr lang="vi-VN" sz="2700" b="1" kern="10">
                <a:ln w="9525">
                  <a:solidFill>
                    <a:srgbClr val="FF0000"/>
                  </a:solidFill>
                  <a:round/>
                  <a:headEnd/>
                  <a:tailEnd/>
                </a:ln>
                <a:solidFill>
                  <a:srgbClr val="FFFF0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TRƯỜNG THCS LƯƠNG VĂN CHÁNH</a:t>
            </a:r>
            <a:endParaRPr lang="en-US" sz="2700" b="1" kern="10">
              <a:ln w="9525">
                <a:solidFill>
                  <a:srgbClr val="FF0000"/>
                </a:solidFill>
                <a:round/>
                <a:headEnd/>
                <a:tailEnd/>
              </a:ln>
              <a:solidFill>
                <a:srgbClr val="FFFF0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370134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par>
                                <p:cTn id="8" presetID="23" presetClass="entr" presetSubtype="16" repeatCount="indefinite" fill="hold" nodeType="withEffect">
                                  <p:stCondLst>
                                    <p:cond delay="500"/>
                                  </p:stCondLst>
                                  <p:endCondLst>
                                    <p:cond evt="onNext" delay="0">
                                      <p:tgtEl>
                                        <p:sldTgt/>
                                      </p:tgtEl>
                                    </p:cond>
                                  </p:endCondLst>
                                  <p:childTnLst>
                                    <p:set>
                                      <p:cBhvr>
                                        <p:cTn id="9" dur="1" fill="hold">
                                          <p:stCondLst>
                                            <p:cond delay="0"/>
                                          </p:stCondLst>
                                        </p:cTn>
                                        <p:tgtEl>
                                          <p:spTgt spid="90121"/>
                                        </p:tgtEl>
                                        <p:attrNameLst>
                                          <p:attrName>style.visibility</p:attrName>
                                        </p:attrNameLst>
                                      </p:cBhvr>
                                      <p:to>
                                        <p:strVal val="visible"/>
                                      </p:to>
                                    </p:set>
                                    <p:anim calcmode="lin" valueType="num">
                                      <p:cBhvr>
                                        <p:cTn id="10" dur="3000" fill="hold"/>
                                        <p:tgtEl>
                                          <p:spTgt spid="90121"/>
                                        </p:tgtEl>
                                        <p:attrNameLst>
                                          <p:attrName>ppt_w</p:attrName>
                                        </p:attrNameLst>
                                      </p:cBhvr>
                                      <p:tavLst>
                                        <p:tav tm="0">
                                          <p:val>
                                            <p:fltVal val="0"/>
                                          </p:val>
                                        </p:tav>
                                        <p:tav tm="100000">
                                          <p:val>
                                            <p:strVal val="#ppt_w"/>
                                          </p:val>
                                        </p:tav>
                                      </p:tavLst>
                                    </p:anim>
                                    <p:anim calcmode="lin" valueType="num">
                                      <p:cBhvr>
                                        <p:cTn id="11" dur="3000" fill="hold"/>
                                        <p:tgtEl>
                                          <p:spTgt spid="90121"/>
                                        </p:tgtEl>
                                        <p:attrNameLst>
                                          <p:attrName>ppt_h</p:attrName>
                                        </p:attrNameLst>
                                      </p:cBhvr>
                                      <p:tavLst>
                                        <p:tav tm="0">
                                          <p:val>
                                            <p:fltVal val="0"/>
                                          </p:val>
                                        </p:tav>
                                        <p:tav tm="100000">
                                          <p:val>
                                            <p:strVal val="#ppt_h"/>
                                          </p:val>
                                        </p:tav>
                                      </p:tavLst>
                                    </p:anim>
                                  </p:childTnLst>
                                </p:cTn>
                              </p:par>
                              <p:par>
                                <p:cTn id="12" presetID="31" presetClass="entr" presetSubtype="0" repeatCount="indefinite" fill="hold" nodeType="withEffect">
                                  <p:stCondLst>
                                    <p:cond delay="500"/>
                                  </p:stCondLst>
                                  <p:iterate type="lt">
                                    <p:tmPct val="5000"/>
                                  </p:iterate>
                                  <p:childTnLst>
                                    <p:set>
                                      <p:cBhvr>
                                        <p:cTn id="13" dur="1" fill="hold">
                                          <p:stCondLst>
                                            <p:cond delay="0"/>
                                          </p:stCondLst>
                                        </p:cTn>
                                        <p:tgtEl>
                                          <p:spTgt spid="90123"/>
                                        </p:tgtEl>
                                        <p:attrNameLst>
                                          <p:attrName>style.visibility</p:attrName>
                                        </p:attrNameLst>
                                      </p:cBhvr>
                                      <p:to>
                                        <p:strVal val="visible"/>
                                      </p:to>
                                    </p:set>
                                    <p:anim calcmode="lin" valueType="num">
                                      <p:cBhvr>
                                        <p:cTn id="14" dur="3000" fill="hold"/>
                                        <p:tgtEl>
                                          <p:spTgt spid="90123"/>
                                        </p:tgtEl>
                                        <p:attrNameLst>
                                          <p:attrName>ppt_w</p:attrName>
                                        </p:attrNameLst>
                                      </p:cBhvr>
                                      <p:tavLst>
                                        <p:tav tm="0">
                                          <p:val>
                                            <p:fltVal val="0"/>
                                          </p:val>
                                        </p:tav>
                                        <p:tav tm="100000">
                                          <p:val>
                                            <p:strVal val="#ppt_w"/>
                                          </p:val>
                                        </p:tav>
                                      </p:tavLst>
                                    </p:anim>
                                    <p:anim calcmode="lin" valueType="num">
                                      <p:cBhvr>
                                        <p:cTn id="15" dur="3000" fill="hold"/>
                                        <p:tgtEl>
                                          <p:spTgt spid="90123"/>
                                        </p:tgtEl>
                                        <p:attrNameLst>
                                          <p:attrName>ppt_h</p:attrName>
                                        </p:attrNameLst>
                                      </p:cBhvr>
                                      <p:tavLst>
                                        <p:tav tm="0">
                                          <p:val>
                                            <p:fltVal val="0"/>
                                          </p:val>
                                        </p:tav>
                                        <p:tav tm="100000">
                                          <p:val>
                                            <p:strVal val="#ppt_h"/>
                                          </p:val>
                                        </p:tav>
                                      </p:tavLst>
                                    </p:anim>
                                    <p:anim calcmode="lin" valueType="num">
                                      <p:cBhvr>
                                        <p:cTn id="16" dur="3000" fill="hold"/>
                                        <p:tgtEl>
                                          <p:spTgt spid="90123"/>
                                        </p:tgtEl>
                                        <p:attrNameLst>
                                          <p:attrName>style.rotation</p:attrName>
                                        </p:attrNameLst>
                                      </p:cBhvr>
                                      <p:tavLst>
                                        <p:tav tm="0">
                                          <p:val>
                                            <p:fltVal val="90"/>
                                          </p:val>
                                        </p:tav>
                                        <p:tav tm="100000">
                                          <p:val>
                                            <p:fltVal val="0"/>
                                          </p:val>
                                        </p:tav>
                                      </p:tavLst>
                                    </p:anim>
                                    <p:animEffect transition="in" filter="fade">
                                      <p:cBhvr>
                                        <p:cTn id="17" dur="3000"/>
                                        <p:tgtEl>
                                          <p:spTgt spid="90123"/>
                                        </p:tgtEl>
                                      </p:cBhvr>
                                    </p:animEffect>
                                  </p:childTnLst>
                                </p:cTn>
                              </p:par>
                              <p:par>
                                <p:cTn id="18" presetID="31" presetClass="entr" presetSubtype="0" repeatCount="indefinite" fill="hold" nodeType="withEffect">
                                  <p:stCondLst>
                                    <p:cond delay="500"/>
                                  </p:stCondLst>
                                  <p:iterate type="lt">
                                    <p:tmPct val="5000"/>
                                  </p:iterate>
                                  <p:childTnLst>
                                    <p:set>
                                      <p:cBhvr>
                                        <p:cTn id="19" dur="1" fill="hold">
                                          <p:stCondLst>
                                            <p:cond delay="0"/>
                                          </p:stCondLst>
                                        </p:cTn>
                                        <p:tgtEl>
                                          <p:spTgt spid="90122"/>
                                        </p:tgtEl>
                                        <p:attrNameLst>
                                          <p:attrName>style.visibility</p:attrName>
                                        </p:attrNameLst>
                                      </p:cBhvr>
                                      <p:to>
                                        <p:strVal val="visible"/>
                                      </p:to>
                                    </p:set>
                                    <p:anim calcmode="lin" valueType="num">
                                      <p:cBhvr>
                                        <p:cTn id="20" dur="3000" fill="hold"/>
                                        <p:tgtEl>
                                          <p:spTgt spid="90122"/>
                                        </p:tgtEl>
                                        <p:attrNameLst>
                                          <p:attrName>ppt_w</p:attrName>
                                        </p:attrNameLst>
                                      </p:cBhvr>
                                      <p:tavLst>
                                        <p:tav tm="0">
                                          <p:val>
                                            <p:fltVal val="0"/>
                                          </p:val>
                                        </p:tav>
                                        <p:tav tm="100000">
                                          <p:val>
                                            <p:strVal val="#ppt_w"/>
                                          </p:val>
                                        </p:tav>
                                      </p:tavLst>
                                    </p:anim>
                                    <p:anim calcmode="lin" valueType="num">
                                      <p:cBhvr>
                                        <p:cTn id="21" dur="3000" fill="hold"/>
                                        <p:tgtEl>
                                          <p:spTgt spid="90122"/>
                                        </p:tgtEl>
                                        <p:attrNameLst>
                                          <p:attrName>ppt_h</p:attrName>
                                        </p:attrNameLst>
                                      </p:cBhvr>
                                      <p:tavLst>
                                        <p:tav tm="0">
                                          <p:val>
                                            <p:fltVal val="0"/>
                                          </p:val>
                                        </p:tav>
                                        <p:tav tm="100000">
                                          <p:val>
                                            <p:strVal val="#ppt_h"/>
                                          </p:val>
                                        </p:tav>
                                      </p:tavLst>
                                    </p:anim>
                                    <p:anim calcmode="lin" valueType="num">
                                      <p:cBhvr>
                                        <p:cTn id="22" dur="3000" fill="hold"/>
                                        <p:tgtEl>
                                          <p:spTgt spid="90122"/>
                                        </p:tgtEl>
                                        <p:attrNameLst>
                                          <p:attrName>style.rotation</p:attrName>
                                        </p:attrNameLst>
                                      </p:cBhvr>
                                      <p:tavLst>
                                        <p:tav tm="0">
                                          <p:val>
                                            <p:fltVal val="90"/>
                                          </p:val>
                                        </p:tav>
                                        <p:tav tm="100000">
                                          <p:val>
                                            <p:fltVal val="0"/>
                                          </p:val>
                                        </p:tav>
                                      </p:tavLst>
                                    </p:anim>
                                    <p:animEffect transition="in" filter="fade">
                                      <p:cBhvr>
                                        <p:cTn id="23" dur="3000"/>
                                        <p:tgtEl>
                                          <p:spTgt spid="90122"/>
                                        </p:tgtEl>
                                      </p:cBhvr>
                                    </p:animEffect>
                                  </p:childTnLst>
                                </p:cTn>
                              </p:par>
                              <p:par>
                                <p:cTn id="24" presetID="23" presetClass="entr" presetSubtype="16" repeatCount="indefinite" fill="hold" nodeType="withEffect">
                                  <p:stCondLst>
                                    <p:cond delay="500"/>
                                  </p:stCondLst>
                                  <p:endCondLst>
                                    <p:cond evt="onNext" delay="0">
                                      <p:tgtEl>
                                        <p:sldTgt/>
                                      </p:tgtEl>
                                    </p:cond>
                                  </p:endCondLst>
                                  <p:childTnLst>
                                    <p:set>
                                      <p:cBhvr>
                                        <p:cTn id="25" dur="1" fill="hold">
                                          <p:stCondLst>
                                            <p:cond delay="0"/>
                                          </p:stCondLst>
                                        </p:cTn>
                                        <p:tgtEl>
                                          <p:spTgt spid="90124"/>
                                        </p:tgtEl>
                                        <p:attrNameLst>
                                          <p:attrName>style.visibility</p:attrName>
                                        </p:attrNameLst>
                                      </p:cBhvr>
                                      <p:to>
                                        <p:strVal val="visible"/>
                                      </p:to>
                                    </p:set>
                                    <p:anim calcmode="lin" valueType="num">
                                      <p:cBhvr>
                                        <p:cTn id="26" dur="3000" fill="hold"/>
                                        <p:tgtEl>
                                          <p:spTgt spid="90124"/>
                                        </p:tgtEl>
                                        <p:attrNameLst>
                                          <p:attrName>ppt_w</p:attrName>
                                        </p:attrNameLst>
                                      </p:cBhvr>
                                      <p:tavLst>
                                        <p:tav tm="0">
                                          <p:val>
                                            <p:fltVal val="0"/>
                                          </p:val>
                                        </p:tav>
                                        <p:tav tm="100000">
                                          <p:val>
                                            <p:strVal val="#ppt_w"/>
                                          </p:val>
                                        </p:tav>
                                      </p:tavLst>
                                    </p:anim>
                                    <p:anim calcmode="lin" valueType="num">
                                      <p:cBhvr>
                                        <p:cTn id="27" dur="3000" fill="hold"/>
                                        <p:tgtEl>
                                          <p:spTgt spid="90124"/>
                                        </p:tgtEl>
                                        <p:attrNameLst>
                                          <p:attrName>ppt_h</p:attrName>
                                        </p:attrNameLst>
                                      </p:cBhvr>
                                      <p:tavLst>
                                        <p:tav tm="0">
                                          <p:val>
                                            <p:fltVal val="0"/>
                                          </p:val>
                                        </p:tav>
                                        <p:tav tm="100000">
                                          <p:val>
                                            <p:strVal val="#ppt_h"/>
                                          </p:val>
                                        </p:tav>
                                      </p:tavLst>
                                    </p:anim>
                                  </p:childTnLst>
                                </p:cTn>
                              </p:par>
                              <p:par>
                                <p:cTn id="28" presetID="23" presetClass="entr" presetSubtype="16" repeatCount="indefinite" fill="hold" nodeType="withEffect">
                                  <p:stCondLst>
                                    <p:cond delay="500"/>
                                  </p:stCondLst>
                                  <p:endCondLst>
                                    <p:cond evt="onNext" delay="0">
                                      <p:tgtEl>
                                        <p:sldTgt/>
                                      </p:tgtEl>
                                    </p:cond>
                                  </p:endCondLst>
                                  <p:childTnLst>
                                    <p:set>
                                      <p:cBhvr>
                                        <p:cTn id="29" dur="1" fill="hold">
                                          <p:stCondLst>
                                            <p:cond delay="0"/>
                                          </p:stCondLst>
                                        </p:cTn>
                                        <p:tgtEl>
                                          <p:spTgt spid="90125"/>
                                        </p:tgtEl>
                                        <p:attrNameLst>
                                          <p:attrName>style.visibility</p:attrName>
                                        </p:attrNameLst>
                                      </p:cBhvr>
                                      <p:to>
                                        <p:strVal val="visible"/>
                                      </p:to>
                                    </p:set>
                                    <p:anim calcmode="lin" valueType="num">
                                      <p:cBhvr>
                                        <p:cTn id="30" dur="3000" fill="hold"/>
                                        <p:tgtEl>
                                          <p:spTgt spid="90125"/>
                                        </p:tgtEl>
                                        <p:attrNameLst>
                                          <p:attrName>ppt_w</p:attrName>
                                        </p:attrNameLst>
                                      </p:cBhvr>
                                      <p:tavLst>
                                        <p:tav tm="0">
                                          <p:val>
                                            <p:fltVal val="0"/>
                                          </p:val>
                                        </p:tav>
                                        <p:tav tm="100000">
                                          <p:val>
                                            <p:strVal val="#ppt_w"/>
                                          </p:val>
                                        </p:tav>
                                      </p:tavLst>
                                    </p:anim>
                                    <p:anim calcmode="lin" valueType="num">
                                      <p:cBhvr>
                                        <p:cTn id="31" dur="3000" fill="hold"/>
                                        <p:tgtEl>
                                          <p:spTgt spid="90125"/>
                                        </p:tgtEl>
                                        <p:attrNameLst>
                                          <p:attrName>ppt_h</p:attrName>
                                        </p:attrNameLst>
                                      </p:cBhvr>
                                      <p:tavLst>
                                        <p:tav tm="0">
                                          <p:val>
                                            <p:fltVal val="0"/>
                                          </p:val>
                                        </p:tav>
                                        <p:tav tm="100000">
                                          <p:val>
                                            <p:strVal val="#ppt_h"/>
                                          </p:val>
                                        </p:tav>
                                      </p:tavLst>
                                    </p:anim>
                                  </p:childTnLst>
                                </p:cTn>
                              </p:par>
                              <p:par>
                                <p:cTn id="32" presetID="31" presetClass="entr" presetSubtype="0" repeatCount="indefinite" fill="hold" nodeType="withEffect">
                                  <p:stCondLst>
                                    <p:cond delay="500"/>
                                  </p:stCondLst>
                                  <p:iterate type="lt">
                                    <p:tmPct val="5000"/>
                                  </p:iterate>
                                  <p:childTnLst>
                                    <p:set>
                                      <p:cBhvr>
                                        <p:cTn id="33" dur="1" fill="hold">
                                          <p:stCondLst>
                                            <p:cond delay="0"/>
                                          </p:stCondLst>
                                        </p:cTn>
                                        <p:tgtEl>
                                          <p:spTgt spid="90126"/>
                                        </p:tgtEl>
                                        <p:attrNameLst>
                                          <p:attrName>style.visibility</p:attrName>
                                        </p:attrNameLst>
                                      </p:cBhvr>
                                      <p:to>
                                        <p:strVal val="visible"/>
                                      </p:to>
                                    </p:set>
                                    <p:anim calcmode="lin" valueType="num">
                                      <p:cBhvr>
                                        <p:cTn id="34" dur="3000" fill="hold"/>
                                        <p:tgtEl>
                                          <p:spTgt spid="90126"/>
                                        </p:tgtEl>
                                        <p:attrNameLst>
                                          <p:attrName>ppt_w</p:attrName>
                                        </p:attrNameLst>
                                      </p:cBhvr>
                                      <p:tavLst>
                                        <p:tav tm="0">
                                          <p:val>
                                            <p:fltVal val="0"/>
                                          </p:val>
                                        </p:tav>
                                        <p:tav tm="100000">
                                          <p:val>
                                            <p:strVal val="#ppt_w"/>
                                          </p:val>
                                        </p:tav>
                                      </p:tavLst>
                                    </p:anim>
                                    <p:anim calcmode="lin" valueType="num">
                                      <p:cBhvr>
                                        <p:cTn id="35" dur="3000" fill="hold"/>
                                        <p:tgtEl>
                                          <p:spTgt spid="90126"/>
                                        </p:tgtEl>
                                        <p:attrNameLst>
                                          <p:attrName>ppt_h</p:attrName>
                                        </p:attrNameLst>
                                      </p:cBhvr>
                                      <p:tavLst>
                                        <p:tav tm="0">
                                          <p:val>
                                            <p:fltVal val="0"/>
                                          </p:val>
                                        </p:tav>
                                        <p:tav tm="100000">
                                          <p:val>
                                            <p:strVal val="#ppt_h"/>
                                          </p:val>
                                        </p:tav>
                                      </p:tavLst>
                                    </p:anim>
                                    <p:anim calcmode="lin" valueType="num">
                                      <p:cBhvr>
                                        <p:cTn id="36" dur="3000" fill="hold"/>
                                        <p:tgtEl>
                                          <p:spTgt spid="90126"/>
                                        </p:tgtEl>
                                        <p:attrNameLst>
                                          <p:attrName>style.rotation</p:attrName>
                                        </p:attrNameLst>
                                      </p:cBhvr>
                                      <p:tavLst>
                                        <p:tav tm="0">
                                          <p:val>
                                            <p:fltVal val="90"/>
                                          </p:val>
                                        </p:tav>
                                        <p:tav tm="100000">
                                          <p:val>
                                            <p:fltVal val="0"/>
                                          </p:val>
                                        </p:tav>
                                      </p:tavLst>
                                    </p:anim>
                                    <p:animEffect transition="in" filter="fade">
                                      <p:cBhvr>
                                        <p:cTn id="37" dur="3000"/>
                                        <p:tgtEl>
                                          <p:spTgt spid="90126"/>
                                        </p:tgtEl>
                                      </p:cBhvr>
                                    </p:animEffect>
                                  </p:childTnLst>
                                </p:cTn>
                              </p:par>
                              <p:par>
                                <p:cTn id="38" presetID="23" presetClass="entr" presetSubtype="16" repeatCount="indefinite" fill="hold" nodeType="withEffect">
                                  <p:stCondLst>
                                    <p:cond delay="500"/>
                                  </p:stCondLst>
                                  <p:endCondLst>
                                    <p:cond evt="onNext" delay="0">
                                      <p:tgtEl>
                                        <p:sldTgt/>
                                      </p:tgtEl>
                                    </p:cond>
                                  </p:endCondLst>
                                  <p:childTnLst>
                                    <p:set>
                                      <p:cBhvr>
                                        <p:cTn id="39" dur="1" fill="hold">
                                          <p:stCondLst>
                                            <p:cond delay="0"/>
                                          </p:stCondLst>
                                        </p:cTn>
                                        <p:tgtEl>
                                          <p:spTgt spid="90127"/>
                                        </p:tgtEl>
                                        <p:attrNameLst>
                                          <p:attrName>style.visibility</p:attrName>
                                        </p:attrNameLst>
                                      </p:cBhvr>
                                      <p:to>
                                        <p:strVal val="visible"/>
                                      </p:to>
                                    </p:set>
                                    <p:anim calcmode="lin" valueType="num">
                                      <p:cBhvr>
                                        <p:cTn id="40" dur="3000" fill="hold"/>
                                        <p:tgtEl>
                                          <p:spTgt spid="90127"/>
                                        </p:tgtEl>
                                        <p:attrNameLst>
                                          <p:attrName>ppt_w</p:attrName>
                                        </p:attrNameLst>
                                      </p:cBhvr>
                                      <p:tavLst>
                                        <p:tav tm="0">
                                          <p:val>
                                            <p:fltVal val="0"/>
                                          </p:val>
                                        </p:tav>
                                        <p:tav tm="100000">
                                          <p:val>
                                            <p:strVal val="#ppt_w"/>
                                          </p:val>
                                        </p:tav>
                                      </p:tavLst>
                                    </p:anim>
                                    <p:anim calcmode="lin" valueType="num">
                                      <p:cBhvr>
                                        <p:cTn id="41" dur="3000" fill="hold"/>
                                        <p:tgtEl>
                                          <p:spTgt spid="90127"/>
                                        </p:tgtEl>
                                        <p:attrNameLst>
                                          <p:attrName>ppt_h</p:attrName>
                                        </p:attrNameLst>
                                      </p:cBhvr>
                                      <p:tavLst>
                                        <p:tav tm="0">
                                          <p:val>
                                            <p:fltVal val="0"/>
                                          </p:val>
                                        </p:tav>
                                        <p:tav tm="100000">
                                          <p:val>
                                            <p:strVal val="#ppt_h"/>
                                          </p:val>
                                        </p:tav>
                                      </p:tavLst>
                                    </p:anim>
                                  </p:childTnLst>
                                </p:cTn>
                              </p:par>
                              <p:par>
                                <p:cTn id="42" presetID="31" presetClass="entr" presetSubtype="0" repeatCount="indefinite" fill="hold" nodeType="withEffect">
                                  <p:stCondLst>
                                    <p:cond delay="500"/>
                                  </p:stCondLst>
                                  <p:iterate type="lt">
                                    <p:tmPct val="5000"/>
                                  </p:iterate>
                                  <p:childTnLst>
                                    <p:set>
                                      <p:cBhvr>
                                        <p:cTn id="43" dur="1" fill="hold">
                                          <p:stCondLst>
                                            <p:cond delay="0"/>
                                          </p:stCondLst>
                                        </p:cTn>
                                        <p:tgtEl>
                                          <p:spTgt spid="90128"/>
                                        </p:tgtEl>
                                        <p:attrNameLst>
                                          <p:attrName>style.visibility</p:attrName>
                                        </p:attrNameLst>
                                      </p:cBhvr>
                                      <p:to>
                                        <p:strVal val="visible"/>
                                      </p:to>
                                    </p:set>
                                    <p:anim calcmode="lin" valueType="num">
                                      <p:cBhvr>
                                        <p:cTn id="44" dur="3000" fill="hold"/>
                                        <p:tgtEl>
                                          <p:spTgt spid="90128"/>
                                        </p:tgtEl>
                                        <p:attrNameLst>
                                          <p:attrName>ppt_w</p:attrName>
                                        </p:attrNameLst>
                                      </p:cBhvr>
                                      <p:tavLst>
                                        <p:tav tm="0">
                                          <p:val>
                                            <p:fltVal val="0"/>
                                          </p:val>
                                        </p:tav>
                                        <p:tav tm="100000">
                                          <p:val>
                                            <p:strVal val="#ppt_w"/>
                                          </p:val>
                                        </p:tav>
                                      </p:tavLst>
                                    </p:anim>
                                    <p:anim calcmode="lin" valueType="num">
                                      <p:cBhvr>
                                        <p:cTn id="45" dur="3000" fill="hold"/>
                                        <p:tgtEl>
                                          <p:spTgt spid="90128"/>
                                        </p:tgtEl>
                                        <p:attrNameLst>
                                          <p:attrName>ppt_h</p:attrName>
                                        </p:attrNameLst>
                                      </p:cBhvr>
                                      <p:tavLst>
                                        <p:tav tm="0">
                                          <p:val>
                                            <p:fltVal val="0"/>
                                          </p:val>
                                        </p:tav>
                                        <p:tav tm="100000">
                                          <p:val>
                                            <p:strVal val="#ppt_h"/>
                                          </p:val>
                                        </p:tav>
                                      </p:tavLst>
                                    </p:anim>
                                    <p:anim calcmode="lin" valueType="num">
                                      <p:cBhvr>
                                        <p:cTn id="46" dur="3000" fill="hold"/>
                                        <p:tgtEl>
                                          <p:spTgt spid="90128"/>
                                        </p:tgtEl>
                                        <p:attrNameLst>
                                          <p:attrName>style.rotation</p:attrName>
                                        </p:attrNameLst>
                                      </p:cBhvr>
                                      <p:tavLst>
                                        <p:tav tm="0">
                                          <p:val>
                                            <p:fltVal val="90"/>
                                          </p:val>
                                        </p:tav>
                                        <p:tav tm="100000">
                                          <p:val>
                                            <p:fltVal val="0"/>
                                          </p:val>
                                        </p:tav>
                                      </p:tavLst>
                                    </p:anim>
                                    <p:animEffect transition="in" filter="fade">
                                      <p:cBhvr>
                                        <p:cTn id="47" dur="3000"/>
                                        <p:tgtEl>
                                          <p:spTgt spid="90128"/>
                                        </p:tgtEl>
                                      </p:cBhvr>
                                    </p:animEffect>
                                  </p:childTnLst>
                                </p:cTn>
                              </p:par>
                              <p:par>
                                <p:cTn id="48" presetID="23" presetClass="entr" presetSubtype="16" repeatCount="indefinite" fill="hold" nodeType="withEffect">
                                  <p:stCondLst>
                                    <p:cond delay="500"/>
                                  </p:stCondLst>
                                  <p:endCondLst>
                                    <p:cond evt="onNext" delay="0">
                                      <p:tgtEl>
                                        <p:sldTgt/>
                                      </p:tgtEl>
                                    </p:cond>
                                  </p:endCondLst>
                                  <p:childTnLst>
                                    <p:set>
                                      <p:cBhvr>
                                        <p:cTn id="49" dur="1" fill="hold">
                                          <p:stCondLst>
                                            <p:cond delay="0"/>
                                          </p:stCondLst>
                                        </p:cTn>
                                        <p:tgtEl>
                                          <p:spTgt spid="90129"/>
                                        </p:tgtEl>
                                        <p:attrNameLst>
                                          <p:attrName>style.visibility</p:attrName>
                                        </p:attrNameLst>
                                      </p:cBhvr>
                                      <p:to>
                                        <p:strVal val="visible"/>
                                      </p:to>
                                    </p:set>
                                    <p:anim calcmode="lin" valueType="num">
                                      <p:cBhvr>
                                        <p:cTn id="50" dur="3000" fill="hold"/>
                                        <p:tgtEl>
                                          <p:spTgt spid="90129"/>
                                        </p:tgtEl>
                                        <p:attrNameLst>
                                          <p:attrName>ppt_w</p:attrName>
                                        </p:attrNameLst>
                                      </p:cBhvr>
                                      <p:tavLst>
                                        <p:tav tm="0">
                                          <p:val>
                                            <p:fltVal val="0"/>
                                          </p:val>
                                        </p:tav>
                                        <p:tav tm="100000">
                                          <p:val>
                                            <p:strVal val="#ppt_w"/>
                                          </p:val>
                                        </p:tav>
                                      </p:tavLst>
                                    </p:anim>
                                    <p:anim calcmode="lin" valueType="num">
                                      <p:cBhvr>
                                        <p:cTn id="51" dur="3000" fill="hold"/>
                                        <p:tgtEl>
                                          <p:spTgt spid="90129"/>
                                        </p:tgtEl>
                                        <p:attrNameLst>
                                          <p:attrName>ppt_h</p:attrName>
                                        </p:attrNameLst>
                                      </p:cBhvr>
                                      <p:tavLst>
                                        <p:tav tm="0">
                                          <p:val>
                                            <p:fltVal val="0"/>
                                          </p:val>
                                        </p:tav>
                                        <p:tav tm="100000">
                                          <p:val>
                                            <p:strVal val="#ppt_h"/>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mediacall" presetSubtype="0" fill="hold" nodeType="clickEffect">
                                  <p:stCondLst>
                                    <p:cond delay="0"/>
                                  </p:stCondLst>
                                  <p:childTnLst>
                                    <p:cmd type="call" cmd="playFrom(0.0)">
                                      <p:cBhvr>
                                        <p:cTn id="55" dur="176596" fill="hold"/>
                                        <p:tgtEl>
                                          <p:spTgt spid="90114"/>
                                        </p:tgtEl>
                                      </p:cBhvr>
                                    </p:cmd>
                                  </p:childTnLst>
                                </p:cTn>
                              </p:par>
                              <p:par>
                                <p:cTn id="56" presetID="31" presetClass="entr" presetSubtype="0" repeatCount="indefinite" fill="hold" nodeType="withEffect">
                                  <p:stCondLst>
                                    <p:cond delay="500"/>
                                  </p:stCondLst>
                                  <p:iterate type="lt">
                                    <p:tmPct val="5000"/>
                                  </p:iterate>
                                  <p:childTnLst>
                                    <p:set>
                                      <p:cBhvr>
                                        <p:cTn id="57" dur="1" fill="hold">
                                          <p:stCondLst>
                                            <p:cond delay="0"/>
                                          </p:stCondLst>
                                        </p:cTn>
                                        <p:tgtEl>
                                          <p:spTgt spid="90131"/>
                                        </p:tgtEl>
                                        <p:attrNameLst>
                                          <p:attrName>style.visibility</p:attrName>
                                        </p:attrNameLst>
                                      </p:cBhvr>
                                      <p:to>
                                        <p:strVal val="visible"/>
                                      </p:to>
                                    </p:set>
                                    <p:anim calcmode="lin" valueType="num">
                                      <p:cBhvr>
                                        <p:cTn id="58" dur="3000" fill="hold"/>
                                        <p:tgtEl>
                                          <p:spTgt spid="90131"/>
                                        </p:tgtEl>
                                        <p:attrNameLst>
                                          <p:attrName>ppt_w</p:attrName>
                                        </p:attrNameLst>
                                      </p:cBhvr>
                                      <p:tavLst>
                                        <p:tav tm="0">
                                          <p:val>
                                            <p:fltVal val="0"/>
                                          </p:val>
                                        </p:tav>
                                        <p:tav tm="100000">
                                          <p:val>
                                            <p:strVal val="#ppt_w"/>
                                          </p:val>
                                        </p:tav>
                                      </p:tavLst>
                                    </p:anim>
                                    <p:anim calcmode="lin" valueType="num">
                                      <p:cBhvr>
                                        <p:cTn id="59" dur="3000" fill="hold"/>
                                        <p:tgtEl>
                                          <p:spTgt spid="90131"/>
                                        </p:tgtEl>
                                        <p:attrNameLst>
                                          <p:attrName>ppt_h</p:attrName>
                                        </p:attrNameLst>
                                      </p:cBhvr>
                                      <p:tavLst>
                                        <p:tav tm="0">
                                          <p:val>
                                            <p:fltVal val="0"/>
                                          </p:val>
                                        </p:tav>
                                        <p:tav tm="100000">
                                          <p:val>
                                            <p:strVal val="#ppt_h"/>
                                          </p:val>
                                        </p:tav>
                                      </p:tavLst>
                                    </p:anim>
                                    <p:anim calcmode="lin" valueType="num">
                                      <p:cBhvr>
                                        <p:cTn id="60" dur="3000" fill="hold"/>
                                        <p:tgtEl>
                                          <p:spTgt spid="90131"/>
                                        </p:tgtEl>
                                        <p:attrNameLst>
                                          <p:attrName>style.rotation</p:attrName>
                                        </p:attrNameLst>
                                      </p:cBhvr>
                                      <p:tavLst>
                                        <p:tav tm="0">
                                          <p:val>
                                            <p:fltVal val="90"/>
                                          </p:val>
                                        </p:tav>
                                        <p:tav tm="100000">
                                          <p:val>
                                            <p:fltVal val="0"/>
                                          </p:val>
                                        </p:tav>
                                      </p:tavLst>
                                    </p:anim>
                                    <p:animEffect transition="in" filter="fade">
                                      <p:cBhvr>
                                        <p:cTn id="61" dur="3000"/>
                                        <p:tgtEl>
                                          <p:spTgt spid="9013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62" fill="hold" display="0">
                  <p:stCondLst>
                    <p:cond delay="indefinite"/>
                  </p:stCondLst>
                  <p:endCondLst>
                    <p:cond evt="onNext" delay="0">
                      <p:tgtEl>
                        <p:sldTgt/>
                      </p:tgtEl>
                    </p:cond>
                    <p:cond evt="onPrev" delay="0">
                      <p:tgtEl>
                        <p:sldTgt/>
                      </p:tgtEl>
                    </p:cond>
                    <p:cond evt="onStopAudio" delay="0">
                      <p:tgtEl>
                        <p:sldTgt/>
                      </p:tgtEl>
                    </p:cond>
                  </p:endCondLst>
                </p:cTn>
                <p:tgtEl>
                  <p:spTgt spid="90115"/>
                </p:tgtEl>
              </p:cMediaNode>
            </p:audio>
            <p:audio>
              <p:cMediaNode>
                <p:cTn id="63" fill="hold" display="0">
                  <p:stCondLst>
                    <p:cond delay="indefinite"/>
                  </p:stCondLst>
                  <p:endCondLst>
                    <p:cond evt="onNext" delay="0">
                      <p:tgtEl>
                        <p:sldTgt/>
                      </p:tgtEl>
                    </p:cond>
                    <p:cond evt="onPrev" delay="0">
                      <p:tgtEl>
                        <p:sldTgt/>
                      </p:tgtEl>
                    </p:cond>
                    <p:cond evt="onStopAudio" delay="0">
                      <p:tgtEl>
                        <p:sldTgt/>
                      </p:tgtEl>
                    </p:cond>
                  </p:endCondLst>
                </p:cTn>
                <p:tgtEl>
                  <p:spTgt spid="90114"/>
                </p:tgtEl>
              </p:cMediaNode>
            </p:audio>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3"/>
        <p:cNvGrpSpPr/>
        <p:nvPr/>
      </p:nvGrpSpPr>
      <p:grpSpPr>
        <a:xfrm>
          <a:off x="0" y="0"/>
          <a:ext cx="0" cy="0"/>
          <a:chOff x="0" y="0"/>
          <a:chExt cx="0" cy="0"/>
        </a:xfrm>
      </p:grpSpPr>
      <p:sp>
        <p:nvSpPr>
          <p:cNvPr id="4" name="Rounded Rectangle 3"/>
          <p:cNvSpPr/>
          <p:nvPr/>
        </p:nvSpPr>
        <p:spPr>
          <a:xfrm>
            <a:off x="3318553" y="452063"/>
            <a:ext cx="2558265" cy="71919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KẾT LUẬN</a:t>
            </a:r>
          </a:p>
        </p:txBody>
      </p:sp>
      <p:sp>
        <p:nvSpPr>
          <p:cNvPr id="5" name="Rectangle 4"/>
          <p:cNvSpPr/>
          <p:nvPr/>
        </p:nvSpPr>
        <p:spPr>
          <a:xfrm>
            <a:off x="1731194" y="1524638"/>
            <a:ext cx="6128535" cy="2400657"/>
          </a:xfrm>
          <a:prstGeom prst="rect">
            <a:avLst/>
          </a:prstGeom>
        </p:spPr>
        <p:txBody>
          <a:bodyPr wrap="square">
            <a:spAutoFit/>
          </a:bodyPr>
          <a:lstStyle/>
          <a:p>
            <a:pPr algn="just">
              <a:lnSpc>
                <a:spcPct val="150000"/>
              </a:lnSpc>
            </a:pPr>
            <a:r>
              <a:rPr lang="vi-VN" sz="2000" dirty="0"/>
              <a:t>Tạo hình của thời kì này đã phát triển hơn trước, nhiều tượng người trong các tư thế, dáng sinh động. Các tượng này thường gắn với dụng cụ sinh hoạt, là một phần của dụng cụ hoặc mang tính trang trí, làm đẹp thêm cho dụng cụ thường ngày.</a:t>
            </a:r>
            <a:endParaRPr lang="en-US" sz="2000" dirty="0"/>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3"/>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9"/>
        <p:cNvGrpSpPr/>
        <p:nvPr/>
      </p:nvGrpSpPr>
      <p:grpSpPr>
        <a:xfrm>
          <a:off x="0" y="0"/>
          <a:ext cx="0" cy="0"/>
          <a:chOff x="0" y="0"/>
          <a:chExt cx="0" cy="0"/>
        </a:xfrm>
      </p:grpSpPr>
      <p:grpSp>
        <p:nvGrpSpPr>
          <p:cNvPr id="1740" name="Google Shape;1740;p43"/>
          <p:cNvGrpSpPr/>
          <p:nvPr/>
        </p:nvGrpSpPr>
        <p:grpSpPr>
          <a:xfrm flipH="1">
            <a:off x="4258871" y="956583"/>
            <a:ext cx="3966300" cy="3259500"/>
            <a:chOff x="529200" y="1344900"/>
            <a:chExt cx="3966300" cy="3259500"/>
          </a:xfrm>
        </p:grpSpPr>
        <p:sp>
          <p:nvSpPr>
            <p:cNvPr id="1741" name="Google Shape;1741;p43"/>
            <p:cNvSpPr/>
            <p:nvPr/>
          </p:nvSpPr>
          <p:spPr>
            <a:xfrm>
              <a:off x="529200" y="2994300"/>
              <a:ext cx="3966300" cy="39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3"/>
            <p:cNvSpPr/>
            <p:nvPr/>
          </p:nvSpPr>
          <p:spPr>
            <a:xfrm rot="-5400000">
              <a:off x="2845700" y="2954700"/>
              <a:ext cx="3259500" cy="39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590764" y="1004632"/>
            <a:ext cx="3416967" cy="2949525"/>
          </a:xfrm>
          <a:prstGeom prst="rect">
            <a:avLst/>
          </a:prstGeom>
        </p:spPr>
        <p:txBody>
          <a:bodyPr wrap="square">
            <a:spAutoFit/>
          </a:bodyPr>
          <a:lstStyle/>
          <a:p>
            <a:pPr marL="285750" indent="-285750" algn="just">
              <a:lnSpc>
                <a:spcPct val="150000"/>
              </a:lnSpc>
              <a:buFont typeface="Wingdings" panose="05000000000000000000" pitchFamily="2" charset="2"/>
              <a:buChar char="§"/>
            </a:pPr>
            <a:r>
              <a:rPr lang="vi-VN" sz="1800" dirty="0"/>
              <a:t>Người Việt Nam thời kì cổ đại đã sáng tạo được hệ thống hoa văn phong phú, đường nét đơn giản mang tính cách điệu cao, phản ánh đối tượng một cách chính xác, sinh động.</a:t>
            </a:r>
            <a:endParaRPr lang="en-US" sz="1800" dirty="0"/>
          </a:p>
        </p:txBody>
      </p:sp>
      <p:sp>
        <p:nvSpPr>
          <p:cNvPr id="4" name="Rectangle 3"/>
          <p:cNvSpPr/>
          <p:nvPr/>
        </p:nvSpPr>
        <p:spPr>
          <a:xfrm>
            <a:off x="4366871" y="1004632"/>
            <a:ext cx="3760629" cy="1338828"/>
          </a:xfrm>
          <a:prstGeom prst="rect">
            <a:avLst/>
          </a:prstGeom>
        </p:spPr>
        <p:txBody>
          <a:bodyPr wrap="square">
            <a:spAutoFit/>
          </a:bodyPr>
          <a:lstStyle/>
          <a:p>
            <a:pPr marL="285750" indent="-285750" algn="just">
              <a:lnSpc>
                <a:spcPct val="150000"/>
              </a:lnSpc>
              <a:buFont typeface="Wingdings" panose="05000000000000000000" pitchFamily="2" charset="2"/>
              <a:buChar char="§"/>
            </a:pPr>
            <a:r>
              <a:rPr lang="vi-VN" sz="1800" dirty="0"/>
              <a:t>M</a:t>
            </a:r>
            <a:r>
              <a:rPr lang="en-US" sz="1800" dirty="0"/>
              <a:t>ĩ</a:t>
            </a:r>
            <a:r>
              <a:rPr lang="vi-VN" sz="1800" dirty="0"/>
              <a:t> thuật thời kì này được thể hiện trên nhiều chất liệu như đồng, đá,...</a:t>
            </a:r>
            <a:endParaRPr lang="en-US" sz="1800" dirty="0"/>
          </a:p>
        </p:txBody>
      </p:sp>
      <p:sp>
        <p:nvSpPr>
          <p:cNvPr id="5" name="Rectangle 4"/>
          <p:cNvSpPr/>
          <p:nvPr/>
        </p:nvSpPr>
        <p:spPr>
          <a:xfrm>
            <a:off x="4367225" y="2770316"/>
            <a:ext cx="3857946" cy="1338828"/>
          </a:xfrm>
          <a:prstGeom prst="rect">
            <a:avLst/>
          </a:prstGeom>
        </p:spPr>
        <p:txBody>
          <a:bodyPr wrap="square">
            <a:spAutoFit/>
          </a:bodyPr>
          <a:lstStyle/>
          <a:p>
            <a:pPr marL="285750" indent="-285750" algn="just">
              <a:lnSpc>
                <a:spcPct val="150000"/>
              </a:lnSpc>
              <a:buFont typeface="Wingdings" panose="05000000000000000000" pitchFamily="2" charset="2"/>
              <a:buChar char="§"/>
            </a:pPr>
            <a:r>
              <a:rPr lang="vi-VN" sz="1800" dirty="0"/>
              <a:t>Một trong những di vật đã được công nhận là báu vật quốc gia là trống đồng Đông Sơn.</a:t>
            </a:r>
            <a:endParaRPr lang="en-US" sz="1800"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17"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ppt_x</p:attrName>
                                        </p:attrNameLst>
                                      </p:cBhvr>
                                      <p:tavLst>
                                        <p:tav tm="0">
                                          <p:val>
                                            <p:strVal val="#ppt_x-#ppt_w/2"/>
                                          </p:val>
                                        </p:tav>
                                        <p:tav tm="100000">
                                          <p:val>
                                            <p:strVal val="#ppt_x"/>
                                          </p:val>
                                        </p:tav>
                                      </p:tavLst>
                                    </p:anim>
                                    <p:anim calcmode="lin" valueType="num">
                                      <p:cBhvr>
                                        <p:cTn id="14" dur="500" fill="hold"/>
                                        <p:tgtEl>
                                          <p:spTgt spid="4"/>
                                        </p:tgtEl>
                                        <p:attrNameLst>
                                          <p:attrName>ppt_y</p:attrName>
                                        </p:attrNameLst>
                                      </p:cBhvr>
                                      <p:tavLst>
                                        <p:tav tm="0">
                                          <p:val>
                                            <p:strVal val="#ppt_y"/>
                                          </p:val>
                                        </p:tav>
                                        <p:tav tm="100000">
                                          <p:val>
                                            <p:strVal val="#ppt_y"/>
                                          </p:val>
                                        </p:tav>
                                      </p:tavLst>
                                    </p:anim>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strVal val="#ppt_h"/>
                                          </p:val>
                                        </p:tav>
                                        <p:tav tm="100000">
                                          <p:val>
                                            <p:strVal val="#ppt_h"/>
                                          </p:val>
                                        </p:tav>
                                      </p:tavLst>
                                    </p:anim>
                                  </p:childTnLst>
                                </p:cTn>
                              </p:par>
                              <p:par>
                                <p:cTn id="17" presetID="22" presetClass="entr" presetSubtype="8" fill="hold" nodeType="withEffect">
                                  <p:stCondLst>
                                    <p:cond delay="0"/>
                                  </p:stCondLst>
                                  <p:childTnLst>
                                    <p:set>
                                      <p:cBhvr>
                                        <p:cTn id="18" dur="1" fill="hold">
                                          <p:stCondLst>
                                            <p:cond delay="0"/>
                                          </p:stCondLst>
                                        </p:cTn>
                                        <p:tgtEl>
                                          <p:spTgt spid="1740"/>
                                        </p:tgtEl>
                                        <p:attrNameLst>
                                          <p:attrName>style.visibility</p:attrName>
                                        </p:attrNameLst>
                                      </p:cBhvr>
                                      <p:to>
                                        <p:strVal val="visible"/>
                                      </p:to>
                                    </p:set>
                                    <p:animEffect transition="in" filter="wipe(left)">
                                      <p:cBhvr>
                                        <p:cTn id="19" dur="500"/>
                                        <p:tgtEl>
                                          <p:spTgt spid="1740"/>
                                        </p:tgtEl>
                                      </p:cBhvr>
                                    </p:animEffect>
                                  </p:childTnLst>
                                </p:cTn>
                              </p:par>
                            </p:childTnLst>
                          </p:cTn>
                        </p:par>
                      </p:childTnLst>
                    </p:cTn>
                  </p:par>
                  <p:par>
                    <p:cTn id="20" fill="hold">
                      <p:stCondLst>
                        <p:cond delay="indefinite"/>
                      </p:stCondLst>
                      <p:childTnLst>
                        <p:par>
                          <p:cTn id="21" fill="hold">
                            <p:stCondLst>
                              <p:cond delay="0"/>
                            </p:stCondLst>
                            <p:childTnLst>
                              <p:par>
                                <p:cTn id="22" presetID="17"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ppt_w/2"/>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3601" y="1284269"/>
            <a:ext cx="2832757" cy="2917861"/>
          </a:xfrm>
          <a:prstGeom prst="rect">
            <a:avLst/>
          </a:prstGeom>
          <a:ln>
            <a:noFill/>
          </a:ln>
          <a:effectLst>
            <a:outerShdw blurRad="190500" algn="tl" rotWithShape="0">
              <a:srgbClr val="000000">
                <a:alpha val="70000"/>
              </a:srgbClr>
            </a:outerShdw>
          </a:effectLst>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5991" r="9012"/>
          <a:stretch/>
        </p:blipFill>
        <p:spPr>
          <a:xfrm>
            <a:off x="4373761" y="1284269"/>
            <a:ext cx="3701727" cy="2900489"/>
          </a:xfrm>
          <a:prstGeom prst="rect">
            <a:avLst/>
          </a:prstGeom>
          <a:ln>
            <a:noFill/>
          </a:ln>
          <a:effectLst>
            <a:outerShdw blurRad="190500" algn="tl" rotWithShape="0">
              <a:srgbClr val="000000">
                <a:alpha val="70000"/>
              </a:srgbClr>
            </a:outerShdw>
          </a:effectLst>
        </p:spPr>
      </p:pic>
      <p:sp>
        <p:nvSpPr>
          <p:cNvPr id="10" name="TextBox 9"/>
          <p:cNvSpPr txBox="1"/>
          <p:nvPr/>
        </p:nvSpPr>
        <p:spPr>
          <a:xfrm>
            <a:off x="2496621" y="636997"/>
            <a:ext cx="4356242" cy="400110"/>
          </a:xfrm>
          <a:prstGeom prst="rect">
            <a:avLst/>
          </a:prstGeom>
          <a:noFill/>
        </p:spPr>
        <p:txBody>
          <a:bodyPr wrap="square" rtlCol="0">
            <a:spAutoFit/>
          </a:bodyPr>
          <a:lstStyle/>
          <a:p>
            <a:pPr algn="ctr"/>
            <a:r>
              <a:rPr lang="en-US" sz="2000" dirty="0" err="1"/>
              <a:t>Trống</a:t>
            </a:r>
            <a:r>
              <a:rPr lang="en-US" sz="2000" dirty="0"/>
              <a:t> </a:t>
            </a:r>
            <a:r>
              <a:rPr lang="en-US" sz="2000" dirty="0" err="1"/>
              <a:t>đồng</a:t>
            </a:r>
            <a:r>
              <a:rPr lang="en-US" sz="2000" dirty="0"/>
              <a:t> </a:t>
            </a:r>
            <a:r>
              <a:rPr lang="en-US" sz="2000" dirty="0" err="1"/>
              <a:t>Đông</a:t>
            </a:r>
            <a:r>
              <a:rPr lang="en-US" sz="2000" dirty="0"/>
              <a:t> </a:t>
            </a:r>
            <a:r>
              <a:rPr lang="en-US" sz="2000" dirty="0" err="1"/>
              <a:t>Sơn</a:t>
            </a:r>
            <a:endParaRPr lang="en-US" sz="2000" dirty="0"/>
          </a:p>
        </p:txBody>
      </p:sp>
    </p:spTree>
    <p:extLst>
      <p:ext uri="{BB962C8B-B14F-4D97-AF65-F5344CB8AC3E}">
        <p14:creationId xmlns:p14="http://schemas.microsoft.com/office/powerpoint/2010/main" val="2052010153"/>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 presetClass="entr" presetSubtype="32"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out)">
                                      <p:cBhvr>
                                        <p:cTn id="12" dur="500"/>
                                        <p:tgtEl>
                                          <p:spTgt spid="8"/>
                                        </p:tgtEl>
                                      </p:cBhvr>
                                    </p:animEffect>
                                  </p:childTnLst>
                                </p:cTn>
                              </p:par>
                              <p:par>
                                <p:cTn id="13" presetID="4" presetClass="entr" presetSubtype="32"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ox(out)">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0269" t="16207" r="8472" b="16646"/>
          <a:stretch/>
        </p:blipFill>
        <p:spPr>
          <a:xfrm>
            <a:off x="4496408" y="1345917"/>
            <a:ext cx="4103060" cy="2260314"/>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9797" t="25646" r="19258"/>
          <a:stretch/>
        </p:blipFill>
        <p:spPr>
          <a:xfrm>
            <a:off x="657547" y="773346"/>
            <a:ext cx="3482939" cy="2832885"/>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1294544" y="3708972"/>
            <a:ext cx="2208943" cy="400110"/>
          </a:xfrm>
          <a:prstGeom prst="rect">
            <a:avLst/>
          </a:prstGeom>
          <a:noFill/>
        </p:spPr>
        <p:txBody>
          <a:bodyPr wrap="square" rtlCol="0">
            <a:spAutoFit/>
          </a:bodyPr>
          <a:lstStyle/>
          <a:p>
            <a:pPr algn="ctr"/>
            <a:r>
              <a:rPr lang="en-US" sz="2000" dirty="0" err="1"/>
              <a:t>Muôi</a:t>
            </a:r>
            <a:r>
              <a:rPr lang="en-US" sz="2000" dirty="0"/>
              <a:t> </a:t>
            </a:r>
            <a:r>
              <a:rPr lang="en-US" sz="2000" dirty="0" err="1"/>
              <a:t>đồng</a:t>
            </a:r>
            <a:endParaRPr lang="en-US" sz="2000" dirty="0"/>
          </a:p>
        </p:txBody>
      </p:sp>
      <p:sp>
        <p:nvSpPr>
          <p:cNvPr id="10" name="TextBox 9"/>
          <p:cNvSpPr txBox="1"/>
          <p:nvPr/>
        </p:nvSpPr>
        <p:spPr>
          <a:xfrm>
            <a:off x="5443466" y="3775464"/>
            <a:ext cx="2208943" cy="400110"/>
          </a:xfrm>
          <a:prstGeom prst="rect">
            <a:avLst/>
          </a:prstGeom>
          <a:noFill/>
        </p:spPr>
        <p:txBody>
          <a:bodyPr wrap="square" rtlCol="0">
            <a:spAutoFit/>
          </a:bodyPr>
          <a:lstStyle/>
          <a:p>
            <a:pPr algn="ctr"/>
            <a:r>
              <a:rPr lang="en-US" sz="2000" dirty="0" err="1"/>
              <a:t>Lưỡi</a:t>
            </a:r>
            <a:r>
              <a:rPr lang="en-US" sz="2000" dirty="0"/>
              <a:t> </a:t>
            </a:r>
            <a:r>
              <a:rPr lang="en-US" sz="2000" dirty="0" err="1"/>
              <a:t>cày</a:t>
            </a:r>
            <a:r>
              <a:rPr lang="en-US" sz="2000" dirty="0"/>
              <a:t> </a:t>
            </a:r>
            <a:r>
              <a:rPr lang="en-US" sz="2000" dirty="0" err="1"/>
              <a:t>đồng</a:t>
            </a:r>
            <a:endParaRPr lang="en-US" sz="2000"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802" y="491435"/>
            <a:ext cx="1480969" cy="563821"/>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1867" y="1064006"/>
            <a:ext cx="1480969" cy="563821"/>
          </a:xfrm>
          <a:prstGeom prst="rect">
            <a:avLst/>
          </a:prstGeom>
        </p:spPr>
      </p:pic>
    </p:spTree>
    <p:extLst>
      <p:ext uri="{BB962C8B-B14F-4D97-AF65-F5344CB8AC3E}">
        <p14:creationId xmlns:p14="http://schemas.microsoft.com/office/powerpoint/2010/main" val="3237263155"/>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8" presetClass="entr" presetSubtype="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strips(downRight)">
                                      <p:cBhvr>
                                        <p:cTn id="10" dur="500"/>
                                        <p:tgtEl>
                                          <p:spTgt spid="8"/>
                                        </p:tgtEl>
                                      </p:cBhvr>
                                    </p:animEffect>
                                  </p:childTnLst>
                                </p:cTn>
                              </p:par>
                              <p:par>
                                <p:cTn id="11" presetID="12" presetClass="entr" presetSubtype="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p:tgtEl>
                                          <p:spTgt spid="9"/>
                                        </p:tgtEl>
                                        <p:attrNameLst>
                                          <p:attrName>ppt_y</p:attrName>
                                        </p:attrNameLst>
                                      </p:cBhvr>
                                      <p:tavLst>
                                        <p:tav tm="0">
                                          <p:val>
                                            <p:strVal val="#ppt_y-#ppt_h*1.125000"/>
                                          </p:val>
                                        </p:tav>
                                        <p:tav tm="100000">
                                          <p:val>
                                            <p:strVal val="#ppt_y"/>
                                          </p:val>
                                        </p:tav>
                                      </p:tavLst>
                                    </p:anim>
                                    <p:animEffect transition="in" filter="wipe(down)">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8" presetClass="entr" presetSubtype="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trips(downRight)">
                                      <p:cBhvr>
                                        <p:cTn id="22" dur="500"/>
                                        <p:tgtEl>
                                          <p:spTgt spid="7"/>
                                        </p:tgtEl>
                                      </p:cBhvr>
                                    </p:animEffect>
                                  </p:childTnLst>
                                </p:cTn>
                              </p:par>
                              <p:par>
                                <p:cTn id="23" presetID="12" presetClass="entr" presetSubtype="1"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p:tgtEl>
                                          <p:spTgt spid="10"/>
                                        </p:tgtEl>
                                        <p:attrNameLst>
                                          <p:attrName>ppt_y</p:attrName>
                                        </p:attrNameLst>
                                      </p:cBhvr>
                                      <p:tavLst>
                                        <p:tav tm="0">
                                          <p:val>
                                            <p:strVal val="#ppt_y-#ppt_h*1.125000"/>
                                          </p:val>
                                        </p:tav>
                                        <p:tav tm="100000">
                                          <p:val>
                                            <p:strVal val="#ppt_y"/>
                                          </p:val>
                                        </p:tav>
                                      </p:tavLst>
                                    </p:anim>
                                    <p:animEffect transition="in" filter="wipe(down)">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4631" y="1047964"/>
            <a:ext cx="2834383" cy="21257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4861" y="637119"/>
            <a:ext cx="2384047" cy="30913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p:cNvSpPr/>
          <p:nvPr/>
        </p:nvSpPr>
        <p:spPr>
          <a:xfrm>
            <a:off x="1009564" y="3292416"/>
            <a:ext cx="3504515" cy="872034"/>
          </a:xfrm>
          <a:prstGeom prst="rect">
            <a:avLst/>
          </a:prstGeom>
        </p:spPr>
        <p:txBody>
          <a:bodyPr wrap="square">
            <a:spAutoFit/>
          </a:bodyPr>
          <a:lstStyle/>
          <a:p>
            <a:pPr algn="ctr">
              <a:lnSpc>
                <a:spcPct val="150000"/>
              </a:lnSpc>
            </a:pPr>
            <a:r>
              <a:rPr lang="en-US" sz="1800" dirty="0" err="1"/>
              <a:t>Âu</a:t>
            </a:r>
            <a:r>
              <a:rPr lang="en-US" sz="1800" dirty="0"/>
              <a:t> </a:t>
            </a:r>
            <a:r>
              <a:rPr lang="en-US" sz="1800" dirty="0" err="1"/>
              <a:t>đồng</a:t>
            </a:r>
            <a:r>
              <a:rPr lang="en-US" sz="1800" dirty="0"/>
              <a:t> </a:t>
            </a:r>
            <a:r>
              <a:rPr lang="en-US" sz="1800" dirty="0" err="1"/>
              <a:t>tìm</a:t>
            </a:r>
            <a:r>
              <a:rPr lang="en-US" sz="1800" dirty="0"/>
              <a:t> </a:t>
            </a:r>
            <a:r>
              <a:rPr lang="en-US" sz="1800" dirty="0" err="1"/>
              <a:t>thấy</a:t>
            </a:r>
            <a:r>
              <a:rPr lang="en-US" sz="1800" dirty="0"/>
              <a:t> </a:t>
            </a:r>
            <a:r>
              <a:rPr lang="en-US" sz="1800" dirty="0" err="1"/>
              <a:t>trong</a:t>
            </a:r>
            <a:r>
              <a:rPr lang="en-US" sz="1800" dirty="0"/>
              <a:t> </a:t>
            </a:r>
            <a:r>
              <a:rPr lang="en-US" sz="1800" dirty="0" err="1"/>
              <a:t>mộ</a:t>
            </a:r>
            <a:r>
              <a:rPr lang="en-US" sz="1800" dirty="0"/>
              <a:t> </a:t>
            </a:r>
            <a:r>
              <a:rPr lang="en-US" sz="1800" dirty="0" err="1"/>
              <a:t>thuyền</a:t>
            </a:r>
            <a:r>
              <a:rPr lang="en-US" sz="1800" dirty="0"/>
              <a:t> </a:t>
            </a:r>
            <a:r>
              <a:rPr lang="en-US" sz="1800" dirty="0" err="1"/>
              <a:t>Việt</a:t>
            </a:r>
            <a:r>
              <a:rPr lang="en-US" sz="1800" dirty="0"/>
              <a:t> </a:t>
            </a:r>
            <a:r>
              <a:rPr lang="en-US" sz="1800" dirty="0" err="1"/>
              <a:t>Khê</a:t>
            </a:r>
            <a:r>
              <a:rPr lang="en-US" sz="1800" dirty="0"/>
              <a:t>, </a:t>
            </a:r>
            <a:r>
              <a:rPr lang="en-US" sz="1800" dirty="0" err="1"/>
              <a:t>Hải</a:t>
            </a:r>
            <a:r>
              <a:rPr lang="en-US" sz="1800" dirty="0"/>
              <a:t> </a:t>
            </a:r>
            <a:r>
              <a:rPr lang="en-US" sz="1800" dirty="0" err="1"/>
              <a:t>Phòng</a:t>
            </a:r>
            <a:endParaRPr lang="en-US" sz="1800" dirty="0"/>
          </a:p>
        </p:txBody>
      </p:sp>
      <p:sp>
        <p:nvSpPr>
          <p:cNvPr id="8" name="Rectangle 7"/>
          <p:cNvSpPr/>
          <p:nvPr/>
        </p:nvSpPr>
        <p:spPr>
          <a:xfrm>
            <a:off x="5161476" y="3804874"/>
            <a:ext cx="3160592" cy="872034"/>
          </a:xfrm>
          <a:prstGeom prst="rect">
            <a:avLst/>
          </a:prstGeom>
        </p:spPr>
        <p:txBody>
          <a:bodyPr wrap="square">
            <a:spAutoFit/>
          </a:bodyPr>
          <a:lstStyle/>
          <a:p>
            <a:pPr algn="ctr">
              <a:lnSpc>
                <a:spcPct val="150000"/>
              </a:lnSpc>
            </a:pPr>
            <a:r>
              <a:rPr lang="en-US" sz="1800" dirty="0" err="1"/>
              <a:t>Thạp</a:t>
            </a:r>
            <a:r>
              <a:rPr lang="en-US" sz="1800" dirty="0"/>
              <a:t> </a:t>
            </a:r>
            <a:r>
              <a:rPr lang="en-US" sz="1800" dirty="0" err="1"/>
              <a:t>Đào</a:t>
            </a:r>
            <a:r>
              <a:rPr lang="en-US" sz="1800" dirty="0"/>
              <a:t> </a:t>
            </a:r>
            <a:r>
              <a:rPr lang="en-US" sz="1800" dirty="0" err="1"/>
              <a:t>Thịnh</a:t>
            </a:r>
            <a:r>
              <a:rPr lang="en-US" sz="1800" dirty="0"/>
              <a:t>, </a:t>
            </a:r>
            <a:r>
              <a:rPr lang="en-US" sz="1800" dirty="0" err="1"/>
              <a:t>phát</a:t>
            </a:r>
            <a:r>
              <a:rPr lang="en-US" sz="1800" dirty="0"/>
              <a:t> </a:t>
            </a:r>
            <a:r>
              <a:rPr lang="en-US" sz="1800" dirty="0" err="1"/>
              <a:t>hiện</a:t>
            </a:r>
            <a:r>
              <a:rPr lang="en-US" sz="1800" dirty="0"/>
              <a:t> </a:t>
            </a:r>
            <a:r>
              <a:rPr lang="en-US" sz="1800" dirty="0" err="1"/>
              <a:t>tại</a:t>
            </a:r>
            <a:r>
              <a:rPr lang="en-US" sz="1800" dirty="0"/>
              <a:t> </a:t>
            </a:r>
            <a:r>
              <a:rPr lang="en-US" sz="1800" dirty="0" err="1"/>
              <a:t>Văn</a:t>
            </a:r>
            <a:r>
              <a:rPr lang="en-US" sz="1800" dirty="0"/>
              <a:t> </a:t>
            </a:r>
            <a:r>
              <a:rPr lang="en-US" sz="1800" dirty="0" err="1"/>
              <a:t>Chân</a:t>
            </a:r>
            <a:r>
              <a:rPr lang="en-US" sz="1800" dirty="0"/>
              <a:t> (</a:t>
            </a:r>
            <a:r>
              <a:rPr lang="en-US" sz="1800" dirty="0" err="1"/>
              <a:t>Yên</a:t>
            </a:r>
            <a:r>
              <a:rPr lang="en-US" sz="1800" dirty="0"/>
              <a:t> </a:t>
            </a:r>
            <a:r>
              <a:rPr lang="en-US" sz="1800" dirty="0" err="1"/>
              <a:t>Bái</a:t>
            </a:r>
            <a:r>
              <a:rPr lang="en-US" sz="1800" dirty="0"/>
              <a:t>)</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6841" y="817949"/>
            <a:ext cx="888970" cy="460029"/>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2399" y="407104"/>
            <a:ext cx="888970" cy="460029"/>
          </a:xfrm>
          <a:prstGeom prst="rect">
            <a:avLst/>
          </a:prstGeom>
        </p:spPr>
      </p:pic>
    </p:spTree>
    <p:extLst>
      <p:ext uri="{BB962C8B-B14F-4D97-AF65-F5344CB8AC3E}">
        <p14:creationId xmlns:p14="http://schemas.microsoft.com/office/powerpoint/2010/main" val="2152670051"/>
      </p:ext>
    </p:extLst>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450" decel="100000" fill="hold"/>
                                        <p:tgtEl>
                                          <p:spTgt spid="5"/>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5"/>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450" decel="100000" fill="hold"/>
                                        <p:tgtEl>
                                          <p:spTgt spid="9"/>
                                        </p:tgtEl>
                                        <p:attrNameLst>
                                          <p:attrName>ppt_y</p:attrName>
                                        </p:attrNameLst>
                                      </p:cBhvr>
                                      <p:tavLst>
                                        <p:tav tm="0">
                                          <p:val>
                                            <p:strVal val="#ppt_y+1"/>
                                          </p:val>
                                        </p:tav>
                                        <p:tav tm="100000">
                                          <p:val>
                                            <p:strVal val="#ppt_y-.03"/>
                                          </p:val>
                                        </p:tav>
                                      </p:tavLst>
                                    </p:anim>
                                    <p:anim calcmode="lin" valueType="num">
                                      <p:cBhvr>
                                        <p:cTn id="16" dur="50" accel="100000" fill="hold">
                                          <p:stCondLst>
                                            <p:cond delay="450"/>
                                          </p:stCondLst>
                                        </p:cTn>
                                        <p:tgtEl>
                                          <p:spTgt spid="9"/>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anim calcmode="lin" valueType="num">
                                      <p:cBhvr>
                                        <p:cTn id="20" dur="500" fill="hold"/>
                                        <p:tgtEl>
                                          <p:spTgt spid="7"/>
                                        </p:tgtEl>
                                        <p:attrNameLst>
                                          <p:attrName>ppt_x</p:attrName>
                                        </p:attrNameLst>
                                      </p:cBhvr>
                                      <p:tavLst>
                                        <p:tav tm="0">
                                          <p:val>
                                            <p:strVal val="#ppt_x"/>
                                          </p:val>
                                        </p:tav>
                                        <p:tav tm="100000">
                                          <p:val>
                                            <p:strVal val="#ppt_x"/>
                                          </p:val>
                                        </p:tav>
                                      </p:tavLst>
                                    </p:anim>
                                    <p:anim calcmode="lin" valueType="num">
                                      <p:cBhvr>
                                        <p:cTn id="21" dur="450" decel="100000" fill="hold"/>
                                        <p:tgtEl>
                                          <p:spTgt spid="7"/>
                                        </p:tgtEl>
                                        <p:attrNameLst>
                                          <p:attrName>ppt_y</p:attrName>
                                        </p:attrNameLst>
                                      </p:cBhvr>
                                      <p:tavLst>
                                        <p:tav tm="0">
                                          <p:val>
                                            <p:strVal val="#ppt_y+1"/>
                                          </p:val>
                                        </p:tav>
                                        <p:tav tm="100000">
                                          <p:val>
                                            <p:strVal val="#ppt_y-.03"/>
                                          </p:val>
                                        </p:tav>
                                      </p:tavLst>
                                    </p:anim>
                                    <p:anim calcmode="lin" valueType="num">
                                      <p:cBhvr>
                                        <p:cTn id="22" dur="50" accel="100000" fill="hold">
                                          <p:stCondLst>
                                            <p:cond delay="450"/>
                                          </p:stCondLst>
                                        </p:cTn>
                                        <p:tgtEl>
                                          <p:spTgt spid="7"/>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anim calcmode="lin" valueType="num">
                                      <p:cBhvr>
                                        <p:cTn id="26" dur="500" fill="hold"/>
                                        <p:tgtEl>
                                          <p:spTgt spid="10"/>
                                        </p:tgtEl>
                                        <p:attrNameLst>
                                          <p:attrName>ppt_x</p:attrName>
                                        </p:attrNameLst>
                                      </p:cBhvr>
                                      <p:tavLst>
                                        <p:tav tm="0">
                                          <p:val>
                                            <p:strVal val="#ppt_x"/>
                                          </p:val>
                                        </p:tav>
                                        <p:tav tm="100000">
                                          <p:val>
                                            <p:strVal val="#ppt_x"/>
                                          </p:val>
                                        </p:tav>
                                      </p:tavLst>
                                    </p:anim>
                                    <p:anim calcmode="lin" valueType="num">
                                      <p:cBhvr>
                                        <p:cTn id="27" dur="450" decel="100000" fill="hold"/>
                                        <p:tgtEl>
                                          <p:spTgt spid="10"/>
                                        </p:tgtEl>
                                        <p:attrNameLst>
                                          <p:attrName>ppt_y</p:attrName>
                                        </p:attrNameLst>
                                      </p:cBhvr>
                                      <p:tavLst>
                                        <p:tav tm="0">
                                          <p:val>
                                            <p:strVal val="#ppt_y+1"/>
                                          </p:val>
                                        </p:tav>
                                        <p:tav tm="100000">
                                          <p:val>
                                            <p:strVal val="#ppt_y-.03"/>
                                          </p:val>
                                        </p:tav>
                                      </p:tavLst>
                                    </p:anim>
                                    <p:anim calcmode="lin" valueType="num">
                                      <p:cBhvr>
                                        <p:cTn id="28" dur="50" accel="100000" fill="hold">
                                          <p:stCondLst>
                                            <p:cond delay="450"/>
                                          </p:stCondLst>
                                        </p:cTn>
                                        <p:tgtEl>
                                          <p:spTgt spid="10"/>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anim calcmode="lin" valueType="num">
                                      <p:cBhvr>
                                        <p:cTn id="32" dur="500" fill="hold"/>
                                        <p:tgtEl>
                                          <p:spTgt spid="6"/>
                                        </p:tgtEl>
                                        <p:attrNameLst>
                                          <p:attrName>ppt_x</p:attrName>
                                        </p:attrNameLst>
                                      </p:cBhvr>
                                      <p:tavLst>
                                        <p:tav tm="0">
                                          <p:val>
                                            <p:strVal val="#ppt_x"/>
                                          </p:val>
                                        </p:tav>
                                        <p:tav tm="100000">
                                          <p:val>
                                            <p:strVal val="#ppt_x"/>
                                          </p:val>
                                        </p:tav>
                                      </p:tavLst>
                                    </p:anim>
                                    <p:anim calcmode="lin" valueType="num">
                                      <p:cBhvr>
                                        <p:cTn id="33" dur="450" decel="100000" fill="hold"/>
                                        <p:tgtEl>
                                          <p:spTgt spid="6"/>
                                        </p:tgtEl>
                                        <p:attrNameLst>
                                          <p:attrName>ppt_y</p:attrName>
                                        </p:attrNameLst>
                                      </p:cBhvr>
                                      <p:tavLst>
                                        <p:tav tm="0">
                                          <p:val>
                                            <p:strVal val="#ppt_y+1"/>
                                          </p:val>
                                        </p:tav>
                                        <p:tav tm="100000">
                                          <p:val>
                                            <p:strVal val="#ppt_y-.03"/>
                                          </p:val>
                                        </p:tav>
                                      </p:tavLst>
                                    </p:anim>
                                    <p:anim calcmode="lin" valueType="num">
                                      <p:cBhvr>
                                        <p:cTn id="34" dur="50" accel="100000" fill="hold">
                                          <p:stCondLst>
                                            <p:cond delay="450"/>
                                          </p:stCondLst>
                                        </p:cTn>
                                        <p:tgtEl>
                                          <p:spTgt spid="6"/>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anim calcmode="lin" valueType="num">
                                      <p:cBhvr>
                                        <p:cTn id="38" dur="500" fill="hold"/>
                                        <p:tgtEl>
                                          <p:spTgt spid="8"/>
                                        </p:tgtEl>
                                        <p:attrNameLst>
                                          <p:attrName>ppt_x</p:attrName>
                                        </p:attrNameLst>
                                      </p:cBhvr>
                                      <p:tavLst>
                                        <p:tav tm="0">
                                          <p:val>
                                            <p:strVal val="#ppt_x"/>
                                          </p:val>
                                        </p:tav>
                                        <p:tav tm="100000">
                                          <p:val>
                                            <p:strVal val="#ppt_x"/>
                                          </p:val>
                                        </p:tav>
                                      </p:tavLst>
                                    </p:anim>
                                    <p:anim calcmode="lin" valueType="num">
                                      <p:cBhvr>
                                        <p:cTn id="39" dur="450" decel="100000" fill="hold"/>
                                        <p:tgtEl>
                                          <p:spTgt spid="8"/>
                                        </p:tgtEl>
                                        <p:attrNameLst>
                                          <p:attrName>ppt_y</p:attrName>
                                        </p:attrNameLst>
                                      </p:cBhvr>
                                      <p:tavLst>
                                        <p:tav tm="0">
                                          <p:val>
                                            <p:strVal val="#ppt_y+1"/>
                                          </p:val>
                                        </p:tav>
                                        <p:tav tm="100000">
                                          <p:val>
                                            <p:strVal val="#ppt_y-.03"/>
                                          </p:val>
                                        </p:tav>
                                      </p:tavLst>
                                    </p:anim>
                                    <p:anim calcmode="lin" valueType="num">
                                      <p:cBhvr>
                                        <p:cTn id="40"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32"/>
        <p:cNvGrpSpPr/>
        <p:nvPr/>
      </p:nvGrpSpPr>
      <p:grpSpPr>
        <a:xfrm>
          <a:off x="0" y="0"/>
          <a:ext cx="0" cy="0"/>
          <a:chOff x="0" y="0"/>
          <a:chExt cx="0" cy="0"/>
        </a:xfrm>
      </p:grpSpPr>
      <p:grpSp>
        <p:nvGrpSpPr>
          <p:cNvPr id="1554" name="Google Shape;1554;p40"/>
          <p:cNvGrpSpPr/>
          <p:nvPr/>
        </p:nvGrpSpPr>
        <p:grpSpPr>
          <a:xfrm>
            <a:off x="-1800087" y="1528266"/>
            <a:ext cx="3072777" cy="4009798"/>
            <a:chOff x="121180" y="1551754"/>
            <a:chExt cx="3072777" cy="4009798"/>
          </a:xfrm>
        </p:grpSpPr>
        <p:grpSp>
          <p:nvGrpSpPr>
            <p:cNvPr id="1555" name="Google Shape;1555;p40"/>
            <p:cNvGrpSpPr/>
            <p:nvPr/>
          </p:nvGrpSpPr>
          <p:grpSpPr>
            <a:xfrm rot="-270131">
              <a:off x="196142" y="2382059"/>
              <a:ext cx="1047704" cy="1931131"/>
              <a:chOff x="2344925" y="238125"/>
              <a:chExt cx="2835925" cy="5038075"/>
            </a:xfrm>
          </p:grpSpPr>
          <p:sp>
            <p:nvSpPr>
              <p:cNvPr id="1556" name="Google Shape;1556;p40"/>
              <p:cNvSpPr/>
              <p:nvPr/>
            </p:nvSpPr>
            <p:spPr>
              <a:xfrm>
                <a:off x="3229250" y="894250"/>
                <a:ext cx="1951600" cy="4381950"/>
              </a:xfrm>
              <a:custGeom>
                <a:avLst/>
                <a:gdLst/>
                <a:ahLst/>
                <a:cxnLst/>
                <a:rect l="l" t="t" r="r" b="b"/>
                <a:pathLst>
                  <a:path w="78064" h="175278" extrusionOk="0">
                    <a:moveTo>
                      <a:pt x="3060" y="1"/>
                    </a:moveTo>
                    <a:cubicBezTo>
                      <a:pt x="1611" y="1"/>
                      <a:pt x="0" y="1239"/>
                      <a:pt x="321" y="3056"/>
                    </a:cubicBezTo>
                    <a:cubicBezTo>
                      <a:pt x="9378" y="65389"/>
                      <a:pt x="34240" y="124347"/>
                      <a:pt x="72420" y="174248"/>
                    </a:cubicBezTo>
                    <a:cubicBezTo>
                      <a:pt x="72992" y="174976"/>
                      <a:pt x="73762" y="175278"/>
                      <a:pt x="74516" y="175278"/>
                    </a:cubicBezTo>
                    <a:cubicBezTo>
                      <a:pt x="76337" y="175278"/>
                      <a:pt x="78063" y="173520"/>
                      <a:pt x="76682" y="171762"/>
                    </a:cubicBezTo>
                    <a:cubicBezTo>
                      <a:pt x="38679" y="122216"/>
                      <a:pt x="13995" y="63613"/>
                      <a:pt x="5116" y="1813"/>
                    </a:cubicBezTo>
                    <a:cubicBezTo>
                      <a:pt x="4904" y="541"/>
                      <a:pt x="4017" y="1"/>
                      <a:pt x="30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0"/>
              <p:cNvSpPr/>
              <p:nvPr/>
            </p:nvSpPr>
            <p:spPr>
              <a:xfrm>
                <a:off x="3725750" y="1130175"/>
                <a:ext cx="537075" cy="1889050"/>
              </a:xfrm>
              <a:custGeom>
                <a:avLst/>
                <a:gdLst/>
                <a:ahLst/>
                <a:cxnLst/>
                <a:rect l="l" t="t" r="r" b="b"/>
                <a:pathLst>
                  <a:path w="21483" h="75562" extrusionOk="0">
                    <a:moveTo>
                      <a:pt x="6029" y="1"/>
                    </a:moveTo>
                    <a:cubicBezTo>
                      <a:pt x="4299" y="1"/>
                      <a:pt x="2625" y="1787"/>
                      <a:pt x="3725" y="3742"/>
                    </a:cubicBezTo>
                    <a:cubicBezTo>
                      <a:pt x="16156" y="25052"/>
                      <a:pt x="15268" y="51690"/>
                      <a:pt x="1239" y="71934"/>
                    </a:cubicBezTo>
                    <a:cubicBezTo>
                      <a:pt x="1" y="73791"/>
                      <a:pt x="1697" y="75562"/>
                      <a:pt x="3439" y="75562"/>
                    </a:cubicBezTo>
                    <a:cubicBezTo>
                      <a:pt x="4197" y="75562"/>
                      <a:pt x="4963" y="75227"/>
                      <a:pt x="5501" y="74421"/>
                    </a:cubicBezTo>
                    <a:cubicBezTo>
                      <a:pt x="20418" y="52578"/>
                      <a:pt x="21483" y="23986"/>
                      <a:pt x="8164" y="1256"/>
                    </a:cubicBezTo>
                    <a:cubicBezTo>
                      <a:pt x="7610" y="369"/>
                      <a:pt x="6813" y="1"/>
                      <a:pt x="6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0"/>
              <p:cNvSpPr/>
              <p:nvPr/>
            </p:nvSpPr>
            <p:spPr>
              <a:xfrm>
                <a:off x="2671225" y="1283650"/>
                <a:ext cx="912350" cy="867975"/>
              </a:xfrm>
              <a:custGeom>
                <a:avLst/>
                <a:gdLst/>
                <a:ahLst/>
                <a:cxnLst/>
                <a:rect l="l" t="t" r="r" b="b"/>
                <a:pathLst>
                  <a:path w="36494" h="34719" extrusionOk="0">
                    <a:moveTo>
                      <a:pt x="2442" y="0"/>
                    </a:moveTo>
                    <a:cubicBezTo>
                      <a:pt x="1199" y="0"/>
                      <a:pt x="0" y="799"/>
                      <a:pt x="89" y="2398"/>
                    </a:cubicBezTo>
                    <a:cubicBezTo>
                      <a:pt x="1155" y="20156"/>
                      <a:pt x="15539" y="34008"/>
                      <a:pt x="33297" y="34718"/>
                    </a:cubicBezTo>
                    <a:cubicBezTo>
                      <a:pt x="36494" y="34718"/>
                      <a:pt x="36494" y="29746"/>
                      <a:pt x="33297" y="29746"/>
                    </a:cubicBezTo>
                    <a:lnTo>
                      <a:pt x="33475" y="29746"/>
                    </a:lnTo>
                    <a:cubicBezTo>
                      <a:pt x="18380" y="29213"/>
                      <a:pt x="6127" y="17315"/>
                      <a:pt x="5062" y="2398"/>
                    </a:cubicBezTo>
                    <a:cubicBezTo>
                      <a:pt x="4973" y="799"/>
                      <a:pt x="3685" y="0"/>
                      <a:pt x="24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0"/>
              <p:cNvSpPr/>
              <p:nvPr/>
            </p:nvSpPr>
            <p:spPr>
              <a:xfrm>
                <a:off x="4036475" y="1612175"/>
                <a:ext cx="501625" cy="613000"/>
              </a:xfrm>
              <a:custGeom>
                <a:avLst/>
                <a:gdLst/>
                <a:ahLst/>
                <a:cxnLst/>
                <a:rect l="l" t="t" r="r" b="b"/>
                <a:pathLst>
                  <a:path w="20065" h="24520" extrusionOk="0">
                    <a:moveTo>
                      <a:pt x="17667" y="0"/>
                    </a:moveTo>
                    <a:cubicBezTo>
                      <a:pt x="16424" y="0"/>
                      <a:pt x="15092" y="800"/>
                      <a:pt x="14914" y="2398"/>
                    </a:cubicBezTo>
                    <a:cubicBezTo>
                      <a:pt x="14236" y="9178"/>
                      <a:pt x="12587" y="19518"/>
                      <a:pt x="4254" y="19518"/>
                    </a:cubicBezTo>
                    <a:cubicBezTo>
                      <a:pt x="3857" y="19518"/>
                      <a:pt x="3444" y="19494"/>
                      <a:pt x="3016" y="19446"/>
                    </a:cubicBezTo>
                    <a:cubicBezTo>
                      <a:pt x="2912" y="19434"/>
                      <a:pt x="2812" y="19428"/>
                      <a:pt x="2715" y="19428"/>
                    </a:cubicBezTo>
                    <a:cubicBezTo>
                      <a:pt x="1" y="19428"/>
                      <a:pt x="101" y="24075"/>
                      <a:pt x="3016" y="24418"/>
                    </a:cubicBezTo>
                    <a:cubicBezTo>
                      <a:pt x="3621" y="24487"/>
                      <a:pt x="4205" y="24520"/>
                      <a:pt x="4768" y="24520"/>
                    </a:cubicBezTo>
                    <a:cubicBezTo>
                      <a:pt x="15943" y="24520"/>
                      <a:pt x="19041" y="11527"/>
                      <a:pt x="19887" y="2398"/>
                    </a:cubicBezTo>
                    <a:cubicBezTo>
                      <a:pt x="20064" y="800"/>
                      <a:pt x="18910" y="0"/>
                      <a:pt x="176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40"/>
              <p:cNvSpPr/>
              <p:nvPr/>
            </p:nvSpPr>
            <p:spPr>
              <a:xfrm>
                <a:off x="2945150" y="3149525"/>
                <a:ext cx="1256650" cy="598200"/>
              </a:xfrm>
              <a:custGeom>
                <a:avLst/>
                <a:gdLst/>
                <a:ahLst/>
                <a:cxnLst/>
                <a:rect l="l" t="t" r="r" b="b"/>
                <a:pathLst>
                  <a:path w="50266" h="23928" extrusionOk="0">
                    <a:moveTo>
                      <a:pt x="3682" y="1"/>
                    </a:moveTo>
                    <a:cubicBezTo>
                      <a:pt x="1675" y="1"/>
                      <a:pt x="0" y="2521"/>
                      <a:pt x="1918" y="4302"/>
                    </a:cubicBezTo>
                    <a:lnTo>
                      <a:pt x="1918" y="4479"/>
                    </a:lnTo>
                    <a:cubicBezTo>
                      <a:pt x="11480" y="14041"/>
                      <a:pt x="22880" y="23927"/>
                      <a:pt x="36119" y="23927"/>
                    </a:cubicBezTo>
                    <a:cubicBezTo>
                      <a:pt x="39845" y="23927"/>
                      <a:pt x="43717" y="23144"/>
                      <a:pt x="47735" y="21350"/>
                    </a:cubicBezTo>
                    <a:cubicBezTo>
                      <a:pt x="50265" y="20243"/>
                      <a:pt x="48570" y="16741"/>
                      <a:pt x="46036" y="16741"/>
                    </a:cubicBezTo>
                    <a:cubicBezTo>
                      <a:pt x="45725" y="16741"/>
                      <a:pt x="45401" y="16794"/>
                      <a:pt x="45071" y="16910"/>
                    </a:cubicBezTo>
                    <a:cubicBezTo>
                      <a:pt x="41892" y="18339"/>
                      <a:pt x="38806" y="18963"/>
                      <a:pt x="35821" y="18963"/>
                    </a:cubicBezTo>
                    <a:cubicBezTo>
                      <a:pt x="23966" y="18963"/>
                      <a:pt x="13698" y="9120"/>
                      <a:pt x="5470" y="750"/>
                    </a:cubicBezTo>
                    <a:cubicBezTo>
                      <a:pt x="4901" y="222"/>
                      <a:pt x="4277" y="1"/>
                      <a:pt x="36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0"/>
              <p:cNvSpPr/>
              <p:nvPr/>
            </p:nvSpPr>
            <p:spPr>
              <a:xfrm>
                <a:off x="2899850" y="238125"/>
                <a:ext cx="754775" cy="759175"/>
              </a:xfrm>
              <a:custGeom>
                <a:avLst/>
                <a:gdLst/>
                <a:ahLst/>
                <a:cxnLst/>
                <a:rect l="l" t="t" r="r" b="b"/>
                <a:pathLst>
                  <a:path w="30191" h="30367" extrusionOk="0">
                    <a:moveTo>
                      <a:pt x="15096" y="0"/>
                    </a:moveTo>
                    <a:cubicBezTo>
                      <a:pt x="6749" y="0"/>
                      <a:pt x="1" y="6748"/>
                      <a:pt x="1" y="15095"/>
                    </a:cubicBezTo>
                    <a:cubicBezTo>
                      <a:pt x="1" y="23441"/>
                      <a:pt x="6749" y="30367"/>
                      <a:pt x="15096" y="30367"/>
                    </a:cubicBezTo>
                    <a:cubicBezTo>
                      <a:pt x="23442" y="30367"/>
                      <a:pt x="30190" y="23441"/>
                      <a:pt x="30190" y="15095"/>
                    </a:cubicBezTo>
                    <a:cubicBezTo>
                      <a:pt x="30190" y="6748"/>
                      <a:pt x="23442" y="0"/>
                      <a:pt x="150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0"/>
              <p:cNvSpPr/>
              <p:nvPr/>
            </p:nvSpPr>
            <p:spPr>
              <a:xfrm>
                <a:off x="2571325" y="2706550"/>
                <a:ext cx="723675" cy="723675"/>
              </a:xfrm>
              <a:custGeom>
                <a:avLst/>
                <a:gdLst/>
                <a:ahLst/>
                <a:cxnLst/>
                <a:rect l="l" t="t" r="r" b="b"/>
                <a:pathLst>
                  <a:path w="28947" h="28947" extrusionOk="0">
                    <a:moveTo>
                      <a:pt x="14563" y="0"/>
                    </a:moveTo>
                    <a:cubicBezTo>
                      <a:pt x="6571" y="0"/>
                      <a:pt x="1" y="6393"/>
                      <a:pt x="1" y="14562"/>
                    </a:cubicBezTo>
                    <a:cubicBezTo>
                      <a:pt x="1" y="22553"/>
                      <a:pt x="6571" y="28946"/>
                      <a:pt x="14563" y="28946"/>
                    </a:cubicBezTo>
                    <a:cubicBezTo>
                      <a:pt x="22554" y="28946"/>
                      <a:pt x="28947" y="22553"/>
                      <a:pt x="28947" y="14562"/>
                    </a:cubicBezTo>
                    <a:cubicBezTo>
                      <a:pt x="28947" y="6393"/>
                      <a:pt x="22554" y="0"/>
                      <a:pt x="14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0"/>
              <p:cNvSpPr/>
              <p:nvPr/>
            </p:nvSpPr>
            <p:spPr>
              <a:xfrm>
                <a:off x="4364925" y="1343575"/>
                <a:ext cx="483925" cy="483950"/>
              </a:xfrm>
              <a:custGeom>
                <a:avLst/>
                <a:gdLst/>
                <a:ahLst/>
                <a:cxnLst/>
                <a:rect l="l" t="t" r="r" b="b"/>
                <a:pathLst>
                  <a:path w="19357" h="19358" extrusionOk="0">
                    <a:moveTo>
                      <a:pt x="9590" y="1"/>
                    </a:moveTo>
                    <a:cubicBezTo>
                      <a:pt x="4262" y="1"/>
                      <a:pt x="0" y="4263"/>
                      <a:pt x="0" y="9590"/>
                    </a:cubicBezTo>
                    <a:cubicBezTo>
                      <a:pt x="0" y="14918"/>
                      <a:pt x="4262" y="19357"/>
                      <a:pt x="9590" y="19357"/>
                    </a:cubicBezTo>
                    <a:cubicBezTo>
                      <a:pt x="14917" y="19357"/>
                      <a:pt x="19357" y="14918"/>
                      <a:pt x="19357" y="9590"/>
                    </a:cubicBezTo>
                    <a:cubicBezTo>
                      <a:pt x="19357" y="4263"/>
                      <a:pt x="14917" y="1"/>
                      <a:pt x="95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0"/>
              <p:cNvSpPr/>
              <p:nvPr/>
            </p:nvSpPr>
            <p:spPr>
              <a:xfrm>
                <a:off x="2344925" y="992850"/>
                <a:ext cx="563850" cy="563850"/>
              </a:xfrm>
              <a:custGeom>
                <a:avLst/>
                <a:gdLst/>
                <a:ahLst/>
                <a:cxnLst/>
                <a:rect l="l" t="t" r="r" b="b"/>
                <a:pathLst>
                  <a:path w="22554" h="22554" extrusionOk="0">
                    <a:moveTo>
                      <a:pt x="11188" y="0"/>
                    </a:moveTo>
                    <a:cubicBezTo>
                      <a:pt x="4972" y="0"/>
                      <a:pt x="0" y="5150"/>
                      <a:pt x="0" y="11366"/>
                    </a:cubicBezTo>
                    <a:cubicBezTo>
                      <a:pt x="0" y="17581"/>
                      <a:pt x="4972" y="22554"/>
                      <a:pt x="11188" y="22554"/>
                    </a:cubicBezTo>
                    <a:cubicBezTo>
                      <a:pt x="17581" y="22554"/>
                      <a:pt x="22553" y="17581"/>
                      <a:pt x="22553" y="11366"/>
                    </a:cubicBezTo>
                    <a:cubicBezTo>
                      <a:pt x="22553" y="5150"/>
                      <a:pt x="17581" y="0"/>
                      <a:pt x="111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0"/>
              <p:cNvSpPr/>
              <p:nvPr/>
            </p:nvSpPr>
            <p:spPr>
              <a:xfrm>
                <a:off x="3685675" y="992850"/>
                <a:ext cx="426225" cy="430675"/>
              </a:xfrm>
              <a:custGeom>
                <a:avLst/>
                <a:gdLst/>
                <a:ahLst/>
                <a:cxnLst/>
                <a:rect l="l" t="t" r="r" b="b"/>
                <a:pathLst>
                  <a:path w="17049" h="17227" extrusionOk="0">
                    <a:moveTo>
                      <a:pt x="8524" y="0"/>
                    </a:moveTo>
                    <a:cubicBezTo>
                      <a:pt x="3907" y="0"/>
                      <a:pt x="0" y="3907"/>
                      <a:pt x="0" y="8702"/>
                    </a:cubicBezTo>
                    <a:cubicBezTo>
                      <a:pt x="0" y="13319"/>
                      <a:pt x="3907" y="17226"/>
                      <a:pt x="8524" y="17226"/>
                    </a:cubicBezTo>
                    <a:cubicBezTo>
                      <a:pt x="13319" y="17226"/>
                      <a:pt x="17048" y="13319"/>
                      <a:pt x="17048" y="8702"/>
                    </a:cubicBezTo>
                    <a:cubicBezTo>
                      <a:pt x="17048" y="3907"/>
                      <a:pt x="13319" y="0"/>
                      <a:pt x="8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6" name="Google Shape;1566;p40"/>
            <p:cNvGrpSpPr/>
            <p:nvPr/>
          </p:nvGrpSpPr>
          <p:grpSpPr>
            <a:xfrm rot="-209429">
              <a:off x="1311652" y="1602644"/>
              <a:ext cx="1777829" cy="3489971"/>
              <a:chOff x="2479375" y="241250"/>
              <a:chExt cx="2454400" cy="5089875"/>
            </a:xfrm>
          </p:grpSpPr>
          <p:sp>
            <p:nvSpPr>
              <p:cNvPr id="1567" name="Google Shape;1567;p40"/>
              <p:cNvSpPr/>
              <p:nvPr/>
            </p:nvSpPr>
            <p:spPr>
              <a:xfrm>
                <a:off x="2479375" y="1065000"/>
                <a:ext cx="1943850" cy="4266125"/>
              </a:xfrm>
              <a:custGeom>
                <a:avLst/>
                <a:gdLst/>
                <a:ahLst/>
                <a:cxnLst/>
                <a:rect l="l" t="t" r="r" b="b"/>
                <a:pathLst>
                  <a:path w="77754" h="170645" extrusionOk="0">
                    <a:moveTo>
                      <a:pt x="75783" y="0"/>
                    </a:moveTo>
                    <a:cubicBezTo>
                      <a:pt x="74757" y="0"/>
                      <a:pt x="73647" y="666"/>
                      <a:pt x="73536" y="1998"/>
                    </a:cubicBezTo>
                    <a:cubicBezTo>
                      <a:pt x="65988" y="61933"/>
                      <a:pt x="55777" y="129859"/>
                      <a:pt x="1836" y="166708"/>
                    </a:cubicBezTo>
                    <a:cubicBezTo>
                      <a:pt x="0" y="167993"/>
                      <a:pt x="1201" y="170644"/>
                      <a:pt x="2927" y="170644"/>
                    </a:cubicBezTo>
                    <a:cubicBezTo>
                      <a:pt x="3288" y="170644"/>
                      <a:pt x="3672" y="170528"/>
                      <a:pt x="4056" y="170260"/>
                    </a:cubicBezTo>
                    <a:lnTo>
                      <a:pt x="4056" y="170038"/>
                    </a:lnTo>
                    <a:cubicBezTo>
                      <a:pt x="59329" y="132523"/>
                      <a:pt x="69984" y="63709"/>
                      <a:pt x="77531" y="1998"/>
                    </a:cubicBezTo>
                    <a:cubicBezTo>
                      <a:pt x="77753" y="666"/>
                      <a:pt x="76810" y="0"/>
                      <a:pt x="757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0"/>
              <p:cNvSpPr/>
              <p:nvPr/>
            </p:nvSpPr>
            <p:spPr>
              <a:xfrm>
                <a:off x="4179025" y="241250"/>
                <a:ext cx="443975" cy="1395375"/>
              </a:xfrm>
              <a:custGeom>
                <a:avLst/>
                <a:gdLst/>
                <a:ahLst/>
                <a:cxnLst/>
                <a:rect l="l" t="t" r="r" b="b"/>
                <a:pathLst>
                  <a:path w="17759" h="55815" extrusionOk="0">
                    <a:moveTo>
                      <a:pt x="10381" y="1"/>
                    </a:moveTo>
                    <a:cubicBezTo>
                      <a:pt x="8131" y="1"/>
                      <a:pt x="6021" y="1087"/>
                      <a:pt x="4884" y="2983"/>
                    </a:cubicBezTo>
                    <a:cubicBezTo>
                      <a:pt x="3330" y="5203"/>
                      <a:pt x="2664" y="7644"/>
                      <a:pt x="2442" y="10308"/>
                    </a:cubicBezTo>
                    <a:cubicBezTo>
                      <a:pt x="0" y="25403"/>
                      <a:pt x="888" y="40941"/>
                      <a:pt x="4884" y="55814"/>
                    </a:cubicBezTo>
                    <a:lnTo>
                      <a:pt x="13985" y="25403"/>
                    </a:lnTo>
                    <a:cubicBezTo>
                      <a:pt x="15761" y="19187"/>
                      <a:pt x="17759" y="12972"/>
                      <a:pt x="16427" y="6756"/>
                    </a:cubicBezTo>
                    <a:cubicBezTo>
                      <a:pt x="16205" y="3871"/>
                      <a:pt x="14207" y="1207"/>
                      <a:pt x="11543" y="97"/>
                    </a:cubicBezTo>
                    <a:cubicBezTo>
                      <a:pt x="11155" y="32"/>
                      <a:pt x="10766" y="1"/>
                      <a:pt x="103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0"/>
              <p:cNvSpPr/>
              <p:nvPr/>
            </p:nvSpPr>
            <p:spPr>
              <a:xfrm>
                <a:off x="3679550" y="1462325"/>
                <a:ext cx="399600" cy="1189850"/>
              </a:xfrm>
              <a:custGeom>
                <a:avLst/>
                <a:gdLst/>
                <a:ahLst/>
                <a:cxnLst/>
                <a:rect l="l" t="t" r="r" b="b"/>
                <a:pathLst>
                  <a:path w="15984" h="47594" extrusionOk="0">
                    <a:moveTo>
                      <a:pt x="3784" y="1"/>
                    </a:moveTo>
                    <a:cubicBezTo>
                      <a:pt x="3091" y="1"/>
                      <a:pt x="2398" y="179"/>
                      <a:pt x="1777" y="534"/>
                    </a:cubicBezTo>
                    <a:cubicBezTo>
                      <a:pt x="445" y="2088"/>
                      <a:pt x="1" y="3863"/>
                      <a:pt x="445" y="5639"/>
                    </a:cubicBezTo>
                    <a:cubicBezTo>
                      <a:pt x="1777" y="20734"/>
                      <a:pt x="7104" y="35163"/>
                      <a:pt x="15984" y="47594"/>
                    </a:cubicBezTo>
                    <a:cubicBezTo>
                      <a:pt x="15318" y="33609"/>
                      <a:pt x="13098" y="19624"/>
                      <a:pt x="9102" y="6083"/>
                    </a:cubicBezTo>
                    <a:cubicBezTo>
                      <a:pt x="8658" y="4307"/>
                      <a:pt x="7992" y="2754"/>
                      <a:pt x="6660" y="1200"/>
                    </a:cubicBezTo>
                    <a:cubicBezTo>
                      <a:pt x="5861" y="401"/>
                      <a:pt x="4822" y="1"/>
                      <a:pt x="37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0"/>
              <p:cNvSpPr/>
              <p:nvPr/>
            </p:nvSpPr>
            <p:spPr>
              <a:xfrm>
                <a:off x="4123525" y="1803575"/>
                <a:ext cx="810250" cy="1118775"/>
              </a:xfrm>
              <a:custGeom>
                <a:avLst/>
                <a:gdLst/>
                <a:ahLst/>
                <a:cxnLst/>
                <a:rect l="l" t="t" r="r" b="b"/>
                <a:pathLst>
                  <a:path w="32410" h="44751" extrusionOk="0">
                    <a:moveTo>
                      <a:pt x="26344" y="0"/>
                    </a:moveTo>
                    <a:cubicBezTo>
                      <a:pt x="26080" y="0"/>
                      <a:pt x="25807" y="63"/>
                      <a:pt x="25528" y="203"/>
                    </a:cubicBezTo>
                    <a:cubicBezTo>
                      <a:pt x="24640" y="425"/>
                      <a:pt x="24418" y="1534"/>
                      <a:pt x="24196" y="2644"/>
                    </a:cubicBezTo>
                    <a:cubicBezTo>
                      <a:pt x="22642" y="10414"/>
                      <a:pt x="20201" y="17739"/>
                      <a:pt x="16871" y="25064"/>
                    </a:cubicBezTo>
                    <a:cubicBezTo>
                      <a:pt x="13319" y="31946"/>
                      <a:pt x="7548" y="35276"/>
                      <a:pt x="222" y="37939"/>
                    </a:cubicBezTo>
                    <a:lnTo>
                      <a:pt x="0" y="37939"/>
                    </a:lnTo>
                    <a:cubicBezTo>
                      <a:pt x="2573" y="42480"/>
                      <a:pt x="7623" y="44750"/>
                      <a:pt x="12757" y="44750"/>
                    </a:cubicBezTo>
                    <a:cubicBezTo>
                      <a:pt x="15153" y="44750"/>
                      <a:pt x="17567" y="44256"/>
                      <a:pt x="19757" y="43267"/>
                    </a:cubicBezTo>
                    <a:cubicBezTo>
                      <a:pt x="26416" y="39493"/>
                      <a:pt x="30856" y="33056"/>
                      <a:pt x="31744" y="25508"/>
                    </a:cubicBezTo>
                    <a:cubicBezTo>
                      <a:pt x="32410" y="17961"/>
                      <a:pt x="31522" y="10414"/>
                      <a:pt x="29302" y="3310"/>
                    </a:cubicBezTo>
                    <a:cubicBezTo>
                      <a:pt x="28928" y="1813"/>
                      <a:pt x="27764" y="0"/>
                      <a:pt x="263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0"/>
              <p:cNvSpPr/>
              <p:nvPr/>
            </p:nvSpPr>
            <p:spPr>
              <a:xfrm>
                <a:off x="3302200" y="2345350"/>
                <a:ext cx="610475" cy="1031550"/>
              </a:xfrm>
              <a:custGeom>
                <a:avLst/>
                <a:gdLst/>
                <a:ahLst/>
                <a:cxnLst/>
                <a:rect l="l" t="t" r="r" b="b"/>
                <a:pathLst>
                  <a:path w="24419" h="41262" extrusionOk="0">
                    <a:moveTo>
                      <a:pt x="2672" y="1"/>
                    </a:moveTo>
                    <a:cubicBezTo>
                      <a:pt x="2278" y="1"/>
                      <a:pt x="1899" y="88"/>
                      <a:pt x="1554" y="286"/>
                    </a:cubicBezTo>
                    <a:cubicBezTo>
                      <a:pt x="444" y="1396"/>
                      <a:pt x="0" y="2728"/>
                      <a:pt x="222" y="4281"/>
                    </a:cubicBezTo>
                    <a:cubicBezTo>
                      <a:pt x="666" y="15158"/>
                      <a:pt x="4884" y="25592"/>
                      <a:pt x="11987" y="34027"/>
                    </a:cubicBezTo>
                    <a:cubicBezTo>
                      <a:pt x="14669" y="36900"/>
                      <a:pt x="18673" y="41262"/>
                      <a:pt x="22431" y="41262"/>
                    </a:cubicBezTo>
                    <a:cubicBezTo>
                      <a:pt x="23028" y="41262"/>
                      <a:pt x="23618" y="41152"/>
                      <a:pt x="24196" y="40908"/>
                    </a:cubicBezTo>
                    <a:lnTo>
                      <a:pt x="24418" y="41130"/>
                    </a:lnTo>
                    <a:cubicBezTo>
                      <a:pt x="22642" y="26701"/>
                      <a:pt x="16427" y="12939"/>
                      <a:pt x="6660" y="2284"/>
                    </a:cubicBezTo>
                    <a:cubicBezTo>
                      <a:pt x="5624" y="1075"/>
                      <a:pt x="4051" y="1"/>
                      <a:pt x="26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40"/>
              <p:cNvSpPr/>
              <p:nvPr/>
            </p:nvSpPr>
            <p:spPr>
              <a:xfrm>
                <a:off x="3651825" y="3385450"/>
                <a:ext cx="982275" cy="684600"/>
              </a:xfrm>
              <a:custGeom>
                <a:avLst/>
                <a:gdLst/>
                <a:ahLst/>
                <a:cxnLst/>
                <a:rect l="l" t="t" r="r" b="b"/>
                <a:pathLst>
                  <a:path w="39291" h="27384" extrusionOk="0">
                    <a:moveTo>
                      <a:pt x="0" y="23278"/>
                    </a:moveTo>
                    <a:lnTo>
                      <a:pt x="0" y="23500"/>
                    </a:lnTo>
                    <a:cubicBezTo>
                      <a:pt x="39" y="23451"/>
                      <a:pt x="77" y="23402"/>
                      <a:pt x="116" y="23353"/>
                    </a:cubicBezTo>
                    <a:lnTo>
                      <a:pt x="116" y="23353"/>
                    </a:lnTo>
                    <a:cubicBezTo>
                      <a:pt x="77" y="23328"/>
                      <a:pt x="39" y="23303"/>
                      <a:pt x="0" y="23278"/>
                    </a:cubicBezTo>
                    <a:close/>
                    <a:moveTo>
                      <a:pt x="33289" y="0"/>
                    </a:moveTo>
                    <a:cubicBezTo>
                      <a:pt x="32780" y="0"/>
                      <a:pt x="32262" y="63"/>
                      <a:pt x="31743" y="192"/>
                    </a:cubicBezTo>
                    <a:cubicBezTo>
                      <a:pt x="29080" y="858"/>
                      <a:pt x="26860" y="1968"/>
                      <a:pt x="24862" y="3522"/>
                    </a:cubicBezTo>
                    <a:cubicBezTo>
                      <a:pt x="16477" y="9479"/>
                      <a:pt x="6557" y="15218"/>
                      <a:pt x="116" y="23353"/>
                    </a:cubicBezTo>
                    <a:lnTo>
                      <a:pt x="116" y="23353"/>
                    </a:lnTo>
                    <a:cubicBezTo>
                      <a:pt x="4431" y="26109"/>
                      <a:pt x="9176" y="27384"/>
                      <a:pt x="13832" y="27384"/>
                    </a:cubicBezTo>
                    <a:cubicBezTo>
                      <a:pt x="24732" y="27384"/>
                      <a:pt x="35145" y="20396"/>
                      <a:pt x="38403" y="9071"/>
                    </a:cubicBezTo>
                    <a:cubicBezTo>
                      <a:pt x="39291" y="7074"/>
                      <a:pt x="39291" y="4854"/>
                      <a:pt x="38403" y="2856"/>
                    </a:cubicBezTo>
                    <a:cubicBezTo>
                      <a:pt x="37330" y="1068"/>
                      <a:pt x="35393" y="0"/>
                      <a:pt x="332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3" name="Google Shape;1573;p40"/>
            <p:cNvGrpSpPr/>
            <p:nvPr/>
          </p:nvGrpSpPr>
          <p:grpSpPr>
            <a:xfrm rot="1719885" flipH="1">
              <a:off x="531533" y="3107954"/>
              <a:ext cx="1885534" cy="2135203"/>
              <a:chOff x="1396775" y="238125"/>
              <a:chExt cx="4477525" cy="5209300"/>
            </a:xfrm>
          </p:grpSpPr>
          <p:sp>
            <p:nvSpPr>
              <p:cNvPr id="1574" name="Google Shape;1574;p40"/>
              <p:cNvSpPr/>
              <p:nvPr/>
            </p:nvSpPr>
            <p:spPr>
              <a:xfrm>
                <a:off x="1396775" y="238125"/>
                <a:ext cx="4477525" cy="5209300"/>
              </a:xfrm>
              <a:custGeom>
                <a:avLst/>
                <a:gdLst/>
                <a:ahLst/>
                <a:cxnLst/>
                <a:rect l="l" t="t" r="r" b="b"/>
                <a:pathLst>
                  <a:path w="179101" h="208372" extrusionOk="0">
                    <a:moveTo>
                      <a:pt x="163876" y="0"/>
                    </a:moveTo>
                    <a:cubicBezTo>
                      <a:pt x="155629" y="4863"/>
                      <a:pt x="146537" y="8247"/>
                      <a:pt x="137445" y="10150"/>
                    </a:cubicBezTo>
                    <a:cubicBezTo>
                      <a:pt x="122643" y="13533"/>
                      <a:pt x="106995" y="16493"/>
                      <a:pt x="96211" y="26432"/>
                    </a:cubicBezTo>
                    <a:cubicBezTo>
                      <a:pt x="81621" y="39965"/>
                      <a:pt x="80987" y="61956"/>
                      <a:pt x="81621" y="81409"/>
                    </a:cubicBezTo>
                    <a:cubicBezTo>
                      <a:pt x="76123" y="64705"/>
                      <a:pt x="74220" y="47154"/>
                      <a:pt x="75912" y="29603"/>
                    </a:cubicBezTo>
                    <a:lnTo>
                      <a:pt x="75912" y="29603"/>
                    </a:lnTo>
                    <a:cubicBezTo>
                      <a:pt x="51172" y="49903"/>
                      <a:pt x="38696" y="81409"/>
                      <a:pt x="43137" y="113127"/>
                    </a:cubicBezTo>
                    <a:lnTo>
                      <a:pt x="43137" y="113127"/>
                    </a:lnTo>
                    <a:lnTo>
                      <a:pt x="27278" y="60898"/>
                    </a:lnTo>
                    <a:cubicBezTo>
                      <a:pt x="1904" y="100017"/>
                      <a:pt x="1" y="150132"/>
                      <a:pt x="22203" y="191365"/>
                    </a:cubicBezTo>
                    <a:cubicBezTo>
                      <a:pt x="39453" y="202610"/>
                      <a:pt x="59328" y="208372"/>
                      <a:pt x="79356" y="208372"/>
                    </a:cubicBezTo>
                    <a:cubicBezTo>
                      <a:pt x="92471" y="208372"/>
                      <a:pt x="105651" y="205901"/>
                      <a:pt x="118202" y="200880"/>
                    </a:cubicBezTo>
                    <a:cubicBezTo>
                      <a:pt x="150343" y="187770"/>
                      <a:pt x="173814" y="157110"/>
                      <a:pt x="177198" y="123700"/>
                    </a:cubicBezTo>
                    <a:lnTo>
                      <a:pt x="177198" y="123700"/>
                    </a:lnTo>
                    <a:cubicBezTo>
                      <a:pt x="163365" y="131604"/>
                      <a:pt x="147871" y="135815"/>
                      <a:pt x="132096" y="135815"/>
                    </a:cubicBezTo>
                    <a:cubicBezTo>
                      <a:pt x="130990" y="135815"/>
                      <a:pt x="129883" y="135794"/>
                      <a:pt x="128775" y="135753"/>
                    </a:cubicBezTo>
                    <a:cubicBezTo>
                      <a:pt x="156264" y="130889"/>
                      <a:pt x="178466" y="106149"/>
                      <a:pt x="179101" y="79506"/>
                    </a:cubicBezTo>
                    <a:lnTo>
                      <a:pt x="179101" y="79506"/>
                    </a:lnTo>
                    <a:cubicBezTo>
                      <a:pt x="169585" y="93039"/>
                      <a:pt x="154784" y="102132"/>
                      <a:pt x="138290" y="104035"/>
                    </a:cubicBezTo>
                    <a:cubicBezTo>
                      <a:pt x="153938" y="97480"/>
                      <a:pt x="164088" y="80564"/>
                      <a:pt x="161762" y="64493"/>
                    </a:cubicBezTo>
                    <a:cubicBezTo>
                      <a:pt x="159858" y="51172"/>
                      <a:pt x="150766" y="39119"/>
                      <a:pt x="151189" y="25797"/>
                    </a:cubicBezTo>
                    <a:cubicBezTo>
                      <a:pt x="151612" y="16070"/>
                      <a:pt x="156898" y="7612"/>
                      <a:pt x="1638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0"/>
              <p:cNvSpPr/>
              <p:nvPr/>
            </p:nvSpPr>
            <p:spPr>
              <a:xfrm>
                <a:off x="1756250" y="518300"/>
                <a:ext cx="3399125" cy="4720700"/>
              </a:xfrm>
              <a:custGeom>
                <a:avLst/>
                <a:gdLst/>
                <a:ahLst/>
                <a:cxnLst/>
                <a:rect l="l" t="t" r="r" b="b"/>
                <a:pathLst>
                  <a:path w="135965" h="188828" extrusionOk="0">
                    <a:moveTo>
                      <a:pt x="135964" y="0"/>
                    </a:moveTo>
                    <a:cubicBezTo>
                      <a:pt x="126449" y="3383"/>
                      <a:pt x="117779" y="9092"/>
                      <a:pt x="111013" y="16705"/>
                    </a:cubicBezTo>
                    <a:cubicBezTo>
                      <a:pt x="104035" y="24106"/>
                      <a:pt x="98326" y="32564"/>
                      <a:pt x="94097" y="41656"/>
                    </a:cubicBezTo>
                    <a:cubicBezTo>
                      <a:pt x="85216" y="59841"/>
                      <a:pt x="80775" y="79718"/>
                      <a:pt x="74220" y="98326"/>
                    </a:cubicBezTo>
                    <a:cubicBezTo>
                      <a:pt x="67876" y="117356"/>
                      <a:pt x="58150" y="134907"/>
                      <a:pt x="45463" y="150343"/>
                    </a:cubicBezTo>
                    <a:cubicBezTo>
                      <a:pt x="39119" y="158167"/>
                      <a:pt x="31930" y="165145"/>
                      <a:pt x="24317" y="171488"/>
                    </a:cubicBezTo>
                    <a:cubicBezTo>
                      <a:pt x="16705" y="178044"/>
                      <a:pt x="8670" y="183753"/>
                      <a:pt x="0" y="188828"/>
                    </a:cubicBezTo>
                    <a:cubicBezTo>
                      <a:pt x="8881" y="184176"/>
                      <a:pt x="17339" y="178889"/>
                      <a:pt x="25163" y="172546"/>
                    </a:cubicBezTo>
                    <a:cubicBezTo>
                      <a:pt x="32987" y="166202"/>
                      <a:pt x="40388" y="159224"/>
                      <a:pt x="46943" y="151612"/>
                    </a:cubicBezTo>
                    <a:cubicBezTo>
                      <a:pt x="60053" y="136176"/>
                      <a:pt x="70202" y="118414"/>
                      <a:pt x="76757" y="99383"/>
                    </a:cubicBezTo>
                    <a:cubicBezTo>
                      <a:pt x="83312" y="80352"/>
                      <a:pt x="87542" y="60687"/>
                      <a:pt x="95788" y="42502"/>
                    </a:cubicBezTo>
                    <a:cubicBezTo>
                      <a:pt x="100017" y="33410"/>
                      <a:pt x="105304" y="24951"/>
                      <a:pt x="111859" y="17551"/>
                    </a:cubicBezTo>
                    <a:cubicBezTo>
                      <a:pt x="118414" y="9938"/>
                      <a:pt x="126660" y="4018"/>
                      <a:pt x="1359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0"/>
              <p:cNvSpPr/>
              <p:nvPr/>
            </p:nvSpPr>
            <p:spPr>
              <a:xfrm>
                <a:off x="3759750" y="1485675"/>
                <a:ext cx="1379750" cy="1200025"/>
              </a:xfrm>
              <a:custGeom>
                <a:avLst/>
                <a:gdLst/>
                <a:ahLst/>
                <a:cxnLst/>
                <a:rect l="l" t="t" r="r" b="b"/>
                <a:pathLst>
                  <a:path w="55190" h="48001" extrusionOk="0">
                    <a:moveTo>
                      <a:pt x="55190" y="1"/>
                    </a:moveTo>
                    <a:lnTo>
                      <a:pt x="55190" y="1"/>
                    </a:lnTo>
                    <a:cubicBezTo>
                      <a:pt x="54132" y="2961"/>
                      <a:pt x="52441" y="5710"/>
                      <a:pt x="50326" y="8036"/>
                    </a:cubicBezTo>
                    <a:cubicBezTo>
                      <a:pt x="48212" y="10151"/>
                      <a:pt x="45886" y="12265"/>
                      <a:pt x="43137" y="13957"/>
                    </a:cubicBezTo>
                    <a:cubicBezTo>
                      <a:pt x="37639" y="17129"/>
                      <a:pt x="31930" y="19666"/>
                      <a:pt x="26009" y="21781"/>
                    </a:cubicBezTo>
                    <a:cubicBezTo>
                      <a:pt x="19877" y="23895"/>
                      <a:pt x="14168" y="27067"/>
                      <a:pt x="9093" y="31085"/>
                    </a:cubicBezTo>
                    <a:cubicBezTo>
                      <a:pt x="6556" y="33199"/>
                      <a:pt x="4441" y="35737"/>
                      <a:pt x="2750" y="38485"/>
                    </a:cubicBezTo>
                    <a:cubicBezTo>
                      <a:pt x="1058" y="41446"/>
                      <a:pt x="212" y="44618"/>
                      <a:pt x="1" y="48001"/>
                    </a:cubicBezTo>
                    <a:cubicBezTo>
                      <a:pt x="635" y="44829"/>
                      <a:pt x="1904" y="41657"/>
                      <a:pt x="3595" y="39120"/>
                    </a:cubicBezTo>
                    <a:cubicBezTo>
                      <a:pt x="5498" y="36582"/>
                      <a:pt x="7613" y="34468"/>
                      <a:pt x="10150" y="32565"/>
                    </a:cubicBezTo>
                    <a:cubicBezTo>
                      <a:pt x="15437" y="28970"/>
                      <a:pt x="20934" y="26221"/>
                      <a:pt x="27067" y="24107"/>
                    </a:cubicBezTo>
                    <a:cubicBezTo>
                      <a:pt x="33199" y="21992"/>
                      <a:pt x="38908" y="19243"/>
                      <a:pt x="44406" y="15648"/>
                    </a:cubicBezTo>
                    <a:cubicBezTo>
                      <a:pt x="46943" y="13745"/>
                      <a:pt x="49269" y="11419"/>
                      <a:pt x="51384" y="8882"/>
                    </a:cubicBezTo>
                    <a:cubicBezTo>
                      <a:pt x="53287" y="6133"/>
                      <a:pt x="54555" y="3173"/>
                      <a:pt x="551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0"/>
              <p:cNvSpPr/>
              <p:nvPr/>
            </p:nvSpPr>
            <p:spPr>
              <a:xfrm>
                <a:off x="3934200" y="1025775"/>
                <a:ext cx="1115450" cy="1120725"/>
              </a:xfrm>
              <a:custGeom>
                <a:avLst/>
                <a:gdLst/>
                <a:ahLst/>
                <a:cxnLst/>
                <a:rect l="l" t="t" r="r" b="b"/>
                <a:pathLst>
                  <a:path w="44618" h="44829" extrusionOk="0">
                    <a:moveTo>
                      <a:pt x="44617" y="1"/>
                    </a:moveTo>
                    <a:lnTo>
                      <a:pt x="44617" y="1"/>
                    </a:lnTo>
                    <a:cubicBezTo>
                      <a:pt x="42503" y="4864"/>
                      <a:pt x="38908" y="9304"/>
                      <a:pt x="34467" y="12265"/>
                    </a:cubicBezTo>
                    <a:cubicBezTo>
                      <a:pt x="30027" y="15225"/>
                      <a:pt x="25163" y="17974"/>
                      <a:pt x="20300" y="20300"/>
                    </a:cubicBezTo>
                    <a:cubicBezTo>
                      <a:pt x="15225" y="22626"/>
                      <a:pt x="10573" y="25798"/>
                      <a:pt x="6556" y="29815"/>
                    </a:cubicBezTo>
                    <a:cubicBezTo>
                      <a:pt x="2538" y="33833"/>
                      <a:pt x="1" y="39119"/>
                      <a:pt x="1" y="44829"/>
                    </a:cubicBezTo>
                    <a:cubicBezTo>
                      <a:pt x="1058" y="39542"/>
                      <a:pt x="4018" y="34679"/>
                      <a:pt x="8036" y="31296"/>
                    </a:cubicBezTo>
                    <a:cubicBezTo>
                      <a:pt x="12265" y="27701"/>
                      <a:pt x="16705" y="24741"/>
                      <a:pt x="21569" y="22626"/>
                    </a:cubicBezTo>
                    <a:cubicBezTo>
                      <a:pt x="26644" y="20089"/>
                      <a:pt x="31296" y="17340"/>
                      <a:pt x="35736" y="13956"/>
                    </a:cubicBezTo>
                    <a:cubicBezTo>
                      <a:pt x="40177" y="10362"/>
                      <a:pt x="43348" y="5498"/>
                      <a:pt x="446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0"/>
              <p:cNvSpPr/>
              <p:nvPr/>
            </p:nvSpPr>
            <p:spPr>
              <a:xfrm>
                <a:off x="3601175" y="1919175"/>
                <a:ext cx="1733925" cy="1221150"/>
              </a:xfrm>
              <a:custGeom>
                <a:avLst/>
                <a:gdLst/>
                <a:ahLst/>
                <a:cxnLst/>
                <a:rect l="l" t="t" r="r" b="b"/>
                <a:pathLst>
                  <a:path w="69357" h="48846" extrusionOk="0">
                    <a:moveTo>
                      <a:pt x="69356" y="0"/>
                    </a:moveTo>
                    <a:lnTo>
                      <a:pt x="69356" y="0"/>
                    </a:lnTo>
                    <a:cubicBezTo>
                      <a:pt x="67876" y="3595"/>
                      <a:pt x="65973" y="6767"/>
                      <a:pt x="63859" y="9727"/>
                    </a:cubicBezTo>
                    <a:cubicBezTo>
                      <a:pt x="61533" y="12899"/>
                      <a:pt x="58995" y="15436"/>
                      <a:pt x="56035" y="17974"/>
                    </a:cubicBezTo>
                    <a:cubicBezTo>
                      <a:pt x="50326" y="22626"/>
                      <a:pt x="43348" y="25797"/>
                      <a:pt x="35947" y="27066"/>
                    </a:cubicBezTo>
                    <a:cubicBezTo>
                      <a:pt x="28758" y="28335"/>
                      <a:pt x="20722" y="28335"/>
                      <a:pt x="13322" y="31295"/>
                    </a:cubicBezTo>
                    <a:cubicBezTo>
                      <a:pt x="9727" y="32775"/>
                      <a:pt x="6555" y="35101"/>
                      <a:pt x="3806" y="38062"/>
                    </a:cubicBezTo>
                    <a:cubicBezTo>
                      <a:pt x="1269" y="41022"/>
                      <a:pt x="0" y="44828"/>
                      <a:pt x="212" y="48846"/>
                    </a:cubicBezTo>
                    <a:cubicBezTo>
                      <a:pt x="423" y="45040"/>
                      <a:pt x="2115" y="41445"/>
                      <a:pt x="4864" y="38907"/>
                    </a:cubicBezTo>
                    <a:cubicBezTo>
                      <a:pt x="7401" y="36370"/>
                      <a:pt x="10573" y="34255"/>
                      <a:pt x="14167" y="33198"/>
                    </a:cubicBezTo>
                    <a:cubicBezTo>
                      <a:pt x="21145" y="30872"/>
                      <a:pt x="28758" y="30872"/>
                      <a:pt x="36370" y="29604"/>
                    </a:cubicBezTo>
                    <a:cubicBezTo>
                      <a:pt x="44194" y="28335"/>
                      <a:pt x="51383" y="24740"/>
                      <a:pt x="57304" y="19454"/>
                    </a:cubicBezTo>
                    <a:cubicBezTo>
                      <a:pt x="60053" y="16916"/>
                      <a:pt x="62590" y="13745"/>
                      <a:pt x="64705" y="10573"/>
                    </a:cubicBezTo>
                    <a:cubicBezTo>
                      <a:pt x="66819" y="7401"/>
                      <a:pt x="68299" y="3806"/>
                      <a:pt x="693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0"/>
              <p:cNvSpPr/>
              <p:nvPr/>
            </p:nvSpPr>
            <p:spPr>
              <a:xfrm>
                <a:off x="3262850" y="2939425"/>
                <a:ext cx="2167400" cy="829975"/>
              </a:xfrm>
              <a:custGeom>
                <a:avLst/>
                <a:gdLst/>
                <a:ahLst/>
                <a:cxnLst/>
                <a:rect l="l" t="t" r="r" b="b"/>
                <a:pathLst>
                  <a:path w="86696" h="33199" extrusionOk="0">
                    <a:moveTo>
                      <a:pt x="86696" y="1"/>
                    </a:moveTo>
                    <a:cubicBezTo>
                      <a:pt x="83947" y="2749"/>
                      <a:pt x="80986" y="5287"/>
                      <a:pt x="77603" y="7401"/>
                    </a:cubicBezTo>
                    <a:cubicBezTo>
                      <a:pt x="74220" y="9304"/>
                      <a:pt x="70625" y="10996"/>
                      <a:pt x="67031" y="12265"/>
                    </a:cubicBezTo>
                    <a:cubicBezTo>
                      <a:pt x="59418" y="14379"/>
                      <a:pt x="51806" y="15860"/>
                      <a:pt x="43982" y="16705"/>
                    </a:cubicBezTo>
                    <a:cubicBezTo>
                      <a:pt x="35947" y="17551"/>
                      <a:pt x="28123" y="19031"/>
                      <a:pt x="20511" y="21146"/>
                    </a:cubicBezTo>
                    <a:cubicBezTo>
                      <a:pt x="16493" y="22203"/>
                      <a:pt x="12899" y="23895"/>
                      <a:pt x="9304" y="25798"/>
                    </a:cubicBezTo>
                    <a:cubicBezTo>
                      <a:pt x="5921" y="27701"/>
                      <a:pt x="2749" y="30238"/>
                      <a:pt x="0" y="33199"/>
                    </a:cubicBezTo>
                    <a:cubicBezTo>
                      <a:pt x="2961" y="30661"/>
                      <a:pt x="6344" y="28547"/>
                      <a:pt x="9938" y="27067"/>
                    </a:cubicBezTo>
                    <a:cubicBezTo>
                      <a:pt x="13533" y="25375"/>
                      <a:pt x="17128" y="24106"/>
                      <a:pt x="20934" y="23049"/>
                    </a:cubicBezTo>
                    <a:cubicBezTo>
                      <a:pt x="28758" y="21357"/>
                      <a:pt x="36370" y="20089"/>
                      <a:pt x="44194" y="19454"/>
                    </a:cubicBezTo>
                    <a:cubicBezTo>
                      <a:pt x="52229" y="18608"/>
                      <a:pt x="60053" y="16705"/>
                      <a:pt x="67665" y="14168"/>
                    </a:cubicBezTo>
                    <a:cubicBezTo>
                      <a:pt x="71471" y="12688"/>
                      <a:pt x="74854" y="10785"/>
                      <a:pt x="78238" y="8459"/>
                    </a:cubicBezTo>
                    <a:cubicBezTo>
                      <a:pt x="81409" y="6133"/>
                      <a:pt x="84370" y="3172"/>
                      <a:pt x="86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0"/>
              <p:cNvSpPr/>
              <p:nvPr/>
            </p:nvSpPr>
            <p:spPr>
              <a:xfrm>
                <a:off x="2713075" y="3742950"/>
                <a:ext cx="2902200" cy="771825"/>
              </a:xfrm>
              <a:custGeom>
                <a:avLst/>
                <a:gdLst/>
                <a:ahLst/>
                <a:cxnLst/>
                <a:rect l="l" t="t" r="r" b="b"/>
                <a:pathLst>
                  <a:path w="116088" h="30873" extrusionOk="0">
                    <a:moveTo>
                      <a:pt x="116087" y="0"/>
                    </a:moveTo>
                    <a:cubicBezTo>
                      <a:pt x="112916" y="4018"/>
                      <a:pt x="109110" y="7613"/>
                      <a:pt x="104880" y="10573"/>
                    </a:cubicBezTo>
                    <a:cubicBezTo>
                      <a:pt x="100440" y="13533"/>
                      <a:pt x="95999" y="15859"/>
                      <a:pt x="91136" y="17762"/>
                    </a:cubicBezTo>
                    <a:cubicBezTo>
                      <a:pt x="81814" y="21134"/>
                      <a:pt x="72120" y="22646"/>
                      <a:pt x="62403" y="22646"/>
                    </a:cubicBezTo>
                    <a:cubicBezTo>
                      <a:pt x="61761" y="22646"/>
                      <a:pt x="61118" y="22639"/>
                      <a:pt x="60476" y="22626"/>
                    </a:cubicBezTo>
                    <a:cubicBezTo>
                      <a:pt x="55189" y="22626"/>
                      <a:pt x="50114" y="22414"/>
                      <a:pt x="44828" y="21780"/>
                    </a:cubicBezTo>
                    <a:cubicBezTo>
                      <a:pt x="39542" y="21357"/>
                      <a:pt x="34255" y="20511"/>
                      <a:pt x="28969" y="20511"/>
                    </a:cubicBezTo>
                    <a:cubicBezTo>
                      <a:pt x="28308" y="20485"/>
                      <a:pt x="27648" y="20472"/>
                      <a:pt x="26987" y="20472"/>
                    </a:cubicBezTo>
                    <a:cubicBezTo>
                      <a:pt x="22361" y="20472"/>
                      <a:pt x="17736" y="21119"/>
                      <a:pt x="13110" y="22414"/>
                    </a:cubicBezTo>
                    <a:cubicBezTo>
                      <a:pt x="8035" y="23895"/>
                      <a:pt x="3383" y="26855"/>
                      <a:pt x="0" y="30873"/>
                    </a:cubicBezTo>
                    <a:cubicBezTo>
                      <a:pt x="3806" y="27489"/>
                      <a:pt x="8458" y="24952"/>
                      <a:pt x="13533" y="23895"/>
                    </a:cubicBezTo>
                    <a:cubicBezTo>
                      <a:pt x="17339" y="22943"/>
                      <a:pt x="21264" y="22467"/>
                      <a:pt x="25130" y="22467"/>
                    </a:cubicBezTo>
                    <a:cubicBezTo>
                      <a:pt x="26418" y="22467"/>
                      <a:pt x="27700" y="22520"/>
                      <a:pt x="28969" y="22626"/>
                    </a:cubicBezTo>
                    <a:cubicBezTo>
                      <a:pt x="39330" y="23472"/>
                      <a:pt x="49903" y="25375"/>
                      <a:pt x="60476" y="25375"/>
                    </a:cubicBezTo>
                    <a:cubicBezTo>
                      <a:pt x="61004" y="25385"/>
                      <a:pt x="61533" y="25391"/>
                      <a:pt x="62063" y="25391"/>
                    </a:cubicBezTo>
                    <a:cubicBezTo>
                      <a:pt x="72124" y="25391"/>
                      <a:pt x="82329" y="23482"/>
                      <a:pt x="91770" y="19666"/>
                    </a:cubicBezTo>
                    <a:cubicBezTo>
                      <a:pt x="96634" y="17762"/>
                      <a:pt x="101286" y="15014"/>
                      <a:pt x="105515" y="11630"/>
                    </a:cubicBezTo>
                    <a:cubicBezTo>
                      <a:pt x="109744" y="8459"/>
                      <a:pt x="113127" y="4441"/>
                      <a:pt x="1160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0"/>
              <p:cNvSpPr/>
              <p:nvPr/>
            </p:nvSpPr>
            <p:spPr>
              <a:xfrm>
                <a:off x="2226725" y="4403750"/>
                <a:ext cx="3002650" cy="513675"/>
              </a:xfrm>
              <a:custGeom>
                <a:avLst/>
                <a:gdLst/>
                <a:ahLst/>
                <a:cxnLst/>
                <a:rect l="l" t="t" r="r" b="b"/>
                <a:pathLst>
                  <a:path w="120106" h="20547" extrusionOk="0">
                    <a:moveTo>
                      <a:pt x="120105" y="0"/>
                    </a:moveTo>
                    <a:lnTo>
                      <a:pt x="120105" y="0"/>
                    </a:lnTo>
                    <a:cubicBezTo>
                      <a:pt x="118414" y="2115"/>
                      <a:pt x="116722" y="4018"/>
                      <a:pt x="114819" y="5921"/>
                    </a:cubicBezTo>
                    <a:cubicBezTo>
                      <a:pt x="112916" y="7612"/>
                      <a:pt x="110802" y="9304"/>
                      <a:pt x="108476" y="10573"/>
                    </a:cubicBezTo>
                    <a:cubicBezTo>
                      <a:pt x="104035" y="13322"/>
                      <a:pt x="99172" y="15225"/>
                      <a:pt x="94097" y="16282"/>
                    </a:cubicBezTo>
                    <a:cubicBezTo>
                      <a:pt x="88341" y="17457"/>
                      <a:pt x="82519" y="18044"/>
                      <a:pt x="76705" y="18044"/>
                    </a:cubicBezTo>
                    <a:cubicBezTo>
                      <a:pt x="72054" y="18044"/>
                      <a:pt x="67407" y="17668"/>
                      <a:pt x="62802" y="16916"/>
                    </a:cubicBezTo>
                    <a:cubicBezTo>
                      <a:pt x="52229" y="15859"/>
                      <a:pt x="41868" y="13744"/>
                      <a:pt x="31084" y="13533"/>
                    </a:cubicBezTo>
                    <a:cubicBezTo>
                      <a:pt x="30177" y="13497"/>
                      <a:pt x="29270" y="13479"/>
                      <a:pt x="28363" y="13479"/>
                    </a:cubicBezTo>
                    <a:cubicBezTo>
                      <a:pt x="23984" y="13479"/>
                      <a:pt x="19604" y="13890"/>
                      <a:pt x="15225" y="14590"/>
                    </a:cubicBezTo>
                    <a:cubicBezTo>
                      <a:pt x="9939" y="15436"/>
                      <a:pt x="4652" y="17128"/>
                      <a:pt x="1" y="19454"/>
                    </a:cubicBezTo>
                    <a:cubicBezTo>
                      <a:pt x="2538" y="18608"/>
                      <a:pt x="5075" y="17762"/>
                      <a:pt x="7613" y="17128"/>
                    </a:cubicBezTo>
                    <a:cubicBezTo>
                      <a:pt x="10150" y="16493"/>
                      <a:pt x="12688" y="16070"/>
                      <a:pt x="15437" y="15859"/>
                    </a:cubicBezTo>
                    <a:cubicBezTo>
                      <a:pt x="18230" y="15510"/>
                      <a:pt x="21088" y="15353"/>
                      <a:pt x="23975" y="15353"/>
                    </a:cubicBezTo>
                    <a:cubicBezTo>
                      <a:pt x="26332" y="15353"/>
                      <a:pt x="28708" y="15457"/>
                      <a:pt x="31084" y="15648"/>
                    </a:cubicBezTo>
                    <a:cubicBezTo>
                      <a:pt x="41657" y="16282"/>
                      <a:pt x="52018" y="18608"/>
                      <a:pt x="62590" y="19665"/>
                    </a:cubicBezTo>
                    <a:cubicBezTo>
                      <a:pt x="67446" y="20151"/>
                      <a:pt x="72390" y="20547"/>
                      <a:pt x="77341" y="20547"/>
                    </a:cubicBezTo>
                    <a:cubicBezTo>
                      <a:pt x="83172" y="20547"/>
                      <a:pt x="89014" y="19997"/>
                      <a:pt x="94731" y="18396"/>
                    </a:cubicBezTo>
                    <a:cubicBezTo>
                      <a:pt x="99806" y="16916"/>
                      <a:pt x="104881" y="14590"/>
                      <a:pt x="109321" y="11630"/>
                    </a:cubicBezTo>
                    <a:cubicBezTo>
                      <a:pt x="113762" y="8670"/>
                      <a:pt x="117357" y="4652"/>
                      <a:pt x="1201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0"/>
              <p:cNvSpPr/>
              <p:nvPr/>
            </p:nvSpPr>
            <p:spPr>
              <a:xfrm>
                <a:off x="3923625" y="756175"/>
                <a:ext cx="470500" cy="1210600"/>
              </a:xfrm>
              <a:custGeom>
                <a:avLst/>
                <a:gdLst/>
                <a:ahLst/>
                <a:cxnLst/>
                <a:rect l="l" t="t" r="r" b="b"/>
                <a:pathLst>
                  <a:path w="18820" h="48424" extrusionOk="0">
                    <a:moveTo>
                      <a:pt x="18820" y="0"/>
                    </a:moveTo>
                    <a:lnTo>
                      <a:pt x="18820" y="0"/>
                    </a:lnTo>
                    <a:cubicBezTo>
                      <a:pt x="11631" y="5498"/>
                      <a:pt x="6344" y="13110"/>
                      <a:pt x="3595" y="21780"/>
                    </a:cubicBezTo>
                    <a:cubicBezTo>
                      <a:pt x="424" y="30238"/>
                      <a:pt x="1" y="39542"/>
                      <a:pt x="2115" y="48423"/>
                    </a:cubicBezTo>
                    <a:cubicBezTo>
                      <a:pt x="1481" y="30661"/>
                      <a:pt x="7402" y="13322"/>
                      <a:pt x="18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0"/>
              <p:cNvSpPr/>
              <p:nvPr/>
            </p:nvSpPr>
            <p:spPr>
              <a:xfrm>
                <a:off x="3574725" y="1126225"/>
                <a:ext cx="259075" cy="1982400"/>
              </a:xfrm>
              <a:custGeom>
                <a:avLst/>
                <a:gdLst/>
                <a:ahLst/>
                <a:cxnLst/>
                <a:rect l="l" t="t" r="r" b="b"/>
                <a:pathLst>
                  <a:path w="10363" h="79296" extrusionOk="0">
                    <a:moveTo>
                      <a:pt x="10362" y="0"/>
                    </a:moveTo>
                    <a:lnTo>
                      <a:pt x="10362" y="0"/>
                    </a:lnTo>
                    <a:cubicBezTo>
                      <a:pt x="8459" y="2749"/>
                      <a:pt x="6767" y="5709"/>
                      <a:pt x="5499" y="8881"/>
                    </a:cubicBezTo>
                    <a:cubicBezTo>
                      <a:pt x="4441" y="12053"/>
                      <a:pt x="3596" y="15436"/>
                      <a:pt x="2961" y="18819"/>
                    </a:cubicBezTo>
                    <a:cubicBezTo>
                      <a:pt x="1904" y="25586"/>
                      <a:pt x="1692" y="32352"/>
                      <a:pt x="2115" y="39119"/>
                    </a:cubicBezTo>
                    <a:cubicBezTo>
                      <a:pt x="2327" y="45885"/>
                      <a:pt x="2750" y="52652"/>
                      <a:pt x="2750" y="59418"/>
                    </a:cubicBezTo>
                    <a:cubicBezTo>
                      <a:pt x="2750" y="62590"/>
                      <a:pt x="2538" y="65973"/>
                      <a:pt x="2115" y="69357"/>
                    </a:cubicBezTo>
                    <a:cubicBezTo>
                      <a:pt x="1692" y="72740"/>
                      <a:pt x="1058" y="75912"/>
                      <a:pt x="1" y="79295"/>
                    </a:cubicBezTo>
                    <a:cubicBezTo>
                      <a:pt x="1481" y="76123"/>
                      <a:pt x="2750" y="72951"/>
                      <a:pt x="3384" y="69568"/>
                    </a:cubicBezTo>
                    <a:cubicBezTo>
                      <a:pt x="4230" y="66185"/>
                      <a:pt x="4653" y="62802"/>
                      <a:pt x="4864" y="59418"/>
                    </a:cubicBezTo>
                    <a:cubicBezTo>
                      <a:pt x="5287" y="52652"/>
                      <a:pt x="5076" y="45885"/>
                      <a:pt x="4653" y="39119"/>
                    </a:cubicBezTo>
                    <a:cubicBezTo>
                      <a:pt x="4441" y="32352"/>
                      <a:pt x="4441" y="25797"/>
                      <a:pt x="5076" y="19031"/>
                    </a:cubicBezTo>
                    <a:cubicBezTo>
                      <a:pt x="5499" y="12476"/>
                      <a:pt x="7402" y="5921"/>
                      <a:pt x="103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0"/>
              <p:cNvSpPr/>
              <p:nvPr/>
            </p:nvSpPr>
            <p:spPr>
              <a:xfrm>
                <a:off x="2987950" y="1681275"/>
                <a:ext cx="407075" cy="2045850"/>
              </a:xfrm>
              <a:custGeom>
                <a:avLst/>
                <a:gdLst/>
                <a:ahLst/>
                <a:cxnLst/>
                <a:rect l="l" t="t" r="r" b="b"/>
                <a:pathLst>
                  <a:path w="16283" h="81834" extrusionOk="0">
                    <a:moveTo>
                      <a:pt x="4230" y="1"/>
                    </a:moveTo>
                    <a:cubicBezTo>
                      <a:pt x="2327" y="3172"/>
                      <a:pt x="1058" y="6556"/>
                      <a:pt x="424" y="10150"/>
                    </a:cubicBezTo>
                    <a:cubicBezTo>
                      <a:pt x="1" y="13745"/>
                      <a:pt x="1" y="17340"/>
                      <a:pt x="635" y="20935"/>
                    </a:cubicBezTo>
                    <a:cubicBezTo>
                      <a:pt x="1904" y="28124"/>
                      <a:pt x="4230" y="34890"/>
                      <a:pt x="7402" y="41445"/>
                    </a:cubicBezTo>
                    <a:cubicBezTo>
                      <a:pt x="10362" y="47789"/>
                      <a:pt x="12476" y="54556"/>
                      <a:pt x="13957" y="61534"/>
                    </a:cubicBezTo>
                    <a:cubicBezTo>
                      <a:pt x="14379" y="64917"/>
                      <a:pt x="14591" y="68300"/>
                      <a:pt x="14168" y="71895"/>
                    </a:cubicBezTo>
                    <a:cubicBezTo>
                      <a:pt x="13745" y="75278"/>
                      <a:pt x="12476" y="78661"/>
                      <a:pt x="10785" y="81833"/>
                    </a:cubicBezTo>
                    <a:cubicBezTo>
                      <a:pt x="13111" y="78873"/>
                      <a:pt x="14591" y="75701"/>
                      <a:pt x="15437" y="72106"/>
                    </a:cubicBezTo>
                    <a:cubicBezTo>
                      <a:pt x="16071" y="68511"/>
                      <a:pt x="16283" y="64917"/>
                      <a:pt x="15860" y="61322"/>
                    </a:cubicBezTo>
                    <a:cubicBezTo>
                      <a:pt x="14802" y="54133"/>
                      <a:pt x="12899" y="47155"/>
                      <a:pt x="9727" y="40600"/>
                    </a:cubicBezTo>
                    <a:cubicBezTo>
                      <a:pt x="6767" y="34256"/>
                      <a:pt x="4441" y="27490"/>
                      <a:pt x="2538" y="20723"/>
                    </a:cubicBezTo>
                    <a:cubicBezTo>
                      <a:pt x="1904" y="17340"/>
                      <a:pt x="1481" y="13745"/>
                      <a:pt x="1692" y="10362"/>
                    </a:cubicBezTo>
                    <a:cubicBezTo>
                      <a:pt x="1904" y="6767"/>
                      <a:pt x="2750" y="3384"/>
                      <a:pt x="42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0"/>
              <p:cNvSpPr/>
              <p:nvPr/>
            </p:nvSpPr>
            <p:spPr>
              <a:xfrm>
                <a:off x="2586200" y="2484800"/>
                <a:ext cx="285475" cy="2125125"/>
              </a:xfrm>
              <a:custGeom>
                <a:avLst/>
                <a:gdLst/>
                <a:ahLst/>
                <a:cxnLst/>
                <a:rect l="l" t="t" r="r" b="b"/>
                <a:pathLst>
                  <a:path w="11419" h="85005" extrusionOk="0">
                    <a:moveTo>
                      <a:pt x="5498" y="1"/>
                    </a:moveTo>
                    <a:lnTo>
                      <a:pt x="5498" y="1"/>
                    </a:lnTo>
                    <a:cubicBezTo>
                      <a:pt x="3595" y="3172"/>
                      <a:pt x="2115" y="6767"/>
                      <a:pt x="1480" y="10573"/>
                    </a:cubicBezTo>
                    <a:cubicBezTo>
                      <a:pt x="846" y="14379"/>
                      <a:pt x="846" y="18186"/>
                      <a:pt x="1058" y="21992"/>
                    </a:cubicBezTo>
                    <a:cubicBezTo>
                      <a:pt x="2115" y="29393"/>
                      <a:pt x="3595" y="36793"/>
                      <a:pt x="5710" y="43983"/>
                    </a:cubicBezTo>
                    <a:cubicBezTo>
                      <a:pt x="8035" y="50961"/>
                      <a:pt x="8881" y="58150"/>
                      <a:pt x="8670" y="65551"/>
                    </a:cubicBezTo>
                    <a:cubicBezTo>
                      <a:pt x="8458" y="69146"/>
                      <a:pt x="7824" y="72740"/>
                      <a:pt x="6344" y="76124"/>
                    </a:cubicBezTo>
                    <a:cubicBezTo>
                      <a:pt x="5710" y="77815"/>
                      <a:pt x="4864" y="79507"/>
                      <a:pt x="3806" y="80987"/>
                    </a:cubicBezTo>
                    <a:cubicBezTo>
                      <a:pt x="2538" y="82467"/>
                      <a:pt x="1480" y="83736"/>
                      <a:pt x="0" y="85005"/>
                    </a:cubicBezTo>
                    <a:cubicBezTo>
                      <a:pt x="3172" y="82890"/>
                      <a:pt x="5710" y="80141"/>
                      <a:pt x="7401" y="76758"/>
                    </a:cubicBezTo>
                    <a:cubicBezTo>
                      <a:pt x="9093" y="73163"/>
                      <a:pt x="10361" y="69357"/>
                      <a:pt x="10784" y="65551"/>
                    </a:cubicBezTo>
                    <a:cubicBezTo>
                      <a:pt x="11419" y="57939"/>
                      <a:pt x="10573" y="50326"/>
                      <a:pt x="8247" y="43137"/>
                    </a:cubicBezTo>
                    <a:cubicBezTo>
                      <a:pt x="6132" y="35948"/>
                      <a:pt x="4441" y="28758"/>
                      <a:pt x="2961" y="21569"/>
                    </a:cubicBezTo>
                    <a:cubicBezTo>
                      <a:pt x="2538" y="17974"/>
                      <a:pt x="2326" y="14168"/>
                      <a:pt x="2749" y="10573"/>
                    </a:cubicBezTo>
                    <a:cubicBezTo>
                      <a:pt x="2961" y="6979"/>
                      <a:pt x="4018" y="3384"/>
                      <a:pt x="54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0"/>
              <p:cNvSpPr/>
              <p:nvPr/>
            </p:nvSpPr>
            <p:spPr>
              <a:xfrm>
                <a:off x="1994125" y="3050450"/>
                <a:ext cx="253775" cy="2045825"/>
              </a:xfrm>
              <a:custGeom>
                <a:avLst/>
                <a:gdLst/>
                <a:ahLst/>
                <a:cxnLst/>
                <a:rect l="l" t="t" r="r" b="b"/>
                <a:pathLst>
                  <a:path w="10151" h="81833" extrusionOk="0">
                    <a:moveTo>
                      <a:pt x="4653" y="0"/>
                    </a:moveTo>
                    <a:lnTo>
                      <a:pt x="4653" y="0"/>
                    </a:lnTo>
                    <a:cubicBezTo>
                      <a:pt x="3595" y="3383"/>
                      <a:pt x="2750" y="6978"/>
                      <a:pt x="2538" y="10573"/>
                    </a:cubicBezTo>
                    <a:cubicBezTo>
                      <a:pt x="2327" y="14167"/>
                      <a:pt x="2538" y="17551"/>
                      <a:pt x="2750" y="21145"/>
                    </a:cubicBezTo>
                    <a:cubicBezTo>
                      <a:pt x="3384" y="28123"/>
                      <a:pt x="4864" y="35101"/>
                      <a:pt x="6133" y="42079"/>
                    </a:cubicBezTo>
                    <a:cubicBezTo>
                      <a:pt x="7190" y="48846"/>
                      <a:pt x="7613" y="55824"/>
                      <a:pt x="7190" y="62590"/>
                    </a:cubicBezTo>
                    <a:cubicBezTo>
                      <a:pt x="6767" y="69568"/>
                      <a:pt x="4230" y="76335"/>
                      <a:pt x="1" y="81832"/>
                    </a:cubicBezTo>
                    <a:cubicBezTo>
                      <a:pt x="2538" y="79295"/>
                      <a:pt x="4653" y="76335"/>
                      <a:pt x="6344" y="73163"/>
                    </a:cubicBezTo>
                    <a:cubicBezTo>
                      <a:pt x="7613" y="69991"/>
                      <a:pt x="8670" y="66396"/>
                      <a:pt x="9093" y="62802"/>
                    </a:cubicBezTo>
                    <a:cubicBezTo>
                      <a:pt x="10150" y="55824"/>
                      <a:pt x="9939" y="48634"/>
                      <a:pt x="8670" y="41656"/>
                    </a:cubicBezTo>
                    <a:cubicBezTo>
                      <a:pt x="7401" y="34678"/>
                      <a:pt x="5921" y="27700"/>
                      <a:pt x="4864" y="20934"/>
                    </a:cubicBezTo>
                    <a:cubicBezTo>
                      <a:pt x="3595" y="13956"/>
                      <a:pt x="3595" y="6978"/>
                      <a:pt x="46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 name="TextBox 9"/>
          <p:cNvSpPr txBox="1"/>
          <p:nvPr/>
        </p:nvSpPr>
        <p:spPr>
          <a:xfrm>
            <a:off x="1367968" y="1290214"/>
            <a:ext cx="3357854" cy="3000821"/>
          </a:xfrm>
          <a:prstGeom prst="rect">
            <a:avLst/>
          </a:prstGeom>
          <a:noFill/>
        </p:spPr>
        <p:txBody>
          <a:bodyPr wrap="square" rtlCol="0">
            <a:spAutoFit/>
          </a:bodyPr>
          <a:lstStyle/>
          <a:p>
            <a:pPr algn="just">
              <a:lnSpc>
                <a:spcPct val="150000"/>
              </a:lnSpc>
            </a:pPr>
            <a:r>
              <a:rPr lang="en-US" sz="1800" dirty="0" err="1"/>
              <a:t>Quan</a:t>
            </a:r>
            <a:r>
              <a:rPr lang="en-US" sz="1800" dirty="0"/>
              <a:t> </a:t>
            </a:r>
            <a:r>
              <a:rPr lang="en-US" sz="1800" dirty="0" err="1"/>
              <a:t>sát</a:t>
            </a:r>
            <a:r>
              <a:rPr lang="en-US" sz="1800" dirty="0"/>
              <a:t> </a:t>
            </a:r>
            <a:r>
              <a:rPr lang="en-US" sz="1800" dirty="0" err="1"/>
              <a:t>cách</a:t>
            </a:r>
            <a:r>
              <a:rPr lang="en-US" sz="1800" dirty="0"/>
              <a:t> </a:t>
            </a:r>
            <a:r>
              <a:rPr lang="en-US" sz="1800" dirty="0" err="1"/>
              <a:t>thiết</a:t>
            </a:r>
            <a:r>
              <a:rPr lang="en-US" sz="1800" dirty="0"/>
              <a:t> </a:t>
            </a:r>
            <a:r>
              <a:rPr lang="en-US" sz="1800" dirty="0" err="1"/>
              <a:t>kế</a:t>
            </a:r>
            <a:r>
              <a:rPr lang="en-US" sz="1800" dirty="0"/>
              <a:t> </a:t>
            </a:r>
            <a:r>
              <a:rPr lang="en-US" sz="1800" dirty="0" err="1"/>
              <a:t>lẵng</a:t>
            </a:r>
            <a:r>
              <a:rPr lang="en-US" sz="1800" dirty="0"/>
              <a:t> </a:t>
            </a:r>
            <a:r>
              <a:rPr lang="en-US" sz="1800" dirty="0" err="1"/>
              <a:t>hoa</a:t>
            </a:r>
            <a:r>
              <a:rPr lang="en-US" sz="1800" dirty="0"/>
              <a:t> </a:t>
            </a:r>
            <a:r>
              <a:rPr lang="en-US" sz="1800" dirty="0" err="1"/>
              <a:t>có</a:t>
            </a:r>
            <a:r>
              <a:rPr lang="en-US" sz="1800" dirty="0"/>
              <a:t> </a:t>
            </a:r>
            <a:r>
              <a:rPr lang="en-US" sz="1800" dirty="0" err="1"/>
              <a:t>sử</a:t>
            </a:r>
            <a:r>
              <a:rPr lang="en-US" sz="1800" dirty="0"/>
              <a:t> </a:t>
            </a:r>
            <a:r>
              <a:rPr lang="en-US" sz="1800" dirty="0" err="1"/>
              <a:t>dụng</a:t>
            </a:r>
            <a:r>
              <a:rPr lang="en-US" sz="1800" dirty="0"/>
              <a:t> </a:t>
            </a:r>
            <a:r>
              <a:rPr lang="en-US" sz="1800" dirty="0" err="1"/>
              <a:t>hoa</a:t>
            </a:r>
            <a:r>
              <a:rPr lang="en-US" sz="1800" dirty="0"/>
              <a:t> </a:t>
            </a:r>
            <a:r>
              <a:rPr lang="en-US" sz="1800" dirty="0" err="1"/>
              <a:t>văn</a:t>
            </a:r>
            <a:r>
              <a:rPr lang="en-US" sz="1800" dirty="0"/>
              <a:t> </a:t>
            </a:r>
            <a:r>
              <a:rPr lang="en-US" sz="1800" dirty="0" err="1"/>
              <a:t>trang</a:t>
            </a:r>
            <a:r>
              <a:rPr lang="en-US" sz="1800" dirty="0"/>
              <a:t> </a:t>
            </a:r>
            <a:r>
              <a:rPr lang="en-US" sz="1800" dirty="0" err="1"/>
              <a:t>trí</a:t>
            </a:r>
            <a:r>
              <a:rPr lang="en-US" sz="1800" dirty="0"/>
              <a:t> </a:t>
            </a:r>
            <a:r>
              <a:rPr lang="en-US" sz="1800" dirty="0" err="1"/>
              <a:t>của</a:t>
            </a:r>
            <a:r>
              <a:rPr lang="en-US" sz="1800" dirty="0"/>
              <a:t> </a:t>
            </a:r>
            <a:r>
              <a:rPr lang="en-US" sz="1800" dirty="0" err="1"/>
              <a:t>mĩ</a:t>
            </a:r>
            <a:r>
              <a:rPr lang="en-US" sz="1800" dirty="0"/>
              <a:t> </a:t>
            </a:r>
            <a:r>
              <a:rPr lang="en-US" sz="1800" dirty="0" err="1"/>
              <a:t>thuật</a:t>
            </a:r>
            <a:r>
              <a:rPr lang="en-US" sz="1800" dirty="0"/>
              <a:t> </a:t>
            </a:r>
            <a:r>
              <a:rPr lang="en-US" sz="1800" dirty="0" err="1"/>
              <a:t>Việt</a:t>
            </a:r>
            <a:r>
              <a:rPr lang="en-US" sz="1800" dirty="0"/>
              <a:t> Nam </a:t>
            </a:r>
            <a:r>
              <a:rPr lang="en-US" sz="1800" dirty="0" err="1"/>
              <a:t>thời</a:t>
            </a:r>
            <a:r>
              <a:rPr lang="en-US" sz="1800" dirty="0"/>
              <a:t> </a:t>
            </a:r>
            <a:r>
              <a:rPr lang="en-US" sz="1800" dirty="0" err="1"/>
              <a:t>kì</a:t>
            </a:r>
            <a:r>
              <a:rPr lang="en-US" sz="1800" dirty="0"/>
              <a:t> </a:t>
            </a:r>
            <a:r>
              <a:rPr lang="en-US" sz="1800" dirty="0" err="1"/>
              <a:t>cổ</a:t>
            </a:r>
            <a:r>
              <a:rPr lang="en-US" sz="1800" dirty="0"/>
              <a:t> </a:t>
            </a:r>
            <a:r>
              <a:rPr lang="en-US" sz="1800" dirty="0" err="1"/>
              <a:t>đại</a:t>
            </a:r>
            <a:r>
              <a:rPr lang="en-US" sz="1800" dirty="0"/>
              <a:t> </a:t>
            </a:r>
            <a:r>
              <a:rPr lang="en-US" sz="1800" dirty="0" err="1"/>
              <a:t>và</a:t>
            </a:r>
            <a:r>
              <a:rPr lang="en-US" sz="1800" dirty="0"/>
              <a:t> </a:t>
            </a:r>
            <a:r>
              <a:rPr lang="en-US" sz="1800" dirty="0" err="1"/>
              <a:t>trả</a:t>
            </a:r>
            <a:r>
              <a:rPr lang="en-US" sz="1800" dirty="0"/>
              <a:t> </a:t>
            </a:r>
            <a:r>
              <a:rPr lang="en-US" sz="1800" dirty="0" err="1"/>
              <a:t>lời</a:t>
            </a:r>
            <a:r>
              <a:rPr lang="en-US" sz="1800" dirty="0"/>
              <a:t> </a:t>
            </a:r>
            <a:r>
              <a:rPr lang="en-US" sz="1800" dirty="0" err="1"/>
              <a:t>câu</a:t>
            </a:r>
            <a:r>
              <a:rPr lang="en-US" sz="1800" dirty="0"/>
              <a:t> </a:t>
            </a:r>
            <a:r>
              <a:rPr lang="en-US" sz="1800" dirty="0" err="1"/>
              <a:t>hỏi</a:t>
            </a:r>
            <a:r>
              <a:rPr lang="en-US" sz="1800" dirty="0"/>
              <a:t>:</a:t>
            </a:r>
          </a:p>
          <a:p>
            <a:pPr algn="just">
              <a:lnSpc>
                <a:spcPct val="150000"/>
              </a:lnSpc>
            </a:pPr>
            <a:r>
              <a:rPr lang="en-US" sz="1800" b="1" i="1" dirty="0" err="1"/>
              <a:t>Em</a:t>
            </a:r>
            <a:r>
              <a:rPr lang="en-US" sz="1800" b="1" i="1" dirty="0"/>
              <a:t> </a:t>
            </a:r>
            <a:r>
              <a:rPr lang="en-US" sz="1800" b="1" i="1" dirty="0" err="1"/>
              <a:t>sẽ</a:t>
            </a:r>
            <a:r>
              <a:rPr lang="en-US" sz="1800" b="1" i="1" dirty="0"/>
              <a:t> </a:t>
            </a:r>
            <a:r>
              <a:rPr lang="en-US" sz="1800" b="1" i="1" dirty="0" err="1"/>
              <a:t>khai</a:t>
            </a:r>
            <a:r>
              <a:rPr lang="en-US" sz="1800" b="1" i="1" dirty="0"/>
              <a:t> </a:t>
            </a:r>
            <a:r>
              <a:rPr lang="en-US" sz="1800" b="1" i="1" dirty="0" err="1"/>
              <a:t>thác</a:t>
            </a:r>
            <a:r>
              <a:rPr lang="en-US" sz="1800" b="1" i="1" dirty="0"/>
              <a:t> </a:t>
            </a:r>
            <a:r>
              <a:rPr lang="en-US" sz="1800" b="1" i="1" dirty="0" err="1"/>
              <a:t>hoa</a:t>
            </a:r>
            <a:r>
              <a:rPr lang="en-US" sz="1800" b="1" i="1" dirty="0"/>
              <a:t> </a:t>
            </a:r>
            <a:r>
              <a:rPr lang="en-US" sz="1800" b="1" i="1" dirty="0" err="1"/>
              <a:t>văn</a:t>
            </a:r>
            <a:r>
              <a:rPr lang="en-US" sz="1800" b="1" i="1" dirty="0"/>
              <a:t> </a:t>
            </a:r>
            <a:r>
              <a:rPr lang="en-US" sz="1800" b="1" i="1" dirty="0" err="1"/>
              <a:t>nào</a:t>
            </a:r>
            <a:r>
              <a:rPr lang="en-US" sz="1800" b="1" i="1" dirty="0"/>
              <a:t> </a:t>
            </a:r>
            <a:r>
              <a:rPr lang="en-US" sz="1800" b="1" i="1" dirty="0" err="1"/>
              <a:t>của</a:t>
            </a:r>
            <a:r>
              <a:rPr lang="en-US" sz="1800" b="1" i="1" dirty="0"/>
              <a:t> </a:t>
            </a:r>
            <a:r>
              <a:rPr lang="en-US" sz="1800" b="1" i="1" dirty="0" err="1"/>
              <a:t>thời</a:t>
            </a:r>
            <a:r>
              <a:rPr lang="en-US" sz="1800" b="1" i="1" dirty="0"/>
              <a:t> </a:t>
            </a:r>
            <a:r>
              <a:rPr lang="en-US" sz="1800" b="1" i="1" dirty="0" err="1"/>
              <a:t>kì</a:t>
            </a:r>
            <a:r>
              <a:rPr lang="en-US" sz="1800" b="1" i="1" dirty="0"/>
              <a:t> </a:t>
            </a:r>
            <a:r>
              <a:rPr lang="en-US" sz="1800" b="1" i="1" dirty="0" err="1"/>
              <a:t>cổ</a:t>
            </a:r>
            <a:r>
              <a:rPr lang="en-US" sz="1800" b="1" i="1" dirty="0"/>
              <a:t> </a:t>
            </a:r>
            <a:r>
              <a:rPr lang="en-US" sz="1800" b="1" i="1" dirty="0" err="1"/>
              <a:t>đại</a:t>
            </a:r>
            <a:r>
              <a:rPr lang="en-US" sz="1800" b="1" i="1" dirty="0"/>
              <a:t> </a:t>
            </a:r>
            <a:r>
              <a:rPr lang="en-US" sz="1800" b="1" i="1" dirty="0" err="1"/>
              <a:t>để</a:t>
            </a:r>
            <a:r>
              <a:rPr lang="en-US" sz="1800" b="1" i="1" dirty="0"/>
              <a:t> </a:t>
            </a:r>
            <a:r>
              <a:rPr lang="en-US" sz="1800" b="1" i="1" dirty="0" err="1"/>
              <a:t>trang</a:t>
            </a:r>
            <a:r>
              <a:rPr lang="en-US" sz="1800" b="1" i="1" dirty="0"/>
              <a:t> </a:t>
            </a:r>
            <a:r>
              <a:rPr lang="en-US" sz="1800" b="1" i="1" dirty="0" err="1"/>
              <a:t>trí</a:t>
            </a:r>
            <a:r>
              <a:rPr lang="en-US" sz="1800" b="1" i="1" dirty="0"/>
              <a:t> </a:t>
            </a:r>
            <a:r>
              <a:rPr lang="en-US" sz="1800" b="1" i="1" dirty="0" err="1"/>
              <a:t>cho</a:t>
            </a:r>
            <a:r>
              <a:rPr lang="en-US" sz="1800" b="1" i="1" dirty="0"/>
              <a:t> </a:t>
            </a:r>
            <a:r>
              <a:rPr lang="en-US" sz="1800" b="1" i="1" dirty="0" err="1"/>
              <a:t>sản</a:t>
            </a:r>
            <a:r>
              <a:rPr lang="en-US" sz="1800" b="1" i="1" dirty="0"/>
              <a:t> </a:t>
            </a:r>
            <a:r>
              <a:rPr lang="en-US" sz="1800" b="1" i="1" dirty="0" err="1"/>
              <a:t>phẩm</a:t>
            </a:r>
            <a:r>
              <a:rPr lang="en-US" sz="1800" b="1" i="1" dirty="0"/>
              <a:t> </a:t>
            </a:r>
            <a:r>
              <a:rPr lang="en-US" sz="1800" b="1" i="1" dirty="0" err="1"/>
              <a:t>của</a:t>
            </a:r>
            <a:r>
              <a:rPr lang="en-US" sz="1800" b="1" i="1" dirty="0"/>
              <a:t> </a:t>
            </a:r>
            <a:r>
              <a:rPr lang="en-US" sz="1800" b="1" i="1" dirty="0" err="1"/>
              <a:t>mình</a:t>
            </a:r>
            <a:r>
              <a:rPr lang="en-US" sz="1800" b="1" i="1" dirty="0"/>
              <a:t>?</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1534" y="1126026"/>
            <a:ext cx="2996421" cy="1356870"/>
          </a:xfrm>
          <a:prstGeom prst="rect">
            <a:avLst/>
          </a:prstGeom>
        </p:spPr>
      </p:pic>
      <p:sp>
        <p:nvSpPr>
          <p:cNvPr id="67" name="Google Shape;1533;p40"/>
          <p:cNvSpPr txBox="1">
            <a:spLocks noGrp="1"/>
          </p:cNvSpPr>
          <p:nvPr>
            <p:ph type="title"/>
          </p:nvPr>
        </p:nvSpPr>
        <p:spPr>
          <a:xfrm>
            <a:off x="1603753" y="455299"/>
            <a:ext cx="58527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dirty="0">
                <a:solidFill>
                  <a:srgbClr val="002060"/>
                </a:solidFill>
                <a:latin typeface="+mn-lt"/>
              </a:rPr>
              <a:t>2. THỂ HIỆN</a:t>
            </a:r>
            <a:endParaRPr b="1" dirty="0">
              <a:solidFill>
                <a:srgbClr val="002060"/>
              </a:solidFill>
              <a:latin typeface="+mn-lt"/>
            </a:endParaRPr>
          </a:p>
        </p:txBody>
      </p:sp>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t="467" r="2209" b="1648"/>
          <a:stretch/>
        </p:blipFill>
        <p:spPr>
          <a:xfrm>
            <a:off x="5305097" y="2520469"/>
            <a:ext cx="2862857" cy="2208945"/>
          </a:xfrm>
          <a:prstGeom prst="rect">
            <a:avLst/>
          </a:prstGeom>
        </p:spPr>
      </p:pic>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heckerboard(across)">
                                      <p:cBhvr>
                                        <p:cTn id="10" dur="500"/>
                                        <p:tgtEl>
                                          <p:spTgt spid="11"/>
                                        </p:tgtEl>
                                      </p:cBhvr>
                                    </p:animEffect>
                                  </p:childTnLst>
                                </p:cTn>
                              </p:par>
                              <p:par>
                                <p:cTn id="11" presetID="5" presetClass="entr" presetSubtype="1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checkerboard(across)">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nodeType="click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 calcmode="lin" valueType="num">
                                      <p:cBhvr additive="base">
                                        <p:cTn id="18" dur="500"/>
                                        <p:tgtEl>
                                          <p:spTgt spid="10">
                                            <p:txEl>
                                              <p:pRg st="1" end="1"/>
                                            </p:txEl>
                                          </p:spTgt>
                                        </p:tgtEl>
                                        <p:attrNameLst>
                                          <p:attrName>ppt_y</p:attrName>
                                        </p:attrNameLst>
                                      </p:cBhvr>
                                      <p:tavLst>
                                        <p:tav tm="0">
                                          <p:val>
                                            <p:strVal val="#ppt_y-#ppt_h*1.125000"/>
                                          </p:val>
                                        </p:tav>
                                        <p:tav tm="100000">
                                          <p:val>
                                            <p:strVal val="#ppt_y"/>
                                          </p:val>
                                        </p:tav>
                                      </p:tavLst>
                                    </p:anim>
                                    <p:animEffect transition="in" filter="wipe(down)">
                                      <p:cBhvr>
                                        <p:cTn id="19"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95"/>
        <p:cNvGrpSpPr/>
        <p:nvPr/>
      </p:nvGrpSpPr>
      <p:grpSpPr>
        <a:xfrm>
          <a:off x="0" y="0"/>
          <a:ext cx="0" cy="0"/>
          <a:chOff x="0" y="0"/>
          <a:chExt cx="0" cy="0"/>
        </a:xfrm>
      </p:grpSpPr>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l="-1" r="2012" b="4567"/>
          <a:stretch/>
        </p:blipFill>
        <p:spPr>
          <a:xfrm>
            <a:off x="5699722" y="2424701"/>
            <a:ext cx="3002489" cy="2280863"/>
          </a:xfrm>
          <a:prstGeom prst="rect">
            <a:avLst/>
          </a:prstGeom>
        </p:spPr>
      </p:pic>
      <p:sp>
        <p:nvSpPr>
          <p:cNvPr id="30" name="Rounded Rectangular Callout 29"/>
          <p:cNvSpPr/>
          <p:nvPr/>
        </p:nvSpPr>
        <p:spPr>
          <a:xfrm>
            <a:off x="1127723" y="945222"/>
            <a:ext cx="4571999" cy="2260315"/>
          </a:xfrm>
          <a:prstGeom prst="wedgeRoundRectCallout">
            <a:avLst>
              <a:gd name="adj1" fmla="val 56043"/>
              <a:gd name="adj2" fmla="val 36136"/>
              <a:gd name="adj3" fmla="val 16667"/>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err="1">
                <a:solidFill>
                  <a:srgbClr val="002060"/>
                </a:solidFill>
              </a:rPr>
              <a:t>Em</a:t>
            </a:r>
            <a:r>
              <a:rPr lang="en-US" sz="2000" dirty="0">
                <a:solidFill>
                  <a:srgbClr val="002060"/>
                </a:solidFill>
              </a:rPr>
              <a:t> </a:t>
            </a:r>
            <a:r>
              <a:rPr lang="en-US" sz="2000" dirty="0" err="1">
                <a:solidFill>
                  <a:srgbClr val="002060"/>
                </a:solidFill>
              </a:rPr>
              <a:t>hãy</a:t>
            </a:r>
            <a:r>
              <a:rPr lang="en-US" sz="2000" dirty="0">
                <a:solidFill>
                  <a:srgbClr val="002060"/>
                </a:solidFill>
              </a:rPr>
              <a:t> </a:t>
            </a:r>
            <a:r>
              <a:rPr lang="en-US" sz="2000" dirty="0" err="1">
                <a:solidFill>
                  <a:srgbClr val="002060"/>
                </a:solidFill>
              </a:rPr>
              <a:t>thực</a:t>
            </a:r>
            <a:r>
              <a:rPr lang="en-US" sz="2000" dirty="0">
                <a:solidFill>
                  <a:srgbClr val="002060"/>
                </a:solidFill>
              </a:rPr>
              <a:t> </a:t>
            </a:r>
            <a:r>
              <a:rPr lang="en-US" sz="2000" dirty="0" err="1">
                <a:solidFill>
                  <a:srgbClr val="002060"/>
                </a:solidFill>
              </a:rPr>
              <a:t>hiện</a:t>
            </a:r>
            <a:r>
              <a:rPr lang="en-US" sz="2000" dirty="0">
                <a:solidFill>
                  <a:srgbClr val="002060"/>
                </a:solidFill>
              </a:rPr>
              <a:t> </a:t>
            </a:r>
            <a:r>
              <a:rPr lang="en-US" sz="2000" dirty="0" err="1">
                <a:solidFill>
                  <a:srgbClr val="002060"/>
                </a:solidFill>
              </a:rPr>
              <a:t>sử</a:t>
            </a:r>
            <a:r>
              <a:rPr lang="en-US" sz="2000" dirty="0">
                <a:solidFill>
                  <a:srgbClr val="002060"/>
                </a:solidFill>
              </a:rPr>
              <a:t> </a:t>
            </a:r>
            <a:r>
              <a:rPr lang="en-US" sz="2000" dirty="0" err="1">
                <a:solidFill>
                  <a:srgbClr val="002060"/>
                </a:solidFill>
              </a:rPr>
              <a:t>dụng</a:t>
            </a:r>
            <a:r>
              <a:rPr lang="en-US" sz="2000" dirty="0">
                <a:solidFill>
                  <a:srgbClr val="002060"/>
                </a:solidFill>
              </a:rPr>
              <a:t> </a:t>
            </a:r>
            <a:r>
              <a:rPr lang="en-US" sz="2000" dirty="0" err="1">
                <a:solidFill>
                  <a:srgbClr val="002060"/>
                </a:solidFill>
              </a:rPr>
              <a:t>hoa</a:t>
            </a:r>
            <a:r>
              <a:rPr lang="en-US" sz="2000" dirty="0">
                <a:solidFill>
                  <a:srgbClr val="002060"/>
                </a:solidFill>
              </a:rPr>
              <a:t> </a:t>
            </a:r>
            <a:r>
              <a:rPr lang="en-US" sz="2000" dirty="0" err="1">
                <a:solidFill>
                  <a:srgbClr val="002060"/>
                </a:solidFill>
              </a:rPr>
              <a:t>văn</a:t>
            </a:r>
            <a:r>
              <a:rPr lang="en-US" sz="2000" dirty="0">
                <a:solidFill>
                  <a:srgbClr val="002060"/>
                </a:solidFill>
              </a:rPr>
              <a:t> di </a:t>
            </a:r>
            <a:r>
              <a:rPr lang="en-US" sz="2000" dirty="0" err="1">
                <a:solidFill>
                  <a:srgbClr val="002060"/>
                </a:solidFill>
              </a:rPr>
              <a:t>sản</a:t>
            </a:r>
            <a:r>
              <a:rPr lang="en-US" sz="2000" dirty="0">
                <a:solidFill>
                  <a:srgbClr val="002060"/>
                </a:solidFill>
              </a:rPr>
              <a:t> </a:t>
            </a:r>
            <a:r>
              <a:rPr lang="en-US" sz="2000" dirty="0" err="1">
                <a:solidFill>
                  <a:srgbClr val="002060"/>
                </a:solidFill>
              </a:rPr>
              <a:t>mĩ</a:t>
            </a:r>
            <a:r>
              <a:rPr lang="en-US" sz="2000" dirty="0">
                <a:solidFill>
                  <a:srgbClr val="002060"/>
                </a:solidFill>
              </a:rPr>
              <a:t> </a:t>
            </a:r>
            <a:r>
              <a:rPr lang="en-US" sz="2000" dirty="0" err="1">
                <a:solidFill>
                  <a:srgbClr val="002060"/>
                </a:solidFill>
              </a:rPr>
              <a:t>thuật</a:t>
            </a:r>
            <a:r>
              <a:rPr lang="en-US" sz="2000" dirty="0">
                <a:solidFill>
                  <a:srgbClr val="002060"/>
                </a:solidFill>
              </a:rPr>
              <a:t> </a:t>
            </a:r>
            <a:r>
              <a:rPr lang="en-US" sz="2000" dirty="0" err="1">
                <a:solidFill>
                  <a:srgbClr val="002060"/>
                </a:solidFill>
              </a:rPr>
              <a:t>Việt</a:t>
            </a:r>
            <a:r>
              <a:rPr lang="en-US" sz="2000" dirty="0">
                <a:solidFill>
                  <a:srgbClr val="002060"/>
                </a:solidFill>
              </a:rPr>
              <a:t> Nam </a:t>
            </a:r>
            <a:r>
              <a:rPr lang="en-US" sz="2000" dirty="0" err="1">
                <a:solidFill>
                  <a:srgbClr val="002060"/>
                </a:solidFill>
              </a:rPr>
              <a:t>thời</a:t>
            </a:r>
            <a:r>
              <a:rPr lang="en-US" sz="2000" dirty="0">
                <a:solidFill>
                  <a:srgbClr val="002060"/>
                </a:solidFill>
              </a:rPr>
              <a:t> </a:t>
            </a:r>
            <a:r>
              <a:rPr lang="en-US" sz="2000" dirty="0" err="1">
                <a:solidFill>
                  <a:srgbClr val="002060"/>
                </a:solidFill>
              </a:rPr>
              <a:t>kì</a:t>
            </a:r>
            <a:r>
              <a:rPr lang="en-US" sz="2000" dirty="0">
                <a:solidFill>
                  <a:srgbClr val="002060"/>
                </a:solidFill>
              </a:rPr>
              <a:t> </a:t>
            </a:r>
            <a:r>
              <a:rPr lang="en-US" sz="2000" dirty="0" err="1">
                <a:solidFill>
                  <a:srgbClr val="002060"/>
                </a:solidFill>
              </a:rPr>
              <a:t>cổ</a:t>
            </a:r>
            <a:r>
              <a:rPr lang="en-US" sz="2000" dirty="0">
                <a:solidFill>
                  <a:srgbClr val="002060"/>
                </a:solidFill>
              </a:rPr>
              <a:t> </a:t>
            </a:r>
            <a:r>
              <a:rPr lang="en-US" sz="2000" dirty="0" err="1">
                <a:solidFill>
                  <a:srgbClr val="002060"/>
                </a:solidFill>
              </a:rPr>
              <a:t>đại</a:t>
            </a:r>
            <a:r>
              <a:rPr lang="en-US" sz="2000" dirty="0">
                <a:solidFill>
                  <a:srgbClr val="002060"/>
                </a:solidFill>
              </a:rPr>
              <a:t> </a:t>
            </a:r>
            <a:r>
              <a:rPr lang="en-US" sz="2000" dirty="0" err="1">
                <a:solidFill>
                  <a:srgbClr val="002060"/>
                </a:solidFill>
              </a:rPr>
              <a:t>để</a:t>
            </a:r>
            <a:r>
              <a:rPr lang="en-US" sz="2000" dirty="0">
                <a:solidFill>
                  <a:srgbClr val="002060"/>
                </a:solidFill>
              </a:rPr>
              <a:t> </a:t>
            </a:r>
            <a:r>
              <a:rPr lang="en-US" sz="2000" dirty="0" err="1">
                <a:solidFill>
                  <a:srgbClr val="002060"/>
                </a:solidFill>
              </a:rPr>
              <a:t>trang</a:t>
            </a:r>
            <a:r>
              <a:rPr lang="en-US" sz="2000" dirty="0">
                <a:solidFill>
                  <a:srgbClr val="002060"/>
                </a:solidFill>
              </a:rPr>
              <a:t> </a:t>
            </a:r>
            <a:r>
              <a:rPr lang="en-US" sz="2000" dirty="0" err="1">
                <a:solidFill>
                  <a:srgbClr val="002060"/>
                </a:solidFill>
              </a:rPr>
              <a:t>trí</a:t>
            </a:r>
            <a:r>
              <a:rPr lang="en-US" sz="2000" dirty="0">
                <a:solidFill>
                  <a:srgbClr val="002060"/>
                </a:solidFill>
              </a:rPr>
              <a:t> </a:t>
            </a:r>
            <a:r>
              <a:rPr lang="en-US" sz="2000" dirty="0" err="1">
                <a:solidFill>
                  <a:srgbClr val="002060"/>
                </a:solidFill>
              </a:rPr>
              <a:t>áo</a:t>
            </a:r>
            <a:r>
              <a:rPr lang="en-US" sz="2000" dirty="0">
                <a:solidFill>
                  <a:srgbClr val="002060"/>
                </a:solidFill>
              </a:rPr>
              <a:t> </a:t>
            </a:r>
            <a:r>
              <a:rPr lang="en-US" sz="2000" dirty="0" err="1">
                <a:solidFill>
                  <a:srgbClr val="002060"/>
                </a:solidFill>
              </a:rPr>
              <a:t>dài</a:t>
            </a:r>
            <a:r>
              <a:rPr lang="en-US" sz="2000" dirty="0">
                <a:solidFill>
                  <a:srgbClr val="002060"/>
                </a:solidFill>
              </a:rPr>
              <a:t>.</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7" presetClass="entr" presetSubtype="4"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 calcmode="lin" valueType="num">
                                      <p:cBhvr>
                                        <p:cTn id="10" dur="500" fill="hold"/>
                                        <p:tgtEl>
                                          <p:spTgt spid="30"/>
                                        </p:tgtEl>
                                        <p:attrNameLst>
                                          <p:attrName>ppt_x</p:attrName>
                                        </p:attrNameLst>
                                      </p:cBhvr>
                                      <p:tavLst>
                                        <p:tav tm="0">
                                          <p:val>
                                            <p:strVal val="#ppt_x"/>
                                          </p:val>
                                        </p:tav>
                                        <p:tav tm="100000">
                                          <p:val>
                                            <p:strVal val="#ppt_x"/>
                                          </p:val>
                                        </p:tav>
                                      </p:tavLst>
                                    </p:anim>
                                    <p:anim calcmode="lin" valueType="num">
                                      <p:cBhvr>
                                        <p:cTn id="11" dur="500" fill="hold"/>
                                        <p:tgtEl>
                                          <p:spTgt spid="30"/>
                                        </p:tgtEl>
                                        <p:attrNameLst>
                                          <p:attrName>ppt_y</p:attrName>
                                        </p:attrNameLst>
                                      </p:cBhvr>
                                      <p:tavLst>
                                        <p:tav tm="0">
                                          <p:val>
                                            <p:strVal val="#ppt_y+#ppt_h/2"/>
                                          </p:val>
                                        </p:tav>
                                        <p:tav tm="100000">
                                          <p:val>
                                            <p:strVal val="#ppt_y"/>
                                          </p:val>
                                        </p:tav>
                                      </p:tavLst>
                                    </p:anim>
                                    <p:anim calcmode="lin" valueType="num">
                                      <p:cBhvr>
                                        <p:cTn id="12" dur="500" fill="hold"/>
                                        <p:tgtEl>
                                          <p:spTgt spid="30"/>
                                        </p:tgtEl>
                                        <p:attrNameLst>
                                          <p:attrName>ppt_w</p:attrName>
                                        </p:attrNameLst>
                                      </p:cBhvr>
                                      <p:tavLst>
                                        <p:tav tm="0">
                                          <p:val>
                                            <p:strVal val="#ppt_w"/>
                                          </p:val>
                                        </p:tav>
                                        <p:tav tm="100000">
                                          <p:val>
                                            <p:strVal val="#ppt_w"/>
                                          </p:val>
                                        </p:tav>
                                      </p:tavLst>
                                    </p:anim>
                                    <p:anim calcmode="lin" valueType="num">
                                      <p:cBhvr>
                                        <p:cTn id="13" dur="500" fill="hold"/>
                                        <p:tgtEl>
                                          <p:spTgt spid="3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59"/>
        <p:cNvGrpSpPr/>
        <p:nvPr/>
      </p:nvGrpSpPr>
      <p:grpSpPr>
        <a:xfrm>
          <a:off x="0" y="0"/>
          <a:ext cx="0" cy="0"/>
          <a:chOff x="0" y="0"/>
          <a:chExt cx="0" cy="0"/>
        </a:xfrm>
      </p:grpSpPr>
      <p:grpSp>
        <p:nvGrpSpPr>
          <p:cNvPr id="1460" name="Google Shape;1460;p37"/>
          <p:cNvGrpSpPr/>
          <p:nvPr/>
        </p:nvGrpSpPr>
        <p:grpSpPr>
          <a:xfrm>
            <a:off x="792667" y="2591129"/>
            <a:ext cx="5019683" cy="1095069"/>
            <a:chOff x="1517750" y="2571750"/>
            <a:chExt cx="6108500" cy="1332600"/>
          </a:xfrm>
        </p:grpSpPr>
        <p:grpSp>
          <p:nvGrpSpPr>
            <p:cNvPr id="1461" name="Google Shape;1461;p37"/>
            <p:cNvGrpSpPr/>
            <p:nvPr/>
          </p:nvGrpSpPr>
          <p:grpSpPr>
            <a:xfrm>
              <a:off x="1919300" y="2571750"/>
              <a:ext cx="5305400" cy="931050"/>
              <a:chOff x="1919300" y="2571750"/>
              <a:chExt cx="5305400" cy="931050"/>
            </a:xfrm>
          </p:grpSpPr>
          <p:sp>
            <p:nvSpPr>
              <p:cNvPr id="1462" name="Google Shape;1462;p37"/>
              <p:cNvSpPr/>
              <p:nvPr/>
            </p:nvSpPr>
            <p:spPr>
              <a:xfrm rot="-5400000">
                <a:off x="1604150" y="2886900"/>
                <a:ext cx="670200" cy="39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7"/>
              <p:cNvSpPr/>
              <p:nvPr/>
            </p:nvSpPr>
            <p:spPr>
              <a:xfrm rot="-5400000">
                <a:off x="4236900" y="2886900"/>
                <a:ext cx="670200" cy="39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7"/>
              <p:cNvSpPr/>
              <p:nvPr/>
            </p:nvSpPr>
            <p:spPr>
              <a:xfrm rot="-5400000">
                <a:off x="6869650" y="2886900"/>
                <a:ext cx="670200" cy="39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7"/>
              <p:cNvSpPr/>
              <p:nvPr/>
            </p:nvSpPr>
            <p:spPr>
              <a:xfrm>
                <a:off x="2017575" y="3462900"/>
                <a:ext cx="2438400" cy="39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7"/>
              <p:cNvSpPr/>
              <p:nvPr/>
            </p:nvSpPr>
            <p:spPr>
              <a:xfrm>
                <a:off x="4771825" y="3462900"/>
                <a:ext cx="2438400" cy="39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7" name="Google Shape;1467;p37"/>
            <p:cNvSpPr/>
            <p:nvPr/>
          </p:nvSpPr>
          <p:spPr>
            <a:xfrm>
              <a:off x="1517750" y="3061350"/>
              <a:ext cx="843000" cy="843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7"/>
            <p:cNvSpPr/>
            <p:nvPr/>
          </p:nvSpPr>
          <p:spPr>
            <a:xfrm>
              <a:off x="4150500" y="3061350"/>
              <a:ext cx="843000" cy="843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7"/>
            <p:cNvSpPr/>
            <p:nvPr/>
          </p:nvSpPr>
          <p:spPr>
            <a:xfrm>
              <a:off x="6783250" y="3061350"/>
              <a:ext cx="843000" cy="843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0" name="Google Shape;1470;p37"/>
          <p:cNvSpPr txBox="1">
            <a:spLocks noGrp="1"/>
          </p:cNvSpPr>
          <p:nvPr>
            <p:ph type="title"/>
          </p:nvPr>
        </p:nvSpPr>
        <p:spPr>
          <a:xfrm>
            <a:off x="1014152" y="636861"/>
            <a:ext cx="71477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000" b="1" dirty="0" err="1">
                <a:solidFill>
                  <a:srgbClr val="0070C0"/>
                </a:solidFill>
                <a:latin typeface="+mn-lt"/>
              </a:rPr>
              <a:t>Gợi</a:t>
            </a:r>
            <a:r>
              <a:rPr lang="en-US" sz="2000" b="1" dirty="0">
                <a:solidFill>
                  <a:srgbClr val="0070C0"/>
                </a:solidFill>
                <a:latin typeface="+mn-lt"/>
              </a:rPr>
              <a:t> ý </a:t>
            </a:r>
            <a:r>
              <a:rPr lang="en-US" sz="2000" b="1" dirty="0" err="1">
                <a:solidFill>
                  <a:srgbClr val="0070C0"/>
                </a:solidFill>
                <a:latin typeface="+mn-lt"/>
              </a:rPr>
              <a:t>các</a:t>
            </a:r>
            <a:r>
              <a:rPr lang="en-US" sz="2000" b="1" dirty="0">
                <a:solidFill>
                  <a:srgbClr val="0070C0"/>
                </a:solidFill>
                <a:latin typeface="+mn-lt"/>
              </a:rPr>
              <a:t> </a:t>
            </a:r>
            <a:r>
              <a:rPr lang="en-US" sz="2000" b="1" dirty="0" err="1">
                <a:solidFill>
                  <a:srgbClr val="0070C0"/>
                </a:solidFill>
                <a:latin typeface="+mn-lt"/>
              </a:rPr>
              <a:t>bước</a:t>
            </a:r>
            <a:r>
              <a:rPr lang="en-US" sz="2000" b="1" dirty="0">
                <a:solidFill>
                  <a:srgbClr val="0070C0"/>
                </a:solidFill>
                <a:latin typeface="+mn-lt"/>
              </a:rPr>
              <a:t> </a:t>
            </a:r>
            <a:r>
              <a:rPr lang="en-US" sz="2000" b="1" dirty="0" err="1">
                <a:solidFill>
                  <a:srgbClr val="0070C0"/>
                </a:solidFill>
                <a:latin typeface="+mn-lt"/>
              </a:rPr>
              <a:t>thiết</a:t>
            </a:r>
            <a:r>
              <a:rPr lang="en-US" sz="2000" b="1" dirty="0">
                <a:solidFill>
                  <a:srgbClr val="0070C0"/>
                </a:solidFill>
                <a:latin typeface="+mn-lt"/>
              </a:rPr>
              <a:t> </a:t>
            </a:r>
            <a:r>
              <a:rPr lang="en-US" sz="2000" b="1" dirty="0" err="1">
                <a:solidFill>
                  <a:srgbClr val="0070C0"/>
                </a:solidFill>
                <a:latin typeface="+mn-lt"/>
              </a:rPr>
              <a:t>kế</a:t>
            </a:r>
            <a:r>
              <a:rPr lang="en-US" sz="2000" b="1" dirty="0">
                <a:solidFill>
                  <a:srgbClr val="0070C0"/>
                </a:solidFill>
                <a:latin typeface="+mn-lt"/>
              </a:rPr>
              <a:t> </a:t>
            </a:r>
            <a:r>
              <a:rPr lang="en-US" sz="2000" b="1" dirty="0" err="1">
                <a:solidFill>
                  <a:srgbClr val="0070C0"/>
                </a:solidFill>
                <a:latin typeface="+mn-lt"/>
              </a:rPr>
              <a:t>và</a:t>
            </a:r>
            <a:r>
              <a:rPr lang="en-US" sz="2000" b="1" dirty="0">
                <a:solidFill>
                  <a:srgbClr val="0070C0"/>
                </a:solidFill>
                <a:latin typeface="+mn-lt"/>
              </a:rPr>
              <a:t> </a:t>
            </a:r>
            <a:r>
              <a:rPr lang="en-US" sz="2000" b="1" dirty="0" err="1">
                <a:solidFill>
                  <a:srgbClr val="0070C0"/>
                </a:solidFill>
                <a:latin typeface="+mn-lt"/>
              </a:rPr>
              <a:t>trang</a:t>
            </a:r>
            <a:r>
              <a:rPr lang="en-US" sz="2000" b="1" dirty="0">
                <a:solidFill>
                  <a:srgbClr val="0070C0"/>
                </a:solidFill>
                <a:latin typeface="+mn-lt"/>
              </a:rPr>
              <a:t> </a:t>
            </a:r>
            <a:r>
              <a:rPr lang="en-US" sz="2000" b="1" dirty="0" err="1">
                <a:solidFill>
                  <a:srgbClr val="0070C0"/>
                </a:solidFill>
                <a:latin typeface="+mn-lt"/>
              </a:rPr>
              <a:t>trí</a:t>
            </a:r>
            <a:r>
              <a:rPr lang="en-US" sz="2000" b="1" dirty="0">
                <a:solidFill>
                  <a:srgbClr val="0070C0"/>
                </a:solidFill>
                <a:latin typeface="+mn-lt"/>
              </a:rPr>
              <a:t> </a:t>
            </a:r>
            <a:r>
              <a:rPr lang="en-US" sz="2000" b="1" dirty="0" err="1">
                <a:solidFill>
                  <a:srgbClr val="0070C0"/>
                </a:solidFill>
                <a:latin typeface="+mn-lt"/>
              </a:rPr>
              <a:t>áo</a:t>
            </a:r>
            <a:r>
              <a:rPr lang="en-US" sz="2000" b="1" dirty="0">
                <a:solidFill>
                  <a:srgbClr val="0070C0"/>
                </a:solidFill>
                <a:latin typeface="+mn-lt"/>
              </a:rPr>
              <a:t> </a:t>
            </a:r>
            <a:r>
              <a:rPr lang="en-US" sz="2000" b="1" dirty="0" err="1">
                <a:solidFill>
                  <a:srgbClr val="0070C0"/>
                </a:solidFill>
                <a:latin typeface="+mn-lt"/>
              </a:rPr>
              <a:t>dài</a:t>
            </a:r>
            <a:endParaRPr sz="2000" b="1" dirty="0">
              <a:solidFill>
                <a:srgbClr val="0070C0"/>
              </a:solidFill>
              <a:latin typeface="+mn-lt"/>
            </a:endParaRPr>
          </a:p>
        </p:txBody>
      </p:sp>
      <p:sp>
        <p:nvSpPr>
          <p:cNvPr id="32" name="Google Shape;1466;p37"/>
          <p:cNvSpPr/>
          <p:nvPr/>
        </p:nvSpPr>
        <p:spPr>
          <a:xfrm>
            <a:off x="5812350" y="3343162"/>
            <a:ext cx="2003765" cy="32788"/>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464;p37"/>
          <p:cNvSpPr/>
          <p:nvPr/>
        </p:nvSpPr>
        <p:spPr>
          <a:xfrm rot="16200000">
            <a:off x="7425882" y="2833711"/>
            <a:ext cx="550739" cy="32788"/>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469;p37"/>
          <p:cNvSpPr/>
          <p:nvPr/>
        </p:nvSpPr>
        <p:spPr>
          <a:xfrm>
            <a:off x="7354883" y="2977066"/>
            <a:ext cx="692738" cy="692738"/>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848944" y="3078219"/>
            <a:ext cx="746805" cy="523220"/>
          </a:xfrm>
          <a:prstGeom prst="rect">
            <a:avLst/>
          </a:prstGeom>
          <a:noFill/>
        </p:spPr>
        <p:txBody>
          <a:bodyPr wrap="square" rtlCol="0">
            <a:spAutoFit/>
          </a:bodyPr>
          <a:lstStyle/>
          <a:p>
            <a:r>
              <a:rPr lang="en-US" sz="2800" b="1" dirty="0">
                <a:solidFill>
                  <a:schemeClr val="bg1">
                    <a:lumMod val="50000"/>
                  </a:schemeClr>
                </a:solidFill>
              </a:rPr>
              <a:t>01</a:t>
            </a:r>
          </a:p>
        </p:txBody>
      </p:sp>
      <p:sp>
        <p:nvSpPr>
          <p:cNvPr id="38" name="TextBox 37"/>
          <p:cNvSpPr txBox="1"/>
          <p:nvPr/>
        </p:nvSpPr>
        <p:spPr>
          <a:xfrm>
            <a:off x="3006660" y="3074191"/>
            <a:ext cx="746805" cy="523220"/>
          </a:xfrm>
          <a:prstGeom prst="rect">
            <a:avLst/>
          </a:prstGeom>
          <a:noFill/>
        </p:spPr>
        <p:txBody>
          <a:bodyPr wrap="square" rtlCol="0">
            <a:spAutoFit/>
          </a:bodyPr>
          <a:lstStyle/>
          <a:p>
            <a:r>
              <a:rPr lang="en-US" sz="2800" b="1" dirty="0">
                <a:solidFill>
                  <a:schemeClr val="bg1">
                    <a:lumMod val="50000"/>
                  </a:schemeClr>
                </a:solidFill>
              </a:rPr>
              <a:t>02</a:t>
            </a:r>
          </a:p>
        </p:txBody>
      </p:sp>
      <p:sp>
        <p:nvSpPr>
          <p:cNvPr id="39" name="TextBox 38"/>
          <p:cNvSpPr txBox="1"/>
          <p:nvPr/>
        </p:nvSpPr>
        <p:spPr>
          <a:xfrm>
            <a:off x="5170133" y="3061825"/>
            <a:ext cx="746805" cy="523220"/>
          </a:xfrm>
          <a:prstGeom prst="rect">
            <a:avLst/>
          </a:prstGeom>
          <a:noFill/>
        </p:spPr>
        <p:txBody>
          <a:bodyPr wrap="square" rtlCol="0">
            <a:spAutoFit/>
          </a:bodyPr>
          <a:lstStyle/>
          <a:p>
            <a:r>
              <a:rPr lang="en-US" sz="2800" b="1" dirty="0">
                <a:solidFill>
                  <a:schemeClr val="bg1">
                    <a:lumMod val="50000"/>
                  </a:schemeClr>
                </a:solidFill>
              </a:rPr>
              <a:t>03</a:t>
            </a:r>
          </a:p>
        </p:txBody>
      </p:sp>
      <p:sp>
        <p:nvSpPr>
          <p:cNvPr id="40" name="TextBox 39"/>
          <p:cNvSpPr txBox="1"/>
          <p:nvPr/>
        </p:nvSpPr>
        <p:spPr>
          <a:xfrm>
            <a:off x="7415047" y="3032805"/>
            <a:ext cx="746805" cy="523220"/>
          </a:xfrm>
          <a:prstGeom prst="rect">
            <a:avLst/>
          </a:prstGeom>
          <a:noFill/>
        </p:spPr>
        <p:txBody>
          <a:bodyPr wrap="square" rtlCol="0">
            <a:spAutoFit/>
          </a:bodyPr>
          <a:lstStyle/>
          <a:p>
            <a:r>
              <a:rPr lang="en-US" sz="2800" b="1" dirty="0">
                <a:solidFill>
                  <a:schemeClr val="bg1">
                    <a:lumMod val="50000"/>
                  </a:schemeClr>
                </a:solidFill>
              </a:rPr>
              <a:t>04</a:t>
            </a:r>
          </a:p>
        </p:txBody>
      </p:sp>
      <p:sp>
        <p:nvSpPr>
          <p:cNvPr id="3" name="Rectangle 2"/>
          <p:cNvSpPr/>
          <p:nvPr/>
        </p:nvSpPr>
        <p:spPr>
          <a:xfrm>
            <a:off x="358605" y="1352415"/>
            <a:ext cx="1593650" cy="958660"/>
          </a:xfrm>
          <a:prstGeom prst="rect">
            <a:avLst/>
          </a:prstGeom>
        </p:spPr>
        <p:txBody>
          <a:bodyPr wrap="square">
            <a:spAutoFit/>
          </a:bodyPr>
          <a:lstStyle/>
          <a:p>
            <a:pPr algn="ctr">
              <a:lnSpc>
                <a:spcPct val="150000"/>
              </a:lnSpc>
            </a:pPr>
            <a:r>
              <a:rPr lang="en-US" sz="2000" dirty="0" err="1"/>
              <a:t>Vẽ</a:t>
            </a:r>
            <a:r>
              <a:rPr lang="en-US" sz="2000" dirty="0"/>
              <a:t> </a:t>
            </a:r>
            <a:r>
              <a:rPr lang="en-US" sz="2000" dirty="0" err="1"/>
              <a:t>phác</a:t>
            </a:r>
            <a:r>
              <a:rPr lang="en-US" sz="2000" dirty="0"/>
              <a:t> </a:t>
            </a:r>
            <a:r>
              <a:rPr lang="en-US" sz="2000" dirty="0" err="1"/>
              <a:t>hình</a:t>
            </a:r>
            <a:r>
              <a:rPr lang="en-US" sz="2000" dirty="0"/>
              <a:t> </a:t>
            </a:r>
            <a:r>
              <a:rPr lang="en-US" sz="2000" dirty="0" err="1"/>
              <a:t>áo</a:t>
            </a:r>
            <a:r>
              <a:rPr lang="en-US" sz="2000" dirty="0"/>
              <a:t> </a:t>
            </a:r>
            <a:r>
              <a:rPr lang="en-US" sz="2000" dirty="0" err="1"/>
              <a:t>dài</a:t>
            </a:r>
            <a:endParaRPr lang="en-US" sz="2000" dirty="0"/>
          </a:p>
        </p:txBody>
      </p:sp>
      <p:sp>
        <p:nvSpPr>
          <p:cNvPr id="4" name="Rectangle 3"/>
          <p:cNvSpPr/>
          <p:nvPr/>
        </p:nvSpPr>
        <p:spPr>
          <a:xfrm>
            <a:off x="2089338" y="1352415"/>
            <a:ext cx="2426340" cy="958660"/>
          </a:xfrm>
          <a:prstGeom prst="rect">
            <a:avLst/>
          </a:prstGeom>
        </p:spPr>
        <p:txBody>
          <a:bodyPr wrap="square">
            <a:spAutoFit/>
          </a:bodyPr>
          <a:lstStyle/>
          <a:p>
            <a:pPr algn="ctr">
              <a:lnSpc>
                <a:spcPct val="150000"/>
              </a:lnSpc>
            </a:pPr>
            <a:r>
              <a:rPr lang="en-US" sz="2000" dirty="0" err="1"/>
              <a:t>Vẽ</a:t>
            </a:r>
            <a:r>
              <a:rPr lang="en-US" sz="2000" dirty="0"/>
              <a:t> </a:t>
            </a:r>
            <a:r>
              <a:rPr lang="en-US" sz="2000" dirty="0" err="1"/>
              <a:t>hoa</a:t>
            </a:r>
            <a:r>
              <a:rPr lang="en-US" sz="2000" dirty="0"/>
              <a:t> </a:t>
            </a:r>
            <a:r>
              <a:rPr lang="en-US" sz="2000" dirty="0" err="1"/>
              <a:t>văn</a:t>
            </a:r>
            <a:r>
              <a:rPr lang="en-US" sz="2000" dirty="0"/>
              <a:t> </a:t>
            </a:r>
            <a:r>
              <a:rPr lang="en-US" sz="2000" dirty="0" err="1"/>
              <a:t>trang</a:t>
            </a:r>
            <a:r>
              <a:rPr lang="en-US" sz="2000" dirty="0"/>
              <a:t> </a:t>
            </a:r>
            <a:r>
              <a:rPr lang="en-US" sz="2000" dirty="0" err="1"/>
              <a:t>trí</a:t>
            </a:r>
            <a:r>
              <a:rPr lang="en-US" sz="2000" dirty="0"/>
              <a:t> </a:t>
            </a:r>
            <a:r>
              <a:rPr lang="en-US" sz="2000" dirty="0" err="1"/>
              <a:t>lên</a:t>
            </a:r>
            <a:r>
              <a:rPr lang="en-US" sz="2000" dirty="0"/>
              <a:t> </a:t>
            </a:r>
            <a:r>
              <a:rPr lang="en-US" sz="2000" dirty="0" err="1"/>
              <a:t>áo</a:t>
            </a:r>
            <a:r>
              <a:rPr lang="en-US" sz="2000" dirty="0"/>
              <a:t> </a:t>
            </a:r>
            <a:r>
              <a:rPr lang="en-US" sz="2000" dirty="0" err="1"/>
              <a:t>dài</a:t>
            </a:r>
            <a:endParaRPr lang="en-US" sz="2000" dirty="0"/>
          </a:p>
        </p:txBody>
      </p:sp>
      <p:sp>
        <p:nvSpPr>
          <p:cNvPr id="5" name="Rectangle 4"/>
          <p:cNvSpPr/>
          <p:nvPr/>
        </p:nvSpPr>
        <p:spPr>
          <a:xfrm>
            <a:off x="4685188" y="1350229"/>
            <a:ext cx="1561584" cy="1015663"/>
          </a:xfrm>
          <a:prstGeom prst="rect">
            <a:avLst/>
          </a:prstGeom>
        </p:spPr>
        <p:txBody>
          <a:bodyPr wrap="square">
            <a:spAutoFit/>
          </a:bodyPr>
          <a:lstStyle/>
          <a:p>
            <a:pPr algn="ctr">
              <a:lnSpc>
                <a:spcPct val="150000"/>
              </a:lnSpc>
            </a:pPr>
            <a:r>
              <a:rPr lang="en-US" sz="2000" dirty="0" err="1"/>
              <a:t>Cắt</a:t>
            </a:r>
            <a:r>
              <a:rPr lang="en-US" sz="2000" dirty="0"/>
              <a:t> </a:t>
            </a:r>
            <a:r>
              <a:rPr lang="en-US" sz="2000" dirty="0" err="1"/>
              <a:t>rời</a:t>
            </a:r>
            <a:r>
              <a:rPr lang="en-US" sz="2000" dirty="0"/>
              <a:t> </a:t>
            </a:r>
            <a:r>
              <a:rPr lang="en-US" sz="2000" dirty="0" err="1"/>
              <a:t>hình</a:t>
            </a:r>
            <a:r>
              <a:rPr lang="en-US" sz="2000" dirty="0"/>
              <a:t> </a:t>
            </a:r>
            <a:r>
              <a:rPr lang="en-US" sz="2000" dirty="0" err="1"/>
              <a:t>áo</a:t>
            </a:r>
            <a:r>
              <a:rPr lang="en-US" sz="2000" dirty="0"/>
              <a:t> </a:t>
            </a:r>
            <a:r>
              <a:rPr lang="en-US" sz="2000" dirty="0" err="1"/>
              <a:t>dài</a:t>
            </a:r>
            <a:endParaRPr lang="en-US" sz="2000" dirty="0"/>
          </a:p>
        </p:txBody>
      </p:sp>
      <p:sp>
        <p:nvSpPr>
          <p:cNvPr id="6" name="Rectangle 5"/>
          <p:cNvSpPr/>
          <p:nvPr/>
        </p:nvSpPr>
        <p:spPr>
          <a:xfrm>
            <a:off x="6558422" y="1357906"/>
            <a:ext cx="2094070" cy="1015663"/>
          </a:xfrm>
          <a:prstGeom prst="rect">
            <a:avLst/>
          </a:prstGeom>
        </p:spPr>
        <p:txBody>
          <a:bodyPr wrap="square">
            <a:spAutoFit/>
          </a:bodyPr>
          <a:lstStyle/>
          <a:p>
            <a:pPr algn="ctr">
              <a:lnSpc>
                <a:spcPct val="150000"/>
              </a:lnSpc>
              <a:spcBef>
                <a:spcPts val="600"/>
              </a:spcBef>
              <a:spcAft>
                <a:spcPts val="600"/>
              </a:spcAft>
            </a:pPr>
            <a:r>
              <a:rPr lang="fr-FR" sz="2000" dirty="0" err="1">
                <a:latin typeface="+mn-lt"/>
                <a:ea typeface="Calibri" panose="020F0502020204030204" pitchFamily="34" charset="0"/>
                <a:cs typeface="Times New Roman" panose="02020603050405020304" pitchFamily="18" charset="0"/>
              </a:rPr>
              <a:t>Vẽ</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màu</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vào</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hoa</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văn</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trang</a:t>
            </a:r>
            <a:r>
              <a:rPr lang="fr-FR" sz="2000" dirty="0">
                <a:latin typeface="+mn-lt"/>
                <a:ea typeface="Calibri" panose="020F0502020204030204" pitchFamily="34" charset="0"/>
                <a:cs typeface="Times New Roman" panose="02020603050405020304" pitchFamily="18" charset="0"/>
              </a:rPr>
              <a:t> </a:t>
            </a:r>
            <a:r>
              <a:rPr lang="fr-FR" sz="2000" dirty="0" err="1">
                <a:latin typeface="+mn-lt"/>
                <a:ea typeface="Calibri" panose="020F0502020204030204" pitchFamily="34" charset="0"/>
                <a:cs typeface="Times New Roman" panose="02020603050405020304" pitchFamily="18" charset="0"/>
              </a:rPr>
              <a:t>trí</a:t>
            </a:r>
            <a:endParaRPr lang="en-US" sz="2000" dirty="0">
              <a:effectLst/>
              <a:latin typeface="+mn-lt"/>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331077">
            <a:off x="7772401" y="3567961"/>
            <a:ext cx="1051440" cy="1786931"/>
          </a:xfrm>
          <a:prstGeom prst="rect">
            <a:avLst/>
          </a:prstGeom>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withEffect">
                                  <p:stCondLst>
                                    <p:cond delay="0"/>
                                  </p:stCondLst>
                                  <p:childTnLst>
                                    <p:set>
                                      <p:cBhvr>
                                        <p:cTn id="6" dur="1" fill="hold">
                                          <p:stCondLst>
                                            <p:cond delay="0"/>
                                          </p:stCondLst>
                                        </p:cTn>
                                        <p:tgtEl>
                                          <p:spTgt spid="1470"/>
                                        </p:tgtEl>
                                        <p:attrNameLst>
                                          <p:attrName>style.visibility</p:attrName>
                                        </p:attrNameLst>
                                      </p:cBhvr>
                                      <p:to>
                                        <p:strVal val="visible"/>
                                      </p:to>
                                    </p:set>
                                    <p:anim calcmode="lin" valueType="num">
                                      <p:cBhvr>
                                        <p:cTn id="7" dur="500" fill="hold"/>
                                        <p:tgtEl>
                                          <p:spTgt spid="1470"/>
                                        </p:tgtEl>
                                        <p:attrNameLst>
                                          <p:attrName>ppt_x</p:attrName>
                                        </p:attrNameLst>
                                      </p:cBhvr>
                                      <p:tavLst>
                                        <p:tav tm="0">
                                          <p:val>
                                            <p:strVal val="#ppt_x"/>
                                          </p:val>
                                        </p:tav>
                                        <p:tav tm="100000">
                                          <p:val>
                                            <p:strVal val="#ppt_x"/>
                                          </p:val>
                                        </p:tav>
                                      </p:tavLst>
                                    </p:anim>
                                    <p:anim calcmode="lin" valueType="num">
                                      <p:cBhvr>
                                        <p:cTn id="8" dur="500" fill="hold"/>
                                        <p:tgtEl>
                                          <p:spTgt spid="1470"/>
                                        </p:tgtEl>
                                        <p:attrNameLst>
                                          <p:attrName>ppt_y</p:attrName>
                                        </p:attrNameLst>
                                      </p:cBhvr>
                                      <p:tavLst>
                                        <p:tav tm="0">
                                          <p:val>
                                            <p:strVal val="#ppt_y-#ppt_h/2"/>
                                          </p:val>
                                        </p:tav>
                                        <p:tav tm="100000">
                                          <p:val>
                                            <p:strVal val="#ppt_y"/>
                                          </p:val>
                                        </p:tav>
                                      </p:tavLst>
                                    </p:anim>
                                    <p:anim calcmode="lin" valueType="num">
                                      <p:cBhvr>
                                        <p:cTn id="9" dur="500" fill="hold"/>
                                        <p:tgtEl>
                                          <p:spTgt spid="1470"/>
                                        </p:tgtEl>
                                        <p:attrNameLst>
                                          <p:attrName>ppt_w</p:attrName>
                                        </p:attrNameLst>
                                      </p:cBhvr>
                                      <p:tavLst>
                                        <p:tav tm="0">
                                          <p:val>
                                            <p:strVal val="#ppt_w"/>
                                          </p:val>
                                        </p:tav>
                                        <p:tav tm="100000">
                                          <p:val>
                                            <p:strVal val="#ppt_w"/>
                                          </p:val>
                                        </p:tav>
                                      </p:tavLst>
                                    </p:anim>
                                    <p:anim calcmode="lin" valueType="num">
                                      <p:cBhvr>
                                        <p:cTn id="10" dur="500" fill="hold"/>
                                        <p:tgtEl>
                                          <p:spTgt spid="1470"/>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barn(inVertical)">
                                      <p:cBhvr>
                                        <p:cTn id="15" dur="500"/>
                                        <p:tgtEl>
                                          <p:spTgt spid="3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barn(inVertical)">
                                      <p:cBhvr>
                                        <p:cTn id="18" dur="500"/>
                                        <p:tgtEl>
                                          <p:spTgt spid="3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barn(inVertical)">
                                      <p:cBhvr>
                                        <p:cTn id="21" dur="500"/>
                                        <p:tgtEl>
                                          <p:spTgt spid="34"/>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barn(inVertical)">
                                      <p:cBhvr>
                                        <p:cTn id="27" dur="500"/>
                                        <p:tgtEl>
                                          <p:spTgt spid="38"/>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barn(inVertical)">
                                      <p:cBhvr>
                                        <p:cTn id="30" dur="500"/>
                                        <p:tgtEl>
                                          <p:spTgt spid="39"/>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barn(inVertical)">
                                      <p:cBhvr>
                                        <p:cTn id="33" dur="500"/>
                                        <p:tgtEl>
                                          <p:spTgt spid="40"/>
                                        </p:tgtEl>
                                      </p:cBhvr>
                                    </p:animEffect>
                                  </p:childTnLst>
                                </p:cTn>
                              </p:par>
                              <p:par>
                                <p:cTn id="34" presetID="16" presetClass="entr" presetSubtype="21" fill="hold" nodeType="withEffect">
                                  <p:stCondLst>
                                    <p:cond delay="0"/>
                                  </p:stCondLst>
                                  <p:childTnLst>
                                    <p:set>
                                      <p:cBhvr>
                                        <p:cTn id="35" dur="1" fill="hold">
                                          <p:stCondLst>
                                            <p:cond delay="0"/>
                                          </p:stCondLst>
                                        </p:cTn>
                                        <p:tgtEl>
                                          <p:spTgt spid="1460"/>
                                        </p:tgtEl>
                                        <p:attrNameLst>
                                          <p:attrName>style.visibility</p:attrName>
                                        </p:attrNameLst>
                                      </p:cBhvr>
                                      <p:to>
                                        <p:strVal val="visible"/>
                                      </p:to>
                                    </p:set>
                                    <p:animEffect transition="in" filter="barn(inVertical)">
                                      <p:cBhvr>
                                        <p:cTn id="36" dur="500"/>
                                        <p:tgtEl>
                                          <p:spTgt spid="1460"/>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500"/>
                                        <p:tgtEl>
                                          <p:spTgt spid="3"/>
                                        </p:tgtEl>
                                      </p:cBhvr>
                                    </p:animEffect>
                                    <p:anim calcmode="lin" valueType="num">
                                      <p:cBhvr>
                                        <p:cTn id="42" dur="500" fill="hold"/>
                                        <p:tgtEl>
                                          <p:spTgt spid="3"/>
                                        </p:tgtEl>
                                        <p:attrNameLst>
                                          <p:attrName>ppt_x</p:attrName>
                                        </p:attrNameLst>
                                      </p:cBhvr>
                                      <p:tavLst>
                                        <p:tav tm="0">
                                          <p:val>
                                            <p:strVal val="#ppt_x"/>
                                          </p:val>
                                        </p:tav>
                                        <p:tav tm="100000">
                                          <p:val>
                                            <p:strVal val="#ppt_x"/>
                                          </p:val>
                                        </p:tav>
                                      </p:tavLst>
                                    </p:anim>
                                    <p:anim calcmode="lin" valueType="num">
                                      <p:cBhvr>
                                        <p:cTn id="43"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500"/>
                                        <p:tgtEl>
                                          <p:spTgt spid="4"/>
                                        </p:tgtEl>
                                      </p:cBhvr>
                                    </p:animEffect>
                                    <p:anim calcmode="lin" valueType="num">
                                      <p:cBhvr>
                                        <p:cTn id="49" dur="500" fill="hold"/>
                                        <p:tgtEl>
                                          <p:spTgt spid="4"/>
                                        </p:tgtEl>
                                        <p:attrNameLst>
                                          <p:attrName>ppt_x</p:attrName>
                                        </p:attrNameLst>
                                      </p:cBhvr>
                                      <p:tavLst>
                                        <p:tav tm="0">
                                          <p:val>
                                            <p:strVal val="#ppt_x"/>
                                          </p:val>
                                        </p:tav>
                                        <p:tav tm="100000">
                                          <p:val>
                                            <p:strVal val="#ppt_x"/>
                                          </p:val>
                                        </p:tav>
                                      </p:tavLst>
                                    </p:anim>
                                    <p:anim calcmode="lin" valueType="num">
                                      <p:cBhvr>
                                        <p:cTn id="50"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500"/>
                                        <p:tgtEl>
                                          <p:spTgt spid="5"/>
                                        </p:tgtEl>
                                      </p:cBhvr>
                                    </p:animEffect>
                                    <p:anim calcmode="lin" valueType="num">
                                      <p:cBhvr>
                                        <p:cTn id="56" dur="500" fill="hold"/>
                                        <p:tgtEl>
                                          <p:spTgt spid="5"/>
                                        </p:tgtEl>
                                        <p:attrNameLst>
                                          <p:attrName>ppt_x</p:attrName>
                                        </p:attrNameLst>
                                      </p:cBhvr>
                                      <p:tavLst>
                                        <p:tav tm="0">
                                          <p:val>
                                            <p:strVal val="#ppt_x"/>
                                          </p:val>
                                        </p:tav>
                                        <p:tav tm="100000">
                                          <p:val>
                                            <p:strVal val="#ppt_x"/>
                                          </p:val>
                                        </p:tav>
                                      </p:tavLst>
                                    </p:anim>
                                    <p:anim calcmode="lin" valueType="num">
                                      <p:cBhvr>
                                        <p:cTn id="57"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fade">
                                      <p:cBhvr>
                                        <p:cTn id="62" dur="500"/>
                                        <p:tgtEl>
                                          <p:spTgt spid="6"/>
                                        </p:tgtEl>
                                      </p:cBhvr>
                                    </p:animEffect>
                                    <p:anim calcmode="lin" valueType="num">
                                      <p:cBhvr>
                                        <p:cTn id="63" dur="500" fill="hold"/>
                                        <p:tgtEl>
                                          <p:spTgt spid="6"/>
                                        </p:tgtEl>
                                        <p:attrNameLst>
                                          <p:attrName>ppt_x</p:attrName>
                                        </p:attrNameLst>
                                      </p:cBhvr>
                                      <p:tavLst>
                                        <p:tav tm="0">
                                          <p:val>
                                            <p:strVal val="#ppt_x"/>
                                          </p:val>
                                        </p:tav>
                                        <p:tav tm="100000">
                                          <p:val>
                                            <p:strVal val="#ppt_x"/>
                                          </p:val>
                                        </p:tav>
                                      </p:tavLst>
                                    </p:anim>
                                    <p:anim calcmode="lin" valueType="num">
                                      <p:cBhvr>
                                        <p:cTn id="64"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0" grpId="0"/>
      <p:bldP spid="32" grpId="0" animBg="1"/>
      <p:bldP spid="33" grpId="0" animBg="1"/>
      <p:bldP spid="34" grpId="0" animBg="1"/>
      <p:bldP spid="2" grpId="0"/>
      <p:bldP spid="38" grpId="0"/>
      <p:bldP spid="39" grpId="0"/>
      <p:bldP spid="40" grpId="0"/>
      <p:bldP spid="3" grpId="0"/>
      <p:bldP spid="4"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87"/>
        <p:cNvGrpSpPr/>
        <p:nvPr/>
      </p:nvGrpSpPr>
      <p:grpSpPr>
        <a:xfrm>
          <a:off x="0" y="0"/>
          <a:ext cx="0" cy="0"/>
          <a:chOff x="0" y="0"/>
          <a:chExt cx="0" cy="0"/>
        </a:xfrm>
      </p:grpSpPr>
      <p:sp>
        <p:nvSpPr>
          <p:cNvPr id="3" name="TextBox 2"/>
          <p:cNvSpPr txBox="1"/>
          <p:nvPr/>
        </p:nvSpPr>
        <p:spPr>
          <a:xfrm>
            <a:off x="1150706" y="441789"/>
            <a:ext cx="6791218" cy="400110"/>
          </a:xfrm>
          <a:prstGeom prst="rect">
            <a:avLst/>
          </a:prstGeom>
          <a:noFill/>
        </p:spPr>
        <p:txBody>
          <a:bodyPr wrap="square" rtlCol="0">
            <a:spAutoFit/>
          </a:bodyPr>
          <a:lstStyle/>
          <a:p>
            <a:pPr algn="ctr"/>
            <a:r>
              <a:rPr lang="en-US" sz="2000" b="1" dirty="0" err="1">
                <a:solidFill>
                  <a:srgbClr val="7030A0"/>
                </a:solidFill>
              </a:rPr>
              <a:t>Một</a:t>
            </a:r>
            <a:r>
              <a:rPr lang="en-US" sz="2000" b="1" dirty="0">
                <a:solidFill>
                  <a:srgbClr val="7030A0"/>
                </a:solidFill>
              </a:rPr>
              <a:t> </a:t>
            </a:r>
            <a:r>
              <a:rPr lang="en-US" sz="2000" b="1" dirty="0" err="1">
                <a:solidFill>
                  <a:srgbClr val="7030A0"/>
                </a:solidFill>
              </a:rPr>
              <a:t>số</a:t>
            </a:r>
            <a:r>
              <a:rPr lang="en-US" sz="2000" b="1" dirty="0">
                <a:solidFill>
                  <a:srgbClr val="7030A0"/>
                </a:solidFill>
              </a:rPr>
              <a:t> </a:t>
            </a:r>
            <a:r>
              <a:rPr lang="en-US" sz="2000" b="1" dirty="0" err="1">
                <a:solidFill>
                  <a:srgbClr val="7030A0"/>
                </a:solidFill>
              </a:rPr>
              <a:t>hình</a:t>
            </a:r>
            <a:r>
              <a:rPr lang="en-US" sz="2000" b="1" dirty="0">
                <a:solidFill>
                  <a:srgbClr val="7030A0"/>
                </a:solidFill>
              </a:rPr>
              <a:t> </a:t>
            </a:r>
            <a:r>
              <a:rPr lang="en-US" sz="2000" b="1" dirty="0" err="1">
                <a:solidFill>
                  <a:srgbClr val="7030A0"/>
                </a:solidFill>
              </a:rPr>
              <a:t>ảnh</a:t>
            </a:r>
            <a:r>
              <a:rPr lang="en-US" sz="2000" b="1" dirty="0">
                <a:solidFill>
                  <a:srgbClr val="7030A0"/>
                </a:solidFill>
              </a:rPr>
              <a:t> </a:t>
            </a:r>
            <a:r>
              <a:rPr lang="en-US" sz="2000" b="1" dirty="0" err="1">
                <a:solidFill>
                  <a:srgbClr val="7030A0"/>
                </a:solidFill>
              </a:rPr>
              <a:t>tham</a:t>
            </a:r>
            <a:r>
              <a:rPr lang="en-US" sz="2000" b="1" dirty="0">
                <a:solidFill>
                  <a:srgbClr val="7030A0"/>
                </a:solidFill>
              </a:rPr>
              <a:t> </a:t>
            </a:r>
            <a:r>
              <a:rPr lang="en-US" sz="2000" b="1" dirty="0" err="1">
                <a:solidFill>
                  <a:srgbClr val="7030A0"/>
                </a:solidFill>
              </a:rPr>
              <a:t>khảo</a:t>
            </a:r>
            <a:endParaRPr lang="en-US" sz="2000" b="1" dirty="0">
              <a:solidFill>
                <a:srgbClr val="7030A0"/>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897"/>
          <a:stretch/>
        </p:blipFill>
        <p:spPr>
          <a:xfrm>
            <a:off x="1007220" y="1026833"/>
            <a:ext cx="4852955" cy="373019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3698" y="837368"/>
            <a:ext cx="2225233" cy="96997"/>
          </a:xfrm>
          <a:prstGeom prst="rect">
            <a:avLst/>
          </a:prstGeom>
        </p:spPr>
      </p:pic>
      <p:sp>
        <p:nvSpPr>
          <p:cNvPr id="6" name="TextBox 5"/>
          <p:cNvSpPr txBox="1"/>
          <p:nvPr/>
        </p:nvSpPr>
        <p:spPr>
          <a:xfrm>
            <a:off x="5558319" y="2311686"/>
            <a:ext cx="3092522" cy="872034"/>
          </a:xfrm>
          <a:prstGeom prst="rect">
            <a:avLst/>
          </a:prstGeom>
          <a:noFill/>
        </p:spPr>
        <p:txBody>
          <a:bodyPr wrap="square" rtlCol="0">
            <a:spAutoFit/>
          </a:bodyPr>
          <a:lstStyle/>
          <a:p>
            <a:pPr algn="ctr">
              <a:lnSpc>
                <a:spcPct val="150000"/>
              </a:lnSpc>
            </a:pPr>
            <a:r>
              <a:rPr lang="en-US" sz="1800" dirty="0" err="1"/>
              <a:t>Sản</a:t>
            </a:r>
            <a:r>
              <a:rPr lang="en-US" sz="1800" dirty="0"/>
              <a:t> </a:t>
            </a:r>
            <a:r>
              <a:rPr lang="en-US" sz="1800" dirty="0" err="1"/>
              <a:t>phẩm</a:t>
            </a:r>
            <a:r>
              <a:rPr lang="en-US" sz="1800" dirty="0"/>
              <a:t> </a:t>
            </a:r>
            <a:r>
              <a:rPr lang="en-US" sz="1800" dirty="0" err="1"/>
              <a:t>mĩ</a:t>
            </a:r>
            <a:r>
              <a:rPr lang="en-US" sz="1800" dirty="0"/>
              <a:t> </a:t>
            </a:r>
            <a:r>
              <a:rPr lang="en-US" sz="1800" dirty="0" err="1"/>
              <a:t>thuật</a:t>
            </a:r>
            <a:r>
              <a:rPr lang="en-US" sz="1800" dirty="0"/>
              <a:t> </a:t>
            </a:r>
            <a:r>
              <a:rPr lang="en-US" sz="1800" dirty="0" err="1"/>
              <a:t>thiết</a:t>
            </a:r>
            <a:r>
              <a:rPr lang="en-US" sz="1800" dirty="0"/>
              <a:t> </a:t>
            </a:r>
            <a:r>
              <a:rPr lang="en-US" sz="1800" dirty="0" err="1"/>
              <a:t>kế</a:t>
            </a:r>
            <a:r>
              <a:rPr lang="en-US" sz="1800" dirty="0"/>
              <a:t> </a:t>
            </a:r>
            <a:r>
              <a:rPr lang="en-US" sz="1800" dirty="0" err="1"/>
              <a:t>áo</a:t>
            </a:r>
            <a:r>
              <a:rPr lang="en-US" sz="1800" dirty="0"/>
              <a:t> </a:t>
            </a:r>
            <a:r>
              <a:rPr lang="en-US" sz="1800" dirty="0" err="1"/>
              <a:t>dài</a:t>
            </a:r>
            <a:r>
              <a:rPr lang="en-US" sz="1800" dirty="0"/>
              <a:t>, </a:t>
            </a:r>
            <a:r>
              <a:rPr lang="en-US" sz="1800" dirty="0" err="1"/>
              <a:t>Nguyễn</a:t>
            </a:r>
            <a:r>
              <a:rPr lang="en-US" sz="1800" dirty="0"/>
              <a:t> </a:t>
            </a:r>
            <a:r>
              <a:rPr lang="en-US" sz="1800" dirty="0" err="1"/>
              <a:t>Hồng</a:t>
            </a:r>
            <a:r>
              <a:rPr lang="en-US" sz="1800" dirty="0"/>
              <a:t> </a:t>
            </a:r>
            <a:r>
              <a:rPr lang="en-US" sz="1800" dirty="0" err="1"/>
              <a:t>Quân</a:t>
            </a:r>
            <a:endParaRPr lang="en-US" sz="1800" dirty="0"/>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p:tgtEl>
                                          <p:spTgt spid="4"/>
                                        </p:tgtEl>
                                        <p:attrNameLst>
                                          <p:attrName>ppt_x</p:attrName>
                                        </p:attrNameLst>
                                      </p:cBhvr>
                                      <p:tavLst>
                                        <p:tav tm="0">
                                          <p:val>
                                            <p:strVal val="#ppt_x-#ppt_w*1.125000"/>
                                          </p:val>
                                        </p:tav>
                                        <p:tav tm="100000">
                                          <p:val>
                                            <p:strVal val="#ppt_x"/>
                                          </p:val>
                                        </p:tav>
                                      </p:tavLst>
                                    </p:anim>
                                    <p:animEffect transition="in" filter="wipe(right)">
                                      <p:cBhvr>
                                        <p:cTn id="20" dur="500"/>
                                        <p:tgtEl>
                                          <p:spTgt spid="4"/>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p:tgtEl>
                                          <p:spTgt spid="6"/>
                                        </p:tgtEl>
                                        <p:attrNameLst>
                                          <p:attrName>ppt_x</p:attrName>
                                        </p:attrNameLst>
                                      </p:cBhvr>
                                      <p:tavLst>
                                        <p:tav tm="0">
                                          <p:val>
                                            <p:strVal val="#ppt_x-#ppt_w*1.125000"/>
                                          </p:val>
                                        </p:tav>
                                        <p:tav tm="100000">
                                          <p:val>
                                            <p:strVal val="#ppt_x"/>
                                          </p:val>
                                        </p:tav>
                                      </p:tavLst>
                                    </p:anim>
                                    <p:animEffect transition="in" filter="wipe(right)">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87"/>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20495"/>
          <a:stretch/>
        </p:blipFill>
        <p:spPr>
          <a:xfrm>
            <a:off x="6164491" y="391119"/>
            <a:ext cx="2339436" cy="4386363"/>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12731" r="9273"/>
          <a:stretch/>
        </p:blipFill>
        <p:spPr>
          <a:xfrm>
            <a:off x="3386625" y="391119"/>
            <a:ext cx="2387451" cy="4218378"/>
          </a:xfrm>
          <a:prstGeom prst="rect">
            <a:avLst/>
          </a:prstGeom>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13219" r="15555"/>
          <a:stretch/>
        </p:blipFill>
        <p:spPr>
          <a:xfrm>
            <a:off x="1076822" y="409105"/>
            <a:ext cx="1943780" cy="4243341"/>
          </a:xfrm>
          <a:prstGeom prst="rect">
            <a:avLst/>
          </a:prstGeom>
        </p:spPr>
      </p:pic>
      <p:sp>
        <p:nvSpPr>
          <p:cNvPr id="12" name="TextBox 11"/>
          <p:cNvSpPr txBox="1"/>
          <p:nvPr/>
        </p:nvSpPr>
        <p:spPr>
          <a:xfrm>
            <a:off x="2739847" y="4510355"/>
            <a:ext cx="3614718" cy="400110"/>
          </a:xfrm>
          <a:prstGeom prst="rect">
            <a:avLst/>
          </a:prstGeom>
          <a:solidFill>
            <a:schemeClr val="accent4">
              <a:lumMod val="90000"/>
            </a:schemeClr>
          </a:solidFill>
        </p:spPr>
        <p:txBody>
          <a:bodyPr wrap="square" rtlCol="0">
            <a:spAutoFit/>
          </a:bodyPr>
          <a:lstStyle/>
          <a:p>
            <a:r>
              <a:rPr lang="en-US" sz="2000" dirty="0" err="1"/>
              <a:t>Áo</a:t>
            </a:r>
            <a:r>
              <a:rPr lang="en-US" sz="2000" dirty="0"/>
              <a:t> </a:t>
            </a:r>
            <a:r>
              <a:rPr lang="en-US" sz="2000" dirty="0" err="1"/>
              <a:t>dài</a:t>
            </a:r>
            <a:r>
              <a:rPr lang="en-US" sz="2000" dirty="0"/>
              <a:t> </a:t>
            </a:r>
            <a:r>
              <a:rPr lang="en-US" sz="2000" dirty="0" err="1"/>
              <a:t>với</a:t>
            </a:r>
            <a:r>
              <a:rPr lang="en-US" sz="2000" dirty="0"/>
              <a:t> </a:t>
            </a:r>
            <a:r>
              <a:rPr lang="en-US" sz="2000" dirty="0" err="1"/>
              <a:t>họa</a:t>
            </a:r>
            <a:r>
              <a:rPr lang="en-US" sz="2000" dirty="0"/>
              <a:t> </a:t>
            </a:r>
            <a:r>
              <a:rPr lang="en-US" sz="2000" dirty="0" err="1"/>
              <a:t>tiết</a:t>
            </a:r>
            <a:r>
              <a:rPr lang="en-US" sz="2000" dirty="0"/>
              <a:t> </a:t>
            </a:r>
            <a:r>
              <a:rPr lang="en-US" sz="2000" dirty="0" err="1"/>
              <a:t>trống</a:t>
            </a:r>
            <a:r>
              <a:rPr lang="en-US" sz="2000" dirty="0"/>
              <a:t> </a:t>
            </a:r>
            <a:r>
              <a:rPr lang="en-US" sz="2000" dirty="0" err="1"/>
              <a:t>đồng</a:t>
            </a:r>
            <a:endParaRPr lang="en-US" sz="2000" dirty="0"/>
          </a:p>
        </p:txBody>
      </p:sp>
    </p:spTree>
    <p:extLst>
      <p:ext uri="{BB962C8B-B14F-4D97-AF65-F5344CB8AC3E}">
        <p14:creationId xmlns:p14="http://schemas.microsoft.com/office/powerpoint/2010/main" val="2554861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anim calcmode="lin" valueType="num">
                                      <p:cBhvr>
                                        <p:cTn id="23" dur="500" fill="hold"/>
                                        <p:tgtEl>
                                          <p:spTgt spid="12"/>
                                        </p:tgtEl>
                                        <p:attrNameLst>
                                          <p:attrName>ppt_x</p:attrName>
                                        </p:attrNameLst>
                                      </p:cBhvr>
                                      <p:tavLst>
                                        <p:tav tm="0">
                                          <p:val>
                                            <p:strVal val="#ppt_x"/>
                                          </p:val>
                                        </p:tav>
                                        <p:tav tm="100000">
                                          <p:val>
                                            <p:strVal val="#ppt_x"/>
                                          </p:val>
                                        </p:tav>
                                      </p:tavLst>
                                    </p:anim>
                                    <p:anim calcmode="lin" valueType="num">
                                      <p:cBhvr>
                                        <p:cTn id="24"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0"/>
        <p:cNvGrpSpPr/>
        <p:nvPr/>
      </p:nvGrpSpPr>
      <p:grpSpPr>
        <a:xfrm>
          <a:off x="0" y="0"/>
          <a:ext cx="0" cy="0"/>
          <a:chOff x="0" y="0"/>
          <a:chExt cx="0" cy="0"/>
        </a:xfrm>
      </p:grpSpPr>
      <p:sp>
        <p:nvSpPr>
          <p:cNvPr id="1261" name="Google Shape;1261;p34"/>
          <p:cNvSpPr txBox="1">
            <a:spLocks noGrp="1"/>
          </p:cNvSpPr>
          <p:nvPr>
            <p:ph type="title"/>
          </p:nvPr>
        </p:nvSpPr>
        <p:spPr>
          <a:xfrm>
            <a:off x="1850158" y="557748"/>
            <a:ext cx="58527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b="1" dirty="0">
                <a:solidFill>
                  <a:srgbClr val="002060"/>
                </a:solidFill>
                <a:latin typeface="+mn-lt"/>
              </a:rPr>
              <a:t>Ai </a:t>
            </a:r>
            <a:r>
              <a:rPr lang="en-US" sz="3200" b="1" dirty="0" err="1">
                <a:solidFill>
                  <a:srgbClr val="002060"/>
                </a:solidFill>
                <a:latin typeface="+mn-lt"/>
              </a:rPr>
              <a:t>nhanh</a:t>
            </a:r>
            <a:r>
              <a:rPr lang="en-US" sz="3200" b="1" dirty="0">
                <a:solidFill>
                  <a:srgbClr val="002060"/>
                </a:solidFill>
                <a:latin typeface="+mn-lt"/>
              </a:rPr>
              <a:t> </a:t>
            </a:r>
            <a:r>
              <a:rPr lang="en-US" sz="3200" b="1" dirty="0" err="1">
                <a:solidFill>
                  <a:srgbClr val="002060"/>
                </a:solidFill>
                <a:latin typeface="+mn-lt"/>
              </a:rPr>
              <a:t>trí</a:t>
            </a:r>
            <a:r>
              <a:rPr lang="en-US" sz="3200" b="1" dirty="0">
                <a:solidFill>
                  <a:srgbClr val="002060"/>
                </a:solidFill>
                <a:latin typeface="+mn-lt"/>
              </a:rPr>
              <a:t> </a:t>
            </a:r>
            <a:r>
              <a:rPr lang="en-US" sz="3200" b="1" dirty="0" err="1">
                <a:solidFill>
                  <a:srgbClr val="002060"/>
                </a:solidFill>
                <a:latin typeface="+mn-lt"/>
              </a:rPr>
              <a:t>hơn</a:t>
            </a:r>
            <a:r>
              <a:rPr lang="en-US" sz="3200" b="1" dirty="0">
                <a:solidFill>
                  <a:srgbClr val="002060"/>
                </a:solidFill>
                <a:latin typeface="+mn-lt"/>
              </a:rPr>
              <a:t>?</a:t>
            </a:r>
            <a:endParaRPr sz="3200" b="1" dirty="0">
              <a:solidFill>
                <a:srgbClr val="002060"/>
              </a:solidFill>
              <a:latin typeface="+mn-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8590" y="284695"/>
            <a:ext cx="882025" cy="90710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906" y="2460171"/>
            <a:ext cx="3327064" cy="2269057"/>
          </a:xfrm>
          <a:prstGeom prst="rect">
            <a:avLst/>
          </a:prstGeom>
        </p:spPr>
      </p:pic>
      <p:sp>
        <p:nvSpPr>
          <p:cNvPr id="6" name="TextBox 5"/>
          <p:cNvSpPr txBox="1"/>
          <p:nvPr/>
        </p:nvSpPr>
        <p:spPr>
          <a:xfrm>
            <a:off x="4136970" y="2897312"/>
            <a:ext cx="3074351" cy="872034"/>
          </a:xfrm>
          <a:prstGeom prst="rect">
            <a:avLst/>
          </a:prstGeom>
          <a:noFill/>
        </p:spPr>
        <p:txBody>
          <a:bodyPr wrap="square" rtlCol="0">
            <a:spAutoFit/>
          </a:bodyPr>
          <a:lstStyle/>
          <a:p>
            <a:pPr algn="ctr">
              <a:lnSpc>
                <a:spcPct val="150000"/>
              </a:lnSpc>
            </a:pPr>
            <a:r>
              <a:rPr lang="en-US" sz="1800" i="1" dirty="0" err="1"/>
              <a:t>Hình</a:t>
            </a:r>
            <a:r>
              <a:rPr lang="en-US" sz="1800" i="1" dirty="0"/>
              <a:t> </a:t>
            </a:r>
            <a:r>
              <a:rPr lang="en-US" sz="1800" i="1" dirty="0" err="1"/>
              <a:t>khắc</a:t>
            </a:r>
            <a:r>
              <a:rPr lang="en-US" sz="1800" i="1" dirty="0"/>
              <a:t> </a:t>
            </a:r>
            <a:r>
              <a:rPr lang="en-US" sz="1800" i="1" dirty="0" err="1"/>
              <a:t>mặt</a:t>
            </a:r>
            <a:r>
              <a:rPr lang="en-US" sz="1800" i="1" dirty="0"/>
              <a:t> </a:t>
            </a:r>
            <a:r>
              <a:rPr lang="en-US" sz="1800" i="1" dirty="0" err="1"/>
              <a:t>người</a:t>
            </a:r>
            <a:r>
              <a:rPr lang="en-US" sz="1800" i="1" dirty="0"/>
              <a:t> </a:t>
            </a:r>
          </a:p>
          <a:p>
            <a:pPr algn="ctr">
              <a:lnSpc>
                <a:spcPct val="150000"/>
              </a:lnSpc>
            </a:pPr>
            <a:r>
              <a:rPr lang="en-US" sz="1800" i="1" dirty="0"/>
              <a:t>(hang </a:t>
            </a:r>
            <a:r>
              <a:rPr lang="en-US" sz="1800" i="1" dirty="0" err="1"/>
              <a:t>Đồng</a:t>
            </a:r>
            <a:r>
              <a:rPr lang="en-US" sz="1800" i="1" dirty="0"/>
              <a:t> </a:t>
            </a:r>
            <a:r>
              <a:rPr lang="en-US" sz="1800" i="1" dirty="0" err="1"/>
              <a:t>Nội</a:t>
            </a:r>
            <a:r>
              <a:rPr lang="en-US" sz="1800" i="1" dirty="0"/>
              <a:t>, </a:t>
            </a:r>
            <a:r>
              <a:rPr lang="en-US" sz="1800" i="1" dirty="0" err="1"/>
              <a:t>Hòa</a:t>
            </a:r>
            <a:r>
              <a:rPr lang="en-US" sz="1800" i="1" dirty="0"/>
              <a:t> </a:t>
            </a:r>
            <a:r>
              <a:rPr lang="en-US" sz="1800" i="1" dirty="0" err="1"/>
              <a:t>Bình</a:t>
            </a:r>
            <a:r>
              <a:rPr lang="en-US" sz="1800" i="1" dirty="0"/>
              <a:t>) </a:t>
            </a:r>
          </a:p>
        </p:txBody>
      </p:sp>
      <p:sp>
        <p:nvSpPr>
          <p:cNvPr id="7" name="Rounded Rectangular Callout 6"/>
          <p:cNvSpPr/>
          <p:nvPr/>
        </p:nvSpPr>
        <p:spPr>
          <a:xfrm>
            <a:off x="1613044" y="1222069"/>
            <a:ext cx="5928187" cy="1146481"/>
          </a:xfrm>
          <a:prstGeom prst="wedgeRoundRectCallout">
            <a:avLst>
              <a:gd name="adj1" fmla="val -53982"/>
              <a:gd name="adj2" fmla="val 46814"/>
              <a:gd name="adj3" fmla="val 16667"/>
            </a:avLst>
          </a:prstGeom>
          <a:solidFill>
            <a:schemeClr val="tx1">
              <a:lumMod val="40000"/>
              <a:lumOff val="6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695236" y="1296876"/>
            <a:ext cx="5845995" cy="958660"/>
          </a:xfrm>
          <a:prstGeom prst="rect">
            <a:avLst/>
          </a:prstGeom>
          <a:noFill/>
        </p:spPr>
        <p:txBody>
          <a:bodyPr wrap="square" rtlCol="0">
            <a:spAutoFit/>
          </a:bodyPr>
          <a:lstStyle/>
          <a:p>
            <a:pPr algn="ctr">
              <a:lnSpc>
                <a:spcPct val="150000"/>
              </a:lnSpc>
            </a:pPr>
            <a:r>
              <a:rPr lang="en-US" sz="2000" dirty="0" err="1"/>
              <a:t>Những</a:t>
            </a:r>
            <a:r>
              <a:rPr lang="en-US" sz="2000" dirty="0"/>
              <a:t> </a:t>
            </a:r>
            <a:r>
              <a:rPr lang="en-US" sz="2000" dirty="0" err="1"/>
              <a:t>hình</a:t>
            </a:r>
            <a:r>
              <a:rPr lang="en-US" sz="2000" dirty="0"/>
              <a:t> </a:t>
            </a:r>
            <a:r>
              <a:rPr lang="en-US" sz="2000" dirty="0" err="1"/>
              <a:t>ảnh</a:t>
            </a:r>
            <a:r>
              <a:rPr lang="en-US" sz="2000" dirty="0"/>
              <a:t> </a:t>
            </a:r>
            <a:r>
              <a:rPr lang="en-US" sz="2000" dirty="0" err="1"/>
              <a:t>dưới</a:t>
            </a:r>
            <a:r>
              <a:rPr lang="en-US" sz="2000" dirty="0"/>
              <a:t> </a:t>
            </a:r>
            <a:r>
              <a:rPr lang="en-US" sz="2000" dirty="0" err="1"/>
              <a:t>đây</a:t>
            </a:r>
            <a:r>
              <a:rPr lang="en-US" sz="2000" dirty="0"/>
              <a:t> </a:t>
            </a:r>
            <a:r>
              <a:rPr lang="en-US" sz="2000" dirty="0" err="1"/>
              <a:t>gợi</a:t>
            </a:r>
            <a:r>
              <a:rPr lang="en-US" sz="2000" dirty="0"/>
              <a:t> </a:t>
            </a:r>
            <a:r>
              <a:rPr lang="en-US" sz="2000" dirty="0" err="1"/>
              <a:t>cho</a:t>
            </a:r>
            <a:r>
              <a:rPr lang="en-US" sz="2000" dirty="0"/>
              <a:t> </a:t>
            </a:r>
            <a:r>
              <a:rPr lang="en-US" sz="2000" dirty="0" err="1"/>
              <a:t>em</a:t>
            </a:r>
            <a:r>
              <a:rPr lang="en-US" sz="2000" dirty="0"/>
              <a:t> </a:t>
            </a:r>
            <a:r>
              <a:rPr lang="en-US" sz="2000" dirty="0" err="1"/>
              <a:t>liên</a:t>
            </a:r>
            <a:r>
              <a:rPr lang="en-US" sz="2000" dirty="0"/>
              <a:t> </a:t>
            </a:r>
            <a:r>
              <a:rPr lang="en-US" sz="2000" dirty="0" err="1"/>
              <a:t>tưởng</a:t>
            </a:r>
            <a:r>
              <a:rPr lang="en-US" sz="2000" dirty="0"/>
              <a:t> </a:t>
            </a:r>
            <a:r>
              <a:rPr lang="en-US" sz="2000" dirty="0" err="1"/>
              <a:t>đến</a:t>
            </a:r>
            <a:r>
              <a:rPr lang="en-US" sz="2000" dirty="0"/>
              <a:t> </a:t>
            </a:r>
            <a:r>
              <a:rPr lang="en-US" sz="2000" dirty="0" err="1"/>
              <a:t>thời</a:t>
            </a:r>
            <a:r>
              <a:rPr lang="en-US" sz="2000" dirty="0"/>
              <a:t> </a:t>
            </a:r>
            <a:r>
              <a:rPr lang="en-US" sz="2000" dirty="0" err="1"/>
              <a:t>kì</a:t>
            </a:r>
            <a:r>
              <a:rPr lang="en-US" sz="2000" dirty="0"/>
              <a:t> </a:t>
            </a:r>
            <a:r>
              <a:rPr lang="en-US" sz="2000" dirty="0" err="1"/>
              <a:t>nào</a:t>
            </a:r>
            <a:r>
              <a:rPr lang="en-US" sz="2000" dirty="0"/>
              <a:t> </a:t>
            </a:r>
            <a:r>
              <a:rPr lang="en-US" sz="2000" dirty="0" err="1"/>
              <a:t>của</a:t>
            </a:r>
            <a:r>
              <a:rPr lang="en-US" sz="2000" dirty="0"/>
              <a:t> </a:t>
            </a:r>
            <a:r>
              <a:rPr lang="en-US" sz="2000" dirty="0" err="1"/>
              <a:t>mĩ</a:t>
            </a:r>
            <a:r>
              <a:rPr lang="en-US" sz="2000" dirty="0"/>
              <a:t> </a:t>
            </a:r>
            <a:r>
              <a:rPr lang="en-US" sz="2000" dirty="0" err="1"/>
              <a:t>thuật</a:t>
            </a:r>
            <a:r>
              <a:rPr lang="en-US" sz="2000" dirty="0"/>
              <a:t> </a:t>
            </a:r>
            <a:r>
              <a:rPr lang="en-US" sz="2000" dirty="0" err="1"/>
              <a:t>Việt</a:t>
            </a:r>
            <a:r>
              <a:rPr lang="en-US" sz="2000" dirty="0"/>
              <a:t> Nam?</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anim calcmode="lin" valueType="num">
                                      <p:cBhvr>
                                        <p:cTn id="16" dur="500" fill="hold"/>
                                        <p:tgtEl>
                                          <p:spTgt spid="5"/>
                                        </p:tgtEl>
                                        <p:attrNameLst>
                                          <p:attrName>ppt_x</p:attrName>
                                        </p:attrNameLst>
                                      </p:cBhvr>
                                      <p:tavLst>
                                        <p:tav tm="0">
                                          <p:val>
                                            <p:strVal val="#ppt_x"/>
                                          </p:val>
                                        </p:tav>
                                        <p:tav tm="100000">
                                          <p:val>
                                            <p:strVal val="#ppt_x"/>
                                          </p:val>
                                        </p:tav>
                                      </p:tavLst>
                                    </p:anim>
                                    <p:anim calcmode="lin" valueType="num">
                                      <p:cBhvr>
                                        <p:cTn id="17" dur="500" fill="hold"/>
                                        <p:tgtEl>
                                          <p:spTgt spid="5"/>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anim calcmode="lin" valueType="num">
                                      <p:cBhvr>
                                        <p:cTn id="21" dur="500" fill="hold"/>
                                        <p:tgtEl>
                                          <p:spTgt spid="6"/>
                                        </p:tgtEl>
                                        <p:attrNameLst>
                                          <p:attrName>ppt_x</p:attrName>
                                        </p:attrNameLst>
                                      </p:cBhvr>
                                      <p:tavLst>
                                        <p:tav tm="0">
                                          <p:val>
                                            <p:strVal val="#ppt_x"/>
                                          </p:val>
                                        </p:tav>
                                        <p:tav tm="100000">
                                          <p:val>
                                            <p:strVal val="#ppt_x"/>
                                          </p:val>
                                        </p:tav>
                                      </p:tavLst>
                                    </p:anim>
                                    <p:anim calcmode="lin" valueType="num">
                                      <p:cBhvr>
                                        <p:cTn id="22"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54831" y="616450"/>
            <a:ext cx="4685015" cy="584775"/>
          </a:xfrm>
          <a:prstGeom prst="rect">
            <a:avLst/>
          </a:prstGeom>
          <a:noFill/>
        </p:spPr>
        <p:txBody>
          <a:bodyPr wrap="square" rtlCol="0">
            <a:spAutoFit/>
          </a:bodyPr>
          <a:lstStyle/>
          <a:p>
            <a:pPr algn="ctr"/>
            <a:r>
              <a:rPr lang="en-US" sz="3200" b="1" dirty="0">
                <a:solidFill>
                  <a:schemeClr val="bg1">
                    <a:lumMod val="50000"/>
                  </a:schemeClr>
                </a:solidFill>
              </a:rPr>
              <a:t>3. THẢO LUẬN</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5166" b="3104"/>
          <a:stretch/>
        </p:blipFill>
        <p:spPr>
          <a:xfrm>
            <a:off x="3369702" y="1299364"/>
            <a:ext cx="4900776" cy="3226086"/>
          </a:xfrm>
          <a:prstGeom prst="ellipse">
            <a:avLst/>
          </a:prstGeom>
          <a:ln>
            <a:noFill/>
          </a:ln>
          <a:effectLst>
            <a:softEdge rad="112500"/>
          </a:effectLst>
        </p:spPr>
      </p:pic>
      <p:sp>
        <p:nvSpPr>
          <p:cNvPr id="5" name="TextBox 4"/>
          <p:cNvSpPr txBox="1"/>
          <p:nvPr/>
        </p:nvSpPr>
        <p:spPr>
          <a:xfrm>
            <a:off x="4016977" y="1942911"/>
            <a:ext cx="3760341" cy="1938992"/>
          </a:xfrm>
          <a:prstGeom prst="rect">
            <a:avLst/>
          </a:prstGeom>
          <a:noFill/>
        </p:spPr>
        <p:txBody>
          <a:bodyPr wrap="square" rtlCol="0">
            <a:spAutoFit/>
          </a:bodyPr>
          <a:lstStyle/>
          <a:p>
            <a:pPr algn="just">
              <a:lnSpc>
                <a:spcPct val="150000"/>
              </a:lnSpc>
            </a:pPr>
            <a:r>
              <a:rPr lang="nl-NL" sz="2000" dirty="0"/>
              <a:t>Căn cứ vào sản phẩm mĩ thuật vừa thực hiện, hãy trưng bày và trao đổi nhóm để chia sẻ về sản phẩm.</a:t>
            </a:r>
            <a:endParaRPr lang="en-US" sz="20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802" y="807912"/>
            <a:ext cx="3849175" cy="3849175"/>
          </a:xfrm>
          <a:prstGeom prst="rect">
            <a:avLst/>
          </a:prstGeom>
        </p:spPr>
      </p:pic>
    </p:spTree>
    <p:extLst>
      <p:ext uri="{BB962C8B-B14F-4D97-AF65-F5344CB8AC3E}">
        <p14:creationId xmlns:p14="http://schemas.microsoft.com/office/powerpoint/2010/main" val="1275228624"/>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7"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17"/>
        <p:cNvGrpSpPr/>
        <p:nvPr/>
      </p:nvGrpSpPr>
      <p:grpSpPr>
        <a:xfrm>
          <a:off x="0" y="0"/>
          <a:ext cx="0" cy="0"/>
          <a:chOff x="0" y="0"/>
          <a:chExt cx="0" cy="0"/>
        </a:xfrm>
      </p:grpSpPr>
      <p:grpSp>
        <p:nvGrpSpPr>
          <p:cNvPr id="1819" name="Google Shape;1819;p45"/>
          <p:cNvGrpSpPr/>
          <p:nvPr/>
        </p:nvGrpSpPr>
        <p:grpSpPr>
          <a:xfrm>
            <a:off x="3656175" y="1179325"/>
            <a:ext cx="1831650" cy="3425075"/>
            <a:chOff x="3656175" y="1179325"/>
            <a:chExt cx="1831650" cy="3425075"/>
          </a:xfrm>
        </p:grpSpPr>
        <p:sp>
          <p:nvSpPr>
            <p:cNvPr id="1820" name="Google Shape;1820;p45"/>
            <p:cNvSpPr/>
            <p:nvPr/>
          </p:nvSpPr>
          <p:spPr>
            <a:xfrm rot="10800000">
              <a:off x="4817625" y="4162975"/>
              <a:ext cx="670200" cy="39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5"/>
            <p:cNvSpPr/>
            <p:nvPr/>
          </p:nvSpPr>
          <p:spPr>
            <a:xfrm rot="10800000">
              <a:off x="3656175" y="2871913"/>
              <a:ext cx="670200" cy="39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5"/>
            <p:cNvSpPr/>
            <p:nvPr/>
          </p:nvSpPr>
          <p:spPr>
            <a:xfrm rot="10800000">
              <a:off x="4817625" y="1580875"/>
              <a:ext cx="670200" cy="39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5"/>
            <p:cNvSpPr/>
            <p:nvPr/>
          </p:nvSpPr>
          <p:spPr>
            <a:xfrm rot="-5400000">
              <a:off x="3156975" y="2790750"/>
              <a:ext cx="2820600" cy="39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5"/>
            <p:cNvSpPr/>
            <p:nvPr/>
          </p:nvSpPr>
          <p:spPr>
            <a:xfrm rot="-5400000">
              <a:off x="4145775" y="3761400"/>
              <a:ext cx="843000" cy="843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5"/>
            <p:cNvSpPr/>
            <p:nvPr/>
          </p:nvSpPr>
          <p:spPr>
            <a:xfrm rot="-5400000">
              <a:off x="4145775" y="2470363"/>
              <a:ext cx="843000" cy="84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5"/>
            <p:cNvSpPr/>
            <p:nvPr/>
          </p:nvSpPr>
          <p:spPr>
            <a:xfrm rot="-5400000">
              <a:off x="4145775" y="1179325"/>
              <a:ext cx="843000" cy="843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3" name="Google Shape;1833;p45"/>
          <p:cNvSpPr txBox="1">
            <a:spLocks noGrp="1"/>
          </p:cNvSpPr>
          <p:nvPr>
            <p:ph type="title" idx="4294967295"/>
          </p:nvPr>
        </p:nvSpPr>
        <p:spPr>
          <a:xfrm>
            <a:off x="4207575" y="1241125"/>
            <a:ext cx="719400" cy="71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solidFill>
                  <a:schemeClr val="dk2"/>
                </a:solidFill>
                <a:latin typeface="+mn-lt"/>
              </a:rPr>
              <a:t>01</a:t>
            </a:r>
            <a:endParaRPr sz="3200" dirty="0">
              <a:solidFill>
                <a:schemeClr val="dk2"/>
              </a:solidFill>
              <a:latin typeface="+mn-lt"/>
            </a:endParaRPr>
          </a:p>
        </p:txBody>
      </p:sp>
      <p:sp>
        <p:nvSpPr>
          <p:cNvPr id="1834" name="Google Shape;1834;p45"/>
          <p:cNvSpPr txBox="1">
            <a:spLocks noGrp="1"/>
          </p:cNvSpPr>
          <p:nvPr>
            <p:ph type="title" idx="4294967295"/>
          </p:nvPr>
        </p:nvSpPr>
        <p:spPr>
          <a:xfrm>
            <a:off x="4207575" y="2532163"/>
            <a:ext cx="719400" cy="71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a:solidFill>
                  <a:schemeClr val="dk2"/>
                </a:solidFill>
                <a:latin typeface="+mn-lt"/>
              </a:rPr>
              <a:t>02</a:t>
            </a:r>
            <a:endParaRPr sz="3200">
              <a:solidFill>
                <a:schemeClr val="dk2"/>
              </a:solidFill>
              <a:latin typeface="+mn-lt"/>
            </a:endParaRPr>
          </a:p>
        </p:txBody>
      </p:sp>
      <p:sp>
        <p:nvSpPr>
          <p:cNvPr id="1835" name="Google Shape;1835;p45"/>
          <p:cNvSpPr txBox="1">
            <a:spLocks noGrp="1"/>
          </p:cNvSpPr>
          <p:nvPr>
            <p:ph type="title" idx="4294967295"/>
          </p:nvPr>
        </p:nvSpPr>
        <p:spPr>
          <a:xfrm>
            <a:off x="4207575" y="3823213"/>
            <a:ext cx="719400" cy="71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a:solidFill>
                  <a:schemeClr val="dk2"/>
                </a:solidFill>
                <a:latin typeface="+mn-lt"/>
              </a:rPr>
              <a:t>03</a:t>
            </a:r>
            <a:endParaRPr sz="3200">
              <a:solidFill>
                <a:schemeClr val="dk2"/>
              </a:solidFill>
              <a:latin typeface="+mn-lt"/>
            </a:endParaRPr>
          </a:p>
        </p:txBody>
      </p:sp>
      <p:sp>
        <p:nvSpPr>
          <p:cNvPr id="2" name="Line Callout 1 (Border and Accent Bar) 1"/>
          <p:cNvSpPr/>
          <p:nvPr/>
        </p:nvSpPr>
        <p:spPr>
          <a:xfrm>
            <a:off x="936806" y="523982"/>
            <a:ext cx="1818527" cy="676046"/>
          </a:xfrm>
          <a:prstGeom prst="accentBorderCallout1">
            <a:avLst>
              <a:gd name="adj1" fmla="val 18750"/>
              <a:gd name="adj2" fmla="val -8333"/>
              <a:gd name="adj3" fmla="val 19005"/>
              <a:gd name="adj4" fmla="val -50068"/>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accent4">
                    <a:lumMod val="10000"/>
                  </a:schemeClr>
                </a:solidFill>
              </a:rPr>
              <a:t>Gợi</a:t>
            </a:r>
            <a:r>
              <a:rPr lang="en-US" sz="2400" b="1" dirty="0">
                <a:solidFill>
                  <a:schemeClr val="accent4">
                    <a:lumMod val="10000"/>
                  </a:schemeClr>
                </a:solidFill>
              </a:rPr>
              <a:t> ý</a:t>
            </a:r>
          </a:p>
        </p:txBody>
      </p:sp>
      <p:sp>
        <p:nvSpPr>
          <p:cNvPr id="3" name="Rectangle 2"/>
          <p:cNvSpPr/>
          <p:nvPr/>
        </p:nvSpPr>
        <p:spPr>
          <a:xfrm>
            <a:off x="5549582" y="862005"/>
            <a:ext cx="2793146" cy="1703030"/>
          </a:xfrm>
          <a:prstGeom prst="rect">
            <a:avLst/>
          </a:prstGeom>
        </p:spPr>
        <p:txBody>
          <a:bodyPr wrap="square">
            <a:spAutoFit/>
          </a:bodyPr>
          <a:lstStyle/>
          <a:p>
            <a:pPr algn="just">
              <a:lnSpc>
                <a:spcPct val="150000"/>
              </a:lnSpc>
              <a:spcBef>
                <a:spcPts val="600"/>
              </a:spcBef>
              <a:spcAft>
                <a:spcPts val="600"/>
              </a:spcAft>
            </a:pPr>
            <a:r>
              <a:rPr lang="nl-NL" sz="1800" dirty="0">
                <a:latin typeface="+mn-lt"/>
                <a:ea typeface="Calibri" panose="020F0502020204030204" pitchFamily="34" charset="0"/>
                <a:cs typeface="Times New Roman" panose="02020603050405020304" pitchFamily="18" charset="0"/>
              </a:rPr>
              <a:t>Bạn đã dùng hoa văn nào trên di sản mĩ thuật Việt Nam thời kì cổ đại để trang trí áo dài?</a:t>
            </a:r>
            <a:endParaRPr lang="en-US" sz="1800" dirty="0">
              <a:effectLst/>
              <a:latin typeface="+mn-lt"/>
              <a:ea typeface="Calibri" panose="020F0502020204030204" pitchFamily="34" charset="0"/>
              <a:cs typeface="Times New Roman" panose="02020603050405020304" pitchFamily="18" charset="0"/>
            </a:endParaRPr>
          </a:p>
        </p:txBody>
      </p:sp>
      <p:sp>
        <p:nvSpPr>
          <p:cNvPr id="4" name="Rectangle 3"/>
          <p:cNvSpPr/>
          <p:nvPr/>
        </p:nvSpPr>
        <p:spPr>
          <a:xfrm>
            <a:off x="629217" y="2294572"/>
            <a:ext cx="3040222" cy="872034"/>
          </a:xfrm>
          <a:prstGeom prst="rect">
            <a:avLst/>
          </a:prstGeom>
        </p:spPr>
        <p:txBody>
          <a:bodyPr wrap="square">
            <a:spAutoFit/>
          </a:bodyPr>
          <a:lstStyle/>
          <a:p>
            <a:pPr algn="just">
              <a:lnSpc>
                <a:spcPct val="150000"/>
              </a:lnSpc>
            </a:pPr>
            <a:r>
              <a:rPr lang="nl-NL" sz="1800" dirty="0">
                <a:latin typeface="+mn-lt"/>
                <a:ea typeface="Calibri" panose="020F0502020204030204" pitchFamily="34" charset="0"/>
              </a:rPr>
              <a:t>Cách trang trí trên áo dài như vậy đã phù hợp chưa?</a:t>
            </a:r>
            <a:endParaRPr lang="en-US" sz="1800" dirty="0">
              <a:latin typeface="+mn-lt"/>
            </a:endParaRPr>
          </a:p>
        </p:txBody>
      </p:sp>
      <p:sp>
        <p:nvSpPr>
          <p:cNvPr id="5" name="Rectangle 4"/>
          <p:cNvSpPr/>
          <p:nvPr/>
        </p:nvSpPr>
        <p:spPr>
          <a:xfrm>
            <a:off x="5549582" y="3062486"/>
            <a:ext cx="3206278" cy="1754326"/>
          </a:xfrm>
          <a:prstGeom prst="rect">
            <a:avLst/>
          </a:prstGeom>
        </p:spPr>
        <p:txBody>
          <a:bodyPr wrap="square">
            <a:spAutoFit/>
          </a:bodyPr>
          <a:lstStyle/>
          <a:p>
            <a:pPr algn="just">
              <a:lnSpc>
                <a:spcPct val="150000"/>
              </a:lnSpc>
            </a:pPr>
            <a:r>
              <a:rPr lang="en-US" sz="1800" dirty="0" err="1"/>
              <a:t>Bạn</a:t>
            </a:r>
            <a:r>
              <a:rPr lang="en-US" sz="1800" dirty="0"/>
              <a:t> </a:t>
            </a:r>
            <a:r>
              <a:rPr lang="en-US" sz="1800" dirty="0" err="1"/>
              <a:t>đã</a:t>
            </a:r>
            <a:r>
              <a:rPr lang="en-US" sz="1800" dirty="0"/>
              <a:t> </a:t>
            </a:r>
            <a:r>
              <a:rPr lang="en-US" sz="1800" dirty="0" err="1"/>
              <a:t>khai</a:t>
            </a:r>
            <a:r>
              <a:rPr lang="en-US" sz="1800" dirty="0"/>
              <a:t> </a:t>
            </a:r>
            <a:r>
              <a:rPr lang="en-US" sz="1800" dirty="0" err="1"/>
              <a:t>thác</a:t>
            </a:r>
            <a:r>
              <a:rPr lang="en-US" sz="1800" dirty="0"/>
              <a:t> </a:t>
            </a:r>
            <a:r>
              <a:rPr lang="en-US" sz="1800" dirty="0" err="1"/>
              <a:t>vẻ</a:t>
            </a:r>
            <a:r>
              <a:rPr lang="en-US" sz="1800" dirty="0"/>
              <a:t> </a:t>
            </a:r>
            <a:r>
              <a:rPr lang="en-US" sz="1800" dirty="0" err="1"/>
              <a:t>đẹp</a:t>
            </a:r>
            <a:r>
              <a:rPr lang="en-US" sz="1800" dirty="0"/>
              <a:t> </a:t>
            </a:r>
            <a:r>
              <a:rPr lang="en-US" sz="1800" dirty="0" err="1"/>
              <a:t>nào</a:t>
            </a:r>
            <a:r>
              <a:rPr lang="en-US" sz="1800" dirty="0"/>
              <a:t> </a:t>
            </a:r>
            <a:r>
              <a:rPr lang="en-US" sz="1800" dirty="0" err="1"/>
              <a:t>của</a:t>
            </a:r>
            <a:r>
              <a:rPr lang="en-US" sz="1800" dirty="0"/>
              <a:t> di </a:t>
            </a:r>
            <a:r>
              <a:rPr lang="en-US" sz="1800" dirty="0" err="1"/>
              <a:t>sản</a:t>
            </a:r>
            <a:r>
              <a:rPr lang="en-US" sz="1800" dirty="0"/>
              <a:t> </a:t>
            </a:r>
            <a:r>
              <a:rPr lang="en-US" sz="1800" dirty="0" err="1"/>
              <a:t>mĩ</a:t>
            </a:r>
            <a:r>
              <a:rPr lang="en-US" sz="1800" dirty="0"/>
              <a:t> </a:t>
            </a:r>
            <a:r>
              <a:rPr lang="en-US" sz="1800" dirty="0" err="1"/>
              <a:t>thuật</a:t>
            </a:r>
            <a:r>
              <a:rPr lang="en-US" sz="1800" dirty="0"/>
              <a:t> </a:t>
            </a:r>
            <a:r>
              <a:rPr lang="en-US" sz="1800" dirty="0" err="1"/>
              <a:t>Việt</a:t>
            </a:r>
            <a:r>
              <a:rPr lang="en-US" sz="1800" dirty="0"/>
              <a:t> Nam </a:t>
            </a:r>
            <a:r>
              <a:rPr lang="en-US" sz="1800" dirty="0" err="1"/>
              <a:t>thời</a:t>
            </a:r>
            <a:r>
              <a:rPr lang="en-US" sz="1800" dirty="0"/>
              <a:t> </a:t>
            </a:r>
            <a:r>
              <a:rPr lang="en-US" sz="1800" dirty="0" err="1"/>
              <a:t>kì</a:t>
            </a:r>
            <a:r>
              <a:rPr lang="en-US" sz="1800" dirty="0"/>
              <a:t> </a:t>
            </a:r>
            <a:r>
              <a:rPr lang="en-US" sz="1800" dirty="0" err="1"/>
              <a:t>cổ</a:t>
            </a:r>
            <a:r>
              <a:rPr lang="en-US" sz="1800" dirty="0"/>
              <a:t> </a:t>
            </a:r>
            <a:r>
              <a:rPr lang="en-US" sz="1800" dirty="0" err="1"/>
              <a:t>đại</a:t>
            </a:r>
            <a:r>
              <a:rPr lang="en-US" sz="1800" dirty="0"/>
              <a:t> </a:t>
            </a:r>
            <a:r>
              <a:rPr lang="en-US" sz="1800" dirty="0" err="1"/>
              <a:t>vào</a:t>
            </a:r>
            <a:r>
              <a:rPr lang="en-US" sz="1800" dirty="0"/>
              <a:t> </a:t>
            </a:r>
            <a:r>
              <a:rPr lang="en-US" sz="1800" dirty="0" err="1"/>
              <a:t>sản</a:t>
            </a:r>
            <a:r>
              <a:rPr lang="en-US" sz="1800" dirty="0"/>
              <a:t> </a:t>
            </a:r>
            <a:r>
              <a:rPr lang="en-US" sz="1800" dirty="0" err="1"/>
              <a:t>phẩm</a:t>
            </a:r>
            <a:r>
              <a:rPr lang="en-US" sz="1800" dirty="0"/>
              <a:t> </a:t>
            </a:r>
            <a:r>
              <a:rPr lang="en-US" sz="1800" dirty="0" err="1"/>
              <a:t>mĩ</a:t>
            </a:r>
            <a:r>
              <a:rPr lang="en-US" sz="1800" dirty="0"/>
              <a:t> </a:t>
            </a:r>
            <a:r>
              <a:rPr lang="en-US" sz="1800" dirty="0" err="1"/>
              <a:t>thuật</a:t>
            </a:r>
            <a:r>
              <a:rPr lang="en-US" sz="1800" dirty="0"/>
              <a:t> </a:t>
            </a:r>
            <a:r>
              <a:rPr lang="en-US" sz="1800" dirty="0" err="1"/>
              <a:t>ứng</a:t>
            </a:r>
            <a:r>
              <a:rPr lang="en-US" sz="1800" dirty="0"/>
              <a:t> </a:t>
            </a:r>
            <a:r>
              <a:rPr lang="en-US" sz="1800" dirty="0" err="1"/>
              <a:t>dụng</a:t>
            </a:r>
            <a:r>
              <a:rPr lang="en-US" sz="1800" dirty="0"/>
              <a:t>?</a:t>
            </a:r>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1819"/>
                                        </p:tgtEl>
                                        <p:attrNameLst>
                                          <p:attrName>style.visibility</p:attrName>
                                        </p:attrNameLst>
                                      </p:cBhvr>
                                      <p:to>
                                        <p:strVal val="visible"/>
                                      </p:to>
                                    </p:set>
                                    <p:animEffect transition="in" filter="barn(outVertical)">
                                      <p:cBhvr>
                                        <p:cTn id="15" dur="500"/>
                                        <p:tgtEl>
                                          <p:spTgt spid="1819"/>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8"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p:tgtEl>
                                          <p:spTgt spid="3"/>
                                        </p:tgtEl>
                                        <p:attrNameLst>
                                          <p:attrName>ppt_x</p:attrName>
                                        </p:attrNameLst>
                                      </p:cBhvr>
                                      <p:tavLst>
                                        <p:tav tm="0">
                                          <p:val>
                                            <p:strVal val="#ppt_x-#ppt_w*1.125000"/>
                                          </p:val>
                                        </p:tav>
                                        <p:tav tm="100000">
                                          <p:val>
                                            <p:strVal val="#ppt_x"/>
                                          </p:val>
                                        </p:tav>
                                      </p:tavLst>
                                    </p:anim>
                                    <p:animEffect transition="in" filter="wipe(right)">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2"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p:tgtEl>
                                          <p:spTgt spid="4"/>
                                        </p:tgtEl>
                                        <p:attrNameLst>
                                          <p:attrName>ppt_x</p:attrName>
                                        </p:attrNameLst>
                                      </p:cBhvr>
                                      <p:tavLst>
                                        <p:tav tm="0">
                                          <p:val>
                                            <p:strVal val="#ppt_x+#ppt_w*1.125000"/>
                                          </p:val>
                                        </p:tav>
                                        <p:tav tm="100000">
                                          <p:val>
                                            <p:strVal val="#ppt_x"/>
                                          </p:val>
                                        </p:tav>
                                      </p:tavLst>
                                    </p:anim>
                                    <p:animEffect transition="in" filter="wipe(left)">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8"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p:tgtEl>
                                          <p:spTgt spid="5"/>
                                        </p:tgtEl>
                                        <p:attrNameLst>
                                          <p:attrName>ppt_x</p:attrName>
                                        </p:attrNameLst>
                                      </p:cBhvr>
                                      <p:tavLst>
                                        <p:tav tm="0">
                                          <p:val>
                                            <p:strVal val="#ppt_x-#ppt_w*1.125000"/>
                                          </p:val>
                                        </p:tav>
                                        <p:tav tm="100000">
                                          <p:val>
                                            <p:strVal val="#ppt_x"/>
                                          </p:val>
                                        </p:tav>
                                      </p:tavLst>
                                    </p:anim>
                                    <p:animEffect transition="in" filter="wipe(right)">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66"/>
        <p:cNvGrpSpPr/>
        <p:nvPr/>
      </p:nvGrpSpPr>
      <p:grpSpPr>
        <a:xfrm>
          <a:off x="0" y="0"/>
          <a:ext cx="0" cy="0"/>
          <a:chOff x="0" y="0"/>
          <a:chExt cx="0" cy="0"/>
        </a:xfrm>
      </p:grpSpPr>
      <p:sp>
        <p:nvSpPr>
          <p:cNvPr id="3" name="TextBox 2"/>
          <p:cNvSpPr txBox="1"/>
          <p:nvPr/>
        </p:nvSpPr>
        <p:spPr>
          <a:xfrm>
            <a:off x="3030876" y="565079"/>
            <a:ext cx="2969232" cy="584775"/>
          </a:xfrm>
          <a:prstGeom prst="rect">
            <a:avLst/>
          </a:prstGeom>
          <a:noFill/>
        </p:spPr>
        <p:txBody>
          <a:bodyPr wrap="square" rtlCol="0">
            <a:spAutoFit/>
          </a:bodyPr>
          <a:lstStyle/>
          <a:p>
            <a:pPr algn="ctr"/>
            <a:r>
              <a:rPr lang="en-US" sz="3200" b="1" dirty="0">
                <a:solidFill>
                  <a:srgbClr val="002060"/>
                </a:solidFill>
              </a:rPr>
              <a:t>4. ỨNG DỤNG</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6825" y="1932283"/>
            <a:ext cx="3792437" cy="3060957"/>
          </a:xfrm>
          <a:prstGeom prst="rect">
            <a:avLst/>
          </a:prstGeom>
        </p:spPr>
      </p:pic>
      <p:sp>
        <p:nvSpPr>
          <p:cNvPr id="25" name="TextBox 24"/>
          <p:cNvSpPr txBox="1"/>
          <p:nvPr/>
        </p:nvSpPr>
        <p:spPr>
          <a:xfrm>
            <a:off x="1538554" y="1149854"/>
            <a:ext cx="6097713" cy="1338828"/>
          </a:xfrm>
          <a:prstGeom prst="rect">
            <a:avLst/>
          </a:prstGeom>
          <a:noFill/>
        </p:spPr>
        <p:txBody>
          <a:bodyPr wrap="square" rtlCol="0">
            <a:spAutoFit/>
          </a:bodyPr>
          <a:lstStyle/>
          <a:p>
            <a:pPr algn="just">
              <a:lnSpc>
                <a:spcPct val="150000"/>
              </a:lnSpc>
            </a:pPr>
            <a:r>
              <a:rPr lang="en-US" sz="1800" dirty="0" err="1"/>
              <a:t>Quan</a:t>
            </a:r>
            <a:r>
              <a:rPr lang="en-US" sz="1800" dirty="0"/>
              <a:t> </a:t>
            </a:r>
            <a:r>
              <a:rPr lang="en-US" sz="1800" dirty="0" err="1"/>
              <a:t>sát</a:t>
            </a:r>
            <a:r>
              <a:rPr lang="en-US" sz="1800" dirty="0"/>
              <a:t> </a:t>
            </a:r>
            <a:r>
              <a:rPr lang="en-US" sz="1800" dirty="0" err="1"/>
              <a:t>hình</a:t>
            </a:r>
            <a:r>
              <a:rPr lang="en-US" sz="1800" dirty="0"/>
              <a:t> </a:t>
            </a:r>
            <a:r>
              <a:rPr lang="en-US" sz="1800" dirty="0" err="1"/>
              <a:t>ảnh</a:t>
            </a:r>
            <a:r>
              <a:rPr lang="en-US" sz="1800" dirty="0"/>
              <a:t> minh </a:t>
            </a:r>
            <a:r>
              <a:rPr lang="en-US" sz="1800" dirty="0" err="1"/>
              <a:t>họa</a:t>
            </a:r>
            <a:r>
              <a:rPr lang="en-US" sz="1800" dirty="0"/>
              <a:t> </a:t>
            </a:r>
            <a:r>
              <a:rPr lang="en-US" sz="1800" dirty="0" err="1"/>
              <a:t>trang</a:t>
            </a:r>
            <a:r>
              <a:rPr lang="en-US" sz="1800" dirty="0"/>
              <a:t> 71 SGK, </a:t>
            </a:r>
            <a:r>
              <a:rPr lang="en-US" sz="1800" dirty="0" err="1"/>
              <a:t>em</a:t>
            </a:r>
            <a:r>
              <a:rPr lang="en-US" sz="1800" dirty="0"/>
              <a:t> </a:t>
            </a:r>
            <a:r>
              <a:rPr lang="en-US" sz="1800" dirty="0" err="1"/>
              <a:t>hãy</a:t>
            </a:r>
            <a:r>
              <a:rPr lang="en-US" sz="1800" dirty="0"/>
              <a:t> </a:t>
            </a:r>
            <a:r>
              <a:rPr lang="en-US" sz="1800" dirty="0" err="1"/>
              <a:t>tìm</a:t>
            </a:r>
            <a:r>
              <a:rPr lang="en-US" sz="1800" dirty="0"/>
              <a:t> </a:t>
            </a:r>
            <a:r>
              <a:rPr lang="en-US" sz="1800" dirty="0" err="1"/>
              <a:t>hiểu</a:t>
            </a:r>
            <a:r>
              <a:rPr lang="en-US" sz="1800" dirty="0"/>
              <a:t> </a:t>
            </a:r>
            <a:r>
              <a:rPr lang="en-US" sz="1800" dirty="0" err="1"/>
              <a:t>về</a:t>
            </a:r>
            <a:r>
              <a:rPr lang="en-US" sz="1800" dirty="0"/>
              <a:t> </a:t>
            </a:r>
            <a:r>
              <a:rPr lang="nl-NL" sz="1800" dirty="0"/>
              <a:t>việc sử dụng hoa văn của di sản mĩ thuật cổ đại để trang trí hai hộp bút:</a:t>
            </a:r>
            <a:endParaRPr lang="en-US" sz="18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4305" y="4522401"/>
            <a:ext cx="753142" cy="7094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par>
                                <p:cTn id="8" presetID="5" presetClass="entr" presetSubtype="5"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down)">
                                      <p:cBhvr>
                                        <p:cTn id="10" dur="500"/>
                                        <p:tgtEl>
                                          <p:spTgt spid="5"/>
                                        </p:tgtEl>
                                      </p:cBhvr>
                                    </p:animEffect>
                                  </p:childTnLst>
                                </p:cTn>
                              </p:par>
                              <p:par>
                                <p:cTn id="11" presetID="5" presetClass="entr" presetSubtype="5"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dow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88"/>
        <p:cNvGrpSpPr/>
        <p:nvPr/>
      </p:nvGrpSpPr>
      <p:grpSpPr>
        <a:xfrm>
          <a:off x="0" y="0"/>
          <a:ext cx="0" cy="0"/>
          <a:chOff x="0" y="0"/>
          <a:chExt cx="0" cy="0"/>
        </a:xfrm>
      </p:grpSpPr>
      <p:grpSp>
        <p:nvGrpSpPr>
          <p:cNvPr id="1890" name="Google Shape;1890;p47"/>
          <p:cNvGrpSpPr/>
          <p:nvPr/>
        </p:nvGrpSpPr>
        <p:grpSpPr>
          <a:xfrm>
            <a:off x="3299429" y="2540291"/>
            <a:ext cx="2112587" cy="377400"/>
            <a:chOff x="2873400" y="2294400"/>
            <a:chExt cx="2917750" cy="377400"/>
          </a:xfrm>
        </p:grpSpPr>
        <p:sp>
          <p:nvSpPr>
            <p:cNvPr id="1891" name="Google Shape;1891;p47"/>
            <p:cNvSpPr/>
            <p:nvPr/>
          </p:nvSpPr>
          <p:spPr>
            <a:xfrm>
              <a:off x="2873400" y="2463150"/>
              <a:ext cx="1308900" cy="39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47"/>
            <p:cNvSpPr/>
            <p:nvPr/>
          </p:nvSpPr>
          <p:spPr>
            <a:xfrm>
              <a:off x="3352750" y="2294400"/>
              <a:ext cx="2438400" cy="377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3" name="Google Shape;1893;p47"/>
          <p:cNvGrpSpPr/>
          <p:nvPr/>
        </p:nvGrpSpPr>
        <p:grpSpPr>
          <a:xfrm>
            <a:off x="3883205" y="3250416"/>
            <a:ext cx="1924237" cy="377400"/>
            <a:chOff x="3659350" y="3004525"/>
            <a:chExt cx="2611000" cy="377400"/>
          </a:xfrm>
        </p:grpSpPr>
        <p:sp>
          <p:nvSpPr>
            <p:cNvPr id="1894" name="Google Shape;1894;p47"/>
            <p:cNvSpPr/>
            <p:nvPr/>
          </p:nvSpPr>
          <p:spPr>
            <a:xfrm>
              <a:off x="4961450" y="3173275"/>
              <a:ext cx="1308900" cy="39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47"/>
            <p:cNvSpPr/>
            <p:nvPr/>
          </p:nvSpPr>
          <p:spPr>
            <a:xfrm>
              <a:off x="3659350" y="3004525"/>
              <a:ext cx="1825500" cy="377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7" name="Google Shape;1907;p47"/>
          <p:cNvGrpSpPr/>
          <p:nvPr/>
        </p:nvGrpSpPr>
        <p:grpSpPr>
          <a:xfrm>
            <a:off x="3452253" y="1830166"/>
            <a:ext cx="2380939" cy="377400"/>
            <a:chOff x="3039650" y="1584275"/>
            <a:chExt cx="3230700" cy="377400"/>
          </a:xfrm>
        </p:grpSpPr>
        <p:sp>
          <p:nvSpPr>
            <p:cNvPr id="1908" name="Google Shape;1908;p47"/>
            <p:cNvSpPr/>
            <p:nvPr/>
          </p:nvSpPr>
          <p:spPr>
            <a:xfrm>
              <a:off x="3039650" y="1584275"/>
              <a:ext cx="3064800" cy="377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47"/>
            <p:cNvSpPr/>
            <p:nvPr/>
          </p:nvSpPr>
          <p:spPr>
            <a:xfrm>
              <a:off x="4961450" y="1753025"/>
              <a:ext cx="1308900" cy="39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Line Callout 1 (Border and Accent Bar) 27"/>
          <p:cNvSpPr/>
          <p:nvPr/>
        </p:nvSpPr>
        <p:spPr>
          <a:xfrm>
            <a:off x="936806" y="523982"/>
            <a:ext cx="1818527" cy="676046"/>
          </a:xfrm>
          <a:prstGeom prst="accentBorderCallout1">
            <a:avLst>
              <a:gd name="adj1" fmla="val 18750"/>
              <a:gd name="adj2" fmla="val -8333"/>
              <a:gd name="adj3" fmla="val 19005"/>
              <a:gd name="adj4" fmla="val -50068"/>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accent4">
                    <a:lumMod val="10000"/>
                  </a:schemeClr>
                </a:solidFill>
              </a:rPr>
              <a:t>Gợi</a:t>
            </a:r>
            <a:r>
              <a:rPr lang="en-US" sz="2400" b="1" dirty="0">
                <a:solidFill>
                  <a:schemeClr val="accent4">
                    <a:lumMod val="10000"/>
                  </a:schemeClr>
                </a:solidFill>
              </a:rPr>
              <a:t> ý</a:t>
            </a:r>
          </a:p>
        </p:txBody>
      </p:sp>
      <p:sp>
        <p:nvSpPr>
          <p:cNvPr id="3" name="Rectangle 2"/>
          <p:cNvSpPr/>
          <p:nvPr/>
        </p:nvSpPr>
        <p:spPr>
          <a:xfrm>
            <a:off x="5801009" y="1440363"/>
            <a:ext cx="3017829" cy="1477328"/>
          </a:xfrm>
          <a:prstGeom prst="rect">
            <a:avLst/>
          </a:prstGeom>
        </p:spPr>
        <p:txBody>
          <a:bodyPr wrap="square">
            <a:spAutoFit/>
          </a:bodyPr>
          <a:lstStyle/>
          <a:p>
            <a:pPr algn="just">
              <a:lnSpc>
                <a:spcPct val="150000"/>
              </a:lnSpc>
            </a:pPr>
            <a:r>
              <a:rPr lang="vi-VN" sz="2000" dirty="0"/>
              <a:t>Ho</a:t>
            </a:r>
            <a:r>
              <a:rPr lang="en-US" sz="2000" dirty="0"/>
              <a:t>ạ</a:t>
            </a:r>
            <a:r>
              <a:rPr lang="vi-VN" sz="2000" dirty="0"/>
              <a:t> tiết được sử dụng trang trí trên hộp bút như thế nào?</a:t>
            </a:r>
            <a:endParaRPr lang="en-US" sz="2000" dirty="0"/>
          </a:p>
        </p:txBody>
      </p:sp>
      <p:sp>
        <p:nvSpPr>
          <p:cNvPr id="4" name="Rectangle 3"/>
          <p:cNvSpPr/>
          <p:nvPr/>
        </p:nvSpPr>
        <p:spPr>
          <a:xfrm>
            <a:off x="365564" y="2150488"/>
            <a:ext cx="2966048" cy="1477328"/>
          </a:xfrm>
          <a:prstGeom prst="rect">
            <a:avLst/>
          </a:prstGeom>
        </p:spPr>
        <p:txBody>
          <a:bodyPr wrap="square">
            <a:spAutoFit/>
          </a:bodyPr>
          <a:lstStyle/>
          <a:p>
            <a:pPr algn="just">
              <a:lnSpc>
                <a:spcPct val="150000"/>
              </a:lnSpc>
            </a:pPr>
            <a:r>
              <a:rPr lang="en-US" sz="2000" dirty="0" err="1"/>
              <a:t>Nhận</a:t>
            </a:r>
            <a:r>
              <a:rPr lang="en-US" sz="2000" dirty="0"/>
              <a:t> </a:t>
            </a:r>
            <a:r>
              <a:rPr lang="en-US" sz="2000" dirty="0" err="1"/>
              <a:t>xét</a:t>
            </a:r>
            <a:r>
              <a:rPr lang="en-US" sz="2000" dirty="0"/>
              <a:t> </a:t>
            </a:r>
            <a:r>
              <a:rPr lang="en-US" sz="2000" dirty="0" err="1"/>
              <a:t>sự</a:t>
            </a:r>
            <a:r>
              <a:rPr lang="en-US" sz="2000" dirty="0"/>
              <a:t> </a:t>
            </a:r>
            <a:r>
              <a:rPr lang="en-US" sz="2000" dirty="0" err="1"/>
              <a:t>phối</a:t>
            </a:r>
            <a:r>
              <a:rPr lang="en-US" sz="2000" dirty="0"/>
              <a:t> </a:t>
            </a:r>
            <a:r>
              <a:rPr lang="en-US" sz="2000" dirty="0" err="1"/>
              <a:t>hợp</a:t>
            </a:r>
            <a:r>
              <a:rPr lang="en-US" sz="2000" dirty="0"/>
              <a:t> </a:t>
            </a:r>
            <a:r>
              <a:rPr lang="en-US" sz="2000" dirty="0" err="1"/>
              <a:t>màu</a:t>
            </a:r>
            <a:r>
              <a:rPr lang="en-US" sz="2000" dirty="0"/>
              <a:t> </a:t>
            </a:r>
            <a:r>
              <a:rPr lang="en-US" sz="2000" dirty="0" err="1"/>
              <a:t>sắc</a:t>
            </a:r>
            <a:r>
              <a:rPr lang="en-US" sz="2000" dirty="0"/>
              <a:t> </a:t>
            </a:r>
            <a:r>
              <a:rPr lang="en-US" sz="2000" dirty="0" err="1"/>
              <a:t>và</a:t>
            </a:r>
            <a:r>
              <a:rPr lang="en-US" sz="2000" dirty="0"/>
              <a:t> </a:t>
            </a:r>
            <a:r>
              <a:rPr lang="en-US" sz="2000" dirty="0" err="1"/>
              <a:t>hoạ</a:t>
            </a:r>
            <a:r>
              <a:rPr lang="en-US" sz="2000" dirty="0"/>
              <a:t> </a:t>
            </a:r>
            <a:r>
              <a:rPr lang="en-US" sz="2000" dirty="0" err="1"/>
              <a:t>tiết</a:t>
            </a:r>
            <a:r>
              <a:rPr lang="en-US" sz="2000" dirty="0"/>
              <a:t> </a:t>
            </a:r>
            <a:r>
              <a:rPr lang="en-US" sz="2000" dirty="0" err="1"/>
              <a:t>trang</a:t>
            </a:r>
            <a:r>
              <a:rPr lang="en-US" sz="2000" dirty="0"/>
              <a:t> </a:t>
            </a:r>
            <a:r>
              <a:rPr lang="en-US" sz="2000" dirty="0" err="1"/>
              <a:t>trí</a:t>
            </a:r>
            <a:r>
              <a:rPr lang="en-US" sz="2000" dirty="0"/>
              <a:t> </a:t>
            </a:r>
            <a:r>
              <a:rPr lang="en-US" sz="2000" dirty="0" err="1"/>
              <a:t>trên</a:t>
            </a:r>
            <a:r>
              <a:rPr lang="en-US" sz="2000" dirty="0"/>
              <a:t> </a:t>
            </a:r>
            <a:r>
              <a:rPr lang="en-US" sz="2000" dirty="0" err="1"/>
              <a:t>hộp</a:t>
            </a:r>
            <a:r>
              <a:rPr lang="en-US" sz="2000" dirty="0"/>
              <a:t> </a:t>
            </a:r>
            <a:r>
              <a:rPr lang="en-US" sz="2000" dirty="0" err="1"/>
              <a:t>bút</a:t>
            </a:r>
            <a:r>
              <a:rPr lang="en-US" sz="2000" dirty="0"/>
              <a:t>.</a:t>
            </a:r>
          </a:p>
        </p:txBody>
      </p:sp>
      <p:sp>
        <p:nvSpPr>
          <p:cNvPr id="5" name="Rectangle 4"/>
          <p:cNvSpPr/>
          <p:nvPr/>
        </p:nvSpPr>
        <p:spPr>
          <a:xfrm>
            <a:off x="5879591" y="3086441"/>
            <a:ext cx="2699330" cy="1477328"/>
          </a:xfrm>
          <a:prstGeom prst="rect">
            <a:avLst/>
          </a:prstGeom>
        </p:spPr>
        <p:txBody>
          <a:bodyPr wrap="square">
            <a:spAutoFit/>
          </a:bodyPr>
          <a:lstStyle/>
          <a:p>
            <a:pPr algn="just">
              <a:lnSpc>
                <a:spcPct val="150000"/>
              </a:lnSpc>
            </a:pPr>
            <a:r>
              <a:rPr lang="en-US" sz="2000" dirty="0" err="1"/>
              <a:t>Nêu</a:t>
            </a:r>
            <a:r>
              <a:rPr lang="en-US" sz="2000" dirty="0"/>
              <a:t> </a:t>
            </a:r>
            <a:r>
              <a:rPr lang="en-US" sz="2000" dirty="0" err="1"/>
              <a:t>cảm</a:t>
            </a:r>
            <a:r>
              <a:rPr lang="en-US" sz="2000" dirty="0"/>
              <a:t> </a:t>
            </a:r>
            <a:r>
              <a:rPr lang="en-US" sz="2000" dirty="0" err="1"/>
              <a:t>nhận</a:t>
            </a:r>
            <a:r>
              <a:rPr lang="en-US" sz="2000" dirty="0"/>
              <a:t> </a:t>
            </a:r>
            <a:r>
              <a:rPr lang="en-US" sz="2000" dirty="0" err="1"/>
              <a:t>của</a:t>
            </a:r>
            <a:r>
              <a:rPr lang="en-US" sz="2000" dirty="0"/>
              <a:t> </a:t>
            </a:r>
            <a:r>
              <a:rPr lang="en-US" sz="2000" dirty="0" err="1"/>
              <a:t>em</a:t>
            </a:r>
            <a:r>
              <a:rPr lang="en-US" sz="2000" dirty="0"/>
              <a:t> </a:t>
            </a:r>
            <a:r>
              <a:rPr lang="en-US" sz="2000" dirty="0" err="1"/>
              <a:t>về</a:t>
            </a:r>
            <a:r>
              <a:rPr lang="en-US" sz="2000" dirty="0"/>
              <a:t> </a:t>
            </a:r>
            <a:r>
              <a:rPr lang="en-US" sz="2000" dirty="0" err="1"/>
              <a:t>sản</a:t>
            </a:r>
            <a:r>
              <a:rPr lang="en-US" sz="2000" dirty="0"/>
              <a:t> </a:t>
            </a:r>
            <a:r>
              <a:rPr lang="en-US" sz="2000" dirty="0" err="1"/>
              <a:t>phẩm</a:t>
            </a:r>
            <a:r>
              <a:rPr lang="en-US" sz="2000" dirty="0"/>
              <a:t> </a:t>
            </a:r>
            <a:r>
              <a:rPr lang="en-US" sz="2000" dirty="0" err="1"/>
              <a:t>của</a:t>
            </a:r>
            <a:r>
              <a:rPr lang="en-US" sz="2000" dirty="0"/>
              <a:t> </a:t>
            </a:r>
            <a:r>
              <a:rPr lang="en-US" sz="2000" dirty="0" err="1"/>
              <a:t>các</a:t>
            </a:r>
            <a:r>
              <a:rPr lang="en-US" sz="2000" dirty="0"/>
              <a:t> </a:t>
            </a:r>
            <a:r>
              <a:rPr lang="en-US" sz="2000" dirty="0" err="1"/>
              <a:t>bạn</a:t>
            </a:r>
            <a:r>
              <a:rPr lang="en-US" sz="2000" dirty="0"/>
              <a: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3688" y="1328691"/>
            <a:ext cx="775804" cy="486325"/>
          </a:xfrm>
          <a:prstGeom prst="rect">
            <a:avLst/>
          </a:prstGeom>
        </p:spPr>
      </p:pic>
      <p:sp>
        <p:nvSpPr>
          <p:cNvPr id="7" name="TextBox 6"/>
          <p:cNvSpPr txBox="1"/>
          <p:nvPr/>
        </p:nvSpPr>
        <p:spPr>
          <a:xfrm>
            <a:off x="3975885" y="1838761"/>
            <a:ext cx="1159984" cy="400110"/>
          </a:xfrm>
          <a:prstGeom prst="rect">
            <a:avLst/>
          </a:prstGeom>
          <a:noFill/>
        </p:spPr>
        <p:txBody>
          <a:bodyPr wrap="square" rtlCol="0">
            <a:spAutoFit/>
          </a:bodyPr>
          <a:lstStyle/>
          <a:p>
            <a:pPr algn="ctr"/>
            <a:r>
              <a:rPr lang="en-US" sz="2000" b="1" dirty="0"/>
              <a:t>1</a:t>
            </a:r>
          </a:p>
        </p:txBody>
      </p:sp>
      <p:sp>
        <p:nvSpPr>
          <p:cNvPr id="34" name="TextBox 33"/>
          <p:cNvSpPr txBox="1"/>
          <p:nvPr/>
        </p:nvSpPr>
        <p:spPr>
          <a:xfrm>
            <a:off x="4001598" y="2528936"/>
            <a:ext cx="1159984" cy="400110"/>
          </a:xfrm>
          <a:prstGeom prst="rect">
            <a:avLst/>
          </a:prstGeom>
          <a:noFill/>
        </p:spPr>
        <p:txBody>
          <a:bodyPr wrap="square" rtlCol="0">
            <a:spAutoFit/>
          </a:bodyPr>
          <a:lstStyle/>
          <a:p>
            <a:pPr algn="ctr"/>
            <a:r>
              <a:rPr lang="en-US" sz="2000" b="1" dirty="0"/>
              <a:t>2</a:t>
            </a:r>
          </a:p>
        </p:txBody>
      </p:sp>
      <p:sp>
        <p:nvSpPr>
          <p:cNvPr id="35" name="TextBox 34"/>
          <p:cNvSpPr txBox="1"/>
          <p:nvPr/>
        </p:nvSpPr>
        <p:spPr>
          <a:xfrm>
            <a:off x="4001598" y="3250416"/>
            <a:ext cx="1159984" cy="400110"/>
          </a:xfrm>
          <a:prstGeom prst="rect">
            <a:avLst/>
          </a:prstGeom>
          <a:noFill/>
        </p:spPr>
        <p:txBody>
          <a:bodyPr wrap="square" rtlCol="0">
            <a:spAutoFit/>
          </a:bodyPr>
          <a:lstStyle/>
          <a:p>
            <a:pPr algn="ctr"/>
            <a:r>
              <a:rPr lang="en-US" sz="2000" b="1" dirty="0"/>
              <a:t>3</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ppt_x</p:attrName>
                                        </p:attrNameLst>
                                      </p:cBhvr>
                                      <p:tavLst>
                                        <p:tav tm="0">
                                          <p:val>
                                            <p:strVal val="#ppt_x-#ppt_w/2"/>
                                          </p:val>
                                        </p:tav>
                                        <p:tav tm="100000">
                                          <p:val>
                                            <p:strVal val="#ppt_x"/>
                                          </p:val>
                                        </p:tav>
                                      </p:tavLst>
                                    </p:anim>
                                    <p:anim calcmode="lin" valueType="num">
                                      <p:cBhvr>
                                        <p:cTn id="8" dur="500" fill="hold"/>
                                        <p:tgtEl>
                                          <p:spTgt spid="28"/>
                                        </p:tgtEl>
                                        <p:attrNameLst>
                                          <p:attrName>ppt_y</p:attrName>
                                        </p:attrNameLst>
                                      </p:cBhvr>
                                      <p:tavLst>
                                        <p:tav tm="0">
                                          <p:val>
                                            <p:strVal val="#ppt_y"/>
                                          </p:val>
                                        </p:tav>
                                        <p:tav tm="100000">
                                          <p:val>
                                            <p:strVal val="#ppt_y"/>
                                          </p:val>
                                        </p:tav>
                                      </p:tavLst>
                                    </p:anim>
                                    <p:anim calcmode="lin" valueType="num">
                                      <p:cBhvr>
                                        <p:cTn id="9" dur="500" fill="hold"/>
                                        <p:tgtEl>
                                          <p:spTgt spid="28"/>
                                        </p:tgtEl>
                                        <p:attrNameLst>
                                          <p:attrName>ppt_w</p:attrName>
                                        </p:attrNameLst>
                                      </p:cBhvr>
                                      <p:tavLst>
                                        <p:tav tm="0">
                                          <p:val>
                                            <p:fltVal val="0"/>
                                          </p:val>
                                        </p:tav>
                                        <p:tav tm="100000">
                                          <p:val>
                                            <p:strVal val="#ppt_w"/>
                                          </p:val>
                                        </p:tav>
                                      </p:tavLst>
                                    </p:anim>
                                    <p:anim calcmode="lin" valueType="num">
                                      <p:cBhvr>
                                        <p:cTn id="10" dur="500" fill="hold"/>
                                        <p:tgtEl>
                                          <p:spTgt spid="28"/>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6" presetClass="entr" presetSubtype="37" fill="hold" nodeType="withEffect">
                                  <p:stCondLst>
                                    <p:cond delay="0"/>
                                  </p:stCondLst>
                                  <p:childTnLst>
                                    <p:set>
                                      <p:cBhvr>
                                        <p:cTn id="17" dur="1" fill="hold">
                                          <p:stCondLst>
                                            <p:cond delay="0"/>
                                          </p:stCondLst>
                                        </p:cTn>
                                        <p:tgtEl>
                                          <p:spTgt spid="1907"/>
                                        </p:tgtEl>
                                        <p:attrNameLst>
                                          <p:attrName>style.visibility</p:attrName>
                                        </p:attrNameLst>
                                      </p:cBhvr>
                                      <p:to>
                                        <p:strVal val="visible"/>
                                      </p:to>
                                    </p:set>
                                    <p:animEffect transition="in" filter="barn(outVertical)">
                                      <p:cBhvr>
                                        <p:cTn id="18" dur="500"/>
                                        <p:tgtEl>
                                          <p:spTgt spid="1907"/>
                                        </p:tgtEl>
                                      </p:cBhvr>
                                    </p:animEffect>
                                  </p:childTnLst>
                                </p:cTn>
                              </p:par>
                              <p:par>
                                <p:cTn id="19" presetID="16" presetClass="entr" presetSubtype="37"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barn(outVertical)">
                                      <p:cBhvr>
                                        <p:cTn id="21" dur="500"/>
                                        <p:tgtEl>
                                          <p:spTgt spid="34"/>
                                        </p:tgtEl>
                                      </p:cBhvr>
                                    </p:animEffect>
                                  </p:childTnLst>
                                </p:cTn>
                              </p:par>
                              <p:par>
                                <p:cTn id="22" presetID="16" presetClass="entr" presetSubtype="37"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barn(outVertical)">
                                      <p:cBhvr>
                                        <p:cTn id="24" dur="500"/>
                                        <p:tgtEl>
                                          <p:spTgt spid="35"/>
                                        </p:tgtEl>
                                      </p:cBhvr>
                                    </p:animEffect>
                                  </p:childTnLst>
                                </p:cTn>
                              </p:par>
                              <p:par>
                                <p:cTn id="25" presetID="16" presetClass="entr" presetSubtype="37" fill="hold" nodeType="withEffect">
                                  <p:stCondLst>
                                    <p:cond delay="0"/>
                                  </p:stCondLst>
                                  <p:childTnLst>
                                    <p:set>
                                      <p:cBhvr>
                                        <p:cTn id="26" dur="1" fill="hold">
                                          <p:stCondLst>
                                            <p:cond delay="0"/>
                                          </p:stCondLst>
                                        </p:cTn>
                                        <p:tgtEl>
                                          <p:spTgt spid="1893"/>
                                        </p:tgtEl>
                                        <p:attrNameLst>
                                          <p:attrName>style.visibility</p:attrName>
                                        </p:attrNameLst>
                                      </p:cBhvr>
                                      <p:to>
                                        <p:strVal val="visible"/>
                                      </p:to>
                                    </p:set>
                                    <p:animEffect transition="in" filter="barn(outVertical)">
                                      <p:cBhvr>
                                        <p:cTn id="27" dur="500"/>
                                        <p:tgtEl>
                                          <p:spTgt spid="1893"/>
                                        </p:tgtEl>
                                      </p:cBhvr>
                                    </p:animEffect>
                                  </p:childTnLst>
                                </p:cTn>
                              </p:par>
                              <p:par>
                                <p:cTn id="28" presetID="16" presetClass="entr" presetSubtype="37" fill="hold" nodeType="withEffect">
                                  <p:stCondLst>
                                    <p:cond delay="0"/>
                                  </p:stCondLst>
                                  <p:childTnLst>
                                    <p:set>
                                      <p:cBhvr>
                                        <p:cTn id="29" dur="1" fill="hold">
                                          <p:stCondLst>
                                            <p:cond delay="0"/>
                                          </p:stCondLst>
                                        </p:cTn>
                                        <p:tgtEl>
                                          <p:spTgt spid="1890"/>
                                        </p:tgtEl>
                                        <p:attrNameLst>
                                          <p:attrName>style.visibility</p:attrName>
                                        </p:attrNameLst>
                                      </p:cBhvr>
                                      <p:to>
                                        <p:strVal val="visible"/>
                                      </p:to>
                                    </p:set>
                                    <p:animEffect transition="in" filter="barn(outVertical)">
                                      <p:cBhvr>
                                        <p:cTn id="30" dur="500"/>
                                        <p:tgtEl>
                                          <p:spTgt spid="1890"/>
                                        </p:tgtEl>
                                      </p:cBhvr>
                                    </p:animEffect>
                                  </p:childTnLst>
                                </p:cTn>
                              </p:par>
                              <p:par>
                                <p:cTn id="31" presetID="16" presetClass="entr" presetSubtype="37"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arn(outVertical)">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7" presetClass="entr" presetSubtype="8"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p:cTn id="38" dur="500" fill="hold"/>
                                        <p:tgtEl>
                                          <p:spTgt spid="3"/>
                                        </p:tgtEl>
                                        <p:attrNameLst>
                                          <p:attrName>ppt_x</p:attrName>
                                        </p:attrNameLst>
                                      </p:cBhvr>
                                      <p:tavLst>
                                        <p:tav tm="0">
                                          <p:val>
                                            <p:strVal val="#ppt_x-#ppt_w/2"/>
                                          </p:val>
                                        </p:tav>
                                        <p:tav tm="100000">
                                          <p:val>
                                            <p:strVal val="#ppt_x"/>
                                          </p:val>
                                        </p:tav>
                                      </p:tavLst>
                                    </p:anim>
                                    <p:anim calcmode="lin" valueType="num">
                                      <p:cBhvr>
                                        <p:cTn id="39" dur="500" fill="hold"/>
                                        <p:tgtEl>
                                          <p:spTgt spid="3"/>
                                        </p:tgtEl>
                                        <p:attrNameLst>
                                          <p:attrName>ppt_y</p:attrName>
                                        </p:attrNameLst>
                                      </p:cBhvr>
                                      <p:tavLst>
                                        <p:tav tm="0">
                                          <p:val>
                                            <p:strVal val="#ppt_y"/>
                                          </p:val>
                                        </p:tav>
                                        <p:tav tm="100000">
                                          <p:val>
                                            <p:strVal val="#ppt_y"/>
                                          </p:val>
                                        </p:tav>
                                      </p:tavLst>
                                    </p:anim>
                                    <p:anim calcmode="lin" valueType="num">
                                      <p:cBhvr>
                                        <p:cTn id="40" dur="500" fill="hold"/>
                                        <p:tgtEl>
                                          <p:spTgt spid="3"/>
                                        </p:tgtEl>
                                        <p:attrNameLst>
                                          <p:attrName>ppt_w</p:attrName>
                                        </p:attrNameLst>
                                      </p:cBhvr>
                                      <p:tavLst>
                                        <p:tav tm="0">
                                          <p:val>
                                            <p:fltVal val="0"/>
                                          </p:val>
                                        </p:tav>
                                        <p:tav tm="100000">
                                          <p:val>
                                            <p:strVal val="#ppt_w"/>
                                          </p:val>
                                        </p:tav>
                                      </p:tavLst>
                                    </p:anim>
                                    <p:anim calcmode="lin" valueType="num">
                                      <p:cBhvr>
                                        <p:cTn id="41" dur="500" fill="hold"/>
                                        <p:tgtEl>
                                          <p:spTgt spid="3"/>
                                        </p:tgtEl>
                                        <p:attrNameLst>
                                          <p:attrName>ppt_h</p:attrName>
                                        </p:attrNameLst>
                                      </p:cBhvr>
                                      <p:tavLst>
                                        <p:tav tm="0">
                                          <p:val>
                                            <p:strVal val="#ppt_h"/>
                                          </p:val>
                                        </p:tav>
                                        <p:tav tm="100000">
                                          <p:val>
                                            <p:strVal val="#ppt_h"/>
                                          </p:val>
                                        </p:tav>
                                      </p:tavLst>
                                    </p:anim>
                                  </p:childTnLst>
                                </p:cTn>
                              </p:par>
                              <p:par>
                                <p:cTn id="42" presetID="17" presetClass="entr" presetSubtype="8" fill="hold" grpId="0" nodeType="with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500" fill="hold"/>
                                        <p:tgtEl>
                                          <p:spTgt spid="5"/>
                                        </p:tgtEl>
                                        <p:attrNameLst>
                                          <p:attrName>ppt_x</p:attrName>
                                        </p:attrNameLst>
                                      </p:cBhvr>
                                      <p:tavLst>
                                        <p:tav tm="0">
                                          <p:val>
                                            <p:strVal val="#ppt_x-#ppt_w/2"/>
                                          </p:val>
                                        </p:tav>
                                        <p:tav tm="100000">
                                          <p:val>
                                            <p:strVal val="#ppt_x"/>
                                          </p:val>
                                        </p:tav>
                                      </p:tavLst>
                                    </p:anim>
                                    <p:anim calcmode="lin" valueType="num">
                                      <p:cBhvr>
                                        <p:cTn id="45" dur="500" fill="hold"/>
                                        <p:tgtEl>
                                          <p:spTgt spid="5"/>
                                        </p:tgtEl>
                                        <p:attrNameLst>
                                          <p:attrName>ppt_y</p:attrName>
                                        </p:attrNameLst>
                                      </p:cBhvr>
                                      <p:tavLst>
                                        <p:tav tm="0">
                                          <p:val>
                                            <p:strVal val="#ppt_y"/>
                                          </p:val>
                                        </p:tav>
                                        <p:tav tm="100000">
                                          <p:val>
                                            <p:strVal val="#ppt_y"/>
                                          </p:val>
                                        </p:tav>
                                      </p:tavLst>
                                    </p:anim>
                                    <p:anim calcmode="lin" valueType="num">
                                      <p:cBhvr>
                                        <p:cTn id="46" dur="500" fill="hold"/>
                                        <p:tgtEl>
                                          <p:spTgt spid="5"/>
                                        </p:tgtEl>
                                        <p:attrNameLst>
                                          <p:attrName>ppt_w</p:attrName>
                                        </p:attrNameLst>
                                      </p:cBhvr>
                                      <p:tavLst>
                                        <p:tav tm="0">
                                          <p:val>
                                            <p:fltVal val="0"/>
                                          </p:val>
                                        </p:tav>
                                        <p:tav tm="100000">
                                          <p:val>
                                            <p:strVal val="#ppt_w"/>
                                          </p:val>
                                        </p:tav>
                                      </p:tavLst>
                                    </p:anim>
                                    <p:anim calcmode="lin" valueType="num">
                                      <p:cBhvr>
                                        <p:cTn id="47" dur="500" fill="hold"/>
                                        <p:tgtEl>
                                          <p:spTgt spid="5"/>
                                        </p:tgtEl>
                                        <p:attrNameLst>
                                          <p:attrName>ppt_h</p:attrName>
                                        </p:attrNameLst>
                                      </p:cBhvr>
                                      <p:tavLst>
                                        <p:tav tm="0">
                                          <p:val>
                                            <p:strVal val="#ppt_h"/>
                                          </p:val>
                                        </p:tav>
                                        <p:tav tm="100000">
                                          <p:val>
                                            <p:strVal val="#ppt_h"/>
                                          </p:val>
                                        </p:tav>
                                      </p:tavLst>
                                    </p:anim>
                                  </p:childTnLst>
                                </p:cTn>
                              </p:par>
                              <p:par>
                                <p:cTn id="48" presetID="17" presetClass="entr" presetSubtype="2" fill="hold" grpId="0" nodeType="with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ppt_x</p:attrName>
                                        </p:attrNameLst>
                                      </p:cBhvr>
                                      <p:tavLst>
                                        <p:tav tm="0">
                                          <p:val>
                                            <p:strVal val="#ppt_x+#ppt_w/2"/>
                                          </p:val>
                                        </p:tav>
                                        <p:tav tm="100000">
                                          <p:val>
                                            <p:strVal val="#ppt_x"/>
                                          </p:val>
                                        </p:tav>
                                      </p:tavLst>
                                    </p:anim>
                                    <p:anim calcmode="lin" valueType="num">
                                      <p:cBhvr>
                                        <p:cTn id="51" dur="500" fill="hold"/>
                                        <p:tgtEl>
                                          <p:spTgt spid="4"/>
                                        </p:tgtEl>
                                        <p:attrNameLst>
                                          <p:attrName>ppt_y</p:attrName>
                                        </p:attrNameLst>
                                      </p:cBhvr>
                                      <p:tavLst>
                                        <p:tav tm="0">
                                          <p:val>
                                            <p:strVal val="#ppt_y"/>
                                          </p:val>
                                        </p:tav>
                                        <p:tav tm="100000">
                                          <p:val>
                                            <p:strVal val="#ppt_y"/>
                                          </p:val>
                                        </p:tav>
                                      </p:tavLst>
                                    </p:anim>
                                    <p:anim calcmode="lin" valueType="num">
                                      <p:cBhvr>
                                        <p:cTn id="52" dur="500" fill="hold"/>
                                        <p:tgtEl>
                                          <p:spTgt spid="4"/>
                                        </p:tgtEl>
                                        <p:attrNameLst>
                                          <p:attrName>ppt_w</p:attrName>
                                        </p:attrNameLst>
                                      </p:cBhvr>
                                      <p:tavLst>
                                        <p:tav tm="0">
                                          <p:val>
                                            <p:fltVal val="0"/>
                                          </p:val>
                                        </p:tav>
                                        <p:tav tm="100000">
                                          <p:val>
                                            <p:strVal val="#ppt_w"/>
                                          </p:val>
                                        </p:tav>
                                      </p:tavLst>
                                    </p:anim>
                                    <p:anim calcmode="lin" valueType="num">
                                      <p:cBhvr>
                                        <p:cTn id="53"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 grpId="0"/>
      <p:bldP spid="4" grpId="0"/>
      <p:bldP spid="5" grpId="0"/>
      <p:bldP spid="7" grpId="0"/>
      <p:bldP spid="34" grpId="0"/>
      <p:bldP spid="3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39"/>
        <p:cNvGrpSpPr/>
        <p:nvPr/>
      </p:nvGrpSpPr>
      <p:grpSpPr>
        <a:xfrm>
          <a:off x="0" y="0"/>
          <a:ext cx="0" cy="0"/>
          <a:chOff x="0" y="0"/>
          <a:chExt cx="0" cy="0"/>
        </a:xfrm>
      </p:grpSpPr>
      <p:sp>
        <p:nvSpPr>
          <p:cNvPr id="1840" name="Google Shape;1840;p46"/>
          <p:cNvSpPr txBox="1">
            <a:spLocks noGrp="1"/>
          </p:cNvSpPr>
          <p:nvPr>
            <p:ph type="title"/>
          </p:nvPr>
        </p:nvSpPr>
        <p:spPr>
          <a:xfrm>
            <a:off x="720000" y="445025"/>
            <a:ext cx="7787002"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b="1" dirty="0">
                <a:solidFill>
                  <a:schemeClr val="tx2">
                    <a:lumMod val="50000"/>
                  </a:schemeClr>
                </a:solidFill>
                <a:latin typeface="+mn-lt"/>
              </a:rPr>
              <a:t>HƯỚNG DẪN VỀ NHÀ</a:t>
            </a:r>
            <a:endParaRPr sz="3200" b="1" dirty="0">
              <a:solidFill>
                <a:schemeClr val="tx2">
                  <a:lumMod val="50000"/>
                </a:schemeClr>
              </a:solidFill>
              <a:latin typeface="+mn-lt"/>
            </a:endParaRPr>
          </a:p>
        </p:txBody>
      </p:sp>
      <p:grpSp>
        <p:nvGrpSpPr>
          <p:cNvPr id="1845" name="Google Shape;1845;p46"/>
          <p:cNvGrpSpPr/>
          <p:nvPr/>
        </p:nvGrpSpPr>
        <p:grpSpPr>
          <a:xfrm>
            <a:off x="6503041" y="1417592"/>
            <a:ext cx="413912" cy="472676"/>
            <a:chOff x="-17545650" y="2051350"/>
            <a:chExt cx="266250" cy="304050"/>
          </a:xfrm>
          <a:solidFill>
            <a:schemeClr val="accent2">
              <a:lumMod val="50000"/>
            </a:schemeClr>
          </a:solidFill>
        </p:grpSpPr>
        <p:sp>
          <p:nvSpPr>
            <p:cNvPr id="1846" name="Google Shape;1846;p46"/>
            <p:cNvSpPr/>
            <p:nvPr/>
          </p:nvSpPr>
          <p:spPr>
            <a:xfrm>
              <a:off x="-17475550" y="2230150"/>
              <a:ext cx="17350" cy="17350"/>
            </a:xfrm>
            <a:custGeom>
              <a:avLst/>
              <a:gdLst/>
              <a:ahLst/>
              <a:cxnLst/>
              <a:rect l="l" t="t" r="r" b="b"/>
              <a:pathLst>
                <a:path w="694" h="694" extrusionOk="0">
                  <a:moveTo>
                    <a:pt x="347" y="0"/>
                  </a:moveTo>
                  <a:cubicBezTo>
                    <a:pt x="158" y="0"/>
                    <a:pt x="0" y="158"/>
                    <a:pt x="0" y="347"/>
                  </a:cubicBezTo>
                  <a:cubicBezTo>
                    <a:pt x="0" y="536"/>
                    <a:pt x="158" y="694"/>
                    <a:pt x="347" y="694"/>
                  </a:cubicBezTo>
                  <a:cubicBezTo>
                    <a:pt x="536" y="694"/>
                    <a:pt x="694" y="536"/>
                    <a:pt x="694" y="347"/>
                  </a:cubicBezTo>
                  <a:cubicBezTo>
                    <a:pt x="694"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6"/>
            <p:cNvSpPr/>
            <p:nvPr/>
          </p:nvSpPr>
          <p:spPr>
            <a:xfrm>
              <a:off x="-17458225" y="2212025"/>
              <a:ext cx="18150" cy="18150"/>
            </a:xfrm>
            <a:custGeom>
              <a:avLst/>
              <a:gdLst/>
              <a:ahLst/>
              <a:cxnLst/>
              <a:rect l="l" t="t" r="r" b="b"/>
              <a:pathLst>
                <a:path w="726" h="726" extrusionOk="0">
                  <a:moveTo>
                    <a:pt x="379" y="1"/>
                  </a:moveTo>
                  <a:cubicBezTo>
                    <a:pt x="158" y="1"/>
                    <a:pt x="1" y="158"/>
                    <a:pt x="1" y="379"/>
                  </a:cubicBezTo>
                  <a:cubicBezTo>
                    <a:pt x="1" y="568"/>
                    <a:pt x="158" y="725"/>
                    <a:pt x="379" y="725"/>
                  </a:cubicBezTo>
                  <a:cubicBezTo>
                    <a:pt x="568" y="725"/>
                    <a:pt x="725" y="568"/>
                    <a:pt x="725" y="379"/>
                  </a:cubicBezTo>
                  <a:cubicBezTo>
                    <a:pt x="725" y="158"/>
                    <a:pt x="568" y="1"/>
                    <a:pt x="37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6"/>
            <p:cNvSpPr/>
            <p:nvPr/>
          </p:nvSpPr>
          <p:spPr>
            <a:xfrm>
              <a:off x="-17493675" y="2212025"/>
              <a:ext cx="18150" cy="18150"/>
            </a:xfrm>
            <a:custGeom>
              <a:avLst/>
              <a:gdLst/>
              <a:ahLst/>
              <a:cxnLst/>
              <a:rect l="l" t="t" r="r" b="b"/>
              <a:pathLst>
                <a:path w="726" h="726" extrusionOk="0">
                  <a:moveTo>
                    <a:pt x="379" y="1"/>
                  </a:moveTo>
                  <a:cubicBezTo>
                    <a:pt x="158" y="1"/>
                    <a:pt x="1" y="158"/>
                    <a:pt x="1" y="379"/>
                  </a:cubicBezTo>
                  <a:cubicBezTo>
                    <a:pt x="1" y="568"/>
                    <a:pt x="158" y="725"/>
                    <a:pt x="379" y="725"/>
                  </a:cubicBezTo>
                  <a:cubicBezTo>
                    <a:pt x="568" y="725"/>
                    <a:pt x="725" y="568"/>
                    <a:pt x="725" y="379"/>
                  </a:cubicBezTo>
                  <a:cubicBezTo>
                    <a:pt x="725" y="158"/>
                    <a:pt x="568" y="1"/>
                    <a:pt x="37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6"/>
            <p:cNvSpPr/>
            <p:nvPr/>
          </p:nvSpPr>
          <p:spPr>
            <a:xfrm>
              <a:off x="-17545650" y="2051350"/>
              <a:ext cx="266250" cy="304050"/>
            </a:xfrm>
            <a:custGeom>
              <a:avLst/>
              <a:gdLst/>
              <a:ahLst/>
              <a:cxnLst/>
              <a:rect l="l" t="t" r="r" b="b"/>
              <a:pathLst>
                <a:path w="10650" h="12162" extrusionOk="0">
                  <a:moveTo>
                    <a:pt x="5640" y="694"/>
                  </a:moveTo>
                  <a:lnTo>
                    <a:pt x="5640" y="1072"/>
                  </a:lnTo>
                  <a:cubicBezTo>
                    <a:pt x="5640" y="1387"/>
                    <a:pt x="5797" y="1671"/>
                    <a:pt x="5986" y="1860"/>
                  </a:cubicBezTo>
                  <a:cubicBezTo>
                    <a:pt x="5797" y="2017"/>
                    <a:pt x="5577" y="2143"/>
                    <a:pt x="5293" y="2143"/>
                  </a:cubicBezTo>
                  <a:cubicBezTo>
                    <a:pt x="5010" y="2143"/>
                    <a:pt x="4789" y="2017"/>
                    <a:pt x="4569" y="1860"/>
                  </a:cubicBezTo>
                  <a:cubicBezTo>
                    <a:pt x="4821" y="1702"/>
                    <a:pt x="4915" y="1387"/>
                    <a:pt x="4915" y="1072"/>
                  </a:cubicBezTo>
                  <a:lnTo>
                    <a:pt x="4915" y="694"/>
                  </a:lnTo>
                  <a:close/>
                  <a:moveTo>
                    <a:pt x="7404" y="2143"/>
                  </a:moveTo>
                  <a:cubicBezTo>
                    <a:pt x="8507" y="2143"/>
                    <a:pt x="9452" y="2868"/>
                    <a:pt x="9799" y="3844"/>
                  </a:cubicBezTo>
                  <a:cubicBezTo>
                    <a:pt x="9893" y="4065"/>
                    <a:pt x="9704" y="4285"/>
                    <a:pt x="9452" y="4285"/>
                  </a:cubicBezTo>
                  <a:lnTo>
                    <a:pt x="8475" y="4285"/>
                  </a:lnTo>
                  <a:cubicBezTo>
                    <a:pt x="8381" y="3403"/>
                    <a:pt x="7971" y="2647"/>
                    <a:pt x="7278" y="2143"/>
                  </a:cubicBezTo>
                  <a:close/>
                  <a:moveTo>
                    <a:pt x="3277" y="2143"/>
                  </a:moveTo>
                  <a:cubicBezTo>
                    <a:pt x="2615" y="2647"/>
                    <a:pt x="2206" y="3435"/>
                    <a:pt x="2080" y="4285"/>
                  </a:cubicBezTo>
                  <a:lnTo>
                    <a:pt x="1103" y="4285"/>
                  </a:lnTo>
                  <a:cubicBezTo>
                    <a:pt x="1092" y="4287"/>
                    <a:pt x="1081" y="4288"/>
                    <a:pt x="1071" y="4288"/>
                  </a:cubicBezTo>
                  <a:cubicBezTo>
                    <a:pt x="893" y="4288"/>
                    <a:pt x="729" y="4052"/>
                    <a:pt x="788" y="3844"/>
                  </a:cubicBezTo>
                  <a:cubicBezTo>
                    <a:pt x="1135" y="2805"/>
                    <a:pt x="2080" y="2143"/>
                    <a:pt x="3151" y="2143"/>
                  </a:cubicBezTo>
                  <a:close/>
                  <a:moveTo>
                    <a:pt x="6428" y="2458"/>
                  </a:moveTo>
                  <a:cubicBezTo>
                    <a:pt x="7152" y="2805"/>
                    <a:pt x="7625" y="3529"/>
                    <a:pt x="7719" y="4317"/>
                  </a:cubicBezTo>
                  <a:lnTo>
                    <a:pt x="2773" y="4317"/>
                  </a:lnTo>
                  <a:cubicBezTo>
                    <a:pt x="2962" y="3529"/>
                    <a:pt x="3435" y="2805"/>
                    <a:pt x="4128" y="2458"/>
                  </a:cubicBezTo>
                  <a:cubicBezTo>
                    <a:pt x="4443" y="2742"/>
                    <a:pt x="4852" y="2899"/>
                    <a:pt x="5293" y="2899"/>
                  </a:cubicBezTo>
                  <a:cubicBezTo>
                    <a:pt x="5734" y="2899"/>
                    <a:pt x="6112" y="2742"/>
                    <a:pt x="6428" y="2458"/>
                  </a:cubicBezTo>
                  <a:close/>
                  <a:moveTo>
                    <a:pt x="9168" y="5010"/>
                  </a:moveTo>
                  <a:lnTo>
                    <a:pt x="9168" y="5861"/>
                  </a:lnTo>
                  <a:lnTo>
                    <a:pt x="9231" y="5861"/>
                  </a:lnTo>
                  <a:cubicBezTo>
                    <a:pt x="9231" y="8381"/>
                    <a:pt x="7656" y="10618"/>
                    <a:pt x="5293" y="11437"/>
                  </a:cubicBezTo>
                  <a:cubicBezTo>
                    <a:pt x="2930" y="10618"/>
                    <a:pt x="1355" y="8350"/>
                    <a:pt x="1355" y="5861"/>
                  </a:cubicBezTo>
                  <a:lnTo>
                    <a:pt x="1355" y="5010"/>
                  </a:lnTo>
                  <a:close/>
                  <a:moveTo>
                    <a:pt x="4600" y="1"/>
                  </a:moveTo>
                  <a:cubicBezTo>
                    <a:pt x="4411" y="1"/>
                    <a:pt x="4254" y="190"/>
                    <a:pt x="4254" y="379"/>
                  </a:cubicBezTo>
                  <a:lnTo>
                    <a:pt x="4254" y="1135"/>
                  </a:lnTo>
                  <a:cubicBezTo>
                    <a:pt x="4254" y="1324"/>
                    <a:pt x="4096" y="1482"/>
                    <a:pt x="3907" y="1482"/>
                  </a:cubicBezTo>
                  <a:lnTo>
                    <a:pt x="3183" y="1482"/>
                  </a:lnTo>
                  <a:cubicBezTo>
                    <a:pt x="1828" y="1482"/>
                    <a:pt x="599" y="2332"/>
                    <a:pt x="158" y="3655"/>
                  </a:cubicBezTo>
                  <a:cubicBezTo>
                    <a:pt x="1" y="4159"/>
                    <a:pt x="253" y="4695"/>
                    <a:pt x="725" y="4916"/>
                  </a:cubicBezTo>
                  <a:lnTo>
                    <a:pt x="725" y="5861"/>
                  </a:lnTo>
                  <a:cubicBezTo>
                    <a:pt x="725" y="7278"/>
                    <a:pt x="1135" y="8602"/>
                    <a:pt x="1985" y="9736"/>
                  </a:cubicBezTo>
                  <a:cubicBezTo>
                    <a:pt x="2804" y="10901"/>
                    <a:pt x="3939" y="11721"/>
                    <a:pt x="5230" y="12162"/>
                  </a:cubicBezTo>
                  <a:lnTo>
                    <a:pt x="5482" y="12162"/>
                  </a:lnTo>
                  <a:cubicBezTo>
                    <a:pt x="6806" y="11721"/>
                    <a:pt x="7908" y="10901"/>
                    <a:pt x="8759" y="9736"/>
                  </a:cubicBezTo>
                  <a:cubicBezTo>
                    <a:pt x="9578" y="8602"/>
                    <a:pt x="10019" y="7278"/>
                    <a:pt x="10019" y="5861"/>
                  </a:cubicBezTo>
                  <a:lnTo>
                    <a:pt x="10019" y="4916"/>
                  </a:lnTo>
                  <a:cubicBezTo>
                    <a:pt x="10397" y="4664"/>
                    <a:pt x="10649" y="4159"/>
                    <a:pt x="10492" y="3655"/>
                  </a:cubicBezTo>
                  <a:cubicBezTo>
                    <a:pt x="10051" y="2332"/>
                    <a:pt x="8822" y="1482"/>
                    <a:pt x="7436" y="1482"/>
                  </a:cubicBezTo>
                  <a:lnTo>
                    <a:pt x="6743" y="1482"/>
                  </a:lnTo>
                  <a:cubicBezTo>
                    <a:pt x="6554" y="1482"/>
                    <a:pt x="6396" y="1324"/>
                    <a:pt x="6396" y="1135"/>
                  </a:cubicBezTo>
                  <a:lnTo>
                    <a:pt x="6396" y="379"/>
                  </a:lnTo>
                  <a:cubicBezTo>
                    <a:pt x="6396" y="190"/>
                    <a:pt x="6238" y="1"/>
                    <a:pt x="60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0" name="Google Shape;1850;p46"/>
          <p:cNvGrpSpPr/>
          <p:nvPr/>
        </p:nvGrpSpPr>
        <p:grpSpPr>
          <a:xfrm>
            <a:off x="2196429" y="1418221"/>
            <a:ext cx="475125" cy="471432"/>
            <a:chOff x="-18668025" y="2435725"/>
            <a:chExt cx="305625" cy="303250"/>
          </a:xfrm>
          <a:solidFill>
            <a:schemeClr val="accent2">
              <a:lumMod val="50000"/>
            </a:schemeClr>
          </a:solidFill>
        </p:grpSpPr>
        <p:sp>
          <p:nvSpPr>
            <p:cNvPr id="1851" name="Google Shape;1851;p46"/>
            <p:cNvSpPr/>
            <p:nvPr/>
          </p:nvSpPr>
          <p:spPr>
            <a:xfrm>
              <a:off x="-18668025" y="2435725"/>
              <a:ext cx="305625" cy="303250"/>
            </a:xfrm>
            <a:custGeom>
              <a:avLst/>
              <a:gdLst/>
              <a:ahLst/>
              <a:cxnLst/>
              <a:rect l="l" t="t" r="r" b="b"/>
              <a:pathLst>
                <a:path w="12225" h="12130" extrusionOk="0">
                  <a:moveTo>
                    <a:pt x="2143" y="662"/>
                  </a:moveTo>
                  <a:cubicBezTo>
                    <a:pt x="2395" y="662"/>
                    <a:pt x="2679" y="756"/>
                    <a:pt x="2931" y="914"/>
                  </a:cubicBezTo>
                  <a:cubicBezTo>
                    <a:pt x="2679" y="977"/>
                    <a:pt x="2490" y="1103"/>
                    <a:pt x="2301" y="1260"/>
                  </a:cubicBezTo>
                  <a:cubicBezTo>
                    <a:pt x="1734" y="1670"/>
                    <a:pt x="1419" y="2206"/>
                    <a:pt x="1419" y="2804"/>
                  </a:cubicBezTo>
                  <a:lnTo>
                    <a:pt x="1419" y="3308"/>
                  </a:lnTo>
                  <a:cubicBezTo>
                    <a:pt x="978" y="3088"/>
                    <a:pt x="726" y="2647"/>
                    <a:pt x="726" y="2079"/>
                  </a:cubicBezTo>
                  <a:cubicBezTo>
                    <a:pt x="726" y="1292"/>
                    <a:pt x="1356" y="662"/>
                    <a:pt x="2143" y="662"/>
                  </a:cubicBezTo>
                  <a:close/>
                  <a:moveTo>
                    <a:pt x="10020" y="662"/>
                  </a:moveTo>
                  <a:cubicBezTo>
                    <a:pt x="10807" y="662"/>
                    <a:pt x="11437" y="1292"/>
                    <a:pt x="11437" y="2079"/>
                  </a:cubicBezTo>
                  <a:cubicBezTo>
                    <a:pt x="11437" y="2647"/>
                    <a:pt x="11122" y="3119"/>
                    <a:pt x="10681" y="3340"/>
                  </a:cubicBezTo>
                  <a:lnTo>
                    <a:pt x="10681" y="2804"/>
                  </a:lnTo>
                  <a:cubicBezTo>
                    <a:pt x="10681" y="2206"/>
                    <a:pt x="10366" y="1638"/>
                    <a:pt x="9799" y="1260"/>
                  </a:cubicBezTo>
                  <a:cubicBezTo>
                    <a:pt x="9610" y="1134"/>
                    <a:pt x="9421" y="1008"/>
                    <a:pt x="9169" y="945"/>
                  </a:cubicBezTo>
                  <a:cubicBezTo>
                    <a:pt x="9452" y="756"/>
                    <a:pt x="9736" y="662"/>
                    <a:pt x="10020" y="662"/>
                  </a:cubicBezTo>
                  <a:close/>
                  <a:moveTo>
                    <a:pt x="7909" y="1355"/>
                  </a:moveTo>
                  <a:cubicBezTo>
                    <a:pt x="8476" y="1355"/>
                    <a:pt x="9011" y="1512"/>
                    <a:pt x="9484" y="1827"/>
                  </a:cubicBezTo>
                  <a:cubicBezTo>
                    <a:pt x="9893" y="2079"/>
                    <a:pt x="10083" y="2458"/>
                    <a:pt x="10083" y="2804"/>
                  </a:cubicBezTo>
                  <a:lnTo>
                    <a:pt x="10083" y="3434"/>
                  </a:lnTo>
                  <a:cubicBezTo>
                    <a:pt x="10083" y="5072"/>
                    <a:pt x="10587" y="6774"/>
                    <a:pt x="11500" y="8223"/>
                  </a:cubicBezTo>
                  <a:cubicBezTo>
                    <a:pt x="10555" y="10176"/>
                    <a:pt x="8633" y="11436"/>
                    <a:pt x="6491" y="11436"/>
                  </a:cubicBezTo>
                  <a:lnTo>
                    <a:pt x="5640" y="11436"/>
                  </a:lnTo>
                  <a:cubicBezTo>
                    <a:pt x="3561" y="11436"/>
                    <a:pt x="1576" y="10176"/>
                    <a:pt x="757" y="8223"/>
                  </a:cubicBezTo>
                  <a:cubicBezTo>
                    <a:pt x="1671" y="6805"/>
                    <a:pt x="2143" y="5135"/>
                    <a:pt x="2143" y="3434"/>
                  </a:cubicBezTo>
                  <a:lnTo>
                    <a:pt x="2143" y="2804"/>
                  </a:lnTo>
                  <a:cubicBezTo>
                    <a:pt x="2143" y="2458"/>
                    <a:pt x="2332" y="2079"/>
                    <a:pt x="2710" y="1827"/>
                  </a:cubicBezTo>
                  <a:cubicBezTo>
                    <a:pt x="3120" y="1544"/>
                    <a:pt x="3719" y="1355"/>
                    <a:pt x="4286" y="1355"/>
                  </a:cubicBezTo>
                  <a:cubicBezTo>
                    <a:pt x="4884" y="1355"/>
                    <a:pt x="5483" y="1512"/>
                    <a:pt x="5924" y="1827"/>
                  </a:cubicBezTo>
                  <a:cubicBezTo>
                    <a:pt x="5971" y="1859"/>
                    <a:pt x="6034" y="1875"/>
                    <a:pt x="6105" y="1875"/>
                  </a:cubicBezTo>
                  <a:cubicBezTo>
                    <a:pt x="6176" y="1875"/>
                    <a:pt x="6255" y="1859"/>
                    <a:pt x="6333" y="1827"/>
                  </a:cubicBezTo>
                  <a:cubicBezTo>
                    <a:pt x="6743" y="1512"/>
                    <a:pt x="7342" y="1355"/>
                    <a:pt x="7909" y="1355"/>
                  </a:cubicBezTo>
                  <a:close/>
                  <a:moveTo>
                    <a:pt x="2143" y="0"/>
                  </a:moveTo>
                  <a:cubicBezTo>
                    <a:pt x="946" y="0"/>
                    <a:pt x="1" y="945"/>
                    <a:pt x="1" y="2143"/>
                  </a:cubicBezTo>
                  <a:cubicBezTo>
                    <a:pt x="1" y="3025"/>
                    <a:pt x="568" y="3812"/>
                    <a:pt x="1419" y="4127"/>
                  </a:cubicBezTo>
                  <a:cubicBezTo>
                    <a:pt x="1293" y="5514"/>
                    <a:pt x="820" y="6900"/>
                    <a:pt x="95" y="8034"/>
                  </a:cubicBezTo>
                  <a:cubicBezTo>
                    <a:pt x="1" y="8128"/>
                    <a:pt x="1" y="8286"/>
                    <a:pt x="32" y="8349"/>
                  </a:cubicBezTo>
                  <a:cubicBezTo>
                    <a:pt x="474" y="9483"/>
                    <a:pt x="1261" y="10428"/>
                    <a:pt x="2301" y="11121"/>
                  </a:cubicBezTo>
                  <a:cubicBezTo>
                    <a:pt x="3309" y="11783"/>
                    <a:pt x="4443" y="12130"/>
                    <a:pt x="5672" y="12130"/>
                  </a:cubicBezTo>
                  <a:lnTo>
                    <a:pt x="6554" y="12130"/>
                  </a:lnTo>
                  <a:cubicBezTo>
                    <a:pt x="7751" y="12130"/>
                    <a:pt x="8948" y="11783"/>
                    <a:pt x="9925" y="11121"/>
                  </a:cubicBezTo>
                  <a:cubicBezTo>
                    <a:pt x="10965" y="10428"/>
                    <a:pt x="11689" y="9483"/>
                    <a:pt x="12162" y="8349"/>
                  </a:cubicBezTo>
                  <a:cubicBezTo>
                    <a:pt x="12225" y="8223"/>
                    <a:pt x="12225" y="8128"/>
                    <a:pt x="12130" y="8034"/>
                  </a:cubicBezTo>
                  <a:cubicBezTo>
                    <a:pt x="11311" y="6868"/>
                    <a:pt x="10839" y="5514"/>
                    <a:pt x="10713" y="4127"/>
                  </a:cubicBezTo>
                  <a:cubicBezTo>
                    <a:pt x="11532" y="3812"/>
                    <a:pt x="12130" y="3025"/>
                    <a:pt x="12130" y="2143"/>
                  </a:cubicBezTo>
                  <a:cubicBezTo>
                    <a:pt x="12130" y="945"/>
                    <a:pt x="11185" y="0"/>
                    <a:pt x="10020" y="0"/>
                  </a:cubicBezTo>
                  <a:cubicBezTo>
                    <a:pt x="9389" y="0"/>
                    <a:pt x="8791" y="284"/>
                    <a:pt x="8381" y="756"/>
                  </a:cubicBezTo>
                  <a:cubicBezTo>
                    <a:pt x="8224" y="725"/>
                    <a:pt x="8035" y="725"/>
                    <a:pt x="7846" y="725"/>
                  </a:cubicBezTo>
                  <a:cubicBezTo>
                    <a:pt x="7184" y="725"/>
                    <a:pt x="6554" y="882"/>
                    <a:pt x="6081" y="1197"/>
                  </a:cubicBezTo>
                  <a:cubicBezTo>
                    <a:pt x="5546" y="851"/>
                    <a:pt x="4916" y="725"/>
                    <a:pt x="4254" y="725"/>
                  </a:cubicBezTo>
                  <a:cubicBezTo>
                    <a:pt x="4097" y="725"/>
                    <a:pt x="3908" y="725"/>
                    <a:pt x="3750" y="756"/>
                  </a:cubicBezTo>
                  <a:cubicBezTo>
                    <a:pt x="3340" y="284"/>
                    <a:pt x="2773" y="0"/>
                    <a:pt x="214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6"/>
            <p:cNvSpPr/>
            <p:nvPr/>
          </p:nvSpPr>
          <p:spPr>
            <a:xfrm>
              <a:off x="-18596350" y="2524725"/>
              <a:ext cx="160700" cy="178800"/>
            </a:xfrm>
            <a:custGeom>
              <a:avLst/>
              <a:gdLst/>
              <a:ahLst/>
              <a:cxnLst/>
              <a:rect l="l" t="t" r="r" b="b"/>
              <a:pathLst>
                <a:path w="6428" h="7152" extrusionOk="0">
                  <a:moveTo>
                    <a:pt x="1072" y="693"/>
                  </a:moveTo>
                  <a:cubicBezTo>
                    <a:pt x="1261" y="693"/>
                    <a:pt x="1419" y="851"/>
                    <a:pt x="1419" y="1040"/>
                  </a:cubicBezTo>
                  <a:cubicBezTo>
                    <a:pt x="1419" y="1260"/>
                    <a:pt x="1261" y="1418"/>
                    <a:pt x="1072" y="1418"/>
                  </a:cubicBezTo>
                  <a:cubicBezTo>
                    <a:pt x="883" y="1418"/>
                    <a:pt x="726" y="1260"/>
                    <a:pt x="726" y="1040"/>
                  </a:cubicBezTo>
                  <a:cubicBezTo>
                    <a:pt x="726" y="851"/>
                    <a:pt x="883" y="693"/>
                    <a:pt x="1072" y="693"/>
                  </a:cubicBezTo>
                  <a:close/>
                  <a:moveTo>
                    <a:pt x="5325" y="693"/>
                  </a:moveTo>
                  <a:cubicBezTo>
                    <a:pt x="5514" y="693"/>
                    <a:pt x="5672" y="851"/>
                    <a:pt x="5672" y="1040"/>
                  </a:cubicBezTo>
                  <a:cubicBezTo>
                    <a:pt x="5672" y="1260"/>
                    <a:pt x="5514" y="1418"/>
                    <a:pt x="5325" y="1418"/>
                  </a:cubicBezTo>
                  <a:cubicBezTo>
                    <a:pt x="5136" y="1418"/>
                    <a:pt x="4979" y="1260"/>
                    <a:pt x="4979" y="1040"/>
                  </a:cubicBezTo>
                  <a:cubicBezTo>
                    <a:pt x="4979" y="851"/>
                    <a:pt x="5136" y="693"/>
                    <a:pt x="5325" y="693"/>
                  </a:cubicBezTo>
                  <a:close/>
                  <a:moveTo>
                    <a:pt x="3214" y="3781"/>
                  </a:moveTo>
                  <a:cubicBezTo>
                    <a:pt x="3372" y="3781"/>
                    <a:pt x="3529" y="3875"/>
                    <a:pt x="3561" y="4001"/>
                  </a:cubicBezTo>
                  <a:lnTo>
                    <a:pt x="3214" y="4442"/>
                  </a:lnTo>
                  <a:lnTo>
                    <a:pt x="2836" y="4001"/>
                  </a:lnTo>
                  <a:cubicBezTo>
                    <a:pt x="2899" y="3844"/>
                    <a:pt x="3057" y="3781"/>
                    <a:pt x="3214" y="3781"/>
                  </a:cubicBezTo>
                  <a:close/>
                  <a:moveTo>
                    <a:pt x="3214" y="1449"/>
                  </a:moveTo>
                  <a:cubicBezTo>
                    <a:pt x="3876" y="1449"/>
                    <a:pt x="4475" y="1922"/>
                    <a:pt x="4632" y="2552"/>
                  </a:cubicBezTo>
                  <a:lnTo>
                    <a:pt x="5136" y="4631"/>
                  </a:lnTo>
                  <a:cubicBezTo>
                    <a:pt x="5357" y="5545"/>
                    <a:pt x="4664" y="6459"/>
                    <a:pt x="3718" y="6459"/>
                  </a:cubicBezTo>
                  <a:lnTo>
                    <a:pt x="3561" y="6459"/>
                  </a:lnTo>
                  <a:lnTo>
                    <a:pt x="3561" y="5136"/>
                  </a:lnTo>
                  <a:lnTo>
                    <a:pt x="4191" y="4348"/>
                  </a:lnTo>
                  <a:cubicBezTo>
                    <a:pt x="4223" y="4285"/>
                    <a:pt x="4254" y="4190"/>
                    <a:pt x="4254" y="4127"/>
                  </a:cubicBezTo>
                  <a:cubicBezTo>
                    <a:pt x="4254" y="3529"/>
                    <a:pt x="3781" y="3056"/>
                    <a:pt x="3214" y="3056"/>
                  </a:cubicBezTo>
                  <a:cubicBezTo>
                    <a:pt x="2616" y="3056"/>
                    <a:pt x="2143" y="3529"/>
                    <a:pt x="2143" y="4127"/>
                  </a:cubicBezTo>
                  <a:cubicBezTo>
                    <a:pt x="2143" y="4190"/>
                    <a:pt x="2175" y="4285"/>
                    <a:pt x="2206" y="4348"/>
                  </a:cubicBezTo>
                  <a:lnTo>
                    <a:pt x="2836" y="5136"/>
                  </a:lnTo>
                  <a:lnTo>
                    <a:pt x="2836" y="6459"/>
                  </a:lnTo>
                  <a:lnTo>
                    <a:pt x="2679" y="6459"/>
                  </a:lnTo>
                  <a:cubicBezTo>
                    <a:pt x="1734" y="6459"/>
                    <a:pt x="1041" y="5545"/>
                    <a:pt x="1261" y="4631"/>
                  </a:cubicBezTo>
                  <a:lnTo>
                    <a:pt x="1797" y="2552"/>
                  </a:lnTo>
                  <a:cubicBezTo>
                    <a:pt x="1954" y="1891"/>
                    <a:pt x="2521" y="1449"/>
                    <a:pt x="3214" y="1449"/>
                  </a:cubicBezTo>
                  <a:close/>
                  <a:moveTo>
                    <a:pt x="1072" y="0"/>
                  </a:moveTo>
                  <a:cubicBezTo>
                    <a:pt x="473" y="0"/>
                    <a:pt x="1" y="441"/>
                    <a:pt x="1" y="1040"/>
                  </a:cubicBezTo>
                  <a:cubicBezTo>
                    <a:pt x="1" y="1638"/>
                    <a:pt x="473" y="2111"/>
                    <a:pt x="1072" y="2111"/>
                  </a:cubicBezTo>
                  <a:lnTo>
                    <a:pt x="1167" y="2111"/>
                  </a:lnTo>
                  <a:cubicBezTo>
                    <a:pt x="1104" y="2174"/>
                    <a:pt x="1104" y="2269"/>
                    <a:pt x="1072" y="2332"/>
                  </a:cubicBezTo>
                  <a:lnTo>
                    <a:pt x="568" y="4442"/>
                  </a:lnTo>
                  <a:cubicBezTo>
                    <a:pt x="221" y="5797"/>
                    <a:pt x="1261" y="7152"/>
                    <a:pt x="2679" y="7152"/>
                  </a:cubicBezTo>
                  <a:lnTo>
                    <a:pt x="3718" y="7152"/>
                  </a:lnTo>
                  <a:cubicBezTo>
                    <a:pt x="5136" y="7152"/>
                    <a:pt x="6207" y="5797"/>
                    <a:pt x="5829" y="4442"/>
                  </a:cubicBezTo>
                  <a:lnTo>
                    <a:pt x="5325" y="2332"/>
                  </a:lnTo>
                  <a:cubicBezTo>
                    <a:pt x="5294" y="2269"/>
                    <a:pt x="5294" y="2174"/>
                    <a:pt x="5262" y="2111"/>
                  </a:cubicBezTo>
                  <a:lnTo>
                    <a:pt x="5325" y="2111"/>
                  </a:lnTo>
                  <a:cubicBezTo>
                    <a:pt x="5924" y="2111"/>
                    <a:pt x="6396" y="1638"/>
                    <a:pt x="6396" y="1040"/>
                  </a:cubicBezTo>
                  <a:cubicBezTo>
                    <a:pt x="6428" y="473"/>
                    <a:pt x="5924" y="0"/>
                    <a:pt x="5325" y="0"/>
                  </a:cubicBezTo>
                  <a:cubicBezTo>
                    <a:pt x="4790" y="0"/>
                    <a:pt x="4317" y="410"/>
                    <a:pt x="4254" y="977"/>
                  </a:cubicBezTo>
                  <a:cubicBezTo>
                    <a:pt x="3939" y="788"/>
                    <a:pt x="3592" y="693"/>
                    <a:pt x="3214" y="693"/>
                  </a:cubicBezTo>
                  <a:cubicBezTo>
                    <a:pt x="2805" y="693"/>
                    <a:pt x="2458" y="819"/>
                    <a:pt x="2143" y="977"/>
                  </a:cubicBezTo>
                  <a:cubicBezTo>
                    <a:pt x="2112" y="410"/>
                    <a:pt x="1639" y="0"/>
                    <a:pt x="10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5"/>
          <p:cNvSpPr txBox="1"/>
          <p:nvPr/>
        </p:nvSpPr>
        <p:spPr>
          <a:xfrm>
            <a:off x="1404047" y="2142123"/>
            <a:ext cx="2435706" cy="1015663"/>
          </a:xfrm>
          <a:prstGeom prst="rect">
            <a:avLst/>
          </a:prstGeom>
          <a:noFill/>
        </p:spPr>
        <p:txBody>
          <a:bodyPr wrap="square" rtlCol="0">
            <a:spAutoFit/>
          </a:bodyPr>
          <a:lstStyle/>
          <a:p>
            <a:pPr algn="just">
              <a:lnSpc>
                <a:spcPct val="150000"/>
              </a:lnSpc>
            </a:pPr>
            <a:r>
              <a:rPr lang="en-US" sz="2000" dirty="0" err="1"/>
              <a:t>Hoàn</a:t>
            </a:r>
            <a:r>
              <a:rPr lang="en-US" sz="2000" dirty="0"/>
              <a:t> </a:t>
            </a:r>
            <a:r>
              <a:rPr lang="en-US" sz="2000" dirty="0" err="1"/>
              <a:t>thành</a:t>
            </a:r>
            <a:r>
              <a:rPr lang="en-US" sz="2000" dirty="0"/>
              <a:t> </a:t>
            </a:r>
            <a:r>
              <a:rPr lang="en-US" sz="2000" dirty="0" err="1"/>
              <a:t>bài</a:t>
            </a:r>
            <a:r>
              <a:rPr lang="en-US" sz="2000" dirty="0"/>
              <a:t> </a:t>
            </a:r>
            <a:r>
              <a:rPr lang="en-US" sz="2000" dirty="0" err="1"/>
              <a:t>tập</a:t>
            </a:r>
            <a:r>
              <a:rPr lang="en-US" sz="2000" dirty="0"/>
              <a:t> </a:t>
            </a:r>
            <a:r>
              <a:rPr lang="en-US" sz="2000" dirty="0" err="1"/>
              <a:t>phần</a:t>
            </a:r>
            <a:r>
              <a:rPr lang="en-US" sz="2000" dirty="0"/>
              <a:t> </a:t>
            </a:r>
            <a:r>
              <a:rPr lang="en-US" sz="2000" dirty="0" err="1"/>
              <a:t>vận</a:t>
            </a:r>
            <a:r>
              <a:rPr lang="en-US" sz="2000" dirty="0"/>
              <a:t> </a:t>
            </a:r>
            <a:r>
              <a:rPr lang="en-US" sz="2000" dirty="0" err="1"/>
              <a:t>dụng</a:t>
            </a:r>
            <a:r>
              <a:rPr lang="en-US" sz="2000" dirty="0"/>
              <a:t>.</a:t>
            </a:r>
          </a:p>
        </p:txBody>
      </p:sp>
      <p:sp>
        <p:nvSpPr>
          <p:cNvPr id="52" name="TextBox 51"/>
          <p:cNvSpPr txBox="1"/>
          <p:nvPr/>
        </p:nvSpPr>
        <p:spPr>
          <a:xfrm>
            <a:off x="5583666" y="2096564"/>
            <a:ext cx="2779497" cy="1477328"/>
          </a:xfrm>
          <a:prstGeom prst="rect">
            <a:avLst/>
          </a:prstGeom>
          <a:noFill/>
        </p:spPr>
        <p:txBody>
          <a:bodyPr wrap="square" rtlCol="0">
            <a:spAutoFit/>
          </a:bodyPr>
          <a:lstStyle/>
          <a:p>
            <a:pPr algn="just">
              <a:lnSpc>
                <a:spcPct val="150000"/>
              </a:lnSpc>
            </a:pPr>
            <a:r>
              <a:rPr lang="en-US" sz="2000" dirty="0" err="1"/>
              <a:t>Sử</a:t>
            </a:r>
            <a:r>
              <a:rPr lang="en-US" sz="2000" dirty="0"/>
              <a:t> </a:t>
            </a:r>
            <a:r>
              <a:rPr lang="en-US" sz="2000" dirty="0" err="1"/>
              <a:t>dụng</a:t>
            </a:r>
            <a:r>
              <a:rPr lang="en-US" sz="2000" dirty="0"/>
              <a:t> </a:t>
            </a:r>
            <a:r>
              <a:rPr lang="en-US" sz="2000" dirty="0" err="1"/>
              <a:t>các</a:t>
            </a:r>
            <a:r>
              <a:rPr lang="en-US" sz="2000" dirty="0"/>
              <a:t> </a:t>
            </a:r>
            <a:r>
              <a:rPr lang="en-US" sz="2000" dirty="0" err="1"/>
              <a:t>kiến</a:t>
            </a:r>
            <a:r>
              <a:rPr lang="en-US" sz="2000" dirty="0"/>
              <a:t> </a:t>
            </a:r>
            <a:r>
              <a:rPr lang="en-US" sz="2000" dirty="0" err="1"/>
              <a:t>thức</a:t>
            </a:r>
            <a:r>
              <a:rPr lang="en-US" sz="2000" dirty="0"/>
              <a:t> </a:t>
            </a:r>
            <a:r>
              <a:rPr lang="en-US" sz="2000" dirty="0" err="1"/>
              <a:t>đã</a:t>
            </a:r>
            <a:r>
              <a:rPr lang="en-US" sz="2000" dirty="0"/>
              <a:t> </a:t>
            </a:r>
            <a:r>
              <a:rPr lang="en-US" sz="2000" dirty="0" err="1"/>
              <a:t>học</a:t>
            </a:r>
            <a:r>
              <a:rPr lang="en-US" sz="2000" dirty="0"/>
              <a:t> </a:t>
            </a:r>
            <a:r>
              <a:rPr lang="en-US" sz="2000" dirty="0" err="1"/>
              <a:t>để</a:t>
            </a:r>
            <a:r>
              <a:rPr lang="en-US" sz="2000" dirty="0"/>
              <a:t> </a:t>
            </a:r>
            <a:r>
              <a:rPr lang="en-US" sz="2000" dirty="0" err="1"/>
              <a:t>trang</a:t>
            </a:r>
            <a:r>
              <a:rPr lang="en-US" sz="2000" dirty="0"/>
              <a:t> </a:t>
            </a:r>
            <a:r>
              <a:rPr lang="en-US" sz="2000" dirty="0" err="1"/>
              <a:t>trí</a:t>
            </a:r>
            <a:r>
              <a:rPr lang="en-US" sz="2000" dirty="0"/>
              <a:t> </a:t>
            </a:r>
            <a:r>
              <a:rPr lang="en-US" sz="2000" dirty="0" err="1"/>
              <a:t>đồ</a:t>
            </a:r>
            <a:r>
              <a:rPr lang="en-US" sz="2000" dirty="0"/>
              <a:t> </a:t>
            </a:r>
            <a:r>
              <a:rPr lang="en-US" sz="2000" dirty="0" err="1"/>
              <a:t>dùng</a:t>
            </a:r>
            <a:r>
              <a:rPr lang="en-US" sz="2000" dirty="0"/>
              <a:t> </a:t>
            </a:r>
            <a:r>
              <a:rPr lang="en-US" sz="2000" dirty="0" err="1"/>
              <a:t>học</a:t>
            </a:r>
            <a:r>
              <a:rPr lang="en-US" sz="2000" dirty="0"/>
              <a:t> </a:t>
            </a:r>
            <a:r>
              <a:rPr lang="en-US" sz="2000" dirty="0" err="1"/>
              <a:t>tập</a:t>
            </a:r>
            <a:r>
              <a:rPr lang="en-US" sz="2000" dirty="0"/>
              <a: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9753" y="2544285"/>
            <a:ext cx="1433780" cy="2205217"/>
          </a:xfrm>
          <a:prstGeom prst="rect">
            <a:avLst/>
          </a:prstGeom>
        </p:spPr>
      </p:pic>
    </p:spTree>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50"/>
                                        </p:tgtEl>
                                        <p:attrNameLst>
                                          <p:attrName>style.visibility</p:attrName>
                                        </p:attrNameLst>
                                      </p:cBhvr>
                                      <p:to>
                                        <p:strVal val="visible"/>
                                      </p:to>
                                    </p:set>
                                    <p:anim calcmode="lin" valueType="num">
                                      <p:cBhvr>
                                        <p:cTn id="7" dur="500" fill="hold"/>
                                        <p:tgtEl>
                                          <p:spTgt spid="1850"/>
                                        </p:tgtEl>
                                        <p:attrNameLst>
                                          <p:attrName>ppt_w</p:attrName>
                                        </p:attrNameLst>
                                      </p:cBhvr>
                                      <p:tavLst>
                                        <p:tav tm="0">
                                          <p:val>
                                            <p:fltVal val="0"/>
                                          </p:val>
                                        </p:tav>
                                        <p:tav tm="100000">
                                          <p:val>
                                            <p:strVal val="#ppt_w"/>
                                          </p:val>
                                        </p:tav>
                                      </p:tavLst>
                                    </p:anim>
                                    <p:anim calcmode="lin" valueType="num">
                                      <p:cBhvr>
                                        <p:cTn id="8" dur="500" fill="hold"/>
                                        <p:tgtEl>
                                          <p:spTgt spid="1850"/>
                                        </p:tgtEl>
                                        <p:attrNameLst>
                                          <p:attrName>ppt_h</p:attrName>
                                        </p:attrNameLst>
                                      </p:cBhvr>
                                      <p:tavLst>
                                        <p:tav tm="0">
                                          <p:val>
                                            <p:fltVal val="0"/>
                                          </p:val>
                                        </p:tav>
                                        <p:tav tm="100000">
                                          <p:val>
                                            <p:strVal val="#ppt_h"/>
                                          </p:val>
                                        </p:tav>
                                      </p:tavLst>
                                    </p:anim>
                                    <p:animEffect transition="in" filter="fade">
                                      <p:cBhvr>
                                        <p:cTn id="9" dur="500"/>
                                        <p:tgtEl>
                                          <p:spTgt spid="185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10"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845"/>
                                        </p:tgtEl>
                                        <p:attrNameLst>
                                          <p:attrName>style.visibility</p:attrName>
                                        </p:attrNameLst>
                                      </p:cBhvr>
                                      <p:to>
                                        <p:strVal val="visible"/>
                                      </p:to>
                                    </p:set>
                                    <p:anim calcmode="lin" valueType="num">
                                      <p:cBhvr>
                                        <p:cTn id="22" dur="500" fill="hold"/>
                                        <p:tgtEl>
                                          <p:spTgt spid="1845"/>
                                        </p:tgtEl>
                                        <p:attrNameLst>
                                          <p:attrName>ppt_w</p:attrName>
                                        </p:attrNameLst>
                                      </p:cBhvr>
                                      <p:tavLst>
                                        <p:tav tm="0">
                                          <p:val>
                                            <p:fltVal val="0"/>
                                          </p:val>
                                        </p:tav>
                                        <p:tav tm="100000">
                                          <p:val>
                                            <p:strVal val="#ppt_w"/>
                                          </p:val>
                                        </p:tav>
                                      </p:tavLst>
                                    </p:anim>
                                    <p:anim calcmode="lin" valueType="num">
                                      <p:cBhvr>
                                        <p:cTn id="23" dur="500" fill="hold"/>
                                        <p:tgtEl>
                                          <p:spTgt spid="1845"/>
                                        </p:tgtEl>
                                        <p:attrNameLst>
                                          <p:attrName>ppt_h</p:attrName>
                                        </p:attrNameLst>
                                      </p:cBhvr>
                                      <p:tavLst>
                                        <p:tav tm="0">
                                          <p:val>
                                            <p:fltVal val="0"/>
                                          </p:val>
                                        </p:tav>
                                        <p:tav tm="100000">
                                          <p:val>
                                            <p:strVal val="#ppt_h"/>
                                          </p:val>
                                        </p:tav>
                                      </p:tavLst>
                                    </p:anim>
                                    <p:animEffect transition="in" filter="fade">
                                      <p:cBhvr>
                                        <p:cTn id="24" dur="500"/>
                                        <p:tgtEl>
                                          <p:spTgt spid="184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47"/>
        <p:cNvGrpSpPr/>
        <p:nvPr/>
      </p:nvGrpSpPr>
      <p:grpSpPr>
        <a:xfrm>
          <a:off x="0" y="0"/>
          <a:ext cx="0" cy="0"/>
          <a:chOff x="0" y="0"/>
          <a:chExt cx="0" cy="0"/>
        </a:xfrm>
      </p:grpSpPr>
      <p:sp>
        <p:nvSpPr>
          <p:cNvPr id="4" name="TextBox 3"/>
          <p:cNvSpPr txBox="1"/>
          <p:nvPr/>
        </p:nvSpPr>
        <p:spPr>
          <a:xfrm>
            <a:off x="1191802" y="1387011"/>
            <a:ext cx="6832314" cy="1754326"/>
          </a:xfrm>
          <a:prstGeom prst="rect">
            <a:avLst/>
          </a:prstGeom>
          <a:noFill/>
        </p:spPr>
        <p:txBody>
          <a:bodyPr wrap="square" rtlCol="0">
            <a:spAutoFit/>
          </a:bodyPr>
          <a:lstStyle/>
          <a:p>
            <a:pPr algn="ctr">
              <a:lnSpc>
                <a:spcPct val="150000"/>
              </a:lnSpc>
            </a:pPr>
            <a:r>
              <a:rPr lang="en-US" sz="3600" b="1" dirty="0"/>
              <a:t>CẢM ƠN CÁC EM </a:t>
            </a:r>
          </a:p>
          <a:p>
            <a:pPr algn="ctr">
              <a:lnSpc>
                <a:spcPct val="150000"/>
              </a:lnSpc>
            </a:pPr>
            <a:r>
              <a:rPr lang="en-US" sz="3600" b="1" dirty="0"/>
              <a:t>ĐÃ LẮNG NGHE BÀI GIẢNG!</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266"/>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3815" y="736304"/>
            <a:ext cx="2512833" cy="307380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8552" y="1519676"/>
            <a:ext cx="4271714" cy="2771868"/>
          </a:xfrm>
          <a:prstGeom prst="rect">
            <a:avLst/>
          </a:prstGeom>
        </p:spPr>
      </p:pic>
      <p:sp>
        <p:nvSpPr>
          <p:cNvPr id="6" name="TextBox 5"/>
          <p:cNvSpPr txBox="1"/>
          <p:nvPr/>
        </p:nvSpPr>
        <p:spPr>
          <a:xfrm>
            <a:off x="5109144" y="736304"/>
            <a:ext cx="2815120" cy="369332"/>
          </a:xfrm>
          <a:prstGeom prst="rect">
            <a:avLst/>
          </a:prstGeom>
          <a:solidFill>
            <a:schemeClr val="accent2">
              <a:lumMod val="60000"/>
              <a:lumOff val="40000"/>
            </a:schemeClr>
          </a:solidFill>
        </p:spPr>
        <p:txBody>
          <a:bodyPr wrap="square" rtlCol="0">
            <a:spAutoFit/>
          </a:bodyPr>
          <a:lstStyle/>
          <a:p>
            <a:pPr algn="ctr"/>
            <a:r>
              <a:rPr lang="en-US" sz="1800" dirty="0" err="1"/>
              <a:t>Muôi</a:t>
            </a:r>
            <a:r>
              <a:rPr lang="en-US" sz="1800" dirty="0"/>
              <a:t> </a:t>
            </a:r>
            <a:r>
              <a:rPr lang="en-US" sz="1800" dirty="0" err="1"/>
              <a:t>đồng</a:t>
            </a:r>
            <a:r>
              <a:rPr lang="en-US" sz="1800" dirty="0"/>
              <a:t> </a:t>
            </a:r>
            <a:r>
              <a:rPr lang="en-US" sz="1800" dirty="0" err="1"/>
              <a:t>Đông</a:t>
            </a:r>
            <a:r>
              <a:rPr lang="en-US" sz="1800" dirty="0"/>
              <a:t> </a:t>
            </a:r>
            <a:r>
              <a:rPr lang="en-US" sz="1800" dirty="0" err="1"/>
              <a:t>Sơn</a:t>
            </a:r>
            <a:endParaRPr lang="en-US" sz="1800" dirty="0"/>
          </a:p>
        </p:txBody>
      </p:sp>
      <p:sp>
        <p:nvSpPr>
          <p:cNvPr id="7" name="TextBox 6"/>
          <p:cNvSpPr txBox="1"/>
          <p:nvPr/>
        </p:nvSpPr>
        <p:spPr>
          <a:xfrm>
            <a:off x="1394316" y="3922212"/>
            <a:ext cx="2691829" cy="369332"/>
          </a:xfrm>
          <a:prstGeom prst="rect">
            <a:avLst/>
          </a:prstGeom>
          <a:solidFill>
            <a:schemeClr val="tx1">
              <a:lumMod val="60000"/>
              <a:lumOff val="40000"/>
            </a:schemeClr>
          </a:solidFill>
        </p:spPr>
        <p:txBody>
          <a:bodyPr wrap="square" rtlCol="0">
            <a:spAutoFit/>
          </a:bodyPr>
          <a:lstStyle/>
          <a:p>
            <a:pPr algn="ctr"/>
            <a:r>
              <a:rPr lang="en-US" sz="1800" dirty="0" err="1"/>
              <a:t>Cây</a:t>
            </a:r>
            <a:r>
              <a:rPr lang="en-US" sz="1800" dirty="0"/>
              <a:t> </a:t>
            </a:r>
            <a:r>
              <a:rPr lang="en-US" sz="1800" dirty="0" err="1"/>
              <a:t>đèn</a:t>
            </a:r>
            <a:r>
              <a:rPr lang="en-US" sz="1800" dirty="0"/>
              <a:t> </a:t>
            </a:r>
            <a:r>
              <a:rPr lang="en-US" sz="1800" dirty="0" err="1"/>
              <a:t>hình</a:t>
            </a:r>
            <a:r>
              <a:rPr lang="en-US" sz="1800" dirty="0"/>
              <a:t> </a:t>
            </a:r>
            <a:r>
              <a:rPr lang="en-US" sz="1800" dirty="0" err="1"/>
              <a:t>người</a:t>
            </a:r>
            <a:r>
              <a:rPr lang="en-US" sz="1800" dirty="0"/>
              <a:t> </a:t>
            </a:r>
            <a:r>
              <a:rPr lang="en-US" sz="1800" dirty="0" err="1"/>
              <a:t>quỳ</a:t>
            </a:r>
            <a:endParaRPr lang="en-US" sz="1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anim calcmode="lin" valueType="num">
                                      <p:cBhvr>
                                        <p:cTn id="23" dur="500" fill="hold"/>
                                        <p:tgtEl>
                                          <p:spTgt spid="5"/>
                                        </p:tgtEl>
                                        <p:attrNameLst>
                                          <p:attrName>ppt_x</p:attrName>
                                        </p:attrNameLst>
                                      </p:cBhvr>
                                      <p:tavLst>
                                        <p:tav tm="0">
                                          <p:val>
                                            <p:strVal val="#ppt_x"/>
                                          </p:val>
                                        </p:tav>
                                        <p:tav tm="100000">
                                          <p:val>
                                            <p:strVal val="#ppt_x"/>
                                          </p:val>
                                        </p:tav>
                                      </p:tavLst>
                                    </p:anim>
                                    <p:anim calcmode="lin" valueType="num">
                                      <p:cBhvr>
                                        <p:cTn id="24"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0"/>
        <p:cNvGrpSpPr/>
        <p:nvPr/>
      </p:nvGrpSpPr>
      <p:grpSpPr>
        <a:xfrm>
          <a:off x="0" y="0"/>
          <a:ext cx="0" cy="0"/>
          <a:chOff x="0" y="0"/>
          <a:chExt cx="0" cy="0"/>
        </a:xfrm>
      </p:grpSpPr>
      <p:sp>
        <p:nvSpPr>
          <p:cNvPr id="4" name="TextBox 3"/>
          <p:cNvSpPr txBox="1"/>
          <p:nvPr/>
        </p:nvSpPr>
        <p:spPr>
          <a:xfrm>
            <a:off x="1315093" y="1335640"/>
            <a:ext cx="6503541" cy="1651671"/>
          </a:xfrm>
          <a:prstGeom prst="rect">
            <a:avLst/>
          </a:prstGeom>
          <a:noFill/>
        </p:spPr>
        <p:txBody>
          <a:bodyPr wrap="square" rtlCol="0">
            <a:spAutoFit/>
          </a:bodyPr>
          <a:lstStyle/>
          <a:p>
            <a:pPr algn="ctr">
              <a:lnSpc>
                <a:spcPct val="150000"/>
              </a:lnSpc>
            </a:pPr>
            <a:r>
              <a:rPr lang="en-US" sz="3600" b="1" dirty="0"/>
              <a:t>BÀI 16: MĨ THUẬT VIỆT NAM THỜI KÌ CỔ ĐẠI (2 </a:t>
            </a:r>
            <a:r>
              <a:rPr lang="en-US" sz="3600" b="1" dirty="0" err="1"/>
              <a:t>Tiết</a:t>
            </a:r>
            <a:r>
              <a:rPr lang="en-US" sz="3600" b="1" dirty="0"/>
              <a: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82416" y="2459382"/>
            <a:ext cx="2246187" cy="224618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6"/>
        <p:cNvGrpSpPr/>
        <p:nvPr/>
      </p:nvGrpSpPr>
      <p:grpSpPr>
        <a:xfrm>
          <a:off x="0" y="0"/>
          <a:ext cx="0" cy="0"/>
          <a:chOff x="0" y="0"/>
          <a:chExt cx="0" cy="0"/>
        </a:xfrm>
      </p:grpSpPr>
      <p:sp>
        <p:nvSpPr>
          <p:cNvPr id="1057" name="Google Shape;1057;p32"/>
          <p:cNvSpPr txBox="1">
            <a:spLocks noGrp="1"/>
          </p:cNvSpPr>
          <p:nvPr>
            <p:ph type="title"/>
          </p:nvPr>
        </p:nvSpPr>
        <p:spPr>
          <a:xfrm>
            <a:off x="2218650" y="660369"/>
            <a:ext cx="4819148"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b="1" dirty="0">
                <a:solidFill>
                  <a:srgbClr val="C00000"/>
                </a:solidFill>
                <a:latin typeface="+mn-lt"/>
              </a:rPr>
              <a:t>NỘI DUNG BÀI HỌC</a:t>
            </a:r>
            <a:endParaRPr sz="3200" b="1" dirty="0">
              <a:solidFill>
                <a:srgbClr val="C00000"/>
              </a:solidFill>
              <a:latin typeface="+mn-lt"/>
            </a:endParaRPr>
          </a:p>
        </p:txBody>
      </p:sp>
      <p:sp>
        <p:nvSpPr>
          <p:cNvPr id="1058" name="Google Shape;1058;p32"/>
          <p:cNvSpPr txBox="1">
            <a:spLocks noGrp="1"/>
          </p:cNvSpPr>
          <p:nvPr>
            <p:ph type="subTitle" idx="1"/>
          </p:nvPr>
        </p:nvSpPr>
        <p:spPr>
          <a:xfrm>
            <a:off x="1619818" y="2333680"/>
            <a:ext cx="2438400" cy="37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b="0" dirty="0" err="1">
                <a:solidFill>
                  <a:schemeClr val="accent4">
                    <a:lumMod val="10000"/>
                  </a:schemeClr>
                </a:solidFill>
                <a:latin typeface="+mn-lt"/>
              </a:rPr>
              <a:t>Quan</a:t>
            </a:r>
            <a:r>
              <a:rPr lang="en-US" sz="2800" b="0" dirty="0">
                <a:solidFill>
                  <a:schemeClr val="accent4">
                    <a:lumMod val="10000"/>
                  </a:schemeClr>
                </a:solidFill>
                <a:latin typeface="+mn-lt"/>
              </a:rPr>
              <a:t> </a:t>
            </a:r>
            <a:r>
              <a:rPr lang="en-US" sz="2800" b="0" dirty="0" err="1">
                <a:solidFill>
                  <a:schemeClr val="accent4">
                    <a:lumMod val="10000"/>
                  </a:schemeClr>
                </a:solidFill>
                <a:latin typeface="+mn-lt"/>
              </a:rPr>
              <a:t>sát</a:t>
            </a:r>
            <a:endParaRPr sz="2800" b="0" dirty="0">
              <a:solidFill>
                <a:schemeClr val="accent4">
                  <a:lumMod val="10000"/>
                </a:schemeClr>
              </a:solidFill>
              <a:latin typeface="+mn-lt"/>
            </a:endParaRPr>
          </a:p>
        </p:txBody>
      </p:sp>
      <p:sp>
        <p:nvSpPr>
          <p:cNvPr id="1060" name="Google Shape;1060;p32"/>
          <p:cNvSpPr txBox="1">
            <a:spLocks noGrp="1"/>
          </p:cNvSpPr>
          <p:nvPr>
            <p:ph type="title" idx="3"/>
          </p:nvPr>
        </p:nvSpPr>
        <p:spPr>
          <a:xfrm>
            <a:off x="2430024" y="1655774"/>
            <a:ext cx="889907" cy="46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b="1" dirty="0">
                <a:solidFill>
                  <a:schemeClr val="accent4">
                    <a:lumMod val="10000"/>
                  </a:schemeClr>
                </a:solidFill>
                <a:latin typeface="+mn-lt"/>
              </a:rPr>
              <a:t>01.</a:t>
            </a:r>
            <a:endParaRPr sz="3200" b="1" dirty="0">
              <a:solidFill>
                <a:schemeClr val="accent4">
                  <a:lumMod val="10000"/>
                </a:schemeClr>
              </a:solidFill>
              <a:latin typeface="+mn-lt"/>
            </a:endParaRPr>
          </a:p>
        </p:txBody>
      </p:sp>
      <p:sp>
        <p:nvSpPr>
          <p:cNvPr id="1063" name="Google Shape;1063;p32"/>
          <p:cNvSpPr txBox="1">
            <a:spLocks noGrp="1"/>
          </p:cNvSpPr>
          <p:nvPr>
            <p:ph type="title" idx="6"/>
          </p:nvPr>
        </p:nvSpPr>
        <p:spPr>
          <a:xfrm>
            <a:off x="5920900" y="1641537"/>
            <a:ext cx="889907" cy="46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b="1">
                <a:solidFill>
                  <a:schemeClr val="accent4">
                    <a:lumMod val="10000"/>
                  </a:schemeClr>
                </a:solidFill>
                <a:latin typeface="+mn-lt"/>
              </a:rPr>
              <a:t>02.</a:t>
            </a:r>
            <a:endParaRPr sz="3200" b="1">
              <a:solidFill>
                <a:schemeClr val="accent4">
                  <a:lumMod val="10000"/>
                </a:schemeClr>
              </a:solidFill>
              <a:latin typeface="+mn-lt"/>
            </a:endParaRPr>
          </a:p>
        </p:txBody>
      </p:sp>
      <p:sp>
        <p:nvSpPr>
          <p:cNvPr id="1069" name="Google Shape;1069;p32"/>
          <p:cNvSpPr txBox="1">
            <a:spLocks noGrp="1"/>
          </p:cNvSpPr>
          <p:nvPr>
            <p:ph type="title" idx="15"/>
          </p:nvPr>
        </p:nvSpPr>
        <p:spPr>
          <a:xfrm>
            <a:off x="2430024" y="3347699"/>
            <a:ext cx="889907" cy="46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b="1" dirty="0">
                <a:solidFill>
                  <a:schemeClr val="accent4">
                    <a:lumMod val="10000"/>
                  </a:schemeClr>
                </a:solidFill>
                <a:latin typeface="+mn-lt"/>
              </a:rPr>
              <a:t>03.</a:t>
            </a:r>
            <a:endParaRPr sz="3200" b="1" dirty="0">
              <a:solidFill>
                <a:schemeClr val="accent4">
                  <a:lumMod val="10000"/>
                </a:schemeClr>
              </a:solidFill>
              <a:latin typeface="+mn-lt"/>
            </a:endParaRPr>
          </a:p>
        </p:txBody>
      </p:sp>
      <p:sp>
        <p:nvSpPr>
          <p:cNvPr id="1072" name="Google Shape;1072;p32"/>
          <p:cNvSpPr txBox="1">
            <a:spLocks noGrp="1"/>
          </p:cNvSpPr>
          <p:nvPr>
            <p:ph type="title" idx="18"/>
          </p:nvPr>
        </p:nvSpPr>
        <p:spPr>
          <a:xfrm>
            <a:off x="5920900" y="3330762"/>
            <a:ext cx="889907" cy="46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b="1" dirty="0">
                <a:solidFill>
                  <a:schemeClr val="accent4">
                    <a:lumMod val="10000"/>
                  </a:schemeClr>
                </a:solidFill>
                <a:latin typeface="+mn-lt"/>
              </a:rPr>
              <a:t>04.</a:t>
            </a:r>
            <a:endParaRPr sz="3200" b="1" dirty="0">
              <a:solidFill>
                <a:schemeClr val="accent4">
                  <a:lumMod val="10000"/>
                </a:schemeClr>
              </a:solidFill>
              <a:latin typeface="+mn-lt"/>
            </a:endParaRPr>
          </a:p>
        </p:txBody>
      </p:sp>
      <p:sp>
        <p:nvSpPr>
          <p:cNvPr id="36" name="Google Shape;1058;p32"/>
          <p:cNvSpPr txBox="1">
            <a:spLocks noGrp="1"/>
          </p:cNvSpPr>
          <p:nvPr>
            <p:ph type="subTitle" idx="1"/>
          </p:nvPr>
        </p:nvSpPr>
        <p:spPr>
          <a:xfrm>
            <a:off x="5146653" y="2333680"/>
            <a:ext cx="2438400" cy="37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b="0" dirty="0" err="1">
                <a:solidFill>
                  <a:schemeClr val="accent4">
                    <a:lumMod val="10000"/>
                  </a:schemeClr>
                </a:solidFill>
                <a:latin typeface="+mn-lt"/>
              </a:rPr>
              <a:t>Thể</a:t>
            </a:r>
            <a:r>
              <a:rPr lang="en-US" sz="2800" b="0" dirty="0">
                <a:solidFill>
                  <a:schemeClr val="accent4">
                    <a:lumMod val="10000"/>
                  </a:schemeClr>
                </a:solidFill>
                <a:latin typeface="+mn-lt"/>
              </a:rPr>
              <a:t> </a:t>
            </a:r>
            <a:r>
              <a:rPr lang="en-US" sz="2800" b="0" dirty="0" err="1">
                <a:solidFill>
                  <a:schemeClr val="accent4">
                    <a:lumMod val="10000"/>
                  </a:schemeClr>
                </a:solidFill>
                <a:latin typeface="+mn-lt"/>
              </a:rPr>
              <a:t>hiện</a:t>
            </a:r>
            <a:endParaRPr sz="2800" b="0" dirty="0">
              <a:solidFill>
                <a:schemeClr val="accent4">
                  <a:lumMod val="10000"/>
                </a:schemeClr>
              </a:solidFill>
              <a:latin typeface="+mn-lt"/>
            </a:endParaRPr>
          </a:p>
        </p:txBody>
      </p:sp>
      <p:sp>
        <p:nvSpPr>
          <p:cNvPr id="37" name="Google Shape;1058;p32"/>
          <p:cNvSpPr txBox="1">
            <a:spLocks noGrp="1"/>
          </p:cNvSpPr>
          <p:nvPr>
            <p:ph type="subTitle" idx="1"/>
          </p:nvPr>
        </p:nvSpPr>
        <p:spPr>
          <a:xfrm>
            <a:off x="1655777" y="3972408"/>
            <a:ext cx="2438400" cy="37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b="0" dirty="0" err="1">
                <a:solidFill>
                  <a:schemeClr val="accent4">
                    <a:lumMod val="10000"/>
                  </a:schemeClr>
                </a:solidFill>
                <a:latin typeface="+mn-lt"/>
              </a:rPr>
              <a:t>Thảo</a:t>
            </a:r>
            <a:r>
              <a:rPr lang="en-US" sz="2800" b="0" dirty="0">
                <a:solidFill>
                  <a:schemeClr val="accent4">
                    <a:lumMod val="10000"/>
                  </a:schemeClr>
                </a:solidFill>
                <a:latin typeface="+mn-lt"/>
              </a:rPr>
              <a:t> </a:t>
            </a:r>
            <a:r>
              <a:rPr lang="en-US" sz="2800" b="0" dirty="0" err="1">
                <a:solidFill>
                  <a:schemeClr val="accent4">
                    <a:lumMod val="10000"/>
                  </a:schemeClr>
                </a:solidFill>
                <a:latin typeface="+mn-lt"/>
              </a:rPr>
              <a:t>luận</a:t>
            </a:r>
            <a:endParaRPr sz="2800" b="0" dirty="0">
              <a:solidFill>
                <a:schemeClr val="accent4">
                  <a:lumMod val="10000"/>
                </a:schemeClr>
              </a:solidFill>
              <a:latin typeface="+mn-lt"/>
            </a:endParaRPr>
          </a:p>
        </p:txBody>
      </p:sp>
      <p:sp>
        <p:nvSpPr>
          <p:cNvPr id="38" name="Google Shape;1058;p32"/>
          <p:cNvSpPr txBox="1">
            <a:spLocks noGrp="1"/>
          </p:cNvSpPr>
          <p:nvPr>
            <p:ph type="subTitle" idx="1"/>
          </p:nvPr>
        </p:nvSpPr>
        <p:spPr>
          <a:xfrm>
            <a:off x="5146653" y="3958171"/>
            <a:ext cx="2438400" cy="37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b="0" dirty="0" err="1">
                <a:solidFill>
                  <a:schemeClr val="accent4">
                    <a:lumMod val="10000"/>
                  </a:schemeClr>
                </a:solidFill>
                <a:latin typeface="+mn-lt"/>
              </a:rPr>
              <a:t>Vận</a:t>
            </a:r>
            <a:r>
              <a:rPr lang="en-US" sz="2800" b="0" dirty="0">
                <a:solidFill>
                  <a:schemeClr val="accent4">
                    <a:lumMod val="10000"/>
                  </a:schemeClr>
                </a:solidFill>
                <a:latin typeface="+mn-lt"/>
              </a:rPr>
              <a:t> </a:t>
            </a:r>
            <a:r>
              <a:rPr lang="en-US" sz="2800" b="0" dirty="0" err="1">
                <a:solidFill>
                  <a:schemeClr val="accent4">
                    <a:lumMod val="10000"/>
                  </a:schemeClr>
                </a:solidFill>
                <a:latin typeface="+mn-lt"/>
              </a:rPr>
              <a:t>dụng</a:t>
            </a:r>
            <a:endParaRPr sz="2800" b="0" dirty="0">
              <a:solidFill>
                <a:schemeClr val="accent4">
                  <a:lumMod val="10000"/>
                </a:schemeClr>
              </a:solidFill>
              <a:latin typeface="+mn-lt"/>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7778" y="2148778"/>
            <a:ext cx="1368875" cy="1390812"/>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60"/>
                                        </p:tgtEl>
                                        <p:attrNameLst>
                                          <p:attrName>style.visibility</p:attrName>
                                        </p:attrNameLst>
                                      </p:cBhvr>
                                      <p:to>
                                        <p:strVal val="visible"/>
                                      </p:to>
                                    </p:set>
                                    <p:anim calcmode="lin" valueType="num">
                                      <p:cBhvr>
                                        <p:cTn id="7" dur="500" fill="hold"/>
                                        <p:tgtEl>
                                          <p:spTgt spid="1060"/>
                                        </p:tgtEl>
                                        <p:attrNameLst>
                                          <p:attrName>ppt_w</p:attrName>
                                        </p:attrNameLst>
                                      </p:cBhvr>
                                      <p:tavLst>
                                        <p:tav tm="0">
                                          <p:val>
                                            <p:strVal val="#ppt_w*0.70"/>
                                          </p:val>
                                        </p:tav>
                                        <p:tav tm="100000">
                                          <p:val>
                                            <p:strVal val="#ppt_w"/>
                                          </p:val>
                                        </p:tav>
                                      </p:tavLst>
                                    </p:anim>
                                    <p:anim calcmode="lin" valueType="num">
                                      <p:cBhvr>
                                        <p:cTn id="8" dur="500" fill="hold"/>
                                        <p:tgtEl>
                                          <p:spTgt spid="1060"/>
                                        </p:tgtEl>
                                        <p:attrNameLst>
                                          <p:attrName>ppt_h</p:attrName>
                                        </p:attrNameLst>
                                      </p:cBhvr>
                                      <p:tavLst>
                                        <p:tav tm="0">
                                          <p:val>
                                            <p:strVal val="#ppt_h"/>
                                          </p:val>
                                        </p:tav>
                                        <p:tav tm="100000">
                                          <p:val>
                                            <p:strVal val="#ppt_h"/>
                                          </p:val>
                                        </p:tav>
                                      </p:tavLst>
                                    </p:anim>
                                    <p:animEffect transition="in" filter="fade">
                                      <p:cBhvr>
                                        <p:cTn id="9" dur="500"/>
                                        <p:tgtEl>
                                          <p:spTgt spid="1060"/>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058">
                                            <p:txEl>
                                              <p:pRg st="0" end="0"/>
                                            </p:txEl>
                                          </p:spTgt>
                                        </p:tgtEl>
                                        <p:attrNameLst>
                                          <p:attrName>style.visibility</p:attrName>
                                        </p:attrNameLst>
                                      </p:cBhvr>
                                      <p:to>
                                        <p:strVal val="visible"/>
                                      </p:to>
                                    </p:set>
                                    <p:anim calcmode="lin" valueType="num">
                                      <p:cBhvr>
                                        <p:cTn id="12" dur="500" fill="hold"/>
                                        <p:tgtEl>
                                          <p:spTgt spid="1058">
                                            <p:txEl>
                                              <p:pRg st="0" end="0"/>
                                            </p:txEl>
                                          </p:spTgt>
                                        </p:tgtEl>
                                        <p:attrNameLst>
                                          <p:attrName>ppt_w</p:attrName>
                                        </p:attrNameLst>
                                      </p:cBhvr>
                                      <p:tavLst>
                                        <p:tav tm="0">
                                          <p:val>
                                            <p:strVal val="#ppt_w*0.70"/>
                                          </p:val>
                                        </p:tav>
                                        <p:tav tm="100000">
                                          <p:val>
                                            <p:strVal val="#ppt_w"/>
                                          </p:val>
                                        </p:tav>
                                      </p:tavLst>
                                    </p:anim>
                                    <p:anim calcmode="lin" valueType="num">
                                      <p:cBhvr>
                                        <p:cTn id="13" dur="500" fill="hold"/>
                                        <p:tgtEl>
                                          <p:spTgt spid="1058">
                                            <p:txEl>
                                              <p:pRg st="0" end="0"/>
                                            </p:txEl>
                                          </p:spTgt>
                                        </p:tgtEl>
                                        <p:attrNameLst>
                                          <p:attrName>ppt_h</p:attrName>
                                        </p:attrNameLst>
                                      </p:cBhvr>
                                      <p:tavLst>
                                        <p:tav tm="0">
                                          <p:val>
                                            <p:strVal val="#ppt_h"/>
                                          </p:val>
                                        </p:tav>
                                        <p:tav tm="100000">
                                          <p:val>
                                            <p:strVal val="#ppt_h"/>
                                          </p:val>
                                        </p:tav>
                                      </p:tavLst>
                                    </p:anim>
                                    <p:animEffect transition="in" filter="fade">
                                      <p:cBhvr>
                                        <p:cTn id="14" dur="500"/>
                                        <p:tgtEl>
                                          <p:spTgt spid="1058">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1063"/>
                                        </p:tgtEl>
                                        <p:attrNameLst>
                                          <p:attrName>style.visibility</p:attrName>
                                        </p:attrNameLst>
                                      </p:cBhvr>
                                      <p:to>
                                        <p:strVal val="visible"/>
                                      </p:to>
                                    </p:set>
                                    <p:anim calcmode="lin" valueType="num">
                                      <p:cBhvr>
                                        <p:cTn id="22" dur="500" fill="hold"/>
                                        <p:tgtEl>
                                          <p:spTgt spid="1063"/>
                                        </p:tgtEl>
                                        <p:attrNameLst>
                                          <p:attrName>ppt_w</p:attrName>
                                        </p:attrNameLst>
                                      </p:cBhvr>
                                      <p:tavLst>
                                        <p:tav tm="0">
                                          <p:val>
                                            <p:strVal val="#ppt_w*0.70"/>
                                          </p:val>
                                        </p:tav>
                                        <p:tav tm="100000">
                                          <p:val>
                                            <p:strVal val="#ppt_w"/>
                                          </p:val>
                                        </p:tav>
                                      </p:tavLst>
                                    </p:anim>
                                    <p:anim calcmode="lin" valueType="num">
                                      <p:cBhvr>
                                        <p:cTn id="23" dur="500" fill="hold"/>
                                        <p:tgtEl>
                                          <p:spTgt spid="1063"/>
                                        </p:tgtEl>
                                        <p:attrNameLst>
                                          <p:attrName>ppt_h</p:attrName>
                                        </p:attrNameLst>
                                      </p:cBhvr>
                                      <p:tavLst>
                                        <p:tav tm="0">
                                          <p:val>
                                            <p:strVal val="#ppt_h"/>
                                          </p:val>
                                        </p:tav>
                                        <p:tav tm="100000">
                                          <p:val>
                                            <p:strVal val="#ppt_h"/>
                                          </p:val>
                                        </p:tav>
                                      </p:tavLst>
                                    </p:anim>
                                    <p:animEffect transition="in" filter="fade">
                                      <p:cBhvr>
                                        <p:cTn id="24" dur="500"/>
                                        <p:tgtEl>
                                          <p:spTgt spid="1063"/>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36">
                                            <p:txEl>
                                              <p:pRg st="0" end="0"/>
                                            </p:txEl>
                                          </p:spTgt>
                                        </p:tgtEl>
                                        <p:attrNameLst>
                                          <p:attrName>style.visibility</p:attrName>
                                        </p:attrNameLst>
                                      </p:cBhvr>
                                      <p:to>
                                        <p:strVal val="visible"/>
                                      </p:to>
                                    </p:set>
                                    <p:anim calcmode="lin" valueType="num">
                                      <p:cBhvr>
                                        <p:cTn id="27" dur="500" fill="hold"/>
                                        <p:tgtEl>
                                          <p:spTgt spid="36">
                                            <p:txEl>
                                              <p:pRg st="0" end="0"/>
                                            </p:txEl>
                                          </p:spTgt>
                                        </p:tgtEl>
                                        <p:attrNameLst>
                                          <p:attrName>ppt_w</p:attrName>
                                        </p:attrNameLst>
                                      </p:cBhvr>
                                      <p:tavLst>
                                        <p:tav tm="0">
                                          <p:val>
                                            <p:strVal val="#ppt_w*0.70"/>
                                          </p:val>
                                        </p:tav>
                                        <p:tav tm="100000">
                                          <p:val>
                                            <p:strVal val="#ppt_w"/>
                                          </p:val>
                                        </p:tav>
                                      </p:tavLst>
                                    </p:anim>
                                    <p:anim calcmode="lin" valueType="num">
                                      <p:cBhvr>
                                        <p:cTn id="28" dur="500" fill="hold"/>
                                        <p:tgtEl>
                                          <p:spTgt spid="36">
                                            <p:txEl>
                                              <p:pRg st="0" end="0"/>
                                            </p:txEl>
                                          </p:spTgt>
                                        </p:tgtEl>
                                        <p:attrNameLst>
                                          <p:attrName>ppt_h</p:attrName>
                                        </p:attrNameLst>
                                      </p:cBhvr>
                                      <p:tavLst>
                                        <p:tav tm="0">
                                          <p:val>
                                            <p:strVal val="#ppt_h"/>
                                          </p:val>
                                        </p:tav>
                                        <p:tav tm="100000">
                                          <p:val>
                                            <p:strVal val="#ppt_h"/>
                                          </p:val>
                                        </p:tav>
                                      </p:tavLst>
                                    </p:anim>
                                    <p:animEffect transition="in" filter="fade">
                                      <p:cBhvr>
                                        <p:cTn id="29" dur="500"/>
                                        <p:tgtEl>
                                          <p:spTgt spid="3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1069"/>
                                        </p:tgtEl>
                                        <p:attrNameLst>
                                          <p:attrName>style.visibility</p:attrName>
                                        </p:attrNameLst>
                                      </p:cBhvr>
                                      <p:to>
                                        <p:strVal val="visible"/>
                                      </p:to>
                                    </p:set>
                                    <p:anim calcmode="lin" valueType="num">
                                      <p:cBhvr>
                                        <p:cTn id="34" dur="500" fill="hold"/>
                                        <p:tgtEl>
                                          <p:spTgt spid="1069"/>
                                        </p:tgtEl>
                                        <p:attrNameLst>
                                          <p:attrName>ppt_w</p:attrName>
                                        </p:attrNameLst>
                                      </p:cBhvr>
                                      <p:tavLst>
                                        <p:tav tm="0">
                                          <p:val>
                                            <p:strVal val="#ppt_w*0.70"/>
                                          </p:val>
                                        </p:tav>
                                        <p:tav tm="100000">
                                          <p:val>
                                            <p:strVal val="#ppt_w"/>
                                          </p:val>
                                        </p:tav>
                                      </p:tavLst>
                                    </p:anim>
                                    <p:anim calcmode="lin" valueType="num">
                                      <p:cBhvr>
                                        <p:cTn id="35" dur="500" fill="hold"/>
                                        <p:tgtEl>
                                          <p:spTgt spid="1069"/>
                                        </p:tgtEl>
                                        <p:attrNameLst>
                                          <p:attrName>ppt_h</p:attrName>
                                        </p:attrNameLst>
                                      </p:cBhvr>
                                      <p:tavLst>
                                        <p:tav tm="0">
                                          <p:val>
                                            <p:strVal val="#ppt_h"/>
                                          </p:val>
                                        </p:tav>
                                        <p:tav tm="100000">
                                          <p:val>
                                            <p:strVal val="#ppt_h"/>
                                          </p:val>
                                        </p:tav>
                                      </p:tavLst>
                                    </p:anim>
                                    <p:animEffect transition="in" filter="fade">
                                      <p:cBhvr>
                                        <p:cTn id="36" dur="500"/>
                                        <p:tgtEl>
                                          <p:spTgt spid="1069"/>
                                        </p:tgtEl>
                                      </p:cBhvr>
                                    </p:animEffect>
                                  </p:childTnLst>
                                </p:cTn>
                              </p:par>
                              <p:par>
                                <p:cTn id="37" presetID="55" presetClass="entr" presetSubtype="0" fill="hold" grpId="0" nodeType="withEffect">
                                  <p:stCondLst>
                                    <p:cond delay="0"/>
                                  </p:stCondLst>
                                  <p:childTnLst>
                                    <p:set>
                                      <p:cBhvr>
                                        <p:cTn id="38" dur="1" fill="hold">
                                          <p:stCondLst>
                                            <p:cond delay="0"/>
                                          </p:stCondLst>
                                        </p:cTn>
                                        <p:tgtEl>
                                          <p:spTgt spid="37">
                                            <p:txEl>
                                              <p:pRg st="0" end="0"/>
                                            </p:txEl>
                                          </p:spTgt>
                                        </p:tgtEl>
                                        <p:attrNameLst>
                                          <p:attrName>style.visibility</p:attrName>
                                        </p:attrNameLst>
                                      </p:cBhvr>
                                      <p:to>
                                        <p:strVal val="visible"/>
                                      </p:to>
                                    </p:set>
                                    <p:anim calcmode="lin" valueType="num">
                                      <p:cBhvr>
                                        <p:cTn id="39" dur="500" fill="hold"/>
                                        <p:tgtEl>
                                          <p:spTgt spid="37">
                                            <p:txEl>
                                              <p:pRg st="0" end="0"/>
                                            </p:txEl>
                                          </p:spTgt>
                                        </p:tgtEl>
                                        <p:attrNameLst>
                                          <p:attrName>ppt_w</p:attrName>
                                        </p:attrNameLst>
                                      </p:cBhvr>
                                      <p:tavLst>
                                        <p:tav tm="0">
                                          <p:val>
                                            <p:strVal val="#ppt_w*0.70"/>
                                          </p:val>
                                        </p:tav>
                                        <p:tav tm="100000">
                                          <p:val>
                                            <p:strVal val="#ppt_w"/>
                                          </p:val>
                                        </p:tav>
                                      </p:tavLst>
                                    </p:anim>
                                    <p:anim calcmode="lin" valueType="num">
                                      <p:cBhvr>
                                        <p:cTn id="40" dur="500" fill="hold"/>
                                        <p:tgtEl>
                                          <p:spTgt spid="37">
                                            <p:txEl>
                                              <p:pRg st="0" end="0"/>
                                            </p:txEl>
                                          </p:spTgt>
                                        </p:tgtEl>
                                        <p:attrNameLst>
                                          <p:attrName>ppt_h</p:attrName>
                                        </p:attrNameLst>
                                      </p:cBhvr>
                                      <p:tavLst>
                                        <p:tav tm="0">
                                          <p:val>
                                            <p:strVal val="#ppt_h"/>
                                          </p:val>
                                        </p:tav>
                                        <p:tav tm="100000">
                                          <p:val>
                                            <p:strVal val="#ppt_h"/>
                                          </p:val>
                                        </p:tav>
                                      </p:tavLst>
                                    </p:anim>
                                    <p:animEffect transition="in" filter="fade">
                                      <p:cBhvr>
                                        <p:cTn id="41" dur="500"/>
                                        <p:tgtEl>
                                          <p:spTgt spid="37">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5" presetClass="entr" presetSubtype="0" fill="hold" grpId="0" nodeType="clickEffect">
                                  <p:stCondLst>
                                    <p:cond delay="0"/>
                                  </p:stCondLst>
                                  <p:childTnLst>
                                    <p:set>
                                      <p:cBhvr>
                                        <p:cTn id="45" dur="1" fill="hold">
                                          <p:stCondLst>
                                            <p:cond delay="0"/>
                                          </p:stCondLst>
                                        </p:cTn>
                                        <p:tgtEl>
                                          <p:spTgt spid="1072"/>
                                        </p:tgtEl>
                                        <p:attrNameLst>
                                          <p:attrName>style.visibility</p:attrName>
                                        </p:attrNameLst>
                                      </p:cBhvr>
                                      <p:to>
                                        <p:strVal val="visible"/>
                                      </p:to>
                                    </p:set>
                                    <p:anim calcmode="lin" valueType="num">
                                      <p:cBhvr>
                                        <p:cTn id="46" dur="500" fill="hold"/>
                                        <p:tgtEl>
                                          <p:spTgt spid="1072"/>
                                        </p:tgtEl>
                                        <p:attrNameLst>
                                          <p:attrName>ppt_w</p:attrName>
                                        </p:attrNameLst>
                                      </p:cBhvr>
                                      <p:tavLst>
                                        <p:tav tm="0">
                                          <p:val>
                                            <p:strVal val="#ppt_w*0.70"/>
                                          </p:val>
                                        </p:tav>
                                        <p:tav tm="100000">
                                          <p:val>
                                            <p:strVal val="#ppt_w"/>
                                          </p:val>
                                        </p:tav>
                                      </p:tavLst>
                                    </p:anim>
                                    <p:anim calcmode="lin" valueType="num">
                                      <p:cBhvr>
                                        <p:cTn id="47" dur="500" fill="hold"/>
                                        <p:tgtEl>
                                          <p:spTgt spid="1072"/>
                                        </p:tgtEl>
                                        <p:attrNameLst>
                                          <p:attrName>ppt_h</p:attrName>
                                        </p:attrNameLst>
                                      </p:cBhvr>
                                      <p:tavLst>
                                        <p:tav tm="0">
                                          <p:val>
                                            <p:strVal val="#ppt_h"/>
                                          </p:val>
                                        </p:tav>
                                        <p:tav tm="100000">
                                          <p:val>
                                            <p:strVal val="#ppt_h"/>
                                          </p:val>
                                        </p:tav>
                                      </p:tavLst>
                                    </p:anim>
                                    <p:animEffect transition="in" filter="fade">
                                      <p:cBhvr>
                                        <p:cTn id="48" dur="500"/>
                                        <p:tgtEl>
                                          <p:spTgt spid="1072"/>
                                        </p:tgtEl>
                                      </p:cBhvr>
                                    </p:animEffect>
                                  </p:childTnLst>
                                </p:cTn>
                              </p:par>
                              <p:par>
                                <p:cTn id="49" presetID="55" presetClass="entr" presetSubtype="0" fill="hold" grpId="0" nodeType="withEffect">
                                  <p:stCondLst>
                                    <p:cond delay="0"/>
                                  </p:stCondLst>
                                  <p:childTnLst>
                                    <p:set>
                                      <p:cBhvr>
                                        <p:cTn id="50" dur="1" fill="hold">
                                          <p:stCondLst>
                                            <p:cond delay="0"/>
                                          </p:stCondLst>
                                        </p:cTn>
                                        <p:tgtEl>
                                          <p:spTgt spid="38">
                                            <p:txEl>
                                              <p:pRg st="0" end="0"/>
                                            </p:txEl>
                                          </p:spTgt>
                                        </p:tgtEl>
                                        <p:attrNameLst>
                                          <p:attrName>style.visibility</p:attrName>
                                        </p:attrNameLst>
                                      </p:cBhvr>
                                      <p:to>
                                        <p:strVal val="visible"/>
                                      </p:to>
                                    </p:set>
                                    <p:anim calcmode="lin" valueType="num">
                                      <p:cBhvr>
                                        <p:cTn id="51" dur="500" fill="hold"/>
                                        <p:tgtEl>
                                          <p:spTgt spid="38">
                                            <p:txEl>
                                              <p:pRg st="0" end="0"/>
                                            </p:txEl>
                                          </p:spTgt>
                                        </p:tgtEl>
                                        <p:attrNameLst>
                                          <p:attrName>ppt_w</p:attrName>
                                        </p:attrNameLst>
                                      </p:cBhvr>
                                      <p:tavLst>
                                        <p:tav tm="0">
                                          <p:val>
                                            <p:strVal val="#ppt_w*0.70"/>
                                          </p:val>
                                        </p:tav>
                                        <p:tav tm="100000">
                                          <p:val>
                                            <p:strVal val="#ppt_w"/>
                                          </p:val>
                                        </p:tav>
                                      </p:tavLst>
                                    </p:anim>
                                    <p:anim calcmode="lin" valueType="num">
                                      <p:cBhvr>
                                        <p:cTn id="52" dur="500" fill="hold"/>
                                        <p:tgtEl>
                                          <p:spTgt spid="38">
                                            <p:txEl>
                                              <p:pRg st="0" end="0"/>
                                            </p:txEl>
                                          </p:spTgt>
                                        </p:tgtEl>
                                        <p:attrNameLst>
                                          <p:attrName>ppt_h</p:attrName>
                                        </p:attrNameLst>
                                      </p:cBhvr>
                                      <p:tavLst>
                                        <p:tav tm="0">
                                          <p:val>
                                            <p:strVal val="#ppt_h"/>
                                          </p:val>
                                        </p:tav>
                                        <p:tav tm="100000">
                                          <p:val>
                                            <p:strVal val="#ppt_h"/>
                                          </p:val>
                                        </p:tav>
                                      </p:tavLst>
                                    </p:anim>
                                    <p:animEffect transition="in" filter="fade">
                                      <p:cBhvr>
                                        <p:cTn id="53" dur="500"/>
                                        <p:tgtEl>
                                          <p:spTgt spid="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8" grpId="0" build="p"/>
      <p:bldP spid="1060" grpId="0"/>
      <p:bldP spid="1063" grpId="0"/>
      <p:bldP spid="1069" grpId="0"/>
      <p:bldP spid="1072" grpId="0"/>
      <p:bldP spid="36" grpId="0" build="p"/>
      <p:bldP spid="37" grpId="0" build="p"/>
      <p:bldP spid="3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sp>
        <p:nvSpPr>
          <p:cNvPr id="5" name="TextBox 4"/>
          <p:cNvSpPr txBox="1"/>
          <p:nvPr/>
        </p:nvSpPr>
        <p:spPr>
          <a:xfrm>
            <a:off x="2578814" y="626724"/>
            <a:ext cx="3873358" cy="584775"/>
          </a:xfrm>
          <a:prstGeom prst="rect">
            <a:avLst/>
          </a:prstGeom>
          <a:noFill/>
        </p:spPr>
        <p:txBody>
          <a:bodyPr wrap="square" rtlCol="0">
            <a:spAutoFit/>
          </a:bodyPr>
          <a:lstStyle/>
          <a:p>
            <a:pPr algn="ctr"/>
            <a:r>
              <a:rPr lang="en-US" sz="3200" b="1" dirty="0"/>
              <a:t>1. QUAN SÁT</a:t>
            </a:r>
          </a:p>
        </p:txBody>
      </p:sp>
      <p:sp>
        <p:nvSpPr>
          <p:cNvPr id="6" name="TextBox 5"/>
          <p:cNvSpPr txBox="1"/>
          <p:nvPr/>
        </p:nvSpPr>
        <p:spPr>
          <a:xfrm>
            <a:off x="595903" y="1808252"/>
            <a:ext cx="2958957" cy="1477328"/>
          </a:xfrm>
          <a:prstGeom prst="rect">
            <a:avLst/>
          </a:prstGeom>
          <a:noFill/>
        </p:spPr>
        <p:txBody>
          <a:bodyPr wrap="square" rtlCol="0">
            <a:spAutoFit/>
          </a:bodyPr>
          <a:lstStyle/>
          <a:p>
            <a:pPr algn="just">
              <a:lnSpc>
                <a:spcPct val="150000"/>
              </a:lnSpc>
            </a:pPr>
            <a:r>
              <a:rPr lang="en-US" sz="2000" dirty="0" err="1"/>
              <a:t>Quan</a:t>
            </a:r>
            <a:r>
              <a:rPr lang="en-US" sz="2000" dirty="0"/>
              <a:t> </a:t>
            </a:r>
            <a:r>
              <a:rPr lang="en-US" sz="2000" dirty="0" err="1"/>
              <a:t>sát</a:t>
            </a:r>
            <a:r>
              <a:rPr lang="en-US" sz="2000" dirty="0"/>
              <a:t> </a:t>
            </a:r>
            <a:r>
              <a:rPr lang="en-US" sz="2000" dirty="0" err="1"/>
              <a:t>một</a:t>
            </a:r>
            <a:r>
              <a:rPr lang="en-US" sz="2000" dirty="0"/>
              <a:t> </a:t>
            </a:r>
            <a:r>
              <a:rPr lang="en-US" sz="2000" dirty="0" err="1"/>
              <a:t>số</a:t>
            </a:r>
            <a:r>
              <a:rPr lang="en-US" sz="2000" dirty="0"/>
              <a:t> di </a:t>
            </a:r>
            <a:r>
              <a:rPr lang="en-US" sz="2000" dirty="0" err="1"/>
              <a:t>sản</a:t>
            </a:r>
            <a:r>
              <a:rPr lang="en-US" sz="2000" dirty="0"/>
              <a:t> </a:t>
            </a:r>
            <a:r>
              <a:rPr lang="en-US" sz="2000" dirty="0" err="1"/>
              <a:t>mĩ</a:t>
            </a:r>
            <a:r>
              <a:rPr lang="en-US" sz="2000" dirty="0"/>
              <a:t> </a:t>
            </a:r>
            <a:r>
              <a:rPr lang="en-US" sz="2000" dirty="0" err="1"/>
              <a:t>thuật</a:t>
            </a:r>
            <a:r>
              <a:rPr lang="en-US" sz="2000" dirty="0"/>
              <a:t> </a:t>
            </a:r>
            <a:r>
              <a:rPr lang="en-US" sz="2000" dirty="0" err="1"/>
              <a:t>Việt</a:t>
            </a:r>
            <a:r>
              <a:rPr lang="en-US" sz="2000" dirty="0"/>
              <a:t> Nam </a:t>
            </a:r>
            <a:r>
              <a:rPr lang="en-US" sz="2000" dirty="0" err="1"/>
              <a:t>thời</a:t>
            </a:r>
            <a:r>
              <a:rPr lang="en-US" sz="2000" dirty="0"/>
              <a:t> </a:t>
            </a:r>
            <a:r>
              <a:rPr lang="en-US" sz="2000" dirty="0" err="1"/>
              <a:t>kì</a:t>
            </a:r>
            <a:r>
              <a:rPr lang="en-US" sz="2000" dirty="0"/>
              <a:t> </a:t>
            </a:r>
            <a:r>
              <a:rPr lang="en-US" sz="2000" dirty="0" err="1"/>
              <a:t>cổ</a:t>
            </a:r>
            <a:r>
              <a:rPr lang="en-US" sz="2000" dirty="0"/>
              <a:t> </a:t>
            </a:r>
            <a:r>
              <a:rPr lang="en-US" sz="2000" dirty="0" err="1"/>
              <a:t>đại</a:t>
            </a:r>
            <a:r>
              <a:rPr lang="en-US" sz="2000" dirty="0"/>
              <a:t> </a:t>
            </a:r>
            <a:r>
              <a:rPr lang="en-US" sz="2000" dirty="0" err="1"/>
              <a:t>trang</a:t>
            </a:r>
            <a:r>
              <a:rPr lang="en-US" sz="2000" dirty="0"/>
              <a:t> 68 SGK:</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392" t="2902" r="66967" b="2783"/>
          <a:stretch/>
        </p:blipFill>
        <p:spPr>
          <a:xfrm>
            <a:off x="3784879" y="1367205"/>
            <a:ext cx="2486346" cy="3071973"/>
          </a:xfrm>
          <a:prstGeom prst="rect">
            <a:avLst/>
          </a:prstGeom>
        </p:spPr>
      </p:pic>
      <p:pic>
        <p:nvPicPr>
          <p:cNvPr id="185" name="Picture 184"/>
          <p:cNvPicPr>
            <a:picLocks noChangeAspect="1"/>
          </p:cNvPicPr>
          <p:nvPr/>
        </p:nvPicPr>
        <p:blipFill rotWithShape="1">
          <a:blip r:embed="rId3">
            <a:extLst>
              <a:ext uri="{28A0092B-C50C-407E-A947-70E740481C1C}">
                <a14:useLocalDpi xmlns:a14="http://schemas.microsoft.com/office/drawing/2010/main" val="0"/>
              </a:ext>
            </a:extLst>
          </a:blip>
          <a:srcRect l="38372" t="3270" r="37064" b="3362"/>
          <a:stretch/>
        </p:blipFill>
        <p:spPr>
          <a:xfrm>
            <a:off x="6501244" y="1398027"/>
            <a:ext cx="1993186" cy="30411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nodeType="withEffect">
                                  <p:stCondLst>
                                    <p:cond delay="0"/>
                                  </p:stCondLst>
                                  <p:childTnLst>
                                    <p:set>
                                      <p:cBhvr>
                                        <p:cTn id="14" dur="1" fill="hold">
                                          <p:stCondLst>
                                            <p:cond delay="0"/>
                                          </p:stCondLst>
                                        </p:cTn>
                                        <p:tgtEl>
                                          <p:spTgt spid="185"/>
                                        </p:tgtEl>
                                        <p:attrNameLst>
                                          <p:attrName>style.visibility</p:attrName>
                                        </p:attrNameLst>
                                      </p:cBhvr>
                                      <p:to>
                                        <p:strVal val="visible"/>
                                      </p:to>
                                    </p:set>
                                    <p:animEffect transition="in" filter="blinds(horizontal)">
                                      <p:cBhvr>
                                        <p:cTn id="15" dur="500"/>
                                        <p:tgtEl>
                                          <p:spTgt spid="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sp>
        <p:nvSpPr>
          <p:cNvPr id="5" name="TextBox 4"/>
          <p:cNvSpPr txBox="1"/>
          <p:nvPr/>
        </p:nvSpPr>
        <p:spPr>
          <a:xfrm>
            <a:off x="2578814" y="626724"/>
            <a:ext cx="3873358" cy="584775"/>
          </a:xfrm>
          <a:prstGeom prst="rect">
            <a:avLst/>
          </a:prstGeom>
          <a:noFill/>
        </p:spPr>
        <p:txBody>
          <a:bodyPr wrap="square" rtlCol="0">
            <a:spAutoFit/>
          </a:bodyPr>
          <a:lstStyle/>
          <a:p>
            <a:pPr algn="ctr"/>
            <a:r>
              <a:rPr lang="en-US" sz="3200" b="1" dirty="0"/>
              <a:t>1. QUAN SÁT</a:t>
            </a:r>
          </a:p>
        </p:txBody>
      </p:sp>
      <p:sp>
        <p:nvSpPr>
          <p:cNvPr id="6" name="TextBox 5"/>
          <p:cNvSpPr txBox="1"/>
          <p:nvPr/>
        </p:nvSpPr>
        <p:spPr>
          <a:xfrm>
            <a:off x="595903" y="1808252"/>
            <a:ext cx="2958957" cy="1477328"/>
          </a:xfrm>
          <a:prstGeom prst="rect">
            <a:avLst/>
          </a:prstGeom>
          <a:noFill/>
        </p:spPr>
        <p:txBody>
          <a:bodyPr wrap="square" rtlCol="0">
            <a:spAutoFit/>
          </a:bodyPr>
          <a:lstStyle/>
          <a:p>
            <a:pPr algn="just">
              <a:lnSpc>
                <a:spcPct val="150000"/>
              </a:lnSpc>
            </a:pPr>
            <a:r>
              <a:rPr lang="en-US" sz="2000" dirty="0" err="1"/>
              <a:t>Quan</a:t>
            </a:r>
            <a:r>
              <a:rPr lang="en-US" sz="2000" dirty="0"/>
              <a:t> </a:t>
            </a:r>
            <a:r>
              <a:rPr lang="en-US" sz="2000" dirty="0" err="1"/>
              <a:t>sát</a:t>
            </a:r>
            <a:r>
              <a:rPr lang="en-US" sz="2000" dirty="0"/>
              <a:t> </a:t>
            </a:r>
            <a:r>
              <a:rPr lang="en-US" sz="2000" dirty="0" err="1"/>
              <a:t>một</a:t>
            </a:r>
            <a:r>
              <a:rPr lang="en-US" sz="2000" dirty="0"/>
              <a:t> </a:t>
            </a:r>
            <a:r>
              <a:rPr lang="en-US" sz="2000" dirty="0" err="1"/>
              <a:t>số</a:t>
            </a:r>
            <a:r>
              <a:rPr lang="en-US" sz="2000" dirty="0"/>
              <a:t> di </a:t>
            </a:r>
            <a:r>
              <a:rPr lang="en-US" sz="2000" dirty="0" err="1"/>
              <a:t>sản</a:t>
            </a:r>
            <a:r>
              <a:rPr lang="en-US" sz="2000" dirty="0"/>
              <a:t> </a:t>
            </a:r>
            <a:r>
              <a:rPr lang="en-US" sz="2000" dirty="0" err="1"/>
              <a:t>mĩ</a:t>
            </a:r>
            <a:r>
              <a:rPr lang="en-US" sz="2000" dirty="0"/>
              <a:t> </a:t>
            </a:r>
            <a:r>
              <a:rPr lang="en-US" sz="2000" dirty="0" err="1"/>
              <a:t>thuật</a:t>
            </a:r>
            <a:r>
              <a:rPr lang="en-US" sz="2000" dirty="0"/>
              <a:t> </a:t>
            </a:r>
            <a:r>
              <a:rPr lang="en-US" sz="2000" dirty="0" err="1"/>
              <a:t>Việt</a:t>
            </a:r>
            <a:r>
              <a:rPr lang="en-US" sz="2000" dirty="0"/>
              <a:t> Nam </a:t>
            </a:r>
            <a:r>
              <a:rPr lang="en-US" sz="2000" dirty="0" err="1"/>
              <a:t>thời</a:t>
            </a:r>
            <a:r>
              <a:rPr lang="en-US" sz="2000" dirty="0"/>
              <a:t> </a:t>
            </a:r>
            <a:r>
              <a:rPr lang="en-US" sz="2000" dirty="0" err="1"/>
              <a:t>kì</a:t>
            </a:r>
            <a:r>
              <a:rPr lang="en-US" sz="2000" dirty="0"/>
              <a:t> </a:t>
            </a:r>
            <a:r>
              <a:rPr lang="en-US" sz="2000" dirty="0" err="1"/>
              <a:t>cổ</a:t>
            </a:r>
            <a:r>
              <a:rPr lang="en-US" sz="2000" dirty="0"/>
              <a:t> </a:t>
            </a:r>
            <a:r>
              <a:rPr lang="en-US" sz="2000" dirty="0" err="1"/>
              <a:t>đại</a:t>
            </a:r>
            <a:r>
              <a:rPr lang="en-US" sz="2000" dirty="0"/>
              <a:t> </a:t>
            </a:r>
            <a:r>
              <a:rPr lang="en-US" sz="2000" dirty="0" err="1"/>
              <a:t>trang</a:t>
            </a:r>
            <a:r>
              <a:rPr lang="en-US" sz="2000" dirty="0"/>
              <a:t> 68 SGK:</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71694" t="3639" r="1209" b="3624"/>
          <a:stretch/>
        </p:blipFill>
        <p:spPr>
          <a:xfrm>
            <a:off x="3791164" y="1376738"/>
            <a:ext cx="2198670" cy="3020602"/>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9834" y="1541123"/>
            <a:ext cx="2725958" cy="2296139"/>
          </a:xfrm>
          <a:prstGeom prst="rect">
            <a:avLst/>
          </a:prstGeom>
        </p:spPr>
      </p:pic>
    </p:spTree>
    <p:extLst>
      <p:ext uri="{BB962C8B-B14F-4D97-AF65-F5344CB8AC3E}">
        <p14:creationId xmlns:p14="http://schemas.microsoft.com/office/powerpoint/2010/main" val="896099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5"/>
        <p:cNvGrpSpPr/>
        <p:nvPr/>
      </p:nvGrpSpPr>
      <p:grpSpPr>
        <a:xfrm>
          <a:off x="0" y="0"/>
          <a:ext cx="0" cy="0"/>
          <a:chOff x="0" y="0"/>
          <a:chExt cx="0" cy="0"/>
        </a:xfrm>
      </p:grpSpPr>
      <p:sp>
        <p:nvSpPr>
          <p:cNvPr id="4" name="Rounded Rectangular Callout 3"/>
          <p:cNvSpPr/>
          <p:nvPr/>
        </p:nvSpPr>
        <p:spPr>
          <a:xfrm>
            <a:off x="2784296" y="657546"/>
            <a:ext cx="5003515" cy="3760342"/>
          </a:xfrm>
          <a:prstGeom prst="wedgeRoundRectCallout">
            <a:avLst>
              <a:gd name="adj1" fmla="val -58572"/>
              <a:gd name="adj2" fmla="val 32282"/>
              <a:gd name="adj3" fmla="val 16667"/>
            </a:avLst>
          </a:prstGeom>
          <a:solidFill>
            <a:schemeClr val="bg1">
              <a:lumMod val="20000"/>
              <a:lumOff val="80000"/>
            </a:schemeClr>
          </a:solidFill>
          <a:ln>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lnSpc>
                <a:spcPct val="150000"/>
              </a:lnSpc>
            </a:pPr>
            <a:r>
              <a:rPr lang="en-US" sz="2000" i="1" dirty="0" err="1">
                <a:solidFill>
                  <a:schemeClr val="accent1">
                    <a:lumMod val="50000"/>
                  </a:schemeClr>
                </a:solidFill>
              </a:rPr>
              <a:t>Dựa</a:t>
            </a:r>
            <a:r>
              <a:rPr lang="en-US" sz="2000" i="1" dirty="0">
                <a:solidFill>
                  <a:schemeClr val="accent1">
                    <a:lumMod val="50000"/>
                  </a:schemeClr>
                </a:solidFill>
              </a:rPr>
              <a:t> </a:t>
            </a:r>
            <a:r>
              <a:rPr lang="en-US" sz="2000" i="1" dirty="0" err="1">
                <a:solidFill>
                  <a:schemeClr val="accent1">
                    <a:lumMod val="50000"/>
                  </a:schemeClr>
                </a:solidFill>
              </a:rPr>
              <a:t>vào</a:t>
            </a:r>
            <a:r>
              <a:rPr lang="en-US" sz="2000" i="1" dirty="0">
                <a:solidFill>
                  <a:schemeClr val="accent1">
                    <a:lumMod val="50000"/>
                  </a:schemeClr>
                </a:solidFill>
              </a:rPr>
              <a:t> </a:t>
            </a:r>
            <a:r>
              <a:rPr lang="en-US" sz="2000" i="1" dirty="0" err="1">
                <a:solidFill>
                  <a:schemeClr val="accent1">
                    <a:lumMod val="50000"/>
                  </a:schemeClr>
                </a:solidFill>
              </a:rPr>
              <a:t>hình</a:t>
            </a:r>
            <a:r>
              <a:rPr lang="en-US" sz="2000" i="1" dirty="0">
                <a:solidFill>
                  <a:schemeClr val="accent1">
                    <a:lumMod val="50000"/>
                  </a:schemeClr>
                </a:solidFill>
              </a:rPr>
              <a:t> </a:t>
            </a:r>
            <a:r>
              <a:rPr lang="en-US" sz="2000" i="1" dirty="0" err="1">
                <a:solidFill>
                  <a:schemeClr val="accent1">
                    <a:lumMod val="50000"/>
                  </a:schemeClr>
                </a:solidFill>
              </a:rPr>
              <a:t>ảnh</a:t>
            </a:r>
            <a:r>
              <a:rPr lang="en-US" sz="2000" i="1" dirty="0">
                <a:solidFill>
                  <a:schemeClr val="accent1">
                    <a:lumMod val="50000"/>
                  </a:schemeClr>
                </a:solidFill>
              </a:rPr>
              <a:t> </a:t>
            </a:r>
            <a:r>
              <a:rPr lang="en-US" sz="2000" i="1" dirty="0" err="1">
                <a:solidFill>
                  <a:schemeClr val="accent1">
                    <a:lumMod val="50000"/>
                  </a:schemeClr>
                </a:solidFill>
              </a:rPr>
              <a:t>vừa</a:t>
            </a:r>
            <a:r>
              <a:rPr lang="en-US" sz="2000" i="1" dirty="0">
                <a:solidFill>
                  <a:schemeClr val="accent1">
                    <a:lumMod val="50000"/>
                  </a:schemeClr>
                </a:solidFill>
              </a:rPr>
              <a:t> </a:t>
            </a:r>
            <a:r>
              <a:rPr lang="en-US" sz="2000" i="1" dirty="0" err="1">
                <a:solidFill>
                  <a:schemeClr val="accent1">
                    <a:lumMod val="50000"/>
                  </a:schemeClr>
                </a:solidFill>
              </a:rPr>
              <a:t>quan</a:t>
            </a:r>
            <a:r>
              <a:rPr lang="en-US" sz="2000" i="1" dirty="0">
                <a:solidFill>
                  <a:schemeClr val="accent1">
                    <a:lumMod val="50000"/>
                  </a:schemeClr>
                </a:solidFill>
              </a:rPr>
              <a:t> </a:t>
            </a:r>
            <a:r>
              <a:rPr lang="en-US" sz="2000" i="1" dirty="0" err="1">
                <a:solidFill>
                  <a:schemeClr val="accent1">
                    <a:lumMod val="50000"/>
                  </a:schemeClr>
                </a:solidFill>
              </a:rPr>
              <a:t>sát</a:t>
            </a:r>
            <a:r>
              <a:rPr lang="en-US" sz="2000" i="1" dirty="0">
                <a:solidFill>
                  <a:schemeClr val="accent1">
                    <a:lumMod val="50000"/>
                  </a:schemeClr>
                </a:solidFill>
              </a:rPr>
              <a:t>, </a:t>
            </a:r>
            <a:r>
              <a:rPr lang="en-US" sz="2000" i="1" dirty="0" err="1">
                <a:solidFill>
                  <a:schemeClr val="accent1">
                    <a:lumMod val="50000"/>
                  </a:schemeClr>
                </a:solidFill>
              </a:rPr>
              <a:t>hãy</a:t>
            </a:r>
            <a:r>
              <a:rPr lang="en-US" sz="2000" i="1" dirty="0">
                <a:solidFill>
                  <a:schemeClr val="accent1">
                    <a:lumMod val="50000"/>
                  </a:schemeClr>
                </a:solidFill>
              </a:rPr>
              <a:t> </a:t>
            </a:r>
            <a:r>
              <a:rPr lang="en-US" sz="2000" i="1" dirty="0" err="1">
                <a:solidFill>
                  <a:schemeClr val="accent1">
                    <a:lumMod val="50000"/>
                  </a:schemeClr>
                </a:solidFill>
              </a:rPr>
              <a:t>trả</a:t>
            </a:r>
            <a:r>
              <a:rPr lang="en-US" sz="2000" i="1" dirty="0">
                <a:solidFill>
                  <a:schemeClr val="accent1">
                    <a:lumMod val="50000"/>
                  </a:schemeClr>
                </a:solidFill>
              </a:rPr>
              <a:t> </a:t>
            </a:r>
            <a:r>
              <a:rPr lang="en-US" sz="2000" i="1" dirty="0" err="1">
                <a:solidFill>
                  <a:schemeClr val="accent1">
                    <a:lumMod val="50000"/>
                  </a:schemeClr>
                </a:solidFill>
              </a:rPr>
              <a:t>lời</a:t>
            </a:r>
            <a:r>
              <a:rPr lang="en-US" sz="2000" i="1" dirty="0">
                <a:solidFill>
                  <a:schemeClr val="accent1">
                    <a:lumMod val="50000"/>
                  </a:schemeClr>
                </a:solidFill>
              </a:rPr>
              <a:t> </a:t>
            </a:r>
            <a:r>
              <a:rPr lang="en-US" sz="2000" i="1" dirty="0" err="1">
                <a:solidFill>
                  <a:schemeClr val="accent1">
                    <a:lumMod val="50000"/>
                  </a:schemeClr>
                </a:solidFill>
              </a:rPr>
              <a:t>câu</a:t>
            </a:r>
            <a:r>
              <a:rPr lang="en-US" sz="2000" i="1" dirty="0">
                <a:solidFill>
                  <a:schemeClr val="accent1">
                    <a:lumMod val="50000"/>
                  </a:schemeClr>
                </a:solidFill>
              </a:rPr>
              <a:t> </a:t>
            </a:r>
            <a:r>
              <a:rPr lang="en-US" sz="2000" i="1" dirty="0" err="1">
                <a:solidFill>
                  <a:schemeClr val="accent1">
                    <a:lumMod val="50000"/>
                  </a:schemeClr>
                </a:solidFill>
              </a:rPr>
              <a:t>hỏi</a:t>
            </a:r>
            <a:r>
              <a:rPr lang="en-US" sz="2000" i="1" dirty="0">
                <a:solidFill>
                  <a:schemeClr val="accent1">
                    <a:lumMod val="50000"/>
                  </a:schemeClr>
                </a:solidFill>
              </a:rPr>
              <a:t>:</a:t>
            </a:r>
          </a:p>
          <a:p>
            <a:pPr marL="342900" indent="-342900" algn="just">
              <a:lnSpc>
                <a:spcPct val="150000"/>
              </a:lnSpc>
              <a:buFont typeface="Arial" panose="020B0604020202020204" pitchFamily="34" charset="0"/>
              <a:buChar char="•"/>
            </a:pPr>
            <a:r>
              <a:rPr lang="vi-VN" sz="2000" dirty="0">
                <a:solidFill>
                  <a:schemeClr val="accent1">
                    <a:lumMod val="50000"/>
                  </a:schemeClr>
                </a:solidFill>
              </a:rPr>
              <a:t>Những di vật mĩ thuật Việt Nam thời kì cổ đại được minh hoạ trong SGK bao gồm</a:t>
            </a:r>
            <a:r>
              <a:rPr lang="en-US" sz="2000" dirty="0">
                <a:solidFill>
                  <a:schemeClr val="accent1">
                    <a:lumMod val="50000"/>
                  </a:schemeClr>
                </a:solidFill>
              </a:rPr>
              <a:t> </a:t>
            </a:r>
            <a:r>
              <a:rPr lang="vi-VN" sz="2000" dirty="0">
                <a:solidFill>
                  <a:schemeClr val="accent1">
                    <a:lumMod val="50000"/>
                  </a:schemeClr>
                </a:solidFill>
              </a:rPr>
              <a:t>những đồ vật nào?</a:t>
            </a:r>
          </a:p>
          <a:p>
            <a:pPr marL="342900" indent="-342900" algn="just">
              <a:lnSpc>
                <a:spcPct val="150000"/>
              </a:lnSpc>
              <a:buFont typeface="Arial" panose="020B0604020202020204" pitchFamily="34" charset="0"/>
              <a:buChar char="•"/>
            </a:pPr>
            <a:r>
              <a:rPr lang="vi-VN" sz="2000" dirty="0">
                <a:solidFill>
                  <a:schemeClr val="accent1">
                    <a:lumMod val="50000"/>
                  </a:schemeClr>
                </a:solidFill>
              </a:rPr>
              <a:t>Hãy mô tả tạo hình và trang trí trên những di vật này.</a:t>
            </a:r>
          </a:p>
          <a:p>
            <a:pPr algn="just">
              <a:lnSpc>
                <a:spcPct val="150000"/>
              </a:lnSpc>
            </a:pPr>
            <a:endParaRPr lang="en-US" sz="2000" dirty="0">
              <a:solidFill>
                <a:schemeClr val="accent1">
                  <a:lumMod val="50000"/>
                </a:schemeClr>
              </a:solidFill>
            </a:endParaRPr>
          </a:p>
          <a:p>
            <a:pPr algn="just">
              <a:lnSpc>
                <a:spcPct val="150000"/>
              </a:lnSpc>
            </a:pPr>
            <a:endParaRPr lang="en-US" sz="2000" dirty="0">
              <a:solidFill>
                <a:schemeClr val="accent1">
                  <a:lumMod val="50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421" y="1372950"/>
            <a:ext cx="1638748" cy="31738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17" presetClass="entr" presetSubtype="4"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500" fill="hold"/>
                                        <p:tgtEl>
                                          <p:spTgt spid="4"/>
                                        </p:tgtEl>
                                        <p:attrNameLst>
                                          <p:attrName>ppt_y</p:attrName>
                                        </p:attrNameLst>
                                      </p:cBhvr>
                                      <p:tavLst>
                                        <p:tav tm="0">
                                          <p:val>
                                            <p:strVal val="#ppt_y+#ppt_h/2"/>
                                          </p:val>
                                        </p:tav>
                                        <p:tav tm="100000">
                                          <p:val>
                                            <p:strVal val="#ppt_y"/>
                                          </p:val>
                                        </p:tav>
                                      </p:tavLst>
                                    </p:anim>
                                    <p:anim calcmode="lin" valueType="num">
                                      <p:cBhvr>
                                        <p:cTn id="14" dur="500" fill="hold"/>
                                        <p:tgtEl>
                                          <p:spTgt spid="4"/>
                                        </p:tgtEl>
                                        <p:attrNameLst>
                                          <p:attrName>ppt_w</p:attrName>
                                        </p:attrNameLst>
                                      </p:cBhvr>
                                      <p:tavLst>
                                        <p:tav tm="0">
                                          <p:val>
                                            <p:strVal val="#ppt_w"/>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6"/>
        <p:cNvGrpSpPr/>
        <p:nvPr/>
      </p:nvGrpSpPr>
      <p:grpSpPr>
        <a:xfrm>
          <a:off x="0" y="0"/>
          <a:ext cx="0" cy="0"/>
          <a:chOff x="0" y="0"/>
          <a:chExt cx="0" cy="0"/>
        </a:xfrm>
      </p:grpSpPr>
      <p:sp>
        <p:nvSpPr>
          <p:cNvPr id="3" name="Line Callout 1 (Border and Accent Bar) 2"/>
          <p:cNvSpPr/>
          <p:nvPr/>
        </p:nvSpPr>
        <p:spPr>
          <a:xfrm>
            <a:off x="1294545" y="544530"/>
            <a:ext cx="2445248" cy="647272"/>
          </a:xfrm>
          <a:prstGeom prst="accentBorderCallout1">
            <a:avLst>
              <a:gd name="adj1" fmla="val 18750"/>
              <a:gd name="adj2" fmla="val -8333"/>
              <a:gd name="adj3" fmla="val 18849"/>
              <a:gd name="adj4" fmla="val -53639"/>
            </a:avLst>
          </a:prstGeom>
          <a:solidFill>
            <a:schemeClr val="tx1">
              <a:lumMod val="40000"/>
              <a:lumOff val="6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accent4">
                    <a:lumMod val="10000"/>
                  </a:schemeClr>
                </a:solidFill>
              </a:rPr>
              <a:t>Hoạt</a:t>
            </a:r>
            <a:r>
              <a:rPr lang="en-US" sz="2000" dirty="0">
                <a:solidFill>
                  <a:schemeClr val="accent4">
                    <a:lumMod val="10000"/>
                  </a:schemeClr>
                </a:solidFill>
              </a:rPr>
              <a:t> </a:t>
            </a:r>
            <a:r>
              <a:rPr lang="en-US" sz="2000" dirty="0" err="1">
                <a:solidFill>
                  <a:schemeClr val="accent4">
                    <a:lumMod val="10000"/>
                  </a:schemeClr>
                </a:solidFill>
              </a:rPr>
              <a:t>động</a:t>
            </a:r>
            <a:r>
              <a:rPr lang="en-US" sz="2000" dirty="0">
                <a:solidFill>
                  <a:schemeClr val="accent4">
                    <a:lumMod val="10000"/>
                  </a:schemeClr>
                </a:solidFill>
              </a:rPr>
              <a:t> </a:t>
            </a:r>
            <a:r>
              <a:rPr lang="en-US" sz="2000" dirty="0" err="1">
                <a:solidFill>
                  <a:schemeClr val="accent4">
                    <a:lumMod val="10000"/>
                  </a:schemeClr>
                </a:solidFill>
              </a:rPr>
              <a:t>nhóm</a:t>
            </a:r>
            <a:r>
              <a:rPr lang="en-US" sz="2000" dirty="0">
                <a:solidFill>
                  <a:schemeClr val="accent4">
                    <a:lumMod val="10000"/>
                  </a:schemeClr>
                </a:solidFill>
              </a:rPr>
              <a:t> </a:t>
            </a:r>
          </a:p>
        </p:txBody>
      </p:sp>
      <p:sp>
        <p:nvSpPr>
          <p:cNvPr id="4" name="Rectangle 3"/>
          <p:cNvSpPr/>
          <p:nvPr/>
        </p:nvSpPr>
        <p:spPr>
          <a:xfrm>
            <a:off x="1058239" y="1592495"/>
            <a:ext cx="7438489" cy="2585323"/>
          </a:xfrm>
          <a:prstGeom prst="rect">
            <a:avLst/>
          </a:prstGeom>
          <a:solidFill>
            <a:schemeClr val="accent5">
              <a:lumMod val="20000"/>
              <a:lumOff val="80000"/>
            </a:schemeClr>
          </a:solidFill>
        </p:spPr>
        <p:txBody>
          <a:bodyPr wrap="square">
            <a:spAutoFit/>
          </a:bodyPr>
          <a:lstStyle/>
          <a:p>
            <a:pPr algn="just">
              <a:lnSpc>
                <a:spcPct val="150000"/>
              </a:lnSpc>
            </a:pPr>
            <a:r>
              <a:rPr lang="en-US" sz="1800" b="1" i="1" dirty="0" err="1"/>
              <a:t>Thảo</a:t>
            </a:r>
            <a:r>
              <a:rPr lang="en-US" sz="1800" b="1" i="1" dirty="0"/>
              <a:t> </a:t>
            </a:r>
            <a:r>
              <a:rPr lang="en-US" sz="1800" b="1" i="1" dirty="0" err="1"/>
              <a:t>luận</a:t>
            </a:r>
            <a:r>
              <a:rPr lang="en-US" sz="1800" b="1" i="1" dirty="0"/>
              <a:t> </a:t>
            </a:r>
            <a:r>
              <a:rPr lang="en-US" sz="1800" b="1" i="1" dirty="0" err="1"/>
              <a:t>nhóm</a:t>
            </a:r>
            <a:r>
              <a:rPr lang="en-US" sz="1800" b="1" i="1" dirty="0"/>
              <a:t> </a:t>
            </a:r>
            <a:r>
              <a:rPr lang="en-US" sz="1800" b="1" i="1" dirty="0" err="1"/>
              <a:t>trong</a:t>
            </a:r>
            <a:r>
              <a:rPr lang="en-US" sz="1800" b="1" i="1" dirty="0"/>
              <a:t> </a:t>
            </a:r>
            <a:r>
              <a:rPr lang="en-US" sz="1800" b="1" i="1" dirty="0" err="1"/>
              <a:t>thời</a:t>
            </a:r>
            <a:r>
              <a:rPr lang="en-US" sz="1800" b="1" i="1" dirty="0"/>
              <a:t> </a:t>
            </a:r>
            <a:r>
              <a:rPr lang="en-US" sz="1800" b="1" i="1" dirty="0" err="1"/>
              <a:t>gian</a:t>
            </a:r>
            <a:r>
              <a:rPr lang="en-US" sz="1800" b="1" i="1" dirty="0"/>
              <a:t> 3 </a:t>
            </a:r>
            <a:r>
              <a:rPr lang="en-US" sz="1800" b="1" i="1" dirty="0" err="1"/>
              <a:t>phút</a:t>
            </a:r>
            <a:r>
              <a:rPr lang="en-US" sz="1800" b="1" i="1" dirty="0"/>
              <a:t> </a:t>
            </a:r>
            <a:r>
              <a:rPr lang="en-US" sz="1800" b="1" i="1" dirty="0" err="1"/>
              <a:t>để</a:t>
            </a:r>
            <a:r>
              <a:rPr lang="en-US" sz="1800" b="1" i="1" dirty="0"/>
              <a:t> </a:t>
            </a:r>
            <a:r>
              <a:rPr lang="en-US" sz="1800" b="1" i="1" dirty="0" err="1"/>
              <a:t>tìm</a:t>
            </a:r>
            <a:r>
              <a:rPr lang="en-US" sz="1800" b="1" i="1" dirty="0"/>
              <a:t> </a:t>
            </a:r>
            <a:r>
              <a:rPr lang="en-US" sz="1800" b="1" i="1" dirty="0" err="1"/>
              <a:t>hiểu</a:t>
            </a:r>
            <a:r>
              <a:rPr lang="en-US" sz="1800" b="1" i="1" dirty="0"/>
              <a:t> </a:t>
            </a:r>
            <a:r>
              <a:rPr lang="en-US" sz="1800" b="1" i="1" dirty="0" err="1"/>
              <a:t>các</a:t>
            </a:r>
            <a:r>
              <a:rPr lang="en-US" sz="1800" b="1" i="1" dirty="0"/>
              <a:t> </a:t>
            </a:r>
            <a:r>
              <a:rPr lang="en-US" sz="1800" b="1" i="1" dirty="0" err="1"/>
              <a:t>nội</a:t>
            </a:r>
            <a:r>
              <a:rPr lang="en-US" sz="1800" b="1" i="1" dirty="0"/>
              <a:t> dung:</a:t>
            </a:r>
          </a:p>
          <a:p>
            <a:pPr marL="285750" indent="-285750" algn="just">
              <a:lnSpc>
                <a:spcPct val="150000"/>
              </a:lnSpc>
              <a:buFont typeface="Wingdings" panose="05000000000000000000" pitchFamily="2" charset="2"/>
              <a:buChar char="ü"/>
            </a:pPr>
            <a:r>
              <a:rPr lang="vi-VN" sz="1800" dirty="0"/>
              <a:t>Những di vật nào tiêu biểu cho mĩ thuật Việt Nam thời kì cổ đại?</a:t>
            </a:r>
          </a:p>
          <a:p>
            <a:pPr marL="285750" indent="-285750" algn="just">
              <a:lnSpc>
                <a:spcPct val="150000"/>
              </a:lnSpc>
              <a:buFont typeface="Wingdings" panose="05000000000000000000" pitchFamily="2" charset="2"/>
              <a:buChar char="ü"/>
            </a:pPr>
            <a:r>
              <a:rPr lang="vi-VN" sz="1800" dirty="0"/>
              <a:t>Cảm nhận về tạo hình trên những di vật này so với một số di vật của mĩ thuật thời kì cổ đại ở một số nơi trên thế giới mà em đã biết?</a:t>
            </a:r>
          </a:p>
          <a:p>
            <a:pPr marL="285750" indent="-285750" algn="just">
              <a:lnSpc>
                <a:spcPct val="150000"/>
              </a:lnSpc>
              <a:buFont typeface="Wingdings" panose="05000000000000000000" pitchFamily="2" charset="2"/>
              <a:buChar char="ü"/>
            </a:pPr>
            <a:r>
              <a:rPr lang="vi-VN" sz="1800" dirty="0"/>
              <a:t>Hãy ch</a:t>
            </a:r>
            <a:r>
              <a:rPr lang="en-US" sz="1800" dirty="0" err="1"/>
              <a:t>i</a:t>
            </a:r>
            <a:r>
              <a:rPr lang="vi-VN" sz="1800" dirty="0"/>
              <a:t>a sẻ với các bạn những hiểu biết của em về di vật mĩ thuật Việt Nam thời kì cổ đại mà em thích nhất.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0265" y="235048"/>
            <a:ext cx="1826162" cy="135744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3035" y="4331850"/>
            <a:ext cx="1321922" cy="69338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12811" y="3556060"/>
            <a:ext cx="687349" cy="15515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ppt_w/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ppt_w</p:attrName>
                                        </p:attrNameLst>
                                      </p:cBhvr>
                                      <p:tavLst>
                                        <p:tav tm="0">
                                          <p:val>
                                            <p:fltVal val="0"/>
                                          </p:val>
                                        </p:tav>
                                        <p:tav tm="100000">
                                          <p:val>
                                            <p:strVal val="#ppt_w"/>
                                          </p:val>
                                        </p:tav>
                                      </p:tavLst>
                                    </p:anim>
                                    <p:anim calcmode="lin" valueType="num">
                                      <p:cBhvr>
                                        <p:cTn id="10"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500"/>
                            </p:stCondLst>
                            <p:childTnLst>
                              <p:par>
                                <p:cTn id="19" presetID="1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p:tgtEl>
                                          <p:spTgt spid="5"/>
                                        </p:tgtEl>
                                        <p:attrNameLst>
                                          <p:attrName>ppt_y</p:attrName>
                                        </p:attrNameLst>
                                      </p:cBhvr>
                                      <p:tavLst>
                                        <p:tav tm="0">
                                          <p:val>
                                            <p:strVal val="#ppt_y+#ppt_h*1.125000"/>
                                          </p:val>
                                        </p:tav>
                                        <p:tav tm="100000">
                                          <p:val>
                                            <p:strVal val="#ppt_y"/>
                                          </p:val>
                                        </p:tav>
                                      </p:tavLst>
                                    </p:anim>
                                    <p:animEffect transition="in" filter="wipe(up)">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theme/theme1.xml><?xml version="1.0" encoding="utf-8"?>
<a:theme xmlns:a="http://schemas.openxmlformats.org/drawingml/2006/main" name="Fall Sales Marketing Plan by Slidesgo">
  <a:themeElements>
    <a:clrScheme name="Simple Light">
      <a:dk1>
        <a:srgbClr val="A0C2C4"/>
      </a:dk1>
      <a:lt1>
        <a:srgbClr val="D05266"/>
      </a:lt1>
      <a:dk2>
        <a:srgbClr val="FFFFFF"/>
      </a:dk2>
      <a:lt2>
        <a:srgbClr val="9B3C4B"/>
      </a:lt2>
      <a:accent1>
        <a:srgbClr val="705653"/>
      </a:accent1>
      <a:accent2>
        <a:srgbClr val="EAB0A8"/>
      </a:accent2>
      <a:accent3>
        <a:srgbClr val="97706B"/>
      </a:accent3>
      <a:accent4>
        <a:srgbClr val="FAC7C0"/>
      </a:accent4>
      <a:accent5>
        <a:srgbClr val="F58496"/>
      </a:accent5>
      <a:accent6>
        <a:srgbClr val="FAC7C0"/>
      </a:accent6>
      <a:hlink>
        <a:srgbClr val="D0526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TotalTime>
  <Words>844</Words>
  <Application>Microsoft Office PowerPoint</Application>
  <PresentationFormat>On-screen Show (16:9)</PresentationFormat>
  <Paragraphs>85</Paragraphs>
  <Slides>25</Slides>
  <Notes>20</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Wingdings</vt:lpstr>
      <vt:lpstr>Oswald</vt:lpstr>
      <vt:lpstr>Roboto Condensed Light</vt:lpstr>
      <vt:lpstr>Times New Roman</vt:lpstr>
      <vt:lpstr>Arial</vt:lpstr>
      <vt:lpstr>Oswald Regular</vt:lpstr>
      <vt:lpstr>Bebas Neue</vt:lpstr>
      <vt:lpstr>Montserrat</vt:lpstr>
      <vt:lpstr>Fall Sales Marketing Plan by Slidesgo</vt:lpstr>
      <vt:lpstr>PowerPoint Presentation</vt:lpstr>
      <vt:lpstr>Ai nhanh trí hơn?</vt:lpstr>
      <vt:lpstr>PowerPoint Presentation</vt:lpstr>
      <vt:lpstr>PowerPoint Presentation</vt:lpstr>
      <vt:lpstr>NỘI DUNG BÀI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THỂ HIỆN</vt:lpstr>
      <vt:lpstr>PowerPoint Presentation</vt:lpstr>
      <vt:lpstr>Gợi ý các bước thiết kế và trang trí áo dài</vt:lpstr>
      <vt:lpstr>PowerPoint Presentation</vt:lpstr>
      <vt:lpstr>PowerPoint Presentation</vt:lpstr>
      <vt:lpstr>PowerPoint Presentation</vt:lpstr>
      <vt:lpstr>01</vt:lpstr>
      <vt:lpstr>PowerPoint Presentation</vt:lpstr>
      <vt:lpstr>PowerPoint Presentation</vt:lpstr>
      <vt:lpstr>HƯỚNG DẪN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 SALES MARKETING PLAN</dc:title>
  <dc:creator>User</dc:creator>
  <cp:lastModifiedBy>dragon</cp:lastModifiedBy>
  <cp:revision>20</cp:revision>
  <dcterms:modified xsi:type="dcterms:W3CDTF">2025-02-20T07:41:45Z</dcterms:modified>
</cp:coreProperties>
</file>