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7"/>
  </p:notesMasterIdLst>
  <p:sldIdLst>
    <p:sldId id="256" r:id="rId2"/>
    <p:sldId id="258" r:id="rId3"/>
    <p:sldId id="336" r:id="rId4"/>
    <p:sldId id="341" r:id="rId5"/>
    <p:sldId id="342" r:id="rId6"/>
    <p:sldId id="259" r:id="rId7"/>
    <p:sldId id="314" r:id="rId8"/>
    <p:sldId id="343" r:id="rId9"/>
    <p:sldId id="344" r:id="rId10"/>
    <p:sldId id="355" r:id="rId11"/>
    <p:sldId id="318" r:id="rId12"/>
    <p:sldId id="346" r:id="rId13"/>
    <p:sldId id="347" r:id="rId14"/>
    <p:sldId id="349" r:id="rId15"/>
    <p:sldId id="321" r:id="rId16"/>
    <p:sldId id="337" r:id="rId17"/>
    <p:sldId id="351" r:id="rId18"/>
    <p:sldId id="323" r:id="rId19"/>
    <p:sldId id="353" r:id="rId20"/>
    <p:sldId id="356" r:id="rId21"/>
    <p:sldId id="352" r:id="rId22"/>
    <p:sldId id="338" r:id="rId23"/>
    <p:sldId id="326" r:id="rId24"/>
    <p:sldId id="357" r:id="rId25"/>
    <p:sldId id="331" r:id="rId26"/>
  </p:sldIdLst>
  <p:sldSz cx="9144000" cy="5143500" type="screen16x9"/>
  <p:notesSz cx="6858000" cy="9144000"/>
  <p:embeddedFontLst>
    <p:embeddedFont>
      <p:font typeface="Erica One"/>
      <p:regular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boldItalic r:id="rId34"/>
    </p:embeddedFont>
    <p:embeddedFont>
      <p:font typeface="Montserrat Medium" panose="00000600000000000000" pitchFamily="2"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Signika" panose="020B0604020202020204" charset="0"/>
      <p:regular r:id="rId47"/>
      <p:bold r:id="rId48"/>
    </p:embeddedFont>
    <p:embeddedFont>
      <p:font typeface="SVN-Caprica Script" pitchFamily="2" charset="0"/>
      <p:regular r:id="rId49"/>
    </p:embeddedFont>
    <p:embeddedFont>
      <p:font typeface="SVN-Comic Sans MS" panose="02040603050506020204" pitchFamily="18" charset="0"/>
      <p:regular r:id="rId50"/>
    </p:embeddedFont>
    <p:embeddedFont>
      <p:font typeface="SVN-Cookies" panose="02040603050506020204" pitchFamily="18" charset="0"/>
      <p:regular r:id="rId51"/>
    </p:embeddedFont>
    <p:embeddedFont>
      <p:font typeface="SVN-Internation" panose="02040603050506020204" pitchFamily="18"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00"/>
    <a:srgbClr val="FFD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82631F-770F-4CB3-82D7-86FF21C7672B}">
  <a:tblStyle styleId="{F982631F-770F-4CB3-82D7-86FF21C767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75" d="100"/>
          <a:sy n="75" d="100"/>
        </p:scale>
        <p:origin x="1109" y="547"/>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17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36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99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5069" y="-81050"/>
            <a:ext cx="9393295" cy="5305584"/>
            <a:chOff x="-56357" y="-49562"/>
            <a:chExt cx="9393295" cy="5305584"/>
          </a:xfrm>
        </p:grpSpPr>
        <p:sp>
          <p:nvSpPr>
            <p:cNvPr id="10" name="Google Shape;10;p2"/>
            <p:cNvSpPr/>
            <p:nvPr/>
          </p:nvSpPr>
          <p:spPr>
            <a:xfrm>
              <a:off x="-56349" y="-49550"/>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13363" y="337454"/>
              <a:ext cx="5723576" cy="491856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6357" y="-49562"/>
              <a:ext cx="3919586" cy="3264482"/>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title"/>
          </p:nvPr>
        </p:nvSpPr>
        <p:spPr>
          <a:xfrm>
            <a:off x="2696425" y="1823475"/>
            <a:ext cx="4266300" cy="13383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7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600"/>
              <a:buNone/>
              <a:defRPr>
                <a:latin typeface="Roboto"/>
                <a:ea typeface="Roboto"/>
                <a:cs typeface="Roboto"/>
                <a:sym typeface="Roboto"/>
              </a:defRPr>
            </a:lvl2pPr>
            <a:lvl3pPr lvl="2">
              <a:spcBef>
                <a:spcPts val="0"/>
              </a:spcBef>
              <a:spcAft>
                <a:spcPts val="0"/>
              </a:spcAft>
              <a:buSzPts val="2600"/>
              <a:buNone/>
              <a:defRPr>
                <a:latin typeface="Roboto"/>
                <a:ea typeface="Roboto"/>
                <a:cs typeface="Roboto"/>
                <a:sym typeface="Roboto"/>
              </a:defRPr>
            </a:lvl3pPr>
            <a:lvl4pPr lvl="3">
              <a:spcBef>
                <a:spcPts val="0"/>
              </a:spcBef>
              <a:spcAft>
                <a:spcPts val="0"/>
              </a:spcAft>
              <a:buSzPts val="2600"/>
              <a:buNone/>
              <a:defRPr>
                <a:latin typeface="Roboto"/>
                <a:ea typeface="Roboto"/>
                <a:cs typeface="Roboto"/>
                <a:sym typeface="Roboto"/>
              </a:defRPr>
            </a:lvl4pPr>
            <a:lvl5pPr lvl="4">
              <a:spcBef>
                <a:spcPts val="0"/>
              </a:spcBef>
              <a:spcAft>
                <a:spcPts val="0"/>
              </a:spcAft>
              <a:buSzPts val="2600"/>
              <a:buNone/>
              <a:defRPr>
                <a:latin typeface="Roboto"/>
                <a:ea typeface="Roboto"/>
                <a:cs typeface="Roboto"/>
                <a:sym typeface="Roboto"/>
              </a:defRPr>
            </a:lvl5pPr>
            <a:lvl6pPr lvl="5">
              <a:spcBef>
                <a:spcPts val="0"/>
              </a:spcBef>
              <a:spcAft>
                <a:spcPts val="0"/>
              </a:spcAft>
              <a:buSzPts val="2600"/>
              <a:buNone/>
              <a:defRPr>
                <a:latin typeface="Roboto"/>
                <a:ea typeface="Roboto"/>
                <a:cs typeface="Roboto"/>
                <a:sym typeface="Roboto"/>
              </a:defRPr>
            </a:lvl6pPr>
            <a:lvl7pPr lvl="6">
              <a:spcBef>
                <a:spcPts val="0"/>
              </a:spcBef>
              <a:spcAft>
                <a:spcPts val="0"/>
              </a:spcAft>
              <a:buSzPts val="2600"/>
              <a:buNone/>
              <a:defRPr>
                <a:latin typeface="Roboto"/>
                <a:ea typeface="Roboto"/>
                <a:cs typeface="Roboto"/>
                <a:sym typeface="Roboto"/>
              </a:defRPr>
            </a:lvl7pPr>
            <a:lvl8pPr lvl="7">
              <a:spcBef>
                <a:spcPts val="0"/>
              </a:spcBef>
              <a:spcAft>
                <a:spcPts val="0"/>
              </a:spcAft>
              <a:buSzPts val="2600"/>
              <a:buNone/>
              <a:defRPr>
                <a:latin typeface="Roboto"/>
                <a:ea typeface="Roboto"/>
                <a:cs typeface="Roboto"/>
                <a:sym typeface="Roboto"/>
              </a:defRPr>
            </a:lvl8pPr>
            <a:lvl9pPr lvl="8">
              <a:spcBef>
                <a:spcPts val="0"/>
              </a:spcBef>
              <a:spcAft>
                <a:spcPts val="0"/>
              </a:spcAft>
              <a:buSzPts val="2600"/>
              <a:buNone/>
              <a:defRPr>
                <a:latin typeface="Roboto"/>
                <a:ea typeface="Roboto"/>
                <a:cs typeface="Roboto"/>
                <a:sym typeface="Roboto"/>
              </a:defRPr>
            </a:lvl9pPr>
          </a:lstStyle>
          <a:p>
            <a:endParaRPr/>
          </a:p>
        </p:txBody>
      </p:sp>
      <p:sp>
        <p:nvSpPr>
          <p:cNvPr id="14" name="Google Shape;14;p2"/>
          <p:cNvSpPr txBox="1">
            <a:spLocks noGrp="1"/>
          </p:cNvSpPr>
          <p:nvPr>
            <p:ph type="subTitle" idx="1"/>
          </p:nvPr>
        </p:nvSpPr>
        <p:spPr>
          <a:xfrm>
            <a:off x="2915738" y="3113788"/>
            <a:ext cx="3779100" cy="4356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1400">
                <a:solidFill>
                  <a:schemeClr val="lt2"/>
                </a:solidFill>
                <a:latin typeface="Montserrat Medium"/>
                <a:ea typeface="Montserrat Medium"/>
                <a:cs typeface="Montserrat Medium"/>
                <a:sym typeface="Montserrat Medium"/>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
  <p:cSld name="CUSTOM_5_1_1_1">
    <p:spTree>
      <p:nvGrpSpPr>
        <p:cNvPr id="1" name="Shape 1185"/>
        <p:cNvGrpSpPr/>
        <p:nvPr/>
      </p:nvGrpSpPr>
      <p:grpSpPr>
        <a:xfrm>
          <a:off x="0" y="0"/>
          <a:ext cx="0" cy="0"/>
          <a:chOff x="0" y="0"/>
          <a:chExt cx="0" cy="0"/>
        </a:xfrm>
      </p:grpSpPr>
      <p:sp>
        <p:nvSpPr>
          <p:cNvPr id="1186" name="Google Shape;1186;p25"/>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5948343" y="2457102"/>
            <a:ext cx="3411864" cy="2731251"/>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flipH="1">
            <a:off x="-312442" y="-357283"/>
            <a:ext cx="3282150" cy="4046050"/>
          </a:xfrm>
          <a:custGeom>
            <a:avLst/>
            <a:gdLst/>
            <a:ahLst/>
            <a:cxnLst/>
            <a:rect l="l" t="t" r="r" b="b"/>
            <a:pathLst>
              <a:path w="131286" h="161842" extrusionOk="0">
                <a:moveTo>
                  <a:pt x="125053" y="140136"/>
                </a:moveTo>
                <a:cubicBezTo>
                  <a:pt x="124156" y="165380"/>
                  <a:pt x="119823" y="161678"/>
                  <a:pt x="115964" y="161619"/>
                </a:cubicBezTo>
                <a:cubicBezTo>
                  <a:pt x="112105" y="161560"/>
                  <a:pt x="105160" y="144999"/>
                  <a:pt x="101897" y="139784"/>
                </a:cubicBezTo>
                <a:cubicBezTo>
                  <a:pt x="98635" y="134569"/>
                  <a:pt x="98455" y="133632"/>
                  <a:pt x="96389" y="130329"/>
                </a:cubicBezTo>
                <a:cubicBezTo>
                  <a:pt x="94324" y="127026"/>
                  <a:pt x="91426" y="123268"/>
                  <a:pt x="89504" y="119964"/>
                </a:cubicBezTo>
                <a:cubicBezTo>
                  <a:pt x="87582" y="116661"/>
                  <a:pt x="85688" y="113535"/>
                  <a:pt x="84856" y="110508"/>
                </a:cubicBezTo>
                <a:cubicBezTo>
                  <a:pt x="84024" y="107482"/>
                  <a:pt x="84111" y="104468"/>
                  <a:pt x="84513" y="101805"/>
                </a:cubicBezTo>
                <a:cubicBezTo>
                  <a:pt x="84915" y="99142"/>
                  <a:pt x="85833" y="96693"/>
                  <a:pt x="87267" y="94531"/>
                </a:cubicBezTo>
                <a:cubicBezTo>
                  <a:pt x="88701" y="92369"/>
                  <a:pt x="90824" y="90843"/>
                  <a:pt x="93119" y="88833"/>
                </a:cubicBezTo>
                <a:cubicBezTo>
                  <a:pt x="95414" y="86823"/>
                  <a:pt x="99373" y="85008"/>
                  <a:pt x="101037" y="82469"/>
                </a:cubicBezTo>
                <a:cubicBezTo>
                  <a:pt x="102701" y="79930"/>
                  <a:pt x="103734" y="76641"/>
                  <a:pt x="103103" y="73597"/>
                </a:cubicBezTo>
                <a:cubicBezTo>
                  <a:pt x="102472" y="70553"/>
                  <a:pt x="99144" y="67746"/>
                  <a:pt x="97251" y="64204"/>
                </a:cubicBezTo>
                <a:cubicBezTo>
                  <a:pt x="95358" y="60662"/>
                  <a:pt x="91629" y="57082"/>
                  <a:pt x="91743" y="52345"/>
                </a:cubicBezTo>
                <a:cubicBezTo>
                  <a:pt x="91858" y="47608"/>
                  <a:pt x="97422" y="40241"/>
                  <a:pt x="97938" y="35783"/>
                </a:cubicBezTo>
                <a:cubicBezTo>
                  <a:pt x="98454" y="31326"/>
                  <a:pt x="97049" y="27752"/>
                  <a:pt x="94840" y="25600"/>
                </a:cubicBezTo>
                <a:cubicBezTo>
                  <a:pt x="92631" y="23448"/>
                  <a:pt x="89504" y="22720"/>
                  <a:pt x="84684" y="22872"/>
                </a:cubicBezTo>
                <a:cubicBezTo>
                  <a:pt x="79864" y="23024"/>
                  <a:pt x="72319" y="26750"/>
                  <a:pt x="65922" y="26510"/>
                </a:cubicBezTo>
                <a:cubicBezTo>
                  <a:pt x="59525" y="26270"/>
                  <a:pt x="52382" y="21734"/>
                  <a:pt x="46300" y="21431"/>
                </a:cubicBezTo>
                <a:cubicBezTo>
                  <a:pt x="40218" y="21128"/>
                  <a:pt x="34307" y="24724"/>
                  <a:pt x="29430" y="24691"/>
                </a:cubicBezTo>
                <a:cubicBezTo>
                  <a:pt x="24553" y="24659"/>
                  <a:pt x="20537" y="22992"/>
                  <a:pt x="17037" y="21236"/>
                </a:cubicBezTo>
                <a:cubicBezTo>
                  <a:pt x="13537" y="19481"/>
                  <a:pt x="9808" y="16186"/>
                  <a:pt x="8431" y="14158"/>
                </a:cubicBezTo>
                <a:cubicBezTo>
                  <a:pt x="7054" y="12130"/>
                  <a:pt x="-10045" y="9734"/>
                  <a:pt x="8775" y="9067"/>
                </a:cubicBezTo>
                <a:cubicBezTo>
                  <a:pt x="27595" y="8400"/>
                  <a:pt x="101969" y="-11688"/>
                  <a:pt x="121349" y="10157"/>
                </a:cubicBezTo>
                <a:cubicBezTo>
                  <a:pt x="140729" y="32002"/>
                  <a:pt x="125951" y="114892"/>
                  <a:pt x="125053" y="140136"/>
                </a:cubicBezTo>
                <a:close/>
              </a:path>
            </a:pathLst>
          </a:custGeom>
          <a:solidFill>
            <a:schemeClr val="accent2"/>
          </a:solidFill>
          <a:ln>
            <a:noFill/>
          </a:ln>
        </p:spPr>
      </p:sp>
      <p:sp>
        <p:nvSpPr>
          <p:cNvPr id="1189" name="Google Shape;1189;p25"/>
          <p:cNvSpPr txBox="1">
            <a:spLocks noGrp="1"/>
          </p:cNvSpPr>
          <p:nvPr>
            <p:ph type="subTitle" idx="1"/>
          </p:nvPr>
        </p:nvSpPr>
        <p:spPr>
          <a:xfrm>
            <a:off x="2833350" y="1608500"/>
            <a:ext cx="3477300" cy="417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190" name="Google Shape;1190;p25"/>
          <p:cNvSpPr txBox="1">
            <a:spLocks noGrp="1"/>
          </p:cNvSpPr>
          <p:nvPr>
            <p:ph type="subTitle" idx="2"/>
          </p:nvPr>
        </p:nvSpPr>
        <p:spPr>
          <a:xfrm>
            <a:off x="2833350" y="2748661"/>
            <a:ext cx="3477300" cy="417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191" name="Google Shape;1191;p25"/>
          <p:cNvSpPr txBox="1">
            <a:spLocks noGrp="1"/>
          </p:cNvSpPr>
          <p:nvPr>
            <p:ph type="subTitle" idx="3"/>
          </p:nvPr>
        </p:nvSpPr>
        <p:spPr>
          <a:xfrm>
            <a:off x="2833350" y="3889275"/>
            <a:ext cx="3477300" cy="417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192" name="Google Shape;1192;p25"/>
          <p:cNvSpPr txBox="1">
            <a:spLocks noGrp="1"/>
          </p:cNvSpPr>
          <p:nvPr>
            <p:ph type="title" hasCustomPrompt="1"/>
          </p:nvPr>
        </p:nvSpPr>
        <p:spPr>
          <a:xfrm>
            <a:off x="2784000" y="1141725"/>
            <a:ext cx="35760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93" name="Google Shape;1193;p25"/>
          <p:cNvSpPr txBox="1">
            <a:spLocks noGrp="1"/>
          </p:cNvSpPr>
          <p:nvPr>
            <p:ph type="title" idx="4" hasCustomPrompt="1"/>
          </p:nvPr>
        </p:nvSpPr>
        <p:spPr>
          <a:xfrm>
            <a:off x="2784000" y="2259500"/>
            <a:ext cx="35760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94" name="Google Shape;1194;p25"/>
          <p:cNvSpPr txBox="1">
            <a:spLocks noGrp="1"/>
          </p:cNvSpPr>
          <p:nvPr>
            <p:ph type="title" idx="5" hasCustomPrompt="1"/>
          </p:nvPr>
        </p:nvSpPr>
        <p:spPr>
          <a:xfrm>
            <a:off x="2784000" y="3422475"/>
            <a:ext cx="35760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95" name="Google Shape;1195;p25"/>
          <p:cNvSpPr/>
          <p:nvPr/>
        </p:nvSpPr>
        <p:spPr>
          <a:xfrm>
            <a:off x="4222421" y="-2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5"/>
          <p:cNvSpPr/>
          <p:nvPr/>
        </p:nvSpPr>
        <p:spPr>
          <a:xfrm>
            <a:off x="-156277" y="24929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a:off x="1668441" y="46696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5"/>
          <p:cNvSpPr/>
          <p:nvPr/>
        </p:nvSpPr>
        <p:spPr>
          <a:xfrm>
            <a:off x="7540877" y="487202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5"/>
          <p:cNvSpPr/>
          <p:nvPr/>
        </p:nvSpPr>
        <p:spPr>
          <a:xfrm>
            <a:off x="7374066" y="40669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5"/>
          <p:cNvSpPr/>
          <p:nvPr/>
        </p:nvSpPr>
        <p:spPr>
          <a:xfrm>
            <a:off x="337636" y="50282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a:off x="8638065" y="2464787"/>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a:off x="7540882" y="8"/>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a:off x="178241" y="2875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25"/>
          <p:cNvGrpSpPr/>
          <p:nvPr/>
        </p:nvGrpSpPr>
        <p:grpSpPr>
          <a:xfrm>
            <a:off x="7763350" y="3075225"/>
            <a:ext cx="1048725" cy="2045400"/>
            <a:chOff x="5329725" y="2719275"/>
            <a:chExt cx="1048725" cy="2045400"/>
          </a:xfrm>
        </p:grpSpPr>
        <p:sp>
          <p:nvSpPr>
            <p:cNvPr id="1205" name="Google Shape;1205;p25"/>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5"/>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5"/>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5"/>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5"/>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5"/>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25"/>
          <p:cNvGrpSpPr/>
          <p:nvPr/>
        </p:nvGrpSpPr>
        <p:grpSpPr>
          <a:xfrm rot="-1037386">
            <a:off x="611160" y="510349"/>
            <a:ext cx="934990" cy="861681"/>
            <a:chOff x="6708722" y="1052986"/>
            <a:chExt cx="935003" cy="861693"/>
          </a:xfrm>
        </p:grpSpPr>
        <p:sp>
          <p:nvSpPr>
            <p:cNvPr id="1213" name="Google Shape;1213;p25"/>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5"/>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5"/>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5"/>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5"/>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25"/>
          <p:cNvGrpSpPr/>
          <p:nvPr/>
        </p:nvGrpSpPr>
        <p:grpSpPr>
          <a:xfrm rot="2493987">
            <a:off x="16861" y="3915902"/>
            <a:ext cx="1031279" cy="913266"/>
            <a:chOff x="1343200" y="1432100"/>
            <a:chExt cx="1031261" cy="913250"/>
          </a:xfrm>
        </p:grpSpPr>
        <p:sp>
          <p:nvSpPr>
            <p:cNvPr id="1219" name="Google Shape;1219;p25"/>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220" name="Google Shape;1220;p25"/>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221" name="Google Shape;1221;p25"/>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5"/>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25"/>
          <p:cNvGrpSpPr/>
          <p:nvPr/>
        </p:nvGrpSpPr>
        <p:grpSpPr>
          <a:xfrm rot="1792027">
            <a:off x="8170011" y="196141"/>
            <a:ext cx="1031281" cy="913268"/>
            <a:chOff x="1343200" y="1432100"/>
            <a:chExt cx="1031261" cy="913250"/>
          </a:xfrm>
        </p:grpSpPr>
        <p:sp>
          <p:nvSpPr>
            <p:cNvPr id="1224" name="Google Shape;1224;p25"/>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225" name="Google Shape;1225;p25"/>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1226" name="Google Shape;1226;p25"/>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5"/>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21_1_1_1">
    <p:spTree>
      <p:nvGrpSpPr>
        <p:cNvPr id="1" name="Shape 1298"/>
        <p:cNvGrpSpPr/>
        <p:nvPr/>
      </p:nvGrpSpPr>
      <p:grpSpPr>
        <a:xfrm>
          <a:off x="0" y="0"/>
          <a:ext cx="0" cy="0"/>
          <a:chOff x="0" y="0"/>
          <a:chExt cx="0" cy="0"/>
        </a:xfrm>
      </p:grpSpPr>
      <p:sp>
        <p:nvSpPr>
          <p:cNvPr id="1299" name="Google Shape;1299;p27"/>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7"/>
          <p:cNvSpPr/>
          <p:nvPr/>
        </p:nvSpPr>
        <p:spPr>
          <a:xfrm>
            <a:off x="3189300" y="2102773"/>
            <a:ext cx="6138660" cy="3121540"/>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7"/>
          <p:cNvSpPr/>
          <p:nvPr/>
        </p:nvSpPr>
        <p:spPr>
          <a:xfrm>
            <a:off x="-65075" y="-81050"/>
            <a:ext cx="3927358" cy="3121486"/>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7"/>
          <p:cNvSpPr/>
          <p:nvPr/>
        </p:nvSpPr>
        <p:spPr>
          <a:xfrm>
            <a:off x="-156277" y="24929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7"/>
          <p:cNvSpPr/>
          <p:nvPr/>
        </p:nvSpPr>
        <p:spPr>
          <a:xfrm>
            <a:off x="1102066" y="43978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7"/>
          <p:cNvSpPr/>
          <p:nvPr/>
        </p:nvSpPr>
        <p:spPr>
          <a:xfrm>
            <a:off x="6456402" y="49295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7"/>
          <p:cNvSpPr/>
          <p:nvPr/>
        </p:nvSpPr>
        <p:spPr>
          <a:xfrm>
            <a:off x="7939491" y="37468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7"/>
          <p:cNvSpPr/>
          <p:nvPr/>
        </p:nvSpPr>
        <p:spPr>
          <a:xfrm>
            <a:off x="1990161" y="498690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7"/>
          <p:cNvSpPr/>
          <p:nvPr/>
        </p:nvSpPr>
        <p:spPr>
          <a:xfrm>
            <a:off x="9021677" y="2464787"/>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7"/>
          <p:cNvSpPr/>
          <p:nvPr/>
        </p:nvSpPr>
        <p:spPr>
          <a:xfrm>
            <a:off x="337616" y="12652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27"/>
          <p:cNvGrpSpPr/>
          <p:nvPr/>
        </p:nvGrpSpPr>
        <p:grpSpPr>
          <a:xfrm rot="851508">
            <a:off x="-16879" y="3922702"/>
            <a:ext cx="1099336" cy="1274069"/>
            <a:chOff x="374513" y="3152476"/>
            <a:chExt cx="1519294" cy="1760777"/>
          </a:xfrm>
        </p:grpSpPr>
        <p:sp>
          <p:nvSpPr>
            <p:cNvPr id="1310" name="Google Shape;1310;p27"/>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7"/>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7"/>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7"/>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7"/>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7"/>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7"/>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7"/>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7"/>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7"/>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7"/>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 name="Google Shape;1321;p27"/>
          <p:cNvGrpSpPr/>
          <p:nvPr/>
        </p:nvGrpSpPr>
        <p:grpSpPr>
          <a:xfrm>
            <a:off x="242674" y="51191"/>
            <a:ext cx="757289" cy="864550"/>
            <a:chOff x="5585712" y="137416"/>
            <a:chExt cx="757289" cy="864550"/>
          </a:xfrm>
        </p:grpSpPr>
        <p:sp>
          <p:nvSpPr>
            <p:cNvPr id="1322" name="Google Shape;1322;p27"/>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7"/>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7"/>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7"/>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7"/>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7"/>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7"/>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7"/>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7"/>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7"/>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7"/>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7"/>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7"/>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7"/>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7"/>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7"/>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7"/>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7"/>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7"/>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7"/>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7"/>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7"/>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7"/>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7"/>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7"/>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7"/>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7"/>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7"/>
          <p:cNvGrpSpPr/>
          <p:nvPr/>
        </p:nvGrpSpPr>
        <p:grpSpPr>
          <a:xfrm>
            <a:off x="8026529" y="27734"/>
            <a:ext cx="1657343" cy="808493"/>
            <a:chOff x="6016754" y="2989146"/>
            <a:chExt cx="1657343" cy="808493"/>
          </a:xfrm>
        </p:grpSpPr>
        <p:sp>
          <p:nvSpPr>
            <p:cNvPr id="1350" name="Google Shape;1350;p27"/>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7"/>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7"/>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7"/>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7"/>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7"/>
          <p:cNvGrpSpPr/>
          <p:nvPr/>
        </p:nvGrpSpPr>
        <p:grpSpPr>
          <a:xfrm>
            <a:off x="8362923" y="-268906"/>
            <a:ext cx="1094855" cy="1504759"/>
            <a:chOff x="6143348" y="1855432"/>
            <a:chExt cx="1094855" cy="1504759"/>
          </a:xfrm>
        </p:grpSpPr>
        <p:sp>
          <p:nvSpPr>
            <p:cNvPr id="1356" name="Google Shape;1356;p27"/>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7"/>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7"/>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7"/>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7"/>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7"/>
          <p:cNvGrpSpPr/>
          <p:nvPr/>
        </p:nvGrpSpPr>
        <p:grpSpPr>
          <a:xfrm>
            <a:off x="8253775" y="4251825"/>
            <a:ext cx="527400" cy="735075"/>
            <a:chOff x="3553100" y="1256250"/>
            <a:chExt cx="527400" cy="735075"/>
          </a:xfrm>
        </p:grpSpPr>
        <p:sp>
          <p:nvSpPr>
            <p:cNvPr id="1362" name="Google Shape;1362;p27"/>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7"/>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7"/>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7"/>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7"/>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21_1_1_1_1">
    <p:spTree>
      <p:nvGrpSpPr>
        <p:cNvPr id="1" name="Shape 1368"/>
        <p:cNvGrpSpPr/>
        <p:nvPr/>
      </p:nvGrpSpPr>
      <p:grpSpPr>
        <a:xfrm>
          <a:off x="0" y="0"/>
          <a:ext cx="0" cy="0"/>
          <a:chOff x="0" y="0"/>
          <a:chExt cx="0" cy="0"/>
        </a:xfrm>
      </p:grpSpPr>
      <p:sp>
        <p:nvSpPr>
          <p:cNvPr id="1369" name="Google Shape;1369;p28"/>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8"/>
          <p:cNvSpPr/>
          <p:nvPr/>
        </p:nvSpPr>
        <p:spPr>
          <a:xfrm>
            <a:off x="3384486" y="6355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6698001" y="3118624"/>
            <a:ext cx="2630212" cy="210586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8"/>
          <p:cNvSpPr/>
          <p:nvPr/>
        </p:nvSpPr>
        <p:spPr>
          <a:xfrm>
            <a:off x="-65074" y="-81050"/>
            <a:ext cx="1768141" cy="1472621"/>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8"/>
          <p:cNvSpPr/>
          <p:nvPr/>
        </p:nvSpPr>
        <p:spPr>
          <a:xfrm>
            <a:off x="-2" y="22844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8"/>
          <p:cNvSpPr/>
          <p:nvPr/>
        </p:nvSpPr>
        <p:spPr>
          <a:xfrm>
            <a:off x="2160966"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8"/>
          <p:cNvSpPr/>
          <p:nvPr/>
        </p:nvSpPr>
        <p:spPr>
          <a:xfrm>
            <a:off x="6917402" y="49295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8"/>
          <p:cNvSpPr/>
          <p:nvPr/>
        </p:nvSpPr>
        <p:spPr>
          <a:xfrm>
            <a:off x="8607341" y="3195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2" y="50372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8"/>
          <p:cNvSpPr/>
          <p:nvPr/>
        </p:nvSpPr>
        <p:spPr>
          <a:xfrm>
            <a:off x="7867602" y="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8"/>
          <p:cNvSpPr/>
          <p:nvPr/>
        </p:nvSpPr>
        <p:spPr>
          <a:xfrm>
            <a:off x="9030807" y="1391583"/>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8"/>
          <p:cNvSpPr/>
          <p:nvPr/>
        </p:nvSpPr>
        <p:spPr>
          <a:xfrm>
            <a:off x="614166" y="37514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1" name="Google Shape;1381;p28"/>
          <p:cNvGrpSpPr/>
          <p:nvPr/>
        </p:nvGrpSpPr>
        <p:grpSpPr>
          <a:xfrm>
            <a:off x="8180562" y="197704"/>
            <a:ext cx="757289" cy="864550"/>
            <a:chOff x="5585712" y="137416"/>
            <a:chExt cx="757289" cy="864550"/>
          </a:xfrm>
        </p:grpSpPr>
        <p:sp>
          <p:nvSpPr>
            <p:cNvPr id="1382" name="Google Shape;1382;p28"/>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8"/>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8"/>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8"/>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8"/>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8"/>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8"/>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8"/>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8"/>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8"/>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8"/>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8"/>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8"/>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8"/>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8"/>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8"/>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8"/>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8"/>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8"/>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28"/>
          <p:cNvGrpSpPr/>
          <p:nvPr/>
        </p:nvGrpSpPr>
        <p:grpSpPr>
          <a:xfrm>
            <a:off x="217975" y="4222200"/>
            <a:ext cx="527400" cy="735075"/>
            <a:chOff x="3553100" y="1256250"/>
            <a:chExt cx="527400" cy="735075"/>
          </a:xfrm>
        </p:grpSpPr>
        <p:sp>
          <p:nvSpPr>
            <p:cNvPr id="1410" name="Google Shape;1410;p28"/>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8"/>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8"/>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28"/>
          <p:cNvGrpSpPr/>
          <p:nvPr/>
        </p:nvGrpSpPr>
        <p:grpSpPr>
          <a:xfrm rot="-6611352">
            <a:off x="7997638" y="4273137"/>
            <a:ext cx="934946" cy="861640"/>
            <a:chOff x="6708722" y="1052986"/>
            <a:chExt cx="935003" cy="861693"/>
          </a:xfrm>
        </p:grpSpPr>
        <p:sp>
          <p:nvSpPr>
            <p:cNvPr id="1417" name="Google Shape;1417;p28"/>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8"/>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8"/>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8"/>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8"/>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370827" y="1289524"/>
            <a:ext cx="4921709" cy="3939950"/>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5073" y="-81050"/>
            <a:ext cx="2584560" cy="215258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2156850" y="2824850"/>
            <a:ext cx="4830300" cy="66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20" name="Google Shape;20;p3"/>
          <p:cNvSpPr txBox="1">
            <a:spLocks noGrp="1"/>
          </p:cNvSpPr>
          <p:nvPr>
            <p:ph type="subTitle" idx="1"/>
          </p:nvPr>
        </p:nvSpPr>
        <p:spPr>
          <a:xfrm>
            <a:off x="3240750" y="3494150"/>
            <a:ext cx="2662500" cy="45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100"/>
              <a:buNone/>
              <a:defRPr sz="1400">
                <a:solidFill>
                  <a:schemeClr val="lt1"/>
                </a:solidFill>
                <a:latin typeface="Roboto"/>
                <a:ea typeface="Roboto"/>
                <a:cs typeface="Roboto"/>
                <a:sym typeface="Roboto"/>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1" name="Google Shape;21;p3"/>
          <p:cNvSpPr txBox="1">
            <a:spLocks noGrp="1"/>
          </p:cNvSpPr>
          <p:nvPr>
            <p:ph type="title" idx="2" hasCustomPrompt="1"/>
          </p:nvPr>
        </p:nvSpPr>
        <p:spPr>
          <a:xfrm>
            <a:off x="3676350" y="1285513"/>
            <a:ext cx="1791300" cy="105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79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22" name="Google Shape;22;p3"/>
          <p:cNvSpPr/>
          <p:nvPr/>
        </p:nvSpPr>
        <p:spPr>
          <a:xfrm>
            <a:off x="8332316" y="12895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2673171" y="28708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1434298" y="17803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492866" y="47861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819752" y="482710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011741" y="44801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50386" y="33222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6996177" y="1177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3"/>
          <p:cNvGrpSpPr/>
          <p:nvPr/>
        </p:nvGrpSpPr>
        <p:grpSpPr>
          <a:xfrm rot="851508">
            <a:off x="22696" y="3840077"/>
            <a:ext cx="1099336" cy="1274069"/>
            <a:chOff x="374513" y="3152476"/>
            <a:chExt cx="1519294" cy="1760777"/>
          </a:xfrm>
        </p:grpSpPr>
        <p:sp>
          <p:nvSpPr>
            <p:cNvPr id="31" name="Google Shape;31;p3"/>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3"/>
          <p:cNvGrpSpPr/>
          <p:nvPr/>
        </p:nvGrpSpPr>
        <p:grpSpPr>
          <a:xfrm rot="10312242">
            <a:off x="7944541" y="-118341"/>
            <a:ext cx="934955" cy="861648"/>
            <a:chOff x="6708722" y="1052986"/>
            <a:chExt cx="935003" cy="861693"/>
          </a:xfrm>
        </p:grpSpPr>
        <p:sp>
          <p:nvSpPr>
            <p:cNvPr id="43" name="Google Shape;43;p3"/>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242674" y="51191"/>
            <a:ext cx="757289" cy="864550"/>
            <a:chOff x="5585712" y="137416"/>
            <a:chExt cx="757289" cy="864550"/>
          </a:xfrm>
        </p:grpSpPr>
        <p:sp>
          <p:nvSpPr>
            <p:cNvPr id="49" name="Google Shape;49;p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7929504" y="3830159"/>
            <a:ext cx="1657343" cy="808493"/>
            <a:chOff x="6016754" y="2989146"/>
            <a:chExt cx="1657343" cy="808493"/>
          </a:xfrm>
        </p:grpSpPr>
        <p:sp>
          <p:nvSpPr>
            <p:cNvPr id="77" name="Google Shape;77;p3"/>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p6"/>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flipH="1">
            <a:off x="-65067" y="2923727"/>
            <a:ext cx="2873692" cy="230042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flipH="1">
            <a:off x="6743701" y="-81050"/>
            <a:ext cx="2584560" cy="215258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txBox="1">
            <a:spLocks noGrp="1"/>
          </p:cNvSpPr>
          <p:nvPr>
            <p:ph type="title"/>
          </p:nvPr>
        </p:nvSpPr>
        <p:spPr>
          <a:xfrm>
            <a:off x="571500" y="394175"/>
            <a:ext cx="7021500" cy="510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90" name="Google Shape;190;p6"/>
          <p:cNvSpPr/>
          <p:nvPr/>
        </p:nvSpPr>
        <p:spPr>
          <a:xfrm>
            <a:off x="-2" y="22844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3049166" y="49049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7867602" y="49572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8572466" y="30667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125050" y="3620272"/>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7867602" y="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8764557" y="1116508"/>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58591" y="5507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6"/>
          <p:cNvGrpSpPr/>
          <p:nvPr/>
        </p:nvGrpSpPr>
        <p:grpSpPr>
          <a:xfrm>
            <a:off x="8388463" y="4328400"/>
            <a:ext cx="527400" cy="735075"/>
            <a:chOff x="3553100" y="1256250"/>
            <a:chExt cx="527400" cy="735075"/>
          </a:xfrm>
        </p:grpSpPr>
        <p:sp>
          <p:nvSpPr>
            <p:cNvPr id="199" name="Google Shape;199;p6"/>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6"/>
          <p:cNvGrpSpPr/>
          <p:nvPr/>
        </p:nvGrpSpPr>
        <p:grpSpPr>
          <a:xfrm rot="10386826">
            <a:off x="-591223" y="4775229"/>
            <a:ext cx="1657366" cy="808504"/>
            <a:chOff x="6016754" y="2989146"/>
            <a:chExt cx="1657343" cy="808493"/>
          </a:xfrm>
        </p:grpSpPr>
        <p:sp>
          <p:nvSpPr>
            <p:cNvPr id="206" name="Google Shape;206;p6"/>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6"/>
          <p:cNvGrpSpPr/>
          <p:nvPr/>
        </p:nvGrpSpPr>
        <p:grpSpPr>
          <a:xfrm rot="9321727">
            <a:off x="-568224" y="4282493"/>
            <a:ext cx="1094902" cy="1504825"/>
            <a:chOff x="6143348" y="1855432"/>
            <a:chExt cx="1094855" cy="1504759"/>
          </a:xfrm>
        </p:grpSpPr>
        <p:sp>
          <p:nvSpPr>
            <p:cNvPr id="212" name="Google Shape;212;p6"/>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6"/>
          <p:cNvGrpSpPr/>
          <p:nvPr/>
        </p:nvGrpSpPr>
        <p:grpSpPr>
          <a:xfrm rot="1186768">
            <a:off x="8281107" y="14389"/>
            <a:ext cx="1031259" cy="913248"/>
            <a:chOff x="1343200" y="1432100"/>
            <a:chExt cx="1031261" cy="913250"/>
          </a:xfrm>
        </p:grpSpPr>
        <p:sp>
          <p:nvSpPr>
            <p:cNvPr id="218" name="Google Shape;218;p6"/>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219" name="Google Shape;219;p6"/>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220" name="Google Shape;220;p6"/>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2"/>
        <p:cNvGrpSpPr/>
        <p:nvPr/>
      </p:nvGrpSpPr>
      <p:grpSpPr>
        <a:xfrm>
          <a:off x="0" y="0"/>
          <a:ext cx="0" cy="0"/>
          <a:chOff x="0" y="0"/>
          <a:chExt cx="0" cy="0"/>
        </a:xfrm>
      </p:grpSpPr>
      <p:sp>
        <p:nvSpPr>
          <p:cNvPr id="223" name="Google Shape;223;p7"/>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411925" y="-299952"/>
            <a:ext cx="2528460" cy="2958406"/>
          </a:xfrm>
          <a:custGeom>
            <a:avLst/>
            <a:gdLst/>
            <a:ahLst/>
            <a:cxnLst/>
            <a:rect l="l" t="t" r="r" b="b"/>
            <a:pathLst>
              <a:path w="152985" h="178999" extrusionOk="0">
                <a:moveTo>
                  <a:pt x="18102" y="160346"/>
                </a:moveTo>
                <a:cubicBezTo>
                  <a:pt x="20161" y="187849"/>
                  <a:pt x="17613" y="176882"/>
                  <a:pt x="19713" y="176636"/>
                </a:cubicBezTo>
                <a:cubicBezTo>
                  <a:pt x="21813" y="176390"/>
                  <a:pt x="27771" y="163622"/>
                  <a:pt x="30704" y="158871"/>
                </a:cubicBezTo>
                <a:cubicBezTo>
                  <a:pt x="33638" y="154120"/>
                  <a:pt x="34835" y="151883"/>
                  <a:pt x="37314" y="148130"/>
                </a:cubicBezTo>
                <a:cubicBezTo>
                  <a:pt x="39793" y="144378"/>
                  <a:pt x="43270" y="140109"/>
                  <a:pt x="45577" y="136356"/>
                </a:cubicBezTo>
                <a:cubicBezTo>
                  <a:pt x="47884" y="132603"/>
                  <a:pt x="50156" y="129052"/>
                  <a:pt x="51154" y="125614"/>
                </a:cubicBezTo>
                <a:cubicBezTo>
                  <a:pt x="52152" y="122176"/>
                  <a:pt x="52048" y="118753"/>
                  <a:pt x="51566" y="115728"/>
                </a:cubicBezTo>
                <a:cubicBezTo>
                  <a:pt x="51084" y="112703"/>
                  <a:pt x="49982" y="109921"/>
                  <a:pt x="48261" y="107465"/>
                </a:cubicBezTo>
                <a:cubicBezTo>
                  <a:pt x="46540" y="105009"/>
                  <a:pt x="43993" y="103276"/>
                  <a:pt x="41239" y="100992"/>
                </a:cubicBezTo>
                <a:cubicBezTo>
                  <a:pt x="38485" y="98708"/>
                  <a:pt x="33734" y="96647"/>
                  <a:pt x="31737" y="93762"/>
                </a:cubicBezTo>
                <a:cubicBezTo>
                  <a:pt x="29740" y="90877"/>
                  <a:pt x="28500" y="87142"/>
                  <a:pt x="29257" y="83684"/>
                </a:cubicBezTo>
                <a:cubicBezTo>
                  <a:pt x="30014" y="80226"/>
                  <a:pt x="34008" y="77038"/>
                  <a:pt x="36280" y="73014"/>
                </a:cubicBezTo>
                <a:cubicBezTo>
                  <a:pt x="38552" y="68990"/>
                  <a:pt x="43028" y="64923"/>
                  <a:pt x="42890" y="59542"/>
                </a:cubicBezTo>
                <a:cubicBezTo>
                  <a:pt x="42753" y="54161"/>
                  <a:pt x="36075" y="45792"/>
                  <a:pt x="35455" y="40728"/>
                </a:cubicBezTo>
                <a:cubicBezTo>
                  <a:pt x="34836" y="35665"/>
                  <a:pt x="36522" y="31605"/>
                  <a:pt x="39173" y="29161"/>
                </a:cubicBezTo>
                <a:cubicBezTo>
                  <a:pt x="41824" y="26717"/>
                  <a:pt x="45577" y="25890"/>
                  <a:pt x="51361" y="26062"/>
                </a:cubicBezTo>
                <a:cubicBezTo>
                  <a:pt x="57145" y="26234"/>
                  <a:pt x="66199" y="30467"/>
                  <a:pt x="73876" y="30194"/>
                </a:cubicBezTo>
                <a:cubicBezTo>
                  <a:pt x="81553" y="29921"/>
                  <a:pt x="90124" y="24769"/>
                  <a:pt x="97423" y="24425"/>
                </a:cubicBezTo>
                <a:cubicBezTo>
                  <a:pt x="104722" y="24081"/>
                  <a:pt x="111815" y="28165"/>
                  <a:pt x="117668" y="28128"/>
                </a:cubicBezTo>
                <a:cubicBezTo>
                  <a:pt x="123521" y="28091"/>
                  <a:pt x="128341" y="26197"/>
                  <a:pt x="132541" y="24203"/>
                </a:cubicBezTo>
                <a:cubicBezTo>
                  <a:pt x="136741" y="22209"/>
                  <a:pt x="141216" y="18467"/>
                  <a:pt x="142868" y="16163"/>
                </a:cubicBezTo>
                <a:cubicBezTo>
                  <a:pt x="144520" y="13859"/>
                  <a:pt x="165040" y="11137"/>
                  <a:pt x="142455" y="10379"/>
                </a:cubicBezTo>
                <a:cubicBezTo>
                  <a:pt x="119871" y="9622"/>
                  <a:pt x="28087" y="-13376"/>
                  <a:pt x="7361" y="11618"/>
                </a:cubicBezTo>
                <a:cubicBezTo>
                  <a:pt x="-13364" y="36613"/>
                  <a:pt x="16043" y="132843"/>
                  <a:pt x="18102" y="160346"/>
                </a:cubicBezTo>
                <a:close/>
              </a:path>
            </a:pathLst>
          </a:custGeom>
          <a:solidFill>
            <a:schemeClr val="accent2"/>
          </a:solidFill>
          <a:ln>
            <a:noFill/>
          </a:ln>
        </p:spPr>
      </p:sp>
      <p:sp>
        <p:nvSpPr>
          <p:cNvPr id="225" name="Google Shape;225;p7"/>
          <p:cNvSpPr/>
          <p:nvPr/>
        </p:nvSpPr>
        <p:spPr>
          <a:xfrm>
            <a:off x="4709025" y="1782625"/>
            <a:ext cx="4619381" cy="3441569"/>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4222421" y="-2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61073" y="323040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2060916" y="48697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5233277" y="485862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8721466" y="41948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337636" y="50282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8654899" y="1072275"/>
            <a:ext cx="156853" cy="149270"/>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8959407" y="2139558"/>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65059" y="4737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txBox="1">
            <a:spLocks noGrp="1"/>
          </p:cNvSpPr>
          <p:nvPr>
            <p:ph type="body" idx="1"/>
          </p:nvPr>
        </p:nvSpPr>
        <p:spPr>
          <a:xfrm>
            <a:off x="4592250" y="1444575"/>
            <a:ext cx="3697800" cy="2751600"/>
          </a:xfrm>
          <a:prstGeom prst="rect">
            <a:avLst/>
          </a:prstGeom>
        </p:spPr>
        <p:txBody>
          <a:bodyPr spcFirstLastPara="1" wrap="square" lIns="91425" tIns="91425" rIns="91425" bIns="91425" anchor="t" anchorCtr="0">
            <a:noAutofit/>
          </a:bodyPr>
          <a:lstStyle>
            <a:lvl1pPr marL="457200" lvl="0" indent="-279400">
              <a:lnSpc>
                <a:spcPct val="115000"/>
              </a:lnSpc>
              <a:spcBef>
                <a:spcPts val="0"/>
              </a:spcBef>
              <a:spcAft>
                <a:spcPts val="0"/>
              </a:spcAft>
              <a:buSzPts val="800"/>
              <a:buFont typeface="Open Sans"/>
              <a:buChar char="●"/>
              <a:defRPr/>
            </a:lvl1pPr>
            <a:lvl2pPr marL="914400" lvl="1" indent="-279400">
              <a:spcBef>
                <a:spcPts val="0"/>
              </a:spcBef>
              <a:spcAft>
                <a:spcPts val="0"/>
              </a:spcAft>
              <a:buSzPts val="800"/>
              <a:buFont typeface="Open Sans"/>
              <a:buChar char="○"/>
              <a:defRPr sz="1200"/>
            </a:lvl2pPr>
            <a:lvl3pPr marL="1371600" lvl="2" indent="-279400">
              <a:spcBef>
                <a:spcPts val="0"/>
              </a:spcBef>
              <a:spcAft>
                <a:spcPts val="0"/>
              </a:spcAft>
              <a:buSzPts val="800"/>
              <a:buFont typeface="Open Sans"/>
              <a:buChar char="■"/>
              <a:defRPr sz="1200"/>
            </a:lvl3pPr>
            <a:lvl4pPr marL="1828800" lvl="3" indent="-279400">
              <a:spcBef>
                <a:spcPts val="0"/>
              </a:spcBef>
              <a:spcAft>
                <a:spcPts val="0"/>
              </a:spcAft>
              <a:buSzPts val="800"/>
              <a:buFont typeface="Open Sans"/>
              <a:buChar char="●"/>
              <a:defRPr sz="1200"/>
            </a:lvl4pPr>
            <a:lvl5pPr marL="2286000" lvl="4" indent="-317500">
              <a:spcBef>
                <a:spcPts val="0"/>
              </a:spcBef>
              <a:spcAft>
                <a:spcPts val="0"/>
              </a:spcAft>
              <a:buSzPts val="1400"/>
              <a:buFont typeface="Open Sans"/>
              <a:buChar char="○"/>
              <a:defRPr sz="1200"/>
            </a:lvl5pPr>
            <a:lvl6pPr marL="2743200" lvl="5" indent="-317500">
              <a:spcBef>
                <a:spcPts val="0"/>
              </a:spcBef>
              <a:spcAft>
                <a:spcPts val="0"/>
              </a:spcAft>
              <a:buSzPts val="1400"/>
              <a:buFont typeface="Open Sans"/>
              <a:buChar char="■"/>
              <a:defRPr sz="1200"/>
            </a:lvl6pPr>
            <a:lvl7pPr marL="3200400" lvl="6" indent="-273050">
              <a:spcBef>
                <a:spcPts val="0"/>
              </a:spcBef>
              <a:spcAft>
                <a:spcPts val="0"/>
              </a:spcAft>
              <a:buSzPts val="700"/>
              <a:buFont typeface="Open Sans"/>
              <a:buChar char="●"/>
              <a:defRPr sz="1200"/>
            </a:lvl7pPr>
            <a:lvl8pPr marL="3657600" lvl="7" indent="-273050">
              <a:spcBef>
                <a:spcPts val="0"/>
              </a:spcBef>
              <a:spcAft>
                <a:spcPts val="0"/>
              </a:spcAft>
              <a:buSzPts val="700"/>
              <a:buFont typeface="Open Sans"/>
              <a:buChar char="○"/>
              <a:defRPr sz="1200"/>
            </a:lvl8pPr>
            <a:lvl9pPr marL="4114800" lvl="8" indent="-266700">
              <a:spcBef>
                <a:spcPts val="0"/>
              </a:spcBef>
              <a:spcAft>
                <a:spcPts val="0"/>
              </a:spcAft>
              <a:buSzPts val="600"/>
              <a:buFont typeface="Open Sans"/>
              <a:buChar char="■"/>
              <a:defRPr sz="1200"/>
            </a:lvl9pPr>
          </a:lstStyle>
          <a:p>
            <a:endParaRPr/>
          </a:p>
        </p:txBody>
      </p:sp>
      <p:grpSp>
        <p:nvGrpSpPr>
          <p:cNvPr id="236" name="Google Shape;236;p7"/>
          <p:cNvGrpSpPr/>
          <p:nvPr/>
        </p:nvGrpSpPr>
        <p:grpSpPr>
          <a:xfrm rot="7355417">
            <a:off x="7776334" y="3794682"/>
            <a:ext cx="1048671" cy="2045294"/>
            <a:chOff x="5329725" y="2719275"/>
            <a:chExt cx="1048725" cy="2045400"/>
          </a:xfrm>
        </p:grpSpPr>
        <p:sp>
          <p:nvSpPr>
            <p:cNvPr id="237" name="Google Shape;237;p7"/>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7"/>
          <p:cNvGrpSpPr/>
          <p:nvPr/>
        </p:nvGrpSpPr>
        <p:grpSpPr>
          <a:xfrm rot="-1479328">
            <a:off x="-63808" y="3980450"/>
            <a:ext cx="934867" cy="861567"/>
            <a:chOff x="6708722" y="1052986"/>
            <a:chExt cx="935003" cy="861693"/>
          </a:xfrm>
        </p:grpSpPr>
        <p:sp>
          <p:nvSpPr>
            <p:cNvPr id="245" name="Google Shape;245;p7"/>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7"/>
          <p:cNvSpPr txBox="1">
            <a:spLocks noGrp="1"/>
          </p:cNvSpPr>
          <p:nvPr>
            <p:ph type="title"/>
          </p:nvPr>
        </p:nvSpPr>
        <p:spPr>
          <a:xfrm>
            <a:off x="571500" y="423625"/>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251" name="Google Shape;251;p7"/>
          <p:cNvGrpSpPr/>
          <p:nvPr/>
        </p:nvGrpSpPr>
        <p:grpSpPr>
          <a:xfrm>
            <a:off x="7971889" y="-237987"/>
            <a:ext cx="1111474" cy="1244475"/>
            <a:chOff x="1338201" y="32850"/>
            <a:chExt cx="1111474" cy="1244475"/>
          </a:xfrm>
        </p:grpSpPr>
        <p:sp>
          <p:nvSpPr>
            <p:cNvPr id="252" name="Google Shape;252;p7"/>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253" name="Google Shape;253;p7"/>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254" name="Google Shape;254;p7"/>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255" name="Google Shape;255;p7"/>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7"/>
        <p:cNvGrpSpPr/>
        <p:nvPr/>
      </p:nvGrpSpPr>
      <p:grpSpPr>
        <a:xfrm>
          <a:off x="0" y="0"/>
          <a:ext cx="0" cy="0"/>
          <a:chOff x="0" y="0"/>
          <a:chExt cx="0" cy="0"/>
        </a:xfrm>
      </p:grpSpPr>
      <p:sp>
        <p:nvSpPr>
          <p:cNvPr id="368" name="Google Shape;368;p10"/>
          <p:cNvSpPr/>
          <p:nvPr/>
        </p:nvSpPr>
        <p:spPr>
          <a:xfrm>
            <a:off x="-458120" y="2167204"/>
            <a:ext cx="2180032" cy="3175834"/>
          </a:xfrm>
          <a:custGeom>
            <a:avLst/>
            <a:gdLst/>
            <a:ahLst/>
            <a:cxnLst/>
            <a:rect l="l" t="t" r="r" b="b"/>
            <a:pathLst>
              <a:path w="161245" h="234899" extrusionOk="0">
                <a:moveTo>
                  <a:pt x="19444" y="62752"/>
                </a:moveTo>
                <a:cubicBezTo>
                  <a:pt x="21372" y="26412"/>
                  <a:pt x="13592" y="11728"/>
                  <a:pt x="19031" y="3423"/>
                </a:cubicBezTo>
                <a:cubicBezTo>
                  <a:pt x="24471" y="-4881"/>
                  <a:pt x="49051" y="3354"/>
                  <a:pt x="52081" y="12925"/>
                </a:cubicBezTo>
                <a:cubicBezTo>
                  <a:pt x="55111" y="22496"/>
                  <a:pt x="39412" y="50313"/>
                  <a:pt x="37209" y="60848"/>
                </a:cubicBezTo>
                <a:cubicBezTo>
                  <a:pt x="35006" y="71383"/>
                  <a:pt x="37071" y="71521"/>
                  <a:pt x="38861" y="76134"/>
                </a:cubicBezTo>
                <a:cubicBezTo>
                  <a:pt x="40651" y="80747"/>
                  <a:pt x="45265" y="84328"/>
                  <a:pt x="47950" y="88528"/>
                </a:cubicBezTo>
                <a:cubicBezTo>
                  <a:pt x="50635" y="92728"/>
                  <a:pt x="53940" y="97135"/>
                  <a:pt x="54973" y="101335"/>
                </a:cubicBezTo>
                <a:cubicBezTo>
                  <a:pt x="56006" y="105535"/>
                  <a:pt x="55868" y="110286"/>
                  <a:pt x="54147" y="113729"/>
                </a:cubicBezTo>
                <a:cubicBezTo>
                  <a:pt x="52426" y="117172"/>
                  <a:pt x="48156" y="119391"/>
                  <a:pt x="44645" y="121992"/>
                </a:cubicBezTo>
                <a:cubicBezTo>
                  <a:pt x="41134" y="124593"/>
                  <a:pt x="35420" y="126432"/>
                  <a:pt x="33079" y="129336"/>
                </a:cubicBezTo>
                <a:cubicBezTo>
                  <a:pt x="30738" y="132240"/>
                  <a:pt x="29842" y="135956"/>
                  <a:pt x="30599" y="139414"/>
                </a:cubicBezTo>
                <a:cubicBezTo>
                  <a:pt x="31356" y="142872"/>
                  <a:pt x="35350" y="146060"/>
                  <a:pt x="37622" y="150084"/>
                </a:cubicBezTo>
                <a:cubicBezTo>
                  <a:pt x="39894" y="154108"/>
                  <a:pt x="44370" y="158175"/>
                  <a:pt x="44232" y="163556"/>
                </a:cubicBezTo>
                <a:cubicBezTo>
                  <a:pt x="44095" y="168937"/>
                  <a:pt x="37417" y="177307"/>
                  <a:pt x="36797" y="182370"/>
                </a:cubicBezTo>
                <a:cubicBezTo>
                  <a:pt x="36178" y="187434"/>
                  <a:pt x="37864" y="191493"/>
                  <a:pt x="40515" y="193937"/>
                </a:cubicBezTo>
                <a:cubicBezTo>
                  <a:pt x="43166" y="196381"/>
                  <a:pt x="46919" y="197208"/>
                  <a:pt x="52703" y="197036"/>
                </a:cubicBezTo>
                <a:cubicBezTo>
                  <a:pt x="58487" y="196864"/>
                  <a:pt x="68230" y="192000"/>
                  <a:pt x="75218" y="192904"/>
                </a:cubicBezTo>
                <a:cubicBezTo>
                  <a:pt x="82207" y="193808"/>
                  <a:pt x="88919" y="200868"/>
                  <a:pt x="94634" y="202461"/>
                </a:cubicBezTo>
                <a:cubicBezTo>
                  <a:pt x="100349" y="204054"/>
                  <a:pt x="103448" y="202392"/>
                  <a:pt x="109507" y="202461"/>
                </a:cubicBezTo>
                <a:cubicBezTo>
                  <a:pt x="115566" y="202530"/>
                  <a:pt x="123760" y="200464"/>
                  <a:pt x="130990" y="202874"/>
                </a:cubicBezTo>
                <a:cubicBezTo>
                  <a:pt x="138220" y="205284"/>
                  <a:pt x="149994" y="213134"/>
                  <a:pt x="152886" y="216921"/>
                </a:cubicBezTo>
                <a:cubicBezTo>
                  <a:pt x="155778" y="220708"/>
                  <a:pt x="172578" y="224840"/>
                  <a:pt x="148341" y="225597"/>
                </a:cubicBezTo>
                <a:cubicBezTo>
                  <a:pt x="124104" y="226354"/>
                  <a:pt x="28946" y="248606"/>
                  <a:pt x="7463" y="221465"/>
                </a:cubicBezTo>
                <a:cubicBezTo>
                  <a:pt x="-14020" y="194324"/>
                  <a:pt x="17516" y="99092"/>
                  <a:pt x="19444" y="62752"/>
                </a:cubicBezTo>
                <a:close/>
              </a:path>
            </a:pathLst>
          </a:custGeom>
          <a:solidFill>
            <a:schemeClr val="accent2"/>
          </a:solidFill>
          <a:ln>
            <a:noFill/>
          </a:ln>
        </p:spPr>
      </p:sp>
      <p:sp>
        <p:nvSpPr>
          <p:cNvPr id="369" name="Google Shape;369;p10"/>
          <p:cNvSpPr/>
          <p:nvPr/>
        </p:nvSpPr>
        <p:spPr>
          <a:xfrm rot="10800000" flipH="1">
            <a:off x="6138297" y="-198401"/>
            <a:ext cx="3361551" cy="269110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0"/>
          <p:cNvSpPr txBox="1">
            <a:spLocks noGrp="1"/>
          </p:cNvSpPr>
          <p:nvPr>
            <p:ph type="body" idx="1"/>
          </p:nvPr>
        </p:nvSpPr>
        <p:spPr>
          <a:xfrm>
            <a:off x="1144375" y="339150"/>
            <a:ext cx="3197400" cy="10743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400"/>
              <a:buNone/>
              <a:defRPr sz="2000" b="1">
                <a:solidFill>
                  <a:schemeClr val="dk2"/>
                </a:solidFill>
                <a:latin typeface="Montserrat"/>
                <a:ea typeface="Montserrat"/>
                <a:cs typeface="Montserrat"/>
                <a:sym typeface="Montserrat"/>
              </a:defRPr>
            </a:lvl1pPr>
          </a:lstStyle>
          <a:p>
            <a:endParaRPr/>
          </a:p>
        </p:txBody>
      </p:sp>
      <p:sp>
        <p:nvSpPr>
          <p:cNvPr id="371" name="Google Shape;371;p10"/>
          <p:cNvSpPr/>
          <p:nvPr/>
        </p:nvSpPr>
        <p:spPr>
          <a:xfrm>
            <a:off x="-4" y="2322596"/>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0"/>
          <p:cNvSpPr/>
          <p:nvPr/>
        </p:nvSpPr>
        <p:spPr>
          <a:xfrm>
            <a:off x="959173" y="-1269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0"/>
          <p:cNvSpPr/>
          <p:nvPr/>
        </p:nvSpPr>
        <p:spPr>
          <a:xfrm>
            <a:off x="1235716" y="49723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0"/>
          <p:cNvSpPr/>
          <p:nvPr/>
        </p:nvSpPr>
        <p:spPr>
          <a:xfrm>
            <a:off x="7655652" y="491080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0"/>
          <p:cNvSpPr/>
          <p:nvPr/>
        </p:nvSpPr>
        <p:spPr>
          <a:xfrm>
            <a:off x="6681866" y="-74654"/>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0"/>
          <p:cNvSpPr/>
          <p:nvPr/>
        </p:nvSpPr>
        <p:spPr>
          <a:xfrm>
            <a:off x="2060936" y="49723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0"/>
          <p:cNvSpPr/>
          <p:nvPr/>
        </p:nvSpPr>
        <p:spPr>
          <a:xfrm>
            <a:off x="7337002" y="35102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0"/>
          <p:cNvSpPr/>
          <p:nvPr/>
        </p:nvSpPr>
        <p:spPr>
          <a:xfrm>
            <a:off x="8876407" y="1892133"/>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0"/>
          <p:cNvSpPr/>
          <p:nvPr/>
        </p:nvSpPr>
        <p:spPr>
          <a:xfrm>
            <a:off x="3715004" y="15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10"/>
          <p:cNvGrpSpPr/>
          <p:nvPr/>
        </p:nvGrpSpPr>
        <p:grpSpPr>
          <a:xfrm>
            <a:off x="55800" y="90450"/>
            <a:ext cx="527400" cy="735075"/>
            <a:chOff x="3553100" y="1256250"/>
            <a:chExt cx="527400" cy="735075"/>
          </a:xfrm>
        </p:grpSpPr>
        <p:sp>
          <p:nvSpPr>
            <p:cNvPr id="381" name="Google Shape;381;p10"/>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0"/>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0"/>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0"/>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0"/>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0"/>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10"/>
          <p:cNvGrpSpPr/>
          <p:nvPr/>
        </p:nvGrpSpPr>
        <p:grpSpPr>
          <a:xfrm rot="1784181">
            <a:off x="61018" y="4023287"/>
            <a:ext cx="516965" cy="1275525"/>
            <a:chOff x="2266600" y="1348075"/>
            <a:chExt cx="516975" cy="1275550"/>
          </a:xfrm>
        </p:grpSpPr>
        <p:sp>
          <p:nvSpPr>
            <p:cNvPr id="388" name="Google Shape;388;p10"/>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 name="Google Shape;393;p10"/>
            <p:cNvGrpSpPr/>
            <p:nvPr/>
          </p:nvGrpSpPr>
          <p:grpSpPr>
            <a:xfrm>
              <a:off x="2266600" y="1494350"/>
              <a:ext cx="516975" cy="1129275"/>
              <a:chOff x="2266600" y="1494350"/>
              <a:chExt cx="516975" cy="1129275"/>
            </a:xfrm>
          </p:grpSpPr>
          <p:sp>
            <p:nvSpPr>
              <p:cNvPr id="394" name="Google Shape;394;p10"/>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 name="Google Shape;398;p10"/>
          <p:cNvGrpSpPr/>
          <p:nvPr/>
        </p:nvGrpSpPr>
        <p:grpSpPr>
          <a:xfrm>
            <a:off x="8261462" y="-126984"/>
            <a:ext cx="757289" cy="864550"/>
            <a:chOff x="5585712" y="137416"/>
            <a:chExt cx="757289" cy="864550"/>
          </a:xfrm>
        </p:grpSpPr>
        <p:sp>
          <p:nvSpPr>
            <p:cNvPr id="399" name="Google Shape;399;p10"/>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0"/>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0"/>
          <p:cNvGrpSpPr/>
          <p:nvPr/>
        </p:nvGrpSpPr>
        <p:grpSpPr>
          <a:xfrm>
            <a:off x="8144826" y="4395525"/>
            <a:ext cx="1111474" cy="1244475"/>
            <a:chOff x="1338201" y="32850"/>
            <a:chExt cx="1111474" cy="1244475"/>
          </a:xfrm>
        </p:grpSpPr>
        <p:sp>
          <p:nvSpPr>
            <p:cNvPr id="427" name="Google Shape;427;p10"/>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428" name="Google Shape;428;p10"/>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29" name="Google Shape;429;p10"/>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30" name="Google Shape;430;p10"/>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6"/>
        <p:cNvGrpSpPr/>
        <p:nvPr/>
      </p:nvGrpSpPr>
      <p:grpSpPr>
        <a:xfrm>
          <a:off x="0" y="0"/>
          <a:ext cx="0" cy="0"/>
          <a:chOff x="0" y="0"/>
          <a:chExt cx="0" cy="0"/>
        </a:xfrm>
      </p:grpSpPr>
      <p:sp>
        <p:nvSpPr>
          <p:cNvPr id="507" name="Google Shape;507;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CUSTOM_19_1">
    <p:spTree>
      <p:nvGrpSpPr>
        <p:cNvPr id="1" name="Shape 508"/>
        <p:cNvGrpSpPr/>
        <p:nvPr/>
      </p:nvGrpSpPr>
      <p:grpSpPr>
        <a:xfrm>
          <a:off x="0" y="0"/>
          <a:ext cx="0" cy="0"/>
          <a:chOff x="0" y="0"/>
          <a:chExt cx="0" cy="0"/>
        </a:xfrm>
      </p:grpSpPr>
      <p:sp>
        <p:nvSpPr>
          <p:cNvPr id="509" name="Google Shape;509;p13"/>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rot="-5400000">
            <a:off x="6274287" y="191289"/>
            <a:ext cx="3421298" cy="273897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rot="-5400000">
            <a:off x="534503" y="2473371"/>
            <a:ext cx="2076550" cy="336010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txBox="1">
            <a:spLocks noGrp="1"/>
          </p:cNvSpPr>
          <p:nvPr>
            <p:ph type="title" hasCustomPrompt="1"/>
          </p:nvPr>
        </p:nvSpPr>
        <p:spPr>
          <a:xfrm>
            <a:off x="1247775" y="1614290"/>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3" name="Google Shape;513;p13"/>
          <p:cNvSpPr txBox="1">
            <a:spLocks noGrp="1"/>
          </p:cNvSpPr>
          <p:nvPr>
            <p:ph type="title" idx="2" hasCustomPrompt="1"/>
          </p:nvPr>
        </p:nvSpPr>
        <p:spPr>
          <a:xfrm>
            <a:off x="1247775" y="3287803"/>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4" name="Google Shape;514;p13"/>
          <p:cNvSpPr txBox="1">
            <a:spLocks noGrp="1"/>
          </p:cNvSpPr>
          <p:nvPr>
            <p:ph type="title" idx="3" hasCustomPrompt="1"/>
          </p:nvPr>
        </p:nvSpPr>
        <p:spPr>
          <a:xfrm>
            <a:off x="4625050" y="1634396"/>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5" name="Google Shape;515;p13"/>
          <p:cNvSpPr txBox="1">
            <a:spLocks noGrp="1"/>
          </p:cNvSpPr>
          <p:nvPr>
            <p:ph type="title" idx="4" hasCustomPrompt="1"/>
          </p:nvPr>
        </p:nvSpPr>
        <p:spPr>
          <a:xfrm>
            <a:off x="4625050" y="3314989"/>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6" name="Google Shape;516;p13"/>
          <p:cNvSpPr txBox="1">
            <a:spLocks noGrp="1"/>
          </p:cNvSpPr>
          <p:nvPr>
            <p:ph type="subTitle" idx="1"/>
          </p:nvPr>
        </p:nvSpPr>
        <p:spPr>
          <a:xfrm>
            <a:off x="2494850" y="1876063"/>
            <a:ext cx="19464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7" name="Google Shape;517;p13"/>
          <p:cNvSpPr txBox="1">
            <a:spLocks noGrp="1"/>
          </p:cNvSpPr>
          <p:nvPr>
            <p:ph type="subTitle" idx="5"/>
          </p:nvPr>
        </p:nvSpPr>
        <p:spPr>
          <a:xfrm>
            <a:off x="2494850" y="1308841"/>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0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18" name="Google Shape;518;p13"/>
          <p:cNvSpPr txBox="1">
            <a:spLocks noGrp="1"/>
          </p:cNvSpPr>
          <p:nvPr>
            <p:ph type="subTitle" idx="6"/>
          </p:nvPr>
        </p:nvSpPr>
        <p:spPr>
          <a:xfrm>
            <a:off x="2494850" y="3573669"/>
            <a:ext cx="19464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9" name="Google Shape;519;p13"/>
          <p:cNvSpPr txBox="1">
            <a:spLocks noGrp="1"/>
          </p:cNvSpPr>
          <p:nvPr>
            <p:ph type="subTitle" idx="7"/>
          </p:nvPr>
        </p:nvSpPr>
        <p:spPr>
          <a:xfrm>
            <a:off x="2494850" y="3007914"/>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0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0" name="Google Shape;520;p13"/>
          <p:cNvSpPr txBox="1">
            <a:spLocks noGrp="1"/>
          </p:cNvSpPr>
          <p:nvPr>
            <p:ph type="subTitle" idx="8"/>
          </p:nvPr>
        </p:nvSpPr>
        <p:spPr>
          <a:xfrm>
            <a:off x="5872125" y="1876063"/>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1" name="Google Shape;521;p13"/>
          <p:cNvSpPr txBox="1">
            <a:spLocks noGrp="1"/>
          </p:cNvSpPr>
          <p:nvPr>
            <p:ph type="subTitle" idx="9"/>
          </p:nvPr>
        </p:nvSpPr>
        <p:spPr>
          <a:xfrm>
            <a:off x="5872125" y="1335841"/>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18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2" name="Google Shape;522;p13"/>
          <p:cNvSpPr txBox="1">
            <a:spLocks noGrp="1"/>
          </p:cNvSpPr>
          <p:nvPr>
            <p:ph type="subTitle" idx="13"/>
          </p:nvPr>
        </p:nvSpPr>
        <p:spPr>
          <a:xfrm>
            <a:off x="5872125" y="3573669"/>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3" name="Google Shape;523;p13"/>
          <p:cNvSpPr txBox="1">
            <a:spLocks noGrp="1"/>
          </p:cNvSpPr>
          <p:nvPr>
            <p:ph type="subTitle" idx="14"/>
          </p:nvPr>
        </p:nvSpPr>
        <p:spPr>
          <a:xfrm>
            <a:off x="5872125" y="3032681"/>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18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4" name="Google Shape;524;p13"/>
          <p:cNvSpPr/>
          <p:nvPr/>
        </p:nvSpPr>
        <p:spPr>
          <a:xfrm flipH="1">
            <a:off x="191686" y="14815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flipH="1">
            <a:off x="2331380" y="457333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flipH="1">
            <a:off x="7259566" y="-1987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flipH="1">
            <a:off x="8838586" y="9583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flipH="1">
            <a:off x="305156" y="3575978"/>
            <a:ext cx="159395" cy="15171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flipH="1">
            <a:off x="2023111" y="-81029"/>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flipH="1">
            <a:off x="8831751" y="3776947"/>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flipH="1">
            <a:off x="3126256" y="4929687"/>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13"/>
          <p:cNvGrpSpPr/>
          <p:nvPr/>
        </p:nvGrpSpPr>
        <p:grpSpPr>
          <a:xfrm rot="-7200044">
            <a:off x="8559718" y="-417997"/>
            <a:ext cx="516964" cy="1275522"/>
            <a:chOff x="2266600" y="1348075"/>
            <a:chExt cx="516975" cy="1275550"/>
          </a:xfrm>
        </p:grpSpPr>
        <p:sp>
          <p:nvSpPr>
            <p:cNvPr id="533" name="Google Shape;533;p13"/>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13"/>
            <p:cNvGrpSpPr/>
            <p:nvPr/>
          </p:nvGrpSpPr>
          <p:grpSpPr>
            <a:xfrm>
              <a:off x="2266600" y="1494350"/>
              <a:ext cx="516975" cy="1129275"/>
              <a:chOff x="2266600" y="1494350"/>
              <a:chExt cx="516975" cy="1129275"/>
            </a:xfrm>
          </p:grpSpPr>
          <p:sp>
            <p:nvSpPr>
              <p:cNvPr id="539" name="Google Shape;539;p13"/>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13"/>
          <p:cNvGrpSpPr/>
          <p:nvPr/>
        </p:nvGrpSpPr>
        <p:grpSpPr>
          <a:xfrm>
            <a:off x="8386699" y="4279066"/>
            <a:ext cx="757289" cy="864550"/>
            <a:chOff x="5585712" y="137416"/>
            <a:chExt cx="757289" cy="864550"/>
          </a:xfrm>
        </p:grpSpPr>
        <p:sp>
          <p:nvSpPr>
            <p:cNvPr id="544" name="Google Shape;544;p1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3"/>
          <p:cNvSpPr txBox="1">
            <a:spLocks noGrp="1"/>
          </p:cNvSpPr>
          <p:nvPr>
            <p:ph type="title" idx="15"/>
          </p:nvPr>
        </p:nvSpPr>
        <p:spPr>
          <a:xfrm>
            <a:off x="571500" y="423625"/>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572" name="Google Shape;572;p13"/>
          <p:cNvGrpSpPr/>
          <p:nvPr/>
        </p:nvGrpSpPr>
        <p:grpSpPr>
          <a:xfrm>
            <a:off x="1" y="4218150"/>
            <a:ext cx="1111474" cy="1244475"/>
            <a:chOff x="1338201" y="32850"/>
            <a:chExt cx="1111474" cy="1244475"/>
          </a:xfrm>
        </p:grpSpPr>
        <p:sp>
          <p:nvSpPr>
            <p:cNvPr id="573" name="Google Shape;573;p13"/>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574" name="Google Shape;574;p13"/>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575" name="Google Shape;575;p13"/>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576" name="Google Shape;576;p13"/>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rot="5400000" flipH="1">
            <a:off x="7677586"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1"/>
          <p:cNvSpPr/>
          <p:nvPr/>
        </p:nvSpPr>
        <p:spPr>
          <a:xfrm flipH="1">
            <a:off x="8764569" y="22844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1"/>
          <p:cNvSpPr/>
          <p:nvPr/>
        </p:nvSpPr>
        <p:spPr>
          <a:xfrm flipH="1">
            <a:off x="6720764"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flipH="1">
            <a:off x="948710" y="49572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flipH="1">
            <a:off x="117164"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1"/>
          <p:cNvSpPr/>
          <p:nvPr/>
        </p:nvSpPr>
        <p:spPr>
          <a:xfrm flipH="1">
            <a:off x="8764569" y="50372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1"/>
          <p:cNvSpPr/>
          <p:nvPr/>
        </p:nvSpPr>
        <p:spPr>
          <a:xfrm flipH="1">
            <a:off x="948710" y="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flipH="1">
            <a:off x="-2" y="1116508"/>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21"/>
          <p:cNvGrpSpPr/>
          <p:nvPr/>
        </p:nvGrpSpPr>
        <p:grpSpPr>
          <a:xfrm rot="-1409023">
            <a:off x="-384815" y="4466742"/>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7" y="3456361"/>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1_1_1_1">
    <p:spTree>
      <p:nvGrpSpPr>
        <p:cNvPr id="1" name="Shape 1111"/>
        <p:cNvGrpSpPr/>
        <p:nvPr/>
      </p:nvGrpSpPr>
      <p:grpSpPr>
        <a:xfrm>
          <a:off x="0" y="0"/>
          <a:ext cx="0" cy="0"/>
          <a:chOff x="0" y="0"/>
          <a:chExt cx="0" cy="0"/>
        </a:xfrm>
      </p:grpSpPr>
      <p:sp>
        <p:nvSpPr>
          <p:cNvPr id="1112" name="Google Shape;1112;p24"/>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4"/>
          <p:cNvSpPr/>
          <p:nvPr/>
        </p:nvSpPr>
        <p:spPr>
          <a:xfrm flipH="1">
            <a:off x="-74892" y="2492977"/>
            <a:ext cx="3411864" cy="2731251"/>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4"/>
          <p:cNvSpPr/>
          <p:nvPr/>
        </p:nvSpPr>
        <p:spPr>
          <a:xfrm flipH="1">
            <a:off x="5246090" y="-516848"/>
            <a:ext cx="4615557" cy="5705146"/>
          </a:xfrm>
          <a:custGeom>
            <a:avLst/>
            <a:gdLst/>
            <a:ahLst/>
            <a:cxnLst/>
            <a:rect l="l" t="t" r="r" b="b"/>
            <a:pathLst>
              <a:path w="152985" h="178999" extrusionOk="0">
                <a:moveTo>
                  <a:pt x="18102" y="160346"/>
                </a:moveTo>
                <a:cubicBezTo>
                  <a:pt x="20161" y="187849"/>
                  <a:pt x="17613" y="176882"/>
                  <a:pt x="19713" y="176636"/>
                </a:cubicBezTo>
                <a:cubicBezTo>
                  <a:pt x="21813" y="176390"/>
                  <a:pt x="27771" y="163622"/>
                  <a:pt x="30704" y="158871"/>
                </a:cubicBezTo>
                <a:cubicBezTo>
                  <a:pt x="33638" y="154120"/>
                  <a:pt x="34835" y="151883"/>
                  <a:pt x="37314" y="148130"/>
                </a:cubicBezTo>
                <a:cubicBezTo>
                  <a:pt x="39793" y="144378"/>
                  <a:pt x="43270" y="140109"/>
                  <a:pt x="45577" y="136356"/>
                </a:cubicBezTo>
                <a:cubicBezTo>
                  <a:pt x="47884" y="132603"/>
                  <a:pt x="50156" y="129052"/>
                  <a:pt x="51154" y="125614"/>
                </a:cubicBezTo>
                <a:cubicBezTo>
                  <a:pt x="52152" y="122176"/>
                  <a:pt x="52048" y="118753"/>
                  <a:pt x="51566" y="115728"/>
                </a:cubicBezTo>
                <a:cubicBezTo>
                  <a:pt x="51084" y="112703"/>
                  <a:pt x="49982" y="109921"/>
                  <a:pt x="48261" y="107465"/>
                </a:cubicBezTo>
                <a:cubicBezTo>
                  <a:pt x="46540" y="105009"/>
                  <a:pt x="43993" y="103276"/>
                  <a:pt x="41239" y="100992"/>
                </a:cubicBezTo>
                <a:cubicBezTo>
                  <a:pt x="38485" y="98708"/>
                  <a:pt x="33734" y="96647"/>
                  <a:pt x="31737" y="93762"/>
                </a:cubicBezTo>
                <a:cubicBezTo>
                  <a:pt x="29740" y="90877"/>
                  <a:pt x="28500" y="87142"/>
                  <a:pt x="29257" y="83684"/>
                </a:cubicBezTo>
                <a:cubicBezTo>
                  <a:pt x="30014" y="80226"/>
                  <a:pt x="34008" y="77038"/>
                  <a:pt x="36280" y="73014"/>
                </a:cubicBezTo>
                <a:cubicBezTo>
                  <a:pt x="38552" y="68990"/>
                  <a:pt x="43028" y="64923"/>
                  <a:pt x="42890" y="59542"/>
                </a:cubicBezTo>
                <a:cubicBezTo>
                  <a:pt x="42753" y="54161"/>
                  <a:pt x="36075" y="45792"/>
                  <a:pt x="35455" y="40728"/>
                </a:cubicBezTo>
                <a:cubicBezTo>
                  <a:pt x="34836" y="35665"/>
                  <a:pt x="36522" y="31605"/>
                  <a:pt x="39173" y="29161"/>
                </a:cubicBezTo>
                <a:cubicBezTo>
                  <a:pt x="41824" y="26717"/>
                  <a:pt x="45577" y="25890"/>
                  <a:pt x="51361" y="26062"/>
                </a:cubicBezTo>
                <a:cubicBezTo>
                  <a:pt x="57145" y="26234"/>
                  <a:pt x="66199" y="30467"/>
                  <a:pt x="73876" y="30194"/>
                </a:cubicBezTo>
                <a:cubicBezTo>
                  <a:pt x="81553" y="29921"/>
                  <a:pt x="90124" y="24769"/>
                  <a:pt x="97423" y="24425"/>
                </a:cubicBezTo>
                <a:cubicBezTo>
                  <a:pt x="104722" y="24081"/>
                  <a:pt x="111815" y="28165"/>
                  <a:pt x="117668" y="28128"/>
                </a:cubicBezTo>
                <a:cubicBezTo>
                  <a:pt x="123521" y="28091"/>
                  <a:pt x="128341" y="26197"/>
                  <a:pt x="132541" y="24203"/>
                </a:cubicBezTo>
                <a:cubicBezTo>
                  <a:pt x="136741" y="22209"/>
                  <a:pt x="141216" y="18467"/>
                  <a:pt x="142868" y="16163"/>
                </a:cubicBezTo>
                <a:cubicBezTo>
                  <a:pt x="144520" y="13859"/>
                  <a:pt x="165040" y="11137"/>
                  <a:pt x="142455" y="10379"/>
                </a:cubicBezTo>
                <a:cubicBezTo>
                  <a:pt x="119871" y="9622"/>
                  <a:pt x="28087" y="-13376"/>
                  <a:pt x="7361" y="11618"/>
                </a:cubicBezTo>
                <a:cubicBezTo>
                  <a:pt x="-13364" y="36613"/>
                  <a:pt x="16043" y="132843"/>
                  <a:pt x="18102" y="160346"/>
                </a:cubicBezTo>
                <a:close/>
              </a:path>
            </a:pathLst>
          </a:custGeom>
          <a:solidFill>
            <a:schemeClr val="accent2"/>
          </a:solidFill>
          <a:ln>
            <a:noFill/>
          </a:ln>
        </p:spPr>
      </p:sp>
      <p:sp>
        <p:nvSpPr>
          <p:cNvPr id="1115" name="Google Shape;1115;p24"/>
          <p:cNvSpPr txBox="1">
            <a:spLocks noGrp="1"/>
          </p:cNvSpPr>
          <p:nvPr>
            <p:ph type="title"/>
          </p:nvPr>
        </p:nvSpPr>
        <p:spPr>
          <a:xfrm>
            <a:off x="1303425" y="2147625"/>
            <a:ext cx="2078700" cy="45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116" name="Google Shape;1116;p24"/>
          <p:cNvSpPr txBox="1">
            <a:spLocks noGrp="1"/>
          </p:cNvSpPr>
          <p:nvPr>
            <p:ph type="subTitle" idx="1"/>
          </p:nvPr>
        </p:nvSpPr>
        <p:spPr>
          <a:xfrm>
            <a:off x="1209925" y="2580350"/>
            <a:ext cx="2633400" cy="117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Montserrat"/>
                <a:ea typeface="Montserrat"/>
                <a:cs typeface="Montserrat"/>
                <a:sym typeface="Montserrat"/>
              </a:defRPr>
            </a:lvl1pPr>
            <a:lvl2pPr lvl="1" rtl="0">
              <a:spcBef>
                <a:spcPts val="0"/>
              </a:spcBef>
              <a:spcAft>
                <a:spcPts val="0"/>
              </a:spcAft>
              <a:buNone/>
              <a:defRPr sz="1400">
                <a:latin typeface="Montserrat"/>
                <a:ea typeface="Montserrat"/>
                <a:cs typeface="Montserrat"/>
                <a:sym typeface="Montserrat"/>
              </a:defRPr>
            </a:lvl2pPr>
            <a:lvl3pPr lvl="2" rtl="0">
              <a:spcBef>
                <a:spcPts val="0"/>
              </a:spcBef>
              <a:spcAft>
                <a:spcPts val="0"/>
              </a:spcAft>
              <a:buNone/>
              <a:defRPr sz="1400">
                <a:latin typeface="Montserrat"/>
                <a:ea typeface="Montserrat"/>
                <a:cs typeface="Montserrat"/>
                <a:sym typeface="Montserrat"/>
              </a:defRPr>
            </a:lvl3pPr>
            <a:lvl4pPr lvl="3" rtl="0">
              <a:spcBef>
                <a:spcPts val="0"/>
              </a:spcBef>
              <a:spcAft>
                <a:spcPts val="0"/>
              </a:spcAft>
              <a:buNone/>
              <a:defRPr sz="1400">
                <a:latin typeface="Montserrat"/>
                <a:ea typeface="Montserrat"/>
                <a:cs typeface="Montserrat"/>
                <a:sym typeface="Montserrat"/>
              </a:defRPr>
            </a:lvl4pPr>
            <a:lvl5pPr lvl="4" rtl="0">
              <a:spcBef>
                <a:spcPts val="0"/>
              </a:spcBef>
              <a:spcAft>
                <a:spcPts val="0"/>
              </a:spcAft>
              <a:buNone/>
              <a:defRPr sz="1400">
                <a:latin typeface="Montserrat"/>
                <a:ea typeface="Montserrat"/>
                <a:cs typeface="Montserrat"/>
                <a:sym typeface="Montserrat"/>
              </a:defRPr>
            </a:lvl5pPr>
            <a:lvl6pPr lvl="5" rtl="0">
              <a:spcBef>
                <a:spcPts val="0"/>
              </a:spcBef>
              <a:spcAft>
                <a:spcPts val="0"/>
              </a:spcAft>
              <a:buNone/>
              <a:defRPr sz="1400">
                <a:latin typeface="Montserrat"/>
                <a:ea typeface="Montserrat"/>
                <a:cs typeface="Montserrat"/>
                <a:sym typeface="Montserrat"/>
              </a:defRPr>
            </a:lvl6pPr>
            <a:lvl7pPr lvl="6" rtl="0">
              <a:spcBef>
                <a:spcPts val="0"/>
              </a:spcBef>
              <a:spcAft>
                <a:spcPts val="0"/>
              </a:spcAft>
              <a:buNone/>
              <a:defRPr sz="1400">
                <a:latin typeface="Montserrat"/>
                <a:ea typeface="Montserrat"/>
                <a:cs typeface="Montserrat"/>
                <a:sym typeface="Montserrat"/>
              </a:defRPr>
            </a:lvl7pPr>
            <a:lvl8pPr lvl="7" rtl="0">
              <a:spcBef>
                <a:spcPts val="0"/>
              </a:spcBef>
              <a:spcAft>
                <a:spcPts val="0"/>
              </a:spcAft>
              <a:buNone/>
              <a:defRPr sz="1400">
                <a:latin typeface="Montserrat"/>
                <a:ea typeface="Montserrat"/>
                <a:cs typeface="Montserrat"/>
                <a:sym typeface="Montserrat"/>
              </a:defRPr>
            </a:lvl8pPr>
            <a:lvl9pPr lvl="8" rtl="0">
              <a:spcBef>
                <a:spcPts val="0"/>
              </a:spcBef>
              <a:spcAft>
                <a:spcPts val="0"/>
              </a:spcAft>
              <a:buNone/>
              <a:defRPr sz="1400">
                <a:latin typeface="Montserrat"/>
                <a:ea typeface="Montserrat"/>
                <a:cs typeface="Montserrat"/>
                <a:sym typeface="Montserrat"/>
              </a:defRPr>
            </a:lvl9pPr>
          </a:lstStyle>
          <a:p>
            <a:endParaRPr/>
          </a:p>
        </p:txBody>
      </p:sp>
      <p:sp>
        <p:nvSpPr>
          <p:cNvPr id="1117" name="Google Shape;1117;p24"/>
          <p:cNvSpPr/>
          <p:nvPr/>
        </p:nvSpPr>
        <p:spPr>
          <a:xfrm>
            <a:off x="4222421" y="-2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4"/>
          <p:cNvSpPr/>
          <p:nvPr/>
        </p:nvSpPr>
        <p:spPr>
          <a:xfrm>
            <a:off x="-156277" y="24929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4"/>
          <p:cNvSpPr/>
          <p:nvPr/>
        </p:nvSpPr>
        <p:spPr>
          <a:xfrm>
            <a:off x="1668441" y="46696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4"/>
          <p:cNvSpPr/>
          <p:nvPr/>
        </p:nvSpPr>
        <p:spPr>
          <a:xfrm>
            <a:off x="7540877" y="487202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4"/>
          <p:cNvSpPr/>
          <p:nvPr/>
        </p:nvSpPr>
        <p:spPr>
          <a:xfrm>
            <a:off x="8208016" y="35195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4"/>
          <p:cNvSpPr/>
          <p:nvPr/>
        </p:nvSpPr>
        <p:spPr>
          <a:xfrm>
            <a:off x="337636" y="50282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4"/>
          <p:cNvSpPr/>
          <p:nvPr/>
        </p:nvSpPr>
        <p:spPr>
          <a:xfrm>
            <a:off x="8866752" y="289382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4"/>
          <p:cNvSpPr/>
          <p:nvPr/>
        </p:nvSpPr>
        <p:spPr>
          <a:xfrm>
            <a:off x="8491707" y="-81017"/>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4"/>
          <p:cNvSpPr/>
          <p:nvPr/>
        </p:nvSpPr>
        <p:spPr>
          <a:xfrm>
            <a:off x="178241" y="2875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4"/>
          <p:cNvGrpSpPr/>
          <p:nvPr/>
        </p:nvGrpSpPr>
        <p:grpSpPr>
          <a:xfrm rot="851508">
            <a:off x="22696" y="3840077"/>
            <a:ext cx="1099336" cy="1274069"/>
            <a:chOff x="374513" y="3152476"/>
            <a:chExt cx="1519294" cy="1760777"/>
          </a:xfrm>
        </p:grpSpPr>
        <p:sp>
          <p:nvSpPr>
            <p:cNvPr id="1127" name="Google Shape;1127;p24"/>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4"/>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4"/>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4"/>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4"/>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4"/>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4"/>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4"/>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 name="Google Shape;1138;p24"/>
          <p:cNvGrpSpPr/>
          <p:nvPr/>
        </p:nvGrpSpPr>
        <p:grpSpPr>
          <a:xfrm>
            <a:off x="242674" y="51191"/>
            <a:ext cx="757289" cy="864550"/>
            <a:chOff x="5585712" y="137416"/>
            <a:chExt cx="757289" cy="864550"/>
          </a:xfrm>
        </p:grpSpPr>
        <p:sp>
          <p:nvSpPr>
            <p:cNvPr id="1139" name="Google Shape;1139;p24"/>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4"/>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4"/>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4"/>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4"/>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4"/>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4"/>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4"/>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4"/>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4"/>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24"/>
          <p:cNvGrpSpPr/>
          <p:nvPr/>
        </p:nvGrpSpPr>
        <p:grpSpPr>
          <a:xfrm>
            <a:off x="8026529" y="215596"/>
            <a:ext cx="1657343" cy="808493"/>
            <a:chOff x="6016754" y="2989146"/>
            <a:chExt cx="1657343" cy="808493"/>
          </a:xfrm>
        </p:grpSpPr>
        <p:sp>
          <p:nvSpPr>
            <p:cNvPr id="1167" name="Google Shape;1167;p24"/>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4"/>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4"/>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4"/>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4"/>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24"/>
          <p:cNvGrpSpPr/>
          <p:nvPr/>
        </p:nvGrpSpPr>
        <p:grpSpPr>
          <a:xfrm>
            <a:off x="8362923" y="-81043"/>
            <a:ext cx="1094855" cy="1504759"/>
            <a:chOff x="6143348" y="1855432"/>
            <a:chExt cx="1094855" cy="1504759"/>
          </a:xfrm>
        </p:grpSpPr>
        <p:sp>
          <p:nvSpPr>
            <p:cNvPr id="1173" name="Google Shape;1173;p24"/>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4"/>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4"/>
          <p:cNvGrpSpPr/>
          <p:nvPr/>
        </p:nvGrpSpPr>
        <p:grpSpPr>
          <a:xfrm>
            <a:off x="8253775" y="4251825"/>
            <a:ext cx="527400" cy="735075"/>
            <a:chOff x="3553100" y="1256250"/>
            <a:chExt cx="527400" cy="735075"/>
          </a:xfrm>
        </p:grpSpPr>
        <p:sp>
          <p:nvSpPr>
            <p:cNvPr id="1179" name="Google Shape;1179;p24"/>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4"/>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4"/>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1pPr>
            <a:lvl2pPr lvl="1"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830025" y="1866700"/>
            <a:ext cx="4433100" cy="17619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6" r:id="rId5"/>
    <p:sldLayoutId id="2147483658" r:id="rId6"/>
    <p:sldLayoutId id="2147483659" r:id="rId7"/>
    <p:sldLayoutId id="2147483667" r:id="rId8"/>
    <p:sldLayoutId id="2147483670" r:id="rId9"/>
    <p:sldLayoutId id="2147483671" r:id="rId10"/>
    <p:sldLayoutId id="2147483673" r:id="rId11"/>
    <p:sldLayoutId id="2147483674" r:id="rId12"/>
  </p:sldLayoutIdLst>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grpSp>
        <p:nvGrpSpPr>
          <p:cNvPr id="1430" name="Google Shape;1430;p31"/>
          <p:cNvGrpSpPr/>
          <p:nvPr/>
        </p:nvGrpSpPr>
        <p:grpSpPr>
          <a:xfrm rot="-7176634">
            <a:off x="4904144" y="3607789"/>
            <a:ext cx="1111469" cy="1244470"/>
            <a:chOff x="1338201" y="32850"/>
            <a:chExt cx="1111474" cy="1244475"/>
          </a:xfrm>
        </p:grpSpPr>
        <p:sp>
          <p:nvSpPr>
            <p:cNvPr id="1431" name="Google Shape;1431;p31"/>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1432" name="Google Shape;1432;p31"/>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1433" name="Google Shape;1433;p31"/>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1434" name="Google Shape;1434;p31"/>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1"/>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31"/>
          <p:cNvGrpSpPr/>
          <p:nvPr/>
        </p:nvGrpSpPr>
        <p:grpSpPr>
          <a:xfrm rot="-1507493">
            <a:off x="3730468" y="3773462"/>
            <a:ext cx="1031279" cy="913266"/>
            <a:chOff x="1343200" y="1432100"/>
            <a:chExt cx="1031261" cy="913250"/>
          </a:xfrm>
        </p:grpSpPr>
        <p:sp>
          <p:nvSpPr>
            <p:cNvPr id="1437" name="Google Shape;1437;p3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438" name="Google Shape;1438;p3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439" name="Google Shape;1439;p3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1"/>
          <p:cNvGrpSpPr/>
          <p:nvPr/>
        </p:nvGrpSpPr>
        <p:grpSpPr>
          <a:xfrm rot="1588830">
            <a:off x="2075578" y="342273"/>
            <a:ext cx="516983" cy="1275570"/>
            <a:chOff x="2266600" y="1348075"/>
            <a:chExt cx="516975" cy="1275550"/>
          </a:xfrm>
        </p:grpSpPr>
        <p:sp>
          <p:nvSpPr>
            <p:cNvPr id="1442" name="Google Shape;1442;p31"/>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1"/>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1"/>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1"/>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1"/>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7" name="Google Shape;1447;p31"/>
            <p:cNvGrpSpPr/>
            <p:nvPr/>
          </p:nvGrpSpPr>
          <p:grpSpPr>
            <a:xfrm>
              <a:off x="2266600" y="1494350"/>
              <a:ext cx="516975" cy="1129275"/>
              <a:chOff x="2266600" y="1494350"/>
              <a:chExt cx="516975" cy="1129275"/>
            </a:xfrm>
          </p:grpSpPr>
          <p:sp>
            <p:nvSpPr>
              <p:cNvPr id="1448" name="Google Shape;1448;p31"/>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1"/>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1"/>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1"/>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2" name="Google Shape;1452;p31"/>
          <p:cNvGrpSpPr/>
          <p:nvPr/>
        </p:nvGrpSpPr>
        <p:grpSpPr>
          <a:xfrm>
            <a:off x="1389238" y="3064439"/>
            <a:ext cx="1519294" cy="1760777"/>
            <a:chOff x="374513" y="3152476"/>
            <a:chExt cx="1519294" cy="1760777"/>
          </a:xfrm>
        </p:grpSpPr>
        <p:sp>
          <p:nvSpPr>
            <p:cNvPr id="1453" name="Google Shape;1453;p31"/>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1"/>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1"/>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1"/>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1"/>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1"/>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1"/>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1"/>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1"/>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1"/>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1"/>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464;p31"/>
          <p:cNvSpPr/>
          <p:nvPr/>
        </p:nvSpPr>
        <p:spPr>
          <a:xfrm>
            <a:off x="7635391" y="172917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1"/>
          <p:cNvSpPr/>
          <p:nvPr/>
        </p:nvSpPr>
        <p:spPr>
          <a:xfrm>
            <a:off x="2673171" y="28708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1"/>
          <p:cNvSpPr/>
          <p:nvPr/>
        </p:nvSpPr>
        <p:spPr>
          <a:xfrm>
            <a:off x="6007570" y="446474"/>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1"/>
          <p:cNvSpPr/>
          <p:nvPr/>
        </p:nvSpPr>
        <p:spPr>
          <a:xfrm>
            <a:off x="1267411" y="113140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31"/>
          <p:cNvGrpSpPr/>
          <p:nvPr/>
        </p:nvGrpSpPr>
        <p:grpSpPr>
          <a:xfrm>
            <a:off x="6848809" y="933561"/>
            <a:ext cx="935003" cy="861693"/>
            <a:chOff x="6708722" y="1052986"/>
            <a:chExt cx="935003" cy="861693"/>
          </a:xfrm>
        </p:grpSpPr>
        <p:sp>
          <p:nvSpPr>
            <p:cNvPr id="1469" name="Google Shape;1469;p31"/>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1"/>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1"/>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1"/>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1"/>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31"/>
          <p:cNvGrpSpPr/>
          <p:nvPr/>
        </p:nvGrpSpPr>
        <p:grpSpPr>
          <a:xfrm>
            <a:off x="6668291" y="505645"/>
            <a:ext cx="1036700" cy="933717"/>
            <a:chOff x="5585712" y="137416"/>
            <a:chExt cx="757289" cy="864550"/>
          </a:xfrm>
        </p:grpSpPr>
        <p:sp>
          <p:nvSpPr>
            <p:cNvPr id="1475" name="Google Shape;1475;p3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31"/>
          <p:cNvGrpSpPr/>
          <p:nvPr/>
        </p:nvGrpSpPr>
        <p:grpSpPr>
          <a:xfrm>
            <a:off x="6135497" y="1948659"/>
            <a:ext cx="1377666" cy="1201172"/>
            <a:chOff x="6271135" y="2305084"/>
            <a:chExt cx="1377666" cy="1201172"/>
          </a:xfrm>
        </p:grpSpPr>
        <p:sp>
          <p:nvSpPr>
            <p:cNvPr id="1503" name="Google Shape;1503;p31"/>
            <p:cNvSpPr/>
            <p:nvPr/>
          </p:nvSpPr>
          <p:spPr>
            <a:xfrm>
              <a:off x="6271135" y="2305084"/>
              <a:ext cx="1377666" cy="1201172"/>
            </a:xfrm>
            <a:custGeom>
              <a:avLst/>
              <a:gdLst/>
              <a:ahLst/>
              <a:cxnLst/>
              <a:rect l="l" t="t" r="r" b="b"/>
              <a:pathLst>
                <a:path w="49668" h="43305" extrusionOk="0">
                  <a:moveTo>
                    <a:pt x="44109" y="1"/>
                  </a:moveTo>
                  <a:cubicBezTo>
                    <a:pt x="43875" y="1"/>
                    <a:pt x="43638" y="79"/>
                    <a:pt x="43436" y="240"/>
                  </a:cubicBezTo>
                  <a:lnTo>
                    <a:pt x="487" y="36198"/>
                  </a:lnTo>
                  <a:cubicBezTo>
                    <a:pt x="61" y="36563"/>
                    <a:pt x="1" y="37201"/>
                    <a:pt x="365" y="37657"/>
                  </a:cubicBezTo>
                  <a:lnTo>
                    <a:pt x="4773" y="42916"/>
                  </a:lnTo>
                  <a:cubicBezTo>
                    <a:pt x="4979" y="43173"/>
                    <a:pt x="5272" y="43305"/>
                    <a:pt x="5570" y="43305"/>
                  </a:cubicBezTo>
                  <a:cubicBezTo>
                    <a:pt x="5800" y="43305"/>
                    <a:pt x="6033" y="43227"/>
                    <a:pt x="6232" y="43068"/>
                  </a:cubicBezTo>
                  <a:lnTo>
                    <a:pt x="49181" y="7079"/>
                  </a:lnTo>
                  <a:cubicBezTo>
                    <a:pt x="49606" y="6715"/>
                    <a:pt x="49667" y="6076"/>
                    <a:pt x="49303" y="5651"/>
                  </a:cubicBezTo>
                  <a:lnTo>
                    <a:pt x="44895" y="362"/>
                  </a:lnTo>
                  <a:cubicBezTo>
                    <a:pt x="44692" y="125"/>
                    <a:pt x="44403" y="1"/>
                    <a:pt x="44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a:off x="6361365" y="2411236"/>
              <a:ext cx="1287436" cy="1094522"/>
            </a:xfrm>
            <a:custGeom>
              <a:avLst/>
              <a:gdLst/>
              <a:ahLst/>
              <a:cxnLst/>
              <a:rect l="l" t="t" r="r" b="b"/>
              <a:pathLst>
                <a:path w="46415" h="39460" extrusionOk="0">
                  <a:moveTo>
                    <a:pt x="44530" y="0"/>
                  </a:moveTo>
                  <a:lnTo>
                    <a:pt x="0" y="37295"/>
                  </a:lnTo>
                  <a:lnTo>
                    <a:pt x="1520" y="39089"/>
                  </a:lnTo>
                  <a:cubicBezTo>
                    <a:pt x="1719" y="39338"/>
                    <a:pt x="2000" y="39460"/>
                    <a:pt x="2288" y="39460"/>
                  </a:cubicBezTo>
                  <a:cubicBezTo>
                    <a:pt x="2528" y="39460"/>
                    <a:pt x="2772" y="39376"/>
                    <a:pt x="2979" y="39210"/>
                  </a:cubicBezTo>
                  <a:lnTo>
                    <a:pt x="45928" y="3252"/>
                  </a:lnTo>
                  <a:cubicBezTo>
                    <a:pt x="46353" y="2888"/>
                    <a:pt x="46414" y="2249"/>
                    <a:pt x="46050" y="1824"/>
                  </a:cubicBezTo>
                  <a:lnTo>
                    <a:pt x="445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1"/>
            <p:cNvSpPr/>
            <p:nvPr/>
          </p:nvSpPr>
          <p:spPr>
            <a:xfrm>
              <a:off x="7548447" y="2485406"/>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1"/>
            <p:cNvSpPr/>
            <p:nvPr/>
          </p:nvSpPr>
          <p:spPr>
            <a:xfrm>
              <a:off x="7515550" y="2512394"/>
              <a:ext cx="49789" cy="55669"/>
            </a:xfrm>
            <a:custGeom>
              <a:avLst/>
              <a:gdLst/>
              <a:ahLst/>
              <a:cxnLst/>
              <a:rect l="l" t="t" r="r" b="b"/>
              <a:pathLst>
                <a:path w="1795" h="2007" extrusionOk="0">
                  <a:moveTo>
                    <a:pt x="305" y="1"/>
                  </a:moveTo>
                  <a:lnTo>
                    <a:pt x="1" y="244"/>
                  </a:lnTo>
                  <a:lnTo>
                    <a:pt x="1490" y="2007"/>
                  </a:lnTo>
                  <a:lnTo>
                    <a:pt x="1794" y="173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a:off x="7483513" y="2539383"/>
              <a:ext cx="48929" cy="55669"/>
            </a:xfrm>
            <a:custGeom>
              <a:avLst/>
              <a:gdLst/>
              <a:ahLst/>
              <a:cxnLst/>
              <a:rect l="l" t="t" r="r" b="b"/>
              <a:pathLst>
                <a:path w="1764" h="2007" extrusionOk="0">
                  <a:moveTo>
                    <a:pt x="305" y="0"/>
                  </a:moveTo>
                  <a:lnTo>
                    <a:pt x="1" y="243"/>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a:off x="7450644" y="2567204"/>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a:off x="7418608" y="2594164"/>
              <a:ext cx="48929" cy="55697"/>
            </a:xfrm>
            <a:custGeom>
              <a:avLst/>
              <a:gdLst/>
              <a:ahLst/>
              <a:cxnLst/>
              <a:rect l="l" t="t" r="r" b="b"/>
              <a:pathLst>
                <a:path w="1764" h="2008" extrusionOk="0">
                  <a:moveTo>
                    <a:pt x="274" y="1"/>
                  </a:moveTo>
                  <a:lnTo>
                    <a:pt x="0" y="244"/>
                  </a:lnTo>
                  <a:lnTo>
                    <a:pt x="1459" y="2007"/>
                  </a:lnTo>
                  <a:lnTo>
                    <a:pt x="1763" y="1733"/>
                  </a:lnTo>
                  <a:lnTo>
                    <a:pt x="27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a:off x="7385711" y="2621153"/>
              <a:ext cx="48929" cy="55669"/>
            </a:xfrm>
            <a:custGeom>
              <a:avLst/>
              <a:gdLst/>
              <a:ahLst/>
              <a:cxnLst/>
              <a:rect l="l" t="t" r="r" b="b"/>
              <a:pathLst>
                <a:path w="1764" h="2007" extrusionOk="0">
                  <a:moveTo>
                    <a:pt x="305" y="1"/>
                  </a:moveTo>
                  <a:lnTo>
                    <a:pt x="1" y="27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a:off x="7352842" y="2648974"/>
              <a:ext cx="48929" cy="54837"/>
            </a:xfrm>
            <a:custGeom>
              <a:avLst/>
              <a:gdLst/>
              <a:ahLst/>
              <a:cxnLst/>
              <a:rect l="l" t="t" r="r" b="b"/>
              <a:pathLst>
                <a:path w="1764" h="1977" extrusionOk="0">
                  <a:moveTo>
                    <a:pt x="304" y="1"/>
                  </a:moveTo>
                  <a:lnTo>
                    <a:pt x="0" y="244"/>
                  </a:lnTo>
                  <a:lnTo>
                    <a:pt x="1459" y="1976"/>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a:off x="7320805" y="2675962"/>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1"/>
            <p:cNvSpPr/>
            <p:nvPr/>
          </p:nvSpPr>
          <p:spPr>
            <a:xfrm>
              <a:off x="7287908" y="2702923"/>
              <a:ext cx="48929" cy="55697"/>
            </a:xfrm>
            <a:custGeom>
              <a:avLst/>
              <a:gdLst/>
              <a:ahLst/>
              <a:cxnLst/>
              <a:rect l="l" t="t" r="r" b="b"/>
              <a:pathLst>
                <a:path w="1764" h="2008" extrusionOk="0">
                  <a:moveTo>
                    <a:pt x="305" y="1"/>
                  </a:moveTo>
                  <a:lnTo>
                    <a:pt x="1" y="275"/>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1"/>
            <p:cNvSpPr/>
            <p:nvPr/>
          </p:nvSpPr>
          <p:spPr>
            <a:xfrm>
              <a:off x="7255039" y="2730772"/>
              <a:ext cx="48929" cy="54809"/>
            </a:xfrm>
            <a:custGeom>
              <a:avLst/>
              <a:gdLst/>
              <a:ahLst/>
              <a:cxnLst/>
              <a:rect l="l" t="t" r="r" b="b"/>
              <a:pathLst>
                <a:path w="1764" h="1976" extrusionOk="0">
                  <a:moveTo>
                    <a:pt x="304" y="0"/>
                  </a:moveTo>
                  <a:lnTo>
                    <a:pt x="0" y="243"/>
                  </a:lnTo>
                  <a:lnTo>
                    <a:pt x="1459" y="197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1"/>
            <p:cNvSpPr/>
            <p:nvPr/>
          </p:nvSpPr>
          <p:spPr>
            <a:xfrm>
              <a:off x="7223003" y="2757733"/>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1"/>
            <p:cNvSpPr/>
            <p:nvPr/>
          </p:nvSpPr>
          <p:spPr>
            <a:xfrm>
              <a:off x="7190106" y="2784721"/>
              <a:ext cx="48929" cy="55669"/>
            </a:xfrm>
            <a:custGeom>
              <a:avLst/>
              <a:gdLst/>
              <a:ahLst/>
              <a:cxnLst/>
              <a:rect l="l" t="t" r="r" b="b"/>
              <a:pathLst>
                <a:path w="1764" h="2007" extrusionOk="0">
                  <a:moveTo>
                    <a:pt x="305" y="0"/>
                  </a:moveTo>
                  <a:lnTo>
                    <a:pt x="1" y="274"/>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1"/>
            <p:cNvSpPr/>
            <p:nvPr/>
          </p:nvSpPr>
          <p:spPr>
            <a:xfrm>
              <a:off x="7158069" y="2812542"/>
              <a:ext cx="48929" cy="54837"/>
            </a:xfrm>
            <a:custGeom>
              <a:avLst/>
              <a:gdLst/>
              <a:ahLst/>
              <a:cxnLst/>
              <a:rect l="l" t="t" r="r" b="b"/>
              <a:pathLst>
                <a:path w="1764" h="1977" extrusionOk="0">
                  <a:moveTo>
                    <a:pt x="275" y="0"/>
                  </a:moveTo>
                  <a:lnTo>
                    <a:pt x="1" y="244"/>
                  </a:lnTo>
                  <a:lnTo>
                    <a:pt x="1460" y="1976"/>
                  </a:lnTo>
                  <a:lnTo>
                    <a:pt x="1764" y="1733"/>
                  </a:lnTo>
                  <a:lnTo>
                    <a:pt x="27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1"/>
            <p:cNvSpPr/>
            <p:nvPr/>
          </p:nvSpPr>
          <p:spPr>
            <a:xfrm>
              <a:off x="7125200" y="2839530"/>
              <a:ext cx="48929" cy="55669"/>
            </a:xfrm>
            <a:custGeom>
              <a:avLst/>
              <a:gdLst/>
              <a:ahLst/>
              <a:cxnLst/>
              <a:rect l="l" t="t" r="r" b="b"/>
              <a:pathLst>
                <a:path w="1764" h="2007" extrusionOk="0">
                  <a:moveTo>
                    <a:pt x="304" y="0"/>
                  </a:moveTo>
                  <a:lnTo>
                    <a:pt x="1" y="243"/>
                  </a:lnTo>
                  <a:lnTo>
                    <a:pt x="1460"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1"/>
            <p:cNvSpPr/>
            <p:nvPr/>
          </p:nvSpPr>
          <p:spPr>
            <a:xfrm>
              <a:off x="7092331" y="2866491"/>
              <a:ext cx="49761" cy="55669"/>
            </a:xfrm>
            <a:custGeom>
              <a:avLst/>
              <a:gdLst/>
              <a:ahLst/>
              <a:cxnLst/>
              <a:rect l="l" t="t" r="r" b="b"/>
              <a:pathLst>
                <a:path w="1794" h="2007" extrusionOk="0">
                  <a:moveTo>
                    <a:pt x="304" y="1"/>
                  </a:moveTo>
                  <a:lnTo>
                    <a:pt x="0" y="274"/>
                  </a:lnTo>
                  <a:lnTo>
                    <a:pt x="1489" y="2007"/>
                  </a:lnTo>
                  <a:lnTo>
                    <a:pt x="1793" y="1764"/>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1"/>
            <p:cNvSpPr/>
            <p:nvPr/>
          </p:nvSpPr>
          <p:spPr>
            <a:xfrm>
              <a:off x="7060294" y="2893480"/>
              <a:ext cx="48901" cy="55669"/>
            </a:xfrm>
            <a:custGeom>
              <a:avLst/>
              <a:gdLst/>
              <a:ahLst/>
              <a:cxnLst/>
              <a:rect l="l" t="t" r="r" b="b"/>
              <a:pathLst>
                <a:path w="1763" h="2007" extrusionOk="0">
                  <a:moveTo>
                    <a:pt x="304" y="0"/>
                  </a:moveTo>
                  <a:lnTo>
                    <a:pt x="0" y="274"/>
                  </a:lnTo>
                  <a:lnTo>
                    <a:pt x="1459" y="2006"/>
                  </a:lnTo>
                  <a:lnTo>
                    <a:pt x="1763" y="176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1"/>
            <p:cNvSpPr/>
            <p:nvPr/>
          </p:nvSpPr>
          <p:spPr>
            <a:xfrm>
              <a:off x="7027398" y="2921301"/>
              <a:ext cx="48929" cy="55669"/>
            </a:xfrm>
            <a:custGeom>
              <a:avLst/>
              <a:gdLst/>
              <a:ahLst/>
              <a:cxnLst/>
              <a:rect l="l" t="t" r="r" b="b"/>
              <a:pathLst>
                <a:path w="1764" h="2007" extrusionOk="0">
                  <a:moveTo>
                    <a:pt x="305" y="0"/>
                  </a:moveTo>
                  <a:lnTo>
                    <a:pt x="1" y="244"/>
                  </a:lnTo>
                  <a:lnTo>
                    <a:pt x="1460" y="2007"/>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1"/>
            <p:cNvSpPr/>
            <p:nvPr/>
          </p:nvSpPr>
          <p:spPr>
            <a:xfrm>
              <a:off x="6994529" y="2948289"/>
              <a:ext cx="49761" cy="55669"/>
            </a:xfrm>
            <a:custGeom>
              <a:avLst/>
              <a:gdLst/>
              <a:ahLst/>
              <a:cxnLst/>
              <a:rect l="l" t="t" r="r" b="b"/>
              <a:pathLst>
                <a:path w="1794" h="2007" extrusionOk="0">
                  <a:moveTo>
                    <a:pt x="304" y="0"/>
                  </a:moveTo>
                  <a:lnTo>
                    <a:pt x="0" y="274"/>
                  </a:lnTo>
                  <a:lnTo>
                    <a:pt x="1490" y="2006"/>
                  </a:lnTo>
                  <a:lnTo>
                    <a:pt x="1794" y="176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1"/>
            <p:cNvSpPr/>
            <p:nvPr/>
          </p:nvSpPr>
          <p:spPr>
            <a:xfrm>
              <a:off x="6962492" y="2976110"/>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1"/>
            <p:cNvSpPr/>
            <p:nvPr/>
          </p:nvSpPr>
          <p:spPr>
            <a:xfrm>
              <a:off x="6929595" y="3003071"/>
              <a:ext cx="48929" cy="55669"/>
            </a:xfrm>
            <a:custGeom>
              <a:avLst/>
              <a:gdLst/>
              <a:ahLst/>
              <a:cxnLst/>
              <a:rect l="l" t="t" r="r" b="b"/>
              <a:pathLst>
                <a:path w="1764" h="2007" extrusionOk="0">
                  <a:moveTo>
                    <a:pt x="305" y="1"/>
                  </a:moveTo>
                  <a:lnTo>
                    <a:pt x="1" y="24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1"/>
            <p:cNvSpPr/>
            <p:nvPr/>
          </p:nvSpPr>
          <p:spPr>
            <a:xfrm>
              <a:off x="6897559" y="3030059"/>
              <a:ext cx="48929" cy="55669"/>
            </a:xfrm>
            <a:custGeom>
              <a:avLst/>
              <a:gdLst/>
              <a:ahLst/>
              <a:cxnLst/>
              <a:rect l="l" t="t" r="r" b="b"/>
              <a:pathLst>
                <a:path w="1764" h="2007" extrusionOk="0">
                  <a:moveTo>
                    <a:pt x="305" y="0"/>
                  </a:moveTo>
                  <a:lnTo>
                    <a:pt x="1" y="274"/>
                  </a:lnTo>
                  <a:lnTo>
                    <a:pt x="1460" y="2007"/>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1"/>
            <p:cNvSpPr/>
            <p:nvPr/>
          </p:nvSpPr>
          <p:spPr>
            <a:xfrm>
              <a:off x="6864690" y="3057880"/>
              <a:ext cx="48929" cy="55669"/>
            </a:xfrm>
            <a:custGeom>
              <a:avLst/>
              <a:gdLst/>
              <a:ahLst/>
              <a:cxnLst/>
              <a:rect l="l" t="t" r="r" b="b"/>
              <a:pathLst>
                <a:path w="1764" h="2007" extrusionOk="0">
                  <a:moveTo>
                    <a:pt x="304" y="0"/>
                  </a:moveTo>
                  <a:lnTo>
                    <a:pt x="0" y="244"/>
                  </a:lnTo>
                  <a:lnTo>
                    <a:pt x="1459" y="2007"/>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1"/>
            <p:cNvSpPr/>
            <p:nvPr/>
          </p:nvSpPr>
          <p:spPr>
            <a:xfrm>
              <a:off x="6831793" y="3084869"/>
              <a:ext cx="48929" cy="55669"/>
            </a:xfrm>
            <a:custGeom>
              <a:avLst/>
              <a:gdLst/>
              <a:ahLst/>
              <a:cxnLst/>
              <a:rect l="l" t="t" r="r" b="b"/>
              <a:pathLst>
                <a:path w="1764" h="2007" extrusionOk="0">
                  <a:moveTo>
                    <a:pt x="305" y="0"/>
                  </a:moveTo>
                  <a:lnTo>
                    <a:pt x="1" y="243"/>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1"/>
            <p:cNvSpPr/>
            <p:nvPr/>
          </p:nvSpPr>
          <p:spPr>
            <a:xfrm>
              <a:off x="6799756" y="3111829"/>
              <a:ext cx="48929" cy="55669"/>
            </a:xfrm>
            <a:custGeom>
              <a:avLst/>
              <a:gdLst/>
              <a:ahLst/>
              <a:cxnLst/>
              <a:rect l="l" t="t" r="r" b="b"/>
              <a:pathLst>
                <a:path w="1764" h="2007" extrusionOk="0">
                  <a:moveTo>
                    <a:pt x="305" y="1"/>
                  </a:moveTo>
                  <a:lnTo>
                    <a:pt x="1" y="27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1"/>
            <p:cNvSpPr/>
            <p:nvPr/>
          </p:nvSpPr>
          <p:spPr>
            <a:xfrm>
              <a:off x="6766887" y="3139650"/>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1"/>
            <p:cNvSpPr/>
            <p:nvPr/>
          </p:nvSpPr>
          <p:spPr>
            <a:xfrm>
              <a:off x="6734850" y="3166639"/>
              <a:ext cx="48929" cy="55669"/>
            </a:xfrm>
            <a:custGeom>
              <a:avLst/>
              <a:gdLst/>
              <a:ahLst/>
              <a:cxnLst/>
              <a:rect l="l" t="t" r="r" b="b"/>
              <a:pathLst>
                <a:path w="1764" h="2007" extrusionOk="0">
                  <a:moveTo>
                    <a:pt x="304" y="1"/>
                  </a:moveTo>
                  <a:lnTo>
                    <a:pt x="0" y="244"/>
                  </a:lnTo>
                  <a:lnTo>
                    <a:pt x="1459" y="2007"/>
                  </a:lnTo>
                  <a:lnTo>
                    <a:pt x="1763" y="176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1"/>
            <p:cNvSpPr/>
            <p:nvPr/>
          </p:nvSpPr>
          <p:spPr>
            <a:xfrm>
              <a:off x="6701954" y="3193627"/>
              <a:ext cx="48929" cy="55669"/>
            </a:xfrm>
            <a:custGeom>
              <a:avLst/>
              <a:gdLst/>
              <a:ahLst/>
              <a:cxnLst/>
              <a:rect l="l" t="t" r="r" b="b"/>
              <a:pathLst>
                <a:path w="1764" h="2007" extrusionOk="0">
                  <a:moveTo>
                    <a:pt x="305" y="0"/>
                  </a:moveTo>
                  <a:lnTo>
                    <a:pt x="1" y="274"/>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1"/>
            <p:cNvSpPr/>
            <p:nvPr/>
          </p:nvSpPr>
          <p:spPr>
            <a:xfrm>
              <a:off x="6669085" y="3221448"/>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1"/>
            <p:cNvSpPr/>
            <p:nvPr/>
          </p:nvSpPr>
          <p:spPr>
            <a:xfrm>
              <a:off x="6637048" y="3248409"/>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1"/>
            <p:cNvSpPr/>
            <p:nvPr/>
          </p:nvSpPr>
          <p:spPr>
            <a:xfrm>
              <a:off x="6604151" y="3275397"/>
              <a:ext cx="48929" cy="55669"/>
            </a:xfrm>
            <a:custGeom>
              <a:avLst/>
              <a:gdLst/>
              <a:ahLst/>
              <a:cxnLst/>
              <a:rect l="l" t="t" r="r" b="b"/>
              <a:pathLst>
                <a:path w="1764" h="2007" extrusionOk="0">
                  <a:moveTo>
                    <a:pt x="305" y="1"/>
                  </a:moveTo>
                  <a:lnTo>
                    <a:pt x="1" y="274"/>
                  </a:lnTo>
                  <a:lnTo>
                    <a:pt x="1460" y="2007"/>
                  </a:lnTo>
                  <a:lnTo>
                    <a:pt x="1764" y="176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31"/>
          <p:cNvSpPr/>
          <p:nvPr/>
        </p:nvSpPr>
        <p:spPr>
          <a:xfrm>
            <a:off x="6799882" y="3303218"/>
            <a:ext cx="48929" cy="55669"/>
          </a:xfrm>
          <a:custGeom>
            <a:avLst/>
            <a:gdLst/>
            <a:ahLst/>
            <a:cxnLst/>
            <a:rect l="l" t="t" r="r" b="b"/>
            <a:pathLst>
              <a:path w="1764" h="2007" extrusionOk="0">
                <a:moveTo>
                  <a:pt x="304" y="1"/>
                </a:moveTo>
                <a:lnTo>
                  <a:pt x="1" y="244"/>
                </a:lnTo>
                <a:lnTo>
                  <a:pt x="1490"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1"/>
          <p:cNvSpPr/>
          <p:nvPr/>
        </p:nvSpPr>
        <p:spPr>
          <a:xfrm>
            <a:off x="6767846" y="3330207"/>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1"/>
          <p:cNvSpPr/>
          <p:nvPr/>
        </p:nvSpPr>
        <p:spPr>
          <a:xfrm>
            <a:off x="6734977" y="3357168"/>
            <a:ext cx="48901" cy="55697"/>
          </a:xfrm>
          <a:custGeom>
            <a:avLst/>
            <a:gdLst/>
            <a:ahLst/>
            <a:cxnLst/>
            <a:rect l="l" t="t" r="r" b="b"/>
            <a:pathLst>
              <a:path w="1763" h="2008" extrusionOk="0">
                <a:moveTo>
                  <a:pt x="304" y="1"/>
                </a:moveTo>
                <a:lnTo>
                  <a:pt x="0" y="274"/>
                </a:lnTo>
                <a:lnTo>
                  <a:pt x="1459" y="2007"/>
                </a:lnTo>
                <a:lnTo>
                  <a:pt x="1763" y="1764"/>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1"/>
          <p:cNvSpPr/>
          <p:nvPr/>
        </p:nvSpPr>
        <p:spPr>
          <a:xfrm>
            <a:off x="6702080" y="3384988"/>
            <a:ext cx="49761" cy="54837"/>
          </a:xfrm>
          <a:custGeom>
            <a:avLst/>
            <a:gdLst/>
            <a:ahLst/>
            <a:cxnLst/>
            <a:rect l="l" t="t" r="r" b="b"/>
            <a:pathLst>
              <a:path w="1794" h="1977" extrusionOk="0">
                <a:moveTo>
                  <a:pt x="305" y="1"/>
                </a:moveTo>
                <a:lnTo>
                  <a:pt x="1" y="244"/>
                </a:lnTo>
                <a:lnTo>
                  <a:pt x="1490" y="1977"/>
                </a:lnTo>
                <a:lnTo>
                  <a:pt x="1794" y="173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1"/>
          <p:cNvSpPr/>
          <p:nvPr/>
        </p:nvSpPr>
        <p:spPr>
          <a:xfrm>
            <a:off x="6670043" y="3411977"/>
            <a:ext cx="48929" cy="55669"/>
          </a:xfrm>
          <a:custGeom>
            <a:avLst/>
            <a:gdLst/>
            <a:ahLst/>
            <a:cxnLst/>
            <a:rect l="l" t="t" r="r" b="b"/>
            <a:pathLst>
              <a:path w="1764" h="2007" extrusionOk="0">
                <a:moveTo>
                  <a:pt x="305" y="1"/>
                </a:moveTo>
                <a:lnTo>
                  <a:pt x="1" y="244"/>
                </a:lnTo>
                <a:lnTo>
                  <a:pt x="1460" y="2007"/>
                </a:lnTo>
                <a:lnTo>
                  <a:pt x="1764" y="173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1"/>
          <p:cNvSpPr/>
          <p:nvPr/>
        </p:nvSpPr>
        <p:spPr>
          <a:xfrm>
            <a:off x="4461972" y="1131400"/>
            <a:ext cx="164428" cy="130339"/>
          </a:xfrm>
          <a:custGeom>
            <a:avLst/>
            <a:gdLst/>
            <a:ahLst/>
            <a:cxnLst/>
            <a:rect l="l" t="t" r="r" b="b"/>
            <a:pathLst>
              <a:path w="5928" h="4699" extrusionOk="0">
                <a:moveTo>
                  <a:pt x="5107" y="1"/>
                </a:moveTo>
                <a:lnTo>
                  <a:pt x="0" y="1490"/>
                </a:lnTo>
                <a:lnTo>
                  <a:pt x="487" y="3223"/>
                </a:lnTo>
                <a:cubicBezTo>
                  <a:pt x="763" y="4127"/>
                  <a:pt x="1579" y="4699"/>
                  <a:pt x="2471" y="4699"/>
                </a:cubicBezTo>
                <a:cubicBezTo>
                  <a:pt x="2659" y="4699"/>
                  <a:pt x="2850" y="4674"/>
                  <a:pt x="3040" y="4621"/>
                </a:cubicBezTo>
                <a:lnTo>
                  <a:pt x="4225" y="4286"/>
                </a:lnTo>
                <a:cubicBezTo>
                  <a:pt x="5289" y="3952"/>
                  <a:pt x="5927" y="2827"/>
                  <a:pt x="5593" y="1733"/>
                </a:cubicBezTo>
                <a:lnTo>
                  <a:pt x="5107"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1" name="Google Shape;1541;p31"/>
          <p:cNvGrpSpPr/>
          <p:nvPr/>
        </p:nvGrpSpPr>
        <p:grpSpPr>
          <a:xfrm>
            <a:off x="7614985" y="2213772"/>
            <a:ext cx="792806" cy="881389"/>
            <a:chOff x="3863243" y="446478"/>
            <a:chExt cx="585982" cy="791184"/>
          </a:xfrm>
        </p:grpSpPr>
        <p:sp>
          <p:nvSpPr>
            <p:cNvPr id="1542" name="Google Shape;1542;p31"/>
            <p:cNvSpPr/>
            <p:nvPr/>
          </p:nvSpPr>
          <p:spPr>
            <a:xfrm>
              <a:off x="4183611" y="1090931"/>
              <a:ext cx="233577" cy="146731"/>
            </a:xfrm>
            <a:custGeom>
              <a:avLst/>
              <a:gdLst/>
              <a:ahLst/>
              <a:cxnLst/>
              <a:rect l="l" t="t" r="r" b="b"/>
              <a:pathLst>
                <a:path w="8421" h="5290" extrusionOk="0">
                  <a:moveTo>
                    <a:pt x="7661" y="1"/>
                  </a:moveTo>
                  <a:lnTo>
                    <a:pt x="1" y="2189"/>
                  </a:lnTo>
                  <a:lnTo>
                    <a:pt x="366" y="3466"/>
                  </a:lnTo>
                  <a:cubicBezTo>
                    <a:pt x="694" y="4577"/>
                    <a:pt x="1715" y="5289"/>
                    <a:pt x="2818" y="5289"/>
                  </a:cubicBezTo>
                  <a:cubicBezTo>
                    <a:pt x="3042" y="5289"/>
                    <a:pt x="3270" y="5260"/>
                    <a:pt x="3496" y="5198"/>
                  </a:cubicBezTo>
                  <a:lnTo>
                    <a:pt x="6323" y="4378"/>
                  </a:lnTo>
                  <a:cubicBezTo>
                    <a:pt x="7661" y="4013"/>
                    <a:pt x="8421" y="2615"/>
                    <a:pt x="8056" y="1277"/>
                  </a:cubicBezTo>
                  <a:lnTo>
                    <a:pt x="7661" y="1"/>
                  </a:ln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1"/>
            <p:cNvSpPr/>
            <p:nvPr/>
          </p:nvSpPr>
          <p:spPr>
            <a:xfrm>
              <a:off x="3863243" y="446478"/>
              <a:ext cx="585982" cy="673161"/>
            </a:xfrm>
            <a:custGeom>
              <a:avLst/>
              <a:gdLst/>
              <a:ahLst/>
              <a:cxnLst/>
              <a:rect l="l" t="t" r="r" b="b"/>
              <a:pathLst>
                <a:path w="21126" h="24269" extrusionOk="0">
                  <a:moveTo>
                    <a:pt x="11196" y="0"/>
                  </a:moveTo>
                  <a:cubicBezTo>
                    <a:pt x="9217" y="0"/>
                    <a:pt x="7203" y="611"/>
                    <a:pt x="5441" y="1927"/>
                  </a:cubicBezTo>
                  <a:cubicBezTo>
                    <a:pt x="1" y="5940"/>
                    <a:pt x="304" y="14146"/>
                    <a:pt x="6019" y="17794"/>
                  </a:cubicBezTo>
                  <a:cubicBezTo>
                    <a:pt x="8238" y="19222"/>
                    <a:pt x="9879" y="21411"/>
                    <a:pt x="10609" y="23934"/>
                  </a:cubicBezTo>
                  <a:lnTo>
                    <a:pt x="10700" y="24268"/>
                  </a:lnTo>
                  <a:lnTo>
                    <a:pt x="19363" y="21776"/>
                  </a:lnTo>
                  <a:lnTo>
                    <a:pt x="19271" y="21441"/>
                  </a:lnTo>
                  <a:cubicBezTo>
                    <a:pt x="18542" y="18858"/>
                    <a:pt x="18785" y="16122"/>
                    <a:pt x="19940" y="13690"/>
                  </a:cubicBezTo>
                  <a:cubicBezTo>
                    <a:pt x="20943" y="11593"/>
                    <a:pt x="21126" y="9222"/>
                    <a:pt x="20487" y="7003"/>
                  </a:cubicBezTo>
                  <a:cubicBezTo>
                    <a:pt x="19237" y="2617"/>
                    <a:pt x="15292" y="0"/>
                    <a:pt x="11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1"/>
            <p:cNvSpPr/>
            <p:nvPr/>
          </p:nvSpPr>
          <p:spPr>
            <a:xfrm>
              <a:off x="4160006" y="1050462"/>
              <a:ext cx="254658" cy="134388"/>
            </a:xfrm>
            <a:custGeom>
              <a:avLst/>
              <a:gdLst/>
              <a:ahLst/>
              <a:cxnLst/>
              <a:rect l="l" t="t" r="r" b="b"/>
              <a:pathLst>
                <a:path w="9181" h="4845" extrusionOk="0">
                  <a:moveTo>
                    <a:pt x="8633" y="1"/>
                  </a:moveTo>
                  <a:lnTo>
                    <a:pt x="1" y="2493"/>
                  </a:lnTo>
                  <a:lnTo>
                    <a:pt x="122" y="2979"/>
                  </a:lnTo>
                  <a:cubicBezTo>
                    <a:pt x="449" y="4109"/>
                    <a:pt x="1479" y="4844"/>
                    <a:pt x="2598" y="4844"/>
                  </a:cubicBezTo>
                  <a:cubicBezTo>
                    <a:pt x="2835" y="4844"/>
                    <a:pt x="3075" y="4811"/>
                    <a:pt x="3314" y="4742"/>
                  </a:cubicBezTo>
                  <a:lnTo>
                    <a:pt x="7022" y="3678"/>
                  </a:lnTo>
                  <a:cubicBezTo>
                    <a:pt x="8390" y="3283"/>
                    <a:pt x="9180" y="1855"/>
                    <a:pt x="8785" y="487"/>
                  </a:cubicBezTo>
                  <a:lnTo>
                    <a:pt x="86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a:off x="4211431" y="846425"/>
              <a:ext cx="68317" cy="238626"/>
            </a:xfrm>
            <a:custGeom>
              <a:avLst/>
              <a:gdLst/>
              <a:ahLst/>
              <a:cxnLst/>
              <a:rect l="l" t="t" r="r" b="b"/>
              <a:pathLst>
                <a:path w="2463" h="8603" fill="none" extrusionOk="0">
                  <a:moveTo>
                    <a:pt x="2463" y="8603"/>
                  </a:moveTo>
                  <a:lnTo>
                    <a:pt x="1" y="1"/>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a:off x="4076544" y="716585"/>
              <a:ext cx="212497" cy="136635"/>
            </a:xfrm>
            <a:custGeom>
              <a:avLst/>
              <a:gdLst/>
              <a:ahLst/>
              <a:cxnLst/>
              <a:rect l="l" t="t" r="r" b="b"/>
              <a:pathLst>
                <a:path w="7661" h="4926" fill="none" extrusionOk="0">
                  <a:moveTo>
                    <a:pt x="7660" y="1"/>
                  </a:moveTo>
                  <a:lnTo>
                    <a:pt x="4955" y="4925"/>
                  </a:lnTo>
                  <a:lnTo>
                    <a:pt x="1" y="2220"/>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1"/>
          <p:cNvSpPr/>
          <p:nvPr/>
        </p:nvSpPr>
        <p:spPr>
          <a:xfrm rot="21332836">
            <a:off x="947853" y="900901"/>
            <a:ext cx="6154729" cy="3567514"/>
          </a:xfrm>
          <a:custGeom>
            <a:avLst/>
            <a:gdLst/>
            <a:ahLst/>
            <a:cxnLst/>
            <a:rect l="l" t="t" r="r" b="b"/>
            <a:pathLst>
              <a:path w="168727" h="128617" extrusionOk="0">
                <a:moveTo>
                  <a:pt x="18820" y="1"/>
                </a:moveTo>
                <a:cubicBezTo>
                  <a:pt x="17089" y="1"/>
                  <a:pt x="15567" y="1292"/>
                  <a:pt x="15319" y="3083"/>
                </a:cubicBezTo>
                <a:lnTo>
                  <a:pt x="14286" y="9982"/>
                </a:lnTo>
                <a:cubicBezTo>
                  <a:pt x="14286" y="9982"/>
                  <a:pt x="14803" y="11897"/>
                  <a:pt x="16201" y="12110"/>
                </a:cubicBezTo>
                <a:cubicBezTo>
                  <a:pt x="16905" y="12211"/>
                  <a:pt x="17637" y="12478"/>
                  <a:pt x="18371" y="12478"/>
                </a:cubicBezTo>
                <a:cubicBezTo>
                  <a:pt x="18968" y="12478"/>
                  <a:pt x="19566" y="12301"/>
                  <a:pt x="20152" y="11715"/>
                </a:cubicBezTo>
                <a:cubicBezTo>
                  <a:pt x="20769" y="10871"/>
                  <a:pt x="21644" y="10497"/>
                  <a:pt x="22509" y="10497"/>
                </a:cubicBezTo>
                <a:cubicBezTo>
                  <a:pt x="24072" y="10497"/>
                  <a:pt x="25600" y="11720"/>
                  <a:pt x="25502" y="13599"/>
                </a:cubicBezTo>
                <a:cubicBezTo>
                  <a:pt x="25392" y="15371"/>
                  <a:pt x="23955" y="16418"/>
                  <a:pt x="22502" y="16418"/>
                </a:cubicBezTo>
                <a:cubicBezTo>
                  <a:pt x="21537" y="16418"/>
                  <a:pt x="20565" y="15956"/>
                  <a:pt x="19970" y="14937"/>
                </a:cubicBezTo>
                <a:cubicBezTo>
                  <a:pt x="19970" y="14937"/>
                  <a:pt x="19172" y="13783"/>
                  <a:pt x="17513" y="13783"/>
                </a:cubicBezTo>
                <a:cubicBezTo>
                  <a:pt x="16952" y="13783"/>
                  <a:pt x="16293" y="13915"/>
                  <a:pt x="15532" y="14268"/>
                </a:cubicBezTo>
                <a:cubicBezTo>
                  <a:pt x="14256" y="14876"/>
                  <a:pt x="13557" y="15119"/>
                  <a:pt x="13557" y="15119"/>
                </a:cubicBezTo>
                <a:lnTo>
                  <a:pt x="12250" y="24056"/>
                </a:lnTo>
                <a:cubicBezTo>
                  <a:pt x="12250" y="24056"/>
                  <a:pt x="12736" y="26396"/>
                  <a:pt x="14164" y="26578"/>
                </a:cubicBezTo>
                <a:cubicBezTo>
                  <a:pt x="14704" y="26655"/>
                  <a:pt x="15254" y="26765"/>
                  <a:pt x="15808" y="26765"/>
                </a:cubicBezTo>
                <a:cubicBezTo>
                  <a:pt x="16566" y="26765"/>
                  <a:pt x="17331" y="26560"/>
                  <a:pt x="18085" y="25788"/>
                </a:cubicBezTo>
                <a:cubicBezTo>
                  <a:pt x="18704" y="24931"/>
                  <a:pt x="19585" y="24550"/>
                  <a:pt x="20455" y="24550"/>
                </a:cubicBezTo>
                <a:cubicBezTo>
                  <a:pt x="22023" y="24550"/>
                  <a:pt x="23552" y="25787"/>
                  <a:pt x="23435" y="27703"/>
                </a:cubicBezTo>
                <a:cubicBezTo>
                  <a:pt x="23327" y="29449"/>
                  <a:pt x="21898" y="30470"/>
                  <a:pt x="20453" y="30470"/>
                </a:cubicBezTo>
                <a:cubicBezTo>
                  <a:pt x="19458" y="30470"/>
                  <a:pt x="18455" y="29985"/>
                  <a:pt x="17873" y="28919"/>
                </a:cubicBezTo>
                <a:cubicBezTo>
                  <a:pt x="17712" y="28620"/>
                  <a:pt x="16943" y="27452"/>
                  <a:pt x="15408" y="27452"/>
                </a:cubicBezTo>
                <a:cubicBezTo>
                  <a:pt x="14913" y="27452"/>
                  <a:pt x="14338" y="27574"/>
                  <a:pt x="13678" y="27885"/>
                </a:cubicBezTo>
                <a:cubicBezTo>
                  <a:pt x="12888" y="28250"/>
                  <a:pt x="12158" y="28676"/>
                  <a:pt x="11490" y="29162"/>
                </a:cubicBezTo>
                <a:lnTo>
                  <a:pt x="10183" y="38098"/>
                </a:lnTo>
                <a:cubicBezTo>
                  <a:pt x="10183" y="38098"/>
                  <a:pt x="10791" y="40439"/>
                  <a:pt x="12219" y="40651"/>
                </a:cubicBezTo>
                <a:cubicBezTo>
                  <a:pt x="12743" y="40726"/>
                  <a:pt x="13257" y="40827"/>
                  <a:pt x="13771" y="40827"/>
                </a:cubicBezTo>
                <a:cubicBezTo>
                  <a:pt x="14509" y="40827"/>
                  <a:pt x="15248" y="40619"/>
                  <a:pt x="16019" y="39831"/>
                </a:cubicBezTo>
                <a:cubicBezTo>
                  <a:pt x="16626" y="38974"/>
                  <a:pt x="17504" y="38593"/>
                  <a:pt x="18375" y="38593"/>
                </a:cubicBezTo>
                <a:cubicBezTo>
                  <a:pt x="19943" y="38593"/>
                  <a:pt x="21486" y="39830"/>
                  <a:pt x="21368" y="41746"/>
                </a:cubicBezTo>
                <a:cubicBezTo>
                  <a:pt x="21243" y="43499"/>
                  <a:pt x="19822" y="44515"/>
                  <a:pt x="18390" y="44515"/>
                </a:cubicBezTo>
                <a:cubicBezTo>
                  <a:pt x="17388" y="44515"/>
                  <a:pt x="16381" y="44019"/>
                  <a:pt x="15806" y="42931"/>
                </a:cubicBezTo>
                <a:cubicBezTo>
                  <a:pt x="15594" y="42578"/>
                  <a:pt x="14725" y="41222"/>
                  <a:pt x="13073" y="41222"/>
                </a:cubicBezTo>
                <a:cubicBezTo>
                  <a:pt x="12592" y="41222"/>
                  <a:pt x="12045" y="41336"/>
                  <a:pt x="11429" y="41624"/>
                </a:cubicBezTo>
                <a:cubicBezTo>
                  <a:pt x="10639" y="41989"/>
                  <a:pt x="9970" y="42536"/>
                  <a:pt x="9423" y="43235"/>
                </a:cubicBezTo>
                <a:lnTo>
                  <a:pt x="8116" y="52141"/>
                </a:lnTo>
                <a:cubicBezTo>
                  <a:pt x="8116" y="52141"/>
                  <a:pt x="8632" y="54330"/>
                  <a:pt x="10061" y="54542"/>
                </a:cubicBezTo>
                <a:cubicBezTo>
                  <a:pt x="10659" y="54628"/>
                  <a:pt x="11264" y="54780"/>
                  <a:pt x="11873" y="54780"/>
                </a:cubicBezTo>
                <a:cubicBezTo>
                  <a:pt x="12563" y="54780"/>
                  <a:pt x="13257" y="54584"/>
                  <a:pt x="13952" y="53874"/>
                </a:cubicBezTo>
                <a:cubicBezTo>
                  <a:pt x="14571" y="53015"/>
                  <a:pt x="15451" y="52634"/>
                  <a:pt x="16319" y="52634"/>
                </a:cubicBezTo>
                <a:cubicBezTo>
                  <a:pt x="17878" y="52634"/>
                  <a:pt x="19399" y="53864"/>
                  <a:pt x="19301" y="55758"/>
                </a:cubicBezTo>
                <a:cubicBezTo>
                  <a:pt x="19210" y="57522"/>
                  <a:pt x="17781" y="58557"/>
                  <a:pt x="16335" y="58557"/>
                </a:cubicBezTo>
                <a:cubicBezTo>
                  <a:pt x="15364" y="58557"/>
                  <a:pt x="14386" y="58091"/>
                  <a:pt x="13800" y="57065"/>
                </a:cubicBezTo>
                <a:cubicBezTo>
                  <a:pt x="13775" y="57041"/>
                  <a:pt x="12718" y="55070"/>
                  <a:pt x="10724" y="55070"/>
                </a:cubicBezTo>
                <a:cubicBezTo>
                  <a:pt x="10251" y="55070"/>
                  <a:pt x="9726" y="55180"/>
                  <a:pt x="9149" y="55454"/>
                </a:cubicBezTo>
                <a:cubicBezTo>
                  <a:pt x="8359" y="55819"/>
                  <a:pt x="7721" y="56488"/>
                  <a:pt x="7356" y="57278"/>
                </a:cubicBezTo>
                <a:lnTo>
                  <a:pt x="6049" y="66184"/>
                </a:lnTo>
                <a:cubicBezTo>
                  <a:pt x="6049" y="66184"/>
                  <a:pt x="6505" y="68494"/>
                  <a:pt x="7903" y="68707"/>
                </a:cubicBezTo>
                <a:cubicBezTo>
                  <a:pt x="8465" y="68785"/>
                  <a:pt x="9038" y="68903"/>
                  <a:pt x="9613" y="68903"/>
                </a:cubicBezTo>
                <a:cubicBezTo>
                  <a:pt x="10375" y="68903"/>
                  <a:pt x="11140" y="68696"/>
                  <a:pt x="11885" y="67916"/>
                </a:cubicBezTo>
                <a:cubicBezTo>
                  <a:pt x="12505" y="67068"/>
                  <a:pt x="13385" y="66691"/>
                  <a:pt x="14253" y="66691"/>
                </a:cubicBezTo>
                <a:cubicBezTo>
                  <a:pt x="15812" y="66691"/>
                  <a:pt x="17332" y="67907"/>
                  <a:pt x="17234" y="69801"/>
                </a:cubicBezTo>
                <a:cubicBezTo>
                  <a:pt x="17143" y="71552"/>
                  <a:pt x="15706" y="72591"/>
                  <a:pt x="14256" y="72591"/>
                </a:cubicBezTo>
                <a:cubicBezTo>
                  <a:pt x="13289" y="72591"/>
                  <a:pt x="12316" y="72129"/>
                  <a:pt x="11733" y="71108"/>
                </a:cubicBezTo>
                <a:cubicBezTo>
                  <a:pt x="11733" y="71108"/>
                  <a:pt x="10937" y="69734"/>
                  <a:pt x="8079" y="69734"/>
                </a:cubicBezTo>
                <a:cubicBezTo>
                  <a:pt x="7728" y="69734"/>
                  <a:pt x="7346" y="69754"/>
                  <a:pt x="6930" y="69801"/>
                </a:cubicBezTo>
                <a:cubicBezTo>
                  <a:pt x="5562" y="69953"/>
                  <a:pt x="5258" y="71473"/>
                  <a:pt x="5258" y="71473"/>
                </a:cubicBezTo>
                <a:lnTo>
                  <a:pt x="3982" y="80227"/>
                </a:lnTo>
                <a:cubicBezTo>
                  <a:pt x="3982" y="80227"/>
                  <a:pt x="4468" y="82141"/>
                  <a:pt x="5897" y="82354"/>
                </a:cubicBezTo>
                <a:cubicBezTo>
                  <a:pt x="6590" y="82453"/>
                  <a:pt x="7310" y="82704"/>
                  <a:pt x="8032" y="82704"/>
                </a:cubicBezTo>
                <a:cubicBezTo>
                  <a:pt x="8640" y="82704"/>
                  <a:pt x="9251" y="82526"/>
                  <a:pt x="9848" y="81929"/>
                </a:cubicBezTo>
                <a:cubicBezTo>
                  <a:pt x="10461" y="81090"/>
                  <a:pt x="11329" y="80719"/>
                  <a:pt x="12186" y="80719"/>
                </a:cubicBezTo>
                <a:cubicBezTo>
                  <a:pt x="13753" y="80719"/>
                  <a:pt x="15285" y="81958"/>
                  <a:pt x="15167" y="83844"/>
                </a:cubicBezTo>
                <a:cubicBezTo>
                  <a:pt x="15077" y="85608"/>
                  <a:pt x="13647" y="86643"/>
                  <a:pt x="12201" y="86643"/>
                </a:cubicBezTo>
                <a:cubicBezTo>
                  <a:pt x="11230" y="86643"/>
                  <a:pt x="10252" y="86176"/>
                  <a:pt x="9666" y="85151"/>
                </a:cubicBezTo>
                <a:cubicBezTo>
                  <a:pt x="9594" y="85030"/>
                  <a:pt x="8644" y="83385"/>
                  <a:pt x="6803" y="83385"/>
                </a:cubicBezTo>
                <a:cubicBezTo>
                  <a:pt x="6320" y="83385"/>
                  <a:pt x="5774" y="83498"/>
                  <a:pt x="5167" y="83783"/>
                </a:cubicBezTo>
                <a:cubicBezTo>
                  <a:pt x="4407" y="84117"/>
                  <a:pt x="3739" y="84664"/>
                  <a:pt x="3252" y="85363"/>
                </a:cubicBezTo>
                <a:lnTo>
                  <a:pt x="1945" y="94269"/>
                </a:lnTo>
                <a:cubicBezTo>
                  <a:pt x="1945" y="94269"/>
                  <a:pt x="2523" y="96610"/>
                  <a:pt x="3951" y="96823"/>
                </a:cubicBezTo>
                <a:cubicBezTo>
                  <a:pt x="4491" y="96900"/>
                  <a:pt x="5025" y="97009"/>
                  <a:pt x="5560" y="97009"/>
                </a:cubicBezTo>
                <a:cubicBezTo>
                  <a:pt x="6292" y="97009"/>
                  <a:pt x="7027" y="96805"/>
                  <a:pt x="7781" y="96032"/>
                </a:cubicBezTo>
                <a:cubicBezTo>
                  <a:pt x="8393" y="95158"/>
                  <a:pt x="9277" y="94771"/>
                  <a:pt x="10150" y="94771"/>
                </a:cubicBezTo>
                <a:cubicBezTo>
                  <a:pt x="11705" y="94771"/>
                  <a:pt x="13228" y="95998"/>
                  <a:pt x="13131" y="97886"/>
                </a:cubicBezTo>
                <a:cubicBezTo>
                  <a:pt x="13040" y="99650"/>
                  <a:pt x="11600" y="100685"/>
                  <a:pt x="10152" y="100685"/>
                </a:cubicBezTo>
                <a:cubicBezTo>
                  <a:pt x="9179" y="100685"/>
                  <a:pt x="8203" y="100219"/>
                  <a:pt x="7629" y="99193"/>
                </a:cubicBezTo>
                <a:cubicBezTo>
                  <a:pt x="7508" y="99011"/>
                  <a:pt x="6809" y="98038"/>
                  <a:pt x="3252" y="97886"/>
                </a:cubicBezTo>
                <a:cubicBezTo>
                  <a:pt x="3224" y="97885"/>
                  <a:pt x="3197" y="97885"/>
                  <a:pt x="3169" y="97885"/>
                </a:cubicBezTo>
                <a:cubicBezTo>
                  <a:pt x="1741" y="97885"/>
                  <a:pt x="1185" y="99406"/>
                  <a:pt x="1185" y="99406"/>
                </a:cubicBezTo>
                <a:lnTo>
                  <a:pt x="274" y="105637"/>
                </a:lnTo>
                <a:cubicBezTo>
                  <a:pt x="0" y="107583"/>
                  <a:pt x="1337" y="109406"/>
                  <a:pt x="3313" y="109680"/>
                </a:cubicBezTo>
                <a:lnTo>
                  <a:pt x="132313" y="128616"/>
                </a:lnTo>
                <a:lnTo>
                  <a:pt x="155900" y="111048"/>
                </a:lnTo>
                <a:lnTo>
                  <a:pt x="168453" y="25515"/>
                </a:lnTo>
                <a:cubicBezTo>
                  <a:pt x="168727" y="23539"/>
                  <a:pt x="167359" y="21715"/>
                  <a:pt x="165413" y="21441"/>
                </a:cubicBezTo>
                <a:lnTo>
                  <a:pt x="19362" y="43"/>
                </a:lnTo>
                <a:cubicBezTo>
                  <a:pt x="19180" y="15"/>
                  <a:pt x="18999" y="1"/>
                  <a:pt x="18820" y="1"/>
                </a:cubicBezTo>
                <a:close/>
              </a:path>
            </a:pathLst>
          </a:custGeom>
          <a:solidFill>
            <a:srgbClr val="C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1"/>
          <p:cNvSpPr/>
          <p:nvPr/>
        </p:nvSpPr>
        <p:spPr>
          <a:xfrm>
            <a:off x="6092521" y="3907785"/>
            <a:ext cx="654272" cy="559770"/>
          </a:xfrm>
          <a:custGeom>
            <a:avLst/>
            <a:gdLst/>
            <a:ahLst/>
            <a:cxnLst/>
            <a:rect l="l" t="t" r="r" b="b"/>
            <a:pathLst>
              <a:path w="23588" h="20181" extrusionOk="0">
                <a:moveTo>
                  <a:pt x="5372" y="1"/>
                </a:moveTo>
                <a:cubicBezTo>
                  <a:pt x="3989" y="1"/>
                  <a:pt x="2806" y="985"/>
                  <a:pt x="2584" y="2399"/>
                </a:cubicBezTo>
                <a:lnTo>
                  <a:pt x="1" y="20181"/>
                </a:lnTo>
                <a:lnTo>
                  <a:pt x="1" y="20181"/>
                </a:lnTo>
                <a:lnTo>
                  <a:pt x="23588" y="2643"/>
                </a:lnTo>
                <a:lnTo>
                  <a:pt x="5776" y="29"/>
                </a:lnTo>
                <a:cubicBezTo>
                  <a:pt x="5640" y="10"/>
                  <a:pt x="5505" y="1"/>
                  <a:pt x="5372" y="1"/>
                </a:cubicBezTo>
                <a:close/>
              </a:path>
            </a:pathLst>
          </a:custGeom>
          <a:solidFill>
            <a:srgbClr val="B3B7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1"/>
          <p:cNvSpPr/>
          <p:nvPr/>
        </p:nvSpPr>
        <p:spPr>
          <a:xfrm>
            <a:off x="1140680" y="1113398"/>
            <a:ext cx="6887462" cy="3215054"/>
          </a:xfrm>
          <a:custGeom>
            <a:avLst/>
            <a:gdLst/>
            <a:ahLst/>
            <a:cxnLst/>
            <a:rect l="l" t="t" r="r" b="b"/>
            <a:pathLst>
              <a:path w="157329" h="115910" extrusionOk="0">
                <a:moveTo>
                  <a:pt x="10061" y="0"/>
                </a:moveTo>
                <a:cubicBezTo>
                  <a:pt x="8263" y="0"/>
                  <a:pt x="6742" y="1412"/>
                  <a:pt x="6627" y="3264"/>
                </a:cubicBezTo>
                <a:lnTo>
                  <a:pt x="6201" y="10103"/>
                </a:lnTo>
                <a:cubicBezTo>
                  <a:pt x="6201" y="10103"/>
                  <a:pt x="6839" y="11926"/>
                  <a:pt x="8207" y="11987"/>
                </a:cubicBezTo>
                <a:cubicBezTo>
                  <a:pt x="8818" y="12031"/>
                  <a:pt x="9450" y="12186"/>
                  <a:pt x="10069" y="12186"/>
                </a:cubicBezTo>
                <a:cubicBezTo>
                  <a:pt x="10744" y="12186"/>
                  <a:pt x="11404" y="12002"/>
                  <a:pt x="12007" y="11288"/>
                </a:cubicBezTo>
                <a:cubicBezTo>
                  <a:pt x="12598" y="10343"/>
                  <a:pt x="13524" y="9917"/>
                  <a:pt x="14441" y="9917"/>
                </a:cubicBezTo>
                <a:cubicBezTo>
                  <a:pt x="15882" y="9917"/>
                  <a:pt x="17301" y="10970"/>
                  <a:pt x="17356" y="12717"/>
                </a:cubicBezTo>
                <a:cubicBezTo>
                  <a:pt x="17395" y="14525"/>
                  <a:pt x="15935" y="15676"/>
                  <a:pt x="14443" y="15676"/>
                </a:cubicBezTo>
                <a:cubicBezTo>
                  <a:pt x="13577" y="15676"/>
                  <a:pt x="12700" y="15289"/>
                  <a:pt x="12098" y="14419"/>
                </a:cubicBezTo>
                <a:cubicBezTo>
                  <a:pt x="12098" y="14419"/>
                  <a:pt x="11337" y="13494"/>
                  <a:pt x="9910" y="13494"/>
                </a:cubicBezTo>
                <a:cubicBezTo>
                  <a:pt x="9299" y="13494"/>
                  <a:pt x="8567" y="13663"/>
                  <a:pt x="7721" y="14145"/>
                </a:cubicBezTo>
                <a:cubicBezTo>
                  <a:pt x="6535" y="14814"/>
                  <a:pt x="5867" y="15118"/>
                  <a:pt x="5867" y="15118"/>
                </a:cubicBezTo>
                <a:lnTo>
                  <a:pt x="5289" y="23872"/>
                </a:lnTo>
                <a:cubicBezTo>
                  <a:pt x="5289" y="23872"/>
                  <a:pt x="5988" y="26121"/>
                  <a:pt x="7356" y="26212"/>
                </a:cubicBezTo>
                <a:cubicBezTo>
                  <a:pt x="7750" y="26231"/>
                  <a:pt x="8146" y="26267"/>
                  <a:pt x="8541" y="26267"/>
                </a:cubicBezTo>
                <a:cubicBezTo>
                  <a:pt x="9427" y="26267"/>
                  <a:pt x="10305" y="26085"/>
                  <a:pt x="11125" y="25118"/>
                </a:cubicBezTo>
                <a:cubicBezTo>
                  <a:pt x="11696" y="24143"/>
                  <a:pt x="12629" y="23703"/>
                  <a:pt x="13558" y="23703"/>
                </a:cubicBezTo>
                <a:cubicBezTo>
                  <a:pt x="15003" y="23703"/>
                  <a:pt x="16438" y="24770"/>
                  <a:pt x="16475" y="26547"/>
                </a:cubicBezTo>
                <a:cubicBezTo>
                  <a:pt x="16494" y="28350"/>
                  <a:pt x="15031" y="29478"/>
                  <a:pt x="13544" y="29478"/>
                </a:cubicBezTo>
                <a:cubicBezTo>
                  <a:pt x="12651" y="29478"/>
                  <a:pt x="11749" y="29070"/>
                  <a:pt x="11156" y="28158"/>
                </a:cubicBezTo>
                <a:cubicBezTo>
                  <a:pt x="10982" y="27897"/>
                  <a:pt x="10232" y="26920"/>
                  <a:pt x="8884" y="26920"/>
                </a:cubicBezTo>
                <a:cubicBezTo>
                  <a:pt x="8348" y="26920"/>
                  <a:pt x="7718" y="27074"/>
                  <a:pt x="6991" y="27489"/>
                </a:cubicBezTo>
                <a:cubicBezTo>
                  <a:pt x="6262" y="27884"/>
                  <a:pt x="5593" y="28370"/>
                  <a:pt x="4985" y="28917"/>
                </a:cubicBezTo>
                <a:lnTo>
                  <a:pt x="4408" y="37671"/>
                </a:lnTo>
                <a:cubicBezTo>
                  <a:pt x="4408" y="37671"/>
                  <a:pt x="5198" y="39921"/>
                  <a:pt x="6596" y="40012"/>
                </a:cubicBezTo>
                <a:cubicBezTo>
                  <a:pt x="6980" y="40031"/>
                  <a:pt x="7361" y="40067"/>
                  <a:pt x="7739" y="40067"/>
                </a:cubicBezTo>
                <a:cubicBezTo>
                  <a:pt x="8586" y="40067"/>
                  <a:pt x="9414" y="39885"/>
                  <a:pt x="10213" y="38918"/>
                </a:cubicBezTo>
                <a:cubicBezTo>
                  <a:pt x="10794" y="37958"/>
                  <a:pt x="11726" y="37524"/>
                  <a:pt x="12651" y="37524"/>
                </a:cubicBezTo>
                <a:cubicBezTo>
                  <a:pt x="14097" y="37524"/>
                  <a:pt x="15526" y="38585"/>
                  <a:pt x="15563" y="40346"/>
                </a:cubicBezTo>
                <a:cubicBezTo>
                  <a:pt x="15601" y="42150"/>
                  <a:pt x="14145" y="43277"/>
                  <a:pt x="12661" y="43277"/>
                </a:cubicBezTo>
                <a:cubicBezTo>
                  <a:pt x="11769" y="43277"/>
                  <a:pt x="10868" y="42870"/>
                  <a:pt x="10274" y="41957"/>
                </a:cubicBezTo>
                <a:cubicBezTo>
                  <a:pt x="10050" y="41643"/>
                  <a:pt x="9161" y="40499"/>
                  <a:pt x="7695" y="40499"/>
                </a:cubicBezTo>
                <a:cubicBezTo>
                  <a:pt x="7177" y="40499"/>
                  <a:pt x="6587" y="40642"/>
                  <a:pt x="5928" y="41015"/>
                </a:cubicBezTo>
                <a:cubicBezTo>
                  <a:pt x="5198" y="41440"/>
                  <a:pt x="4560" y="42048"/>
                  <a:pt x="4073" y="42747"/>
                </a:cubicBezTo>
                <a:lnTo>
                  <a:pt x="3526" y="51501"/>
                </a:lnTo>
                <a:cubicBezTo>
                  <a:pt x="3526" y="51501"/>
                  <a:pt x="4225" y="53599"/>
                  <a:pt x="5593" y="53690"/>
                </a:cubicBezTo>
                <a:cubicBezTo>
                  <a:pt x="6066" y="53724"/>
                  <a:pt x="6544" y="53791"/>
                  <a:pt x="7016" y="53791"/>
                </a:cubicBezTo>
                <a:cubicBezTo>
                  <a:pt x="7818" y="53791"/>
                  <a:pt x="8605" y="53597"/>
                  <a:pt x="9332" y="52717"/>
                </a:cubicBezTo>
                <a:cubicBezTo>
                  <a:pt x="9914" y="51755"/>
                  <a:pt x="10844" y="51322"/>
                  <a:pt x="11767" y="51322"/>
                </a:cubicBezTo>
                <a:cubicBezTo>
                  <a:pt x="13205" y="51322"/>
                  <a:pt x="14626" y="52375"/>
                  <a:pt x="14682" y="54115"/>
                </a:cubicBezTo>
                <a:cubicBezTo>
                  <a:pt x="14739" y="55945"/>
                  <a:pt x="13271" y="57104"/>
                  <a:pt x="11771" y="57104"/>
                </a:cubicBezTo>
                <a:cubicBezTo>
                  <a:pt x="10903" y="57104"/>
                  <a:pt x="10024" y="56716"/>
                  <a:pt x="9423" y="55848"/>
                </a:cubicBezTo>
                <a:cubicBezTo>
                  <a:pt x="9399" y="55824"/>
                  <a:pt x="8309" y="54145"/>
                  <a:pt x="6494" y="54145"/>
                </a:cubicBezTo>
                <a:cubicBezTo>
                  <a:pt x="5976" y="54145"/>
                  <a:pt x="5400" y="54281"/>
                  <a:pt x="4773" y="54632"/>
                </a:cubicBezTo>
                <a:cubicBezTo>
                  <a:pt x="4043" y="55058"/>
                  <a:pt x="3496" y="55726"/>
                  <a:pt x="3192" y="56547"/>
                </a:cubicBezTo>
                <a:lnTo>
                  <a:pt x="2645" y="65271"/>
                </a:lnTo>
                <a:cubicBezTo>
                  <a:pt x="2645" y="65271"/>
                  <a:pt x="3253" y="67489"/>
                  <a:pt x="4651" y="67581"/>
                </a:cubicBezTo>
                <a:cubicBezTo>
                  <a:pt x="5057" y="67610"/>
                  <a:pt x="5475" y="67656"/>
                  <a:pt x="5897" y="67656"/>
                </a:cubicBezTo>
                <a:cubicBezTo>
                  <a:pt x="6769" y="67656"/>
                  <a:pt x="7651" y="67460"/>
                  <a:pt x="8450" y="66517"/>
                </a:cubicBezTo>
                <a:cubicBezTo>
                  <a:pt x="9023" y="65550"/>
                  <a:pt x="9952" y="65113"/>
                  <a:pt x="10874" y="65113"/>
                </a:cubicBezTo>
                <a:cubicBezTo>
                  <a:pt x="12301" y="65113"/>
                  <a:pt x="13714" y="66161"/>
                  <a:pt x="13770" y="67915"/>
                </a:cubicBezTo>
                <a:cubicBezTo>
                  <a:pt x="13827" y="69723"/>
                  <a:pt x="12363" y="70874"/>
                  <a:pt x="10872" y="70874"/>
                </a:cubicBezTo>
                <a:cubicBezTo>
                  <a:pt x="10007" y="70874"/>
                  <a:pt x="9133" y="70487"/>
                  <a:pt x="8542" y="69617"/>
                </a:cubicBezTo>
                <a:cubicBezTo>
                  <a:pt x="8542" y="69617"/>
                  <a:pt x="7794" y="68546"/>
                  <a:pt x="5540" y="68546"/>
                </a:cubicBezTo>
                <a:cubicBezTo>
                  <a:pt x="5030" y="68546"/>
                  <a:pt x="4443" y="68601"/>
                  <a:pt x="3769" y="68736"/>
                </a:cubicBezTo>
                <a:cubicBezTo>
                  <a:pt x="2432" y="68979"/>
                  <a:pt x="2280" y="70499"/>
                  <a:pt x="2280" y="70499"/>
                </a:cubicBezTo>
                <a:lnTo>
                  <a:pt x="1733" y="79070"/>
                </a:lnTo>
                <a:cubicBezTo>
                  <a:pt x="1733" y="79070"/>
                  <a:pt x="2371" y="80924"/>
                  <a:pt x="3739" y="81016"/>
                </a:cubicBezTo>
                <a:cubicBezTo>
                  <a:pt x="4342" y="81044"/>
                  <a:pt x="4965" y="81188"/>
                  <a:pt x="5576" y="81188"/>
                </a:cubicBezTo>
                <a:cubicBezTo>
                  <a:pt x="6260" y="81188"/>
                  <a:pt x="6929" y="81008"/>
                  <a:pt x="7539" y="80286"/>
                </a:cubicBezTo>
                <a:cubicBezTo>
                  <a:pt x="8129" y="79341"/>
                  <a:pt x="9056" y="78914"/>
                  <a:pt x="9972" y="78914"/>
                </a:cubicBezTo>
                <a:cubicBezTo>
                  <a:pt x="11414" y="78914"/>
                  <a:pt x="12832" y="79968"/>
                  <a:pt x="12888" y="81715"/>
                </a:cubicBezTo>
                <a:cubicBezTo>
                  <a:pt x="12927" y="83543"/>
                  <a:pt x="11453" y="84689"/>
                  <a:pt x="9959" y="84689"/>
                </a:cubicBezTo>
                <a:cubicBezTo>
                  <a:pt x="9093" y="84689"/>
                  <a:pt x="8220" y="84305"/>
                  <a:pt x="7630" y="83447"/>
                </a:cubicBezTo>
                <a:cubicBezTo>
                  <a:pt x="7561" y="83332"/>
                  <a:pt x="6584" y="81925"/>
                  <a:pt x="4924" y="81925"/>
                </a:cubicBezTo>
                <a:cubicBezTo>
                  <a:pt x="4394" y="81925"/>
                  <a:pt x="3794" y="82069"/>
                  <a:pt x="3131" y="82444"/>
                </a:cubicBezTo>
                <a:cubicBezTo>
                  <a:pt x="2402" y="82839"/>
                  <a:pt x="1824" y="83417"/>
                  <a:pt x="1399" y="84146"/>
                </a:cubicBezTo>
                <a:lnTo>
                  <a:pt x="821" y="92870"/>
                </a:lnTo>
                <a:cubicBezTo>
                  <a:pt x="821" y="92870"/>
                  <a:pt x="1581" y="95119"/>
                  <a:pt x="2979" y="95210"/>
                </a:cubicBezTo>
                <a:cubicBezTo>
                  <a:pt x="3363" y="95229"/>
                  <a:pt x="3747" y="95265"/>
                  <a:pt x="4129" y="95265"/>
                </a:cubicBezTo>
                <a:cubicBezTo>
                  <a:pt x="4985" y="95265"/>
                  <a:pt x="5828" y="95083"/>
                  <a:pt x="6627" y="94116"/>
                </a:cubicBezTo>
                <a:cubicBezTo>
                  <a:pt x="7210" y="93139"/>
                  <a:pt x="8149" y="92699"/>
                  <a:pt x="9078" y="92699"/>
                </a:cubicBezTo>
                <a:cubicBezTo>
                  <a:pt x="10520" y="92699"/>
                  <a:pt x="11939" y="93758"/>
                  <a:pt x="11976" y="95514"/>
                </a:cubicBezTo>
                <a:cubicBezTo>
                  <a:pt x="12034" y="97337"/>
                  <a:pt x="10566" y="98481"/>
                  <a:pt x="9070" y="98481"/>
                </a:cubicBezTo>
                <a:cubicBezTo>
                  <a:pt x="8195" y="98481"/>
                  <a:pt x="7312" y="98091"/>
                  <a:pt x="6718" y="97216"/>
                </a:cubicBezTo>
                <a:cubicBezTo>
                  <a:pt x="6634" y="97048"/>
                  <a:pt x="5956" y="96287"/>
                  <a:pt x="3165" y="96287"/>
                </a:cubicBezTo>
                <a:cubicBezTo>
                  <a:pt x="2926" y="96287"/>
                  <a:pt x="2672" y="96293"/>
                  <a:pt x="2402" y="96304"/>
                </a:cubicBezTo>
                <a:cubicBezTo>
                  <a:pt x="943" y="96365"/>
                  <a:pt x="487" y="97915"/>
                  <a:pt x="487" y="97915"/>
                </a:cubicBezTo>
                <a:lnTo>
                  <a:pt x="122" y="104055"/>
                </a:lnTo>
                <a:cubicBezTo>
                  <a:pt x="0" y="105970"/>
                  <a:pt x="1459" y="107612"/>
                  <a:pt x="3374" y="107733"/>
                </a:cubicBezTo>
                <a:lnTo>
                  <a:pt x="130216" y="115910"/>
                </a:lnTo>
                <a:lnTo>
                  <a:pt x="151736" y="96973"/>
                </a:lnTo>
                <a:lnTo>
                  <a:pt x="157207" y="12929"/>
                </a:lnTo>
                <a:cubicBezTo>
                  <a:pt x="157329" y="11014"/>
                  <a:pt x="155839" y="9343"/>
                  <a:pt x="153924" y="9221"/>
                </a:cubicBezTo>
                <a:lnTo>
                  <a:pt x="10335" y="11"/>
                </a:lnTo>
                <a:cubicBezTo>
                  <a:pt x="10243" y="4"/>
                  <a:pt x="10152" y="0"/>
                  <a:pt x="1006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1"/>
          <p:cNvSpPr/>
          <p:nvPr/>
        </p:nvSpPr>
        <p:spPr>
          <a:xfrm>
            <a:off x="6157454" y="3773535"/>
            <a:ext cx="596939" cy="556608"/>
          </a:xfrm>
          <a:custGeom>
            <a:avLst/>
            <a:gdLst/>
            <a:ahLst/>
            <a:cxnLst/>
            <a:rect l="l" t="t" r="r" b="b"/>
            <a:pathLst>
              <a:path w="21521" h="20067" extrusionOk="0">
                <a:moveTo>
                  <a:pt x="3840" y="0"/>
                </a:moveTo>
                <a:cubicBezTo>
                  <a:pt x="2397" y="0"/>
                  <a:pt x="1212" y="1097"/>
                  <a:pt x="1125" y="2559"/>
                </a:cubicBezTo>
                <a:lnTo>
                  <a:pt x="0" y="20066"/>
                </a:lnTo>
                <a:lnTo>
                  <a:pt x="21520" y="1130"/>
                </a:lnTo>
                <a:lnTo>
                  <a:pt x="4012" y="5"/>
                </a:lnTo>
                <a:cubicBezTo>
                  <a:pt x="3955" y="2"/>
                  <a:pt x="3897" y="0"/>
                  <a:pt x="3840" y="0"/>
                </a:cubicBezTo>
                <a:close/>
              </a:path>
            </a:pathLst>
          </a:custGeom>
          <a:solidFill>
            <a:srgbClr val="DED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1"/>
          <p:cNvSpPr/>
          <p:nvPr/>
        </p:nvSpPr>
        <p:spPr>
          <a:xfrm>
            <a:off x="1003027" y="1343333"/>
            <a:ext cx="6782584" cy="2971130"/>
          </a:xfrm>
          <a:custGeom>
            <a:avLst/>
            <a:gdLst/>
            <a:ahLst/>
            <a:cxnLst/>
            <a:rect l="l" t="t" r="r" b="b"/>
            <a:pathLst>
              <a:path w="149639" h="107116" extrusionOk="0">
                <a:moveTo>
                  <a:pt x="3411" y="1"/>
                </a:moveTo>
                <a:cubicBezTo>
                  <a:pt x="1521" y="1"/>
                  <a:pt x="1" y="1539"/>
                  <a:pt x="1" y="3436"/>
                </a:cubicBezTo>
                <a:lnTo>
                  <a:pt x="1" y="10214"/>
                </a:lnTo>
                <a:cubicBezTo>
                  <a:pt x="1" y="10214"/>
                  <a:pt x="761" y="12007"/>
                  <a:pt x="2129" y="12007"/>
                </a:cubicBezTo>
                <a:cubicBezTo>
                  <a:pt x="2639" y="12007"/>
                  <a:pt x="3164" y="12085"/>
                  <a:pt x="3681" y="12085"/>
                </a:cubicBezTo>
                <a:cubicBezTo>
                  <a:pt x="4456" y="12085"/>
                  <a:pt x="5211" y="11910"/>
                  <a:pt x="5867" y="11035"/>
                </a:cubicBezTo>
                <a:cubicBezTo>
                  <a:pt x="6409" y="10002"/>
                  <a:pt x="7379" y="9527"/>
                  <a:pt x="8346" y="9527"/>
                </a:cubicBezTo>
                <a:cubicBezTo>
                  <a:pt x="9713" y="9527"/>
                  <a:pt x="11074" y="10474"/>
                  <a:pt x="11217" y="12129"/>
                </a:cubicBezTo>
                <a:cubicBezTo>
                  <a:pt x="11397" y="13995"/>
                  <a:pt x="9895" y="15252"/>
                  <a:pt x="8346" y="15252"/>
                </a:cubicBezTo>
                <a:cubicBezTo>
                  <a:pt x="7549" y="15252"/>
                  <a:pt x="6740" y="14919"/>
                  <a:pt x="6141" y="14166"/>
                </a:cubicBezTo>
                <a:cubicBezTo>
                  <a:pt x="6141" y="14166"/>
                  <a:pt x="5411" y="13368"/>
                  <a:pt x="4123" y="13368"/>
                </a:cubicBezTo>
                <a:cubicBezTo>
                  <a:pt x="3479" y="13368"/>
                  <a:pt x="2696" y="13568"/>
                  <a:pt x="1794" y="14166"/>
                </a:cubicBezTo>
                <a:cubicBezTo>
                  <a:pt x="639" y="14895"/>
                  <a:pt x="1" y="15229"/>
                  <a:pt x="1" y="15229"/>
                </a:cubicBezTo>
                <a:lnTo>
                  <a:pt x="1" y="23953"/>
                </a:lnTo>
                <a:cubicBezTo>
                  <a:pt x="1" y="23953"/>
                  <a:pt x="822" y="26111"/>
                  <a:pt x="2220" y="26111"/>
                </a:cubicBezTo>
                <a:cubicBezTo>
                  <a:pt x="2435" y="26111"/>
                  <a:pt x="2651" y="26115"/>
                  <a:pt x="2868" y="26115"/>
                </a:cubicBezTo>
                <a:cubicBezTo>
                  <a:pt x="3909" y="26115"/>
                  <a:pt x="4956" y="26011"/>
                  <a:pt x="5837" y="24804"/>
                </a:cubicBezTo>
                <a:cubicBezTo>
                  <a:pt x="6382" y="23739"/>
                  <a:pt x="7372" y="23250"/>
                  <a:pt x="8356" y="23250"/>
                </a:cubicBezTo>
                <a:cubicBezTo>
                  <a:pt x="9730" y="23250"/>
                  <a:pt x="11093" y="24203"/>
                  <a:pt x="11217" y="25868"/>
                </a:cubicBezTo>
                <a:cubicBezTo>
                  <a:pt x="11375" y="27730"/>
                  <a:pt x="9881" y="28972"/>
                  <a:pt x="8342" y="28972"/>
                </a:cubicBezTo>
                <a:cubicBezTo>
                  <a:pt x="7519" y="28972"/>
                  <a:pt x="6683" y="28618"/>
                  <a:pt x="6080" y="27813"/>
                </a:cubicBezTo>
                <a:cubicBezTo>
                  <a:pt x="5893" y="27564"/>
                  <a:pt x="5156" y="26722"/>
                  <a:pt x="3934" y="26722"/>
                </a:cubicBezTo>
                <a:cubicBezTo>
                  <a:pt x="3364" y="26722"/>
                  <a:pt x="2689" y="26905"/>
                  <a:pt x="1916" y="27418"/>
                </a:cubicBezTo>
                <a:cubicBezTo>
                  <a:pt x="1217" y="27874"/>
                  <a:pt x="578" y="28391"/>
                  <a:pt x="1" y="28968"/>
                </a:cubicBezTo>
                <a:lnTo>
                  <a:pt x="1" y="37661"/>
                </a:lnTo>
                <a:cubicBezTo>
                  <a:pt x="1" y="37661"/>
                  <a:pt x="943" y="39819"/>
                  <a:pt x="2311" y="39819"/>
                </a:cubicBezTo>
                <a:cubicBezTo>
                  <a:pt x="2560" y="39819"/>
                  <a:pt x="2809" y="39827"/>
                  <a:pt x="3057" y="39827"/>
                </a:cubicBezTo>
                <a:cubicBezTo>
                  <a:pt x="4047" y="39827"/>
                  <a:pt x="5010" y="39710"/>
                  <a:pt x="5837" y="38543"/>
                </a:cubicBezTo>
                <a:cubicBezTo>
                  <a:pt x="6383" y="37462"/>
                  <a:pt x="7376" y="36967"/>
                  <a:pt x="8365" y="36967"/>
                </a:cubicBezTo>
                <a:cubicBezTo>
                  <a:pt x="9740" y="36967"/>
                  <a:pt x="11106" y="37926"/>
                  <a:pt x="11247" y="39607"/>
                </a:cubicBezTo>
                <a:cubicBezTo>
                  <a:pt x="11385" y="41462"/>
                  <a:pt x="9883" y="42689"/>
                  <a:pt x="8346" y="42689"/>
                </a:cubicBezTo>
                <a:cubicBezTo>
                  <a:pt x="7517" y="42689"/>
                  <a:pt x="6677" y="42331"/>
                  <a:pt x="6080" y="41522"/>
                </a:cubicBezTo>
                <a:cubicBezTo>
                  <a:pt x="5864" y="41241"/>
                  <a:pt x="4974" y="40225"/>
                  <a:pt x="3617" y="40225"/>
                </a:cubicBezTo>
                <a:cubicBezTo>
                  <a:pt x="3062" y="40225"/>
                  <a:pt x="2430" y="40394"/>
                  <a:pt x="1733" y="40853"/>
                </a:cubicBezTo>
                <a:cubicBezTo>
                  <a:pt x="1034" y="41339"/>
                  <a:pt x="426" y="41947"/>
                  <a:pt x="1" y="42677"/>
                </a:cubicBezTo>
                <a:lnTo>
                  <a:pt x="1" y="51400"/>
                </a:lnTo>
                <a:cubicBezTo>
                  <a:pt x="1" y="51400"/>
                  <a:pt x="822" y="53437"/>
                  <a:pt x="2220" y="53437"/>
                </a:cubicBezTo>
                <a:cubicBezTo>
                  <a:pt x="2560" y="53437"/>
                  <a:pt x="2904" y="53457"/>
                  <a:pt x="3247" y="53457"/>
                </a:cubicBezTo>
                <a:cubicBezTo>
                  <a:pt x="4161" y="53457"/>
                  <a:pt x="5063" y="53312"/>
                  <a:pt x="5837" y="52251"/>
                </a:cubicBezTo>
                <a:cubicBezTo>
                  <a:pt x="6396" y="51183"/>
                  <a:pt x="7381" y="50695"/>
                  <a:pt x="8357" y="50695"/>
                </a:cubicBezTo>
                <a:cubicBezTo>
                  <a:pt x="9715" y="50695"/>
                  <a:pt x="11058" y="51640"/>
                  <a:pt x="11217" y="53285"/>
                </a:cubicBezTo>
                <a:cubicBezTo>
                  <a:pt x="11397" y="55151"/>
                  <a:pt x="9895" y="56421"/>
                  <a:pt x="8346" y="56421"/>
                </a:cubicBezTo>
                <a:cubicBezTo>
                  <a:pt x="7549" y="56421"/>
                  <a:pt x="6740" y="56085"/>
                  <a:pt x="6141" y="55321"/>
                </a:cubicBezTo>
                <a:cubicBezTo>
                  <a:pt x="6118" y="55298"/>
                  <a:pt x="4997" y="53817"/>
                  <a:pt x="3306" y="53817"/>
                </a:cubicBezTo>
                <a:cubicBezTo>
                  <a:pt x="2746" y="53817"/>
                  <a:pt x="2125" y="53979"/>
                  <a:pt x="1460" y="54409"/>
                </a:cubicBezTo>
                <a:cubicBezTo>
                  <a:pt x="761" y="54896"/>
                  <a:pt x="244" y="55595"/>
                  <a:pt x="1" y="56415"/>
                </a:cubicBezTo>
                <a:lnTo>
                  <a:pt x="1" y="65108"/>
                </a:lnTo>
                <a:cubicBezTo>
                  <a:pt x="1" y="65108"/>
                  <a:pt x="761" y="67297"/>
                  <a:pt x="2159" y="67297"/>
                </a:cubicBezTo>
                <a:cubicBezTo>
                  <a:pt x="2370" y="67297"/>
                  <a:pt x="2585" y="67301"/>
                  <a:pt x="2801" y="67301"/>
                </a:cubicBezTo>
                <a:cubicBezTo>
                  <a:pt x="3860" y="67301"/>
                  <a:pt x="4953" y="67197"/>
                  <a:pt x="5837" y="65960"/>
                </a:cubicBezTo>
                <a:cubicBezTo>
                  <a:pt x="6384" y="64902"/>
                  <a:pt x="7370" y="64416"/>
                  <a:pt x="8350" y="64416"/>
                </a:cubicBezTo>
                <a:cubicBezTo>
                  <a:pt x="9709" y="64416"/>
                  <a:pt x="11058" y="65351"/>
                  <a:pt x="11217" y="66993"/>
                </a:cubicBezTo>
                <a:cubicBezTo>
                  <a:pt x="11398" y="68881"/>
                  <a:pt x="9893" y="70145"/>
                  <a:pt x="8342" y="70145"/>
                </a:cubicBezTo>
                <a:cubicBezTo>
                  <a:pt x="7546" y="70145"/>
                  <a:pt x="6739" y="69812"/>
                  <a:pt x="6141" y="69060"/>
                </a:cubicBezTo>
                <a:cubicBezTo>
                  <a:pt x="6141" y="69060"/>
                  <a:pt x="5426" y="68148"/>
                  <a:pt x="3488" y="68148"/>
                </a:cubicBezTo>
                <a:cubicBezTo>
                  <a:pt x="2899" y="68148"/>
                  <a:pt x="2198" y="68232"/>
                  <a:pt x="1369" y="68452"/>
                </a:cubicBezTo>
                <a:cubicBezTo>
                  <a:pt x="62" y="68817"/>
                  <a:pt x="1" y="70306"/>
                  <a:pt x="1" y="70306"/>
                </a:cubicBezTo>
                <a:lnTo>
                  <a:pt x="1" y="78847"/>
                </a:lnTo>
                <a:cubicBezTo>
                  <a:pt x="1" y="78847"/>
                  <a:pt x="761" y="80610"/>
                  <a:pt x="2129" y="80610"/>
                </a:cubicBezTo>
                <a:cubicBezTo>
                  <a:pt x="2646" y="80610"/>
                  <a:pt x="3178" y="80690"/>
                  <a:pt x="3701" y="80690"/>
                </a:cubicBezTo>
                <a:cubicBezTo>
                  <a:pt x="4468" y="80690"/>
                  <a:pt x="5216" y="80518"/>
                  <a:pt x="5867" y="79668"/>
                </a:cubicBezTo>
                <a:cubicBezTo>
                  <a:pt x="6424" y="78618"/>
                  <a:pt x="7402" y="78136"/>
                  <a:pt x="8375" y="78136"/>
                </a:cubicBezTo>
                <a:cubicBezTo>
                  <a:pt x="9737" y="78136"/>
                  <a:pt x="11088" y="79082"/>
                  <a:pt x="11247" y="80732"/>
                </a:cubicBezTo>
                <a:cubicBezTo>
                  <a:pt x="11407" y="82613"/>
                  <a:pt x="9906" y="83876"/>
                  <a:pt x="8359" y="83876"/>
                </a:cubicBezTo>
                <a:cubicBezTo>
                  <a:pt x="7557" y="83876"/>
                  <a:pt x="6743" y="83536"/>
                  <a:pt x="6141" y="82768"/>
                </a:cubicBezTo>
                <a:cubicBezTo>
                  <a:pt x="6052" y="82658"/>
                  <a:pt x="5078" y="81436"/>
                  <a:pt x="3546" y="81436"/>
                </a:cubicBezTo>
                <a:cubicBezTo>
                  <a:pt x="2973" y="81436"/>
                  <a:pt x="2323" y="81606"/>
                  <a:pt x="1612" y="82069"/>
                </a:cubicBezTo>
                <a:cubicBezTo>
                  <a:pt x="943" y="82525"/>
                  <a:pt x="396" y="83133"/>
                  <a:pt x="1" y="83863"/>
                </a:cubicBezTo>
                <a:lnTo>
                  <a:pt x="1" y="92556"/>
                </a:lnTo>
                <a:cubicBezTo>
                  <a:pt x="1" y="92556"/>
                  <a:pt x="913" y="94744"/>
                  <a:pt x="2281" y="94744"/>
                </a:cubicBezTo>
                <a:cubicBezTo>
                  <a:pt x="2501" y="94744"/>
                  <a:pt x="2720" y="94749"/>
                  <a:pt x="2937" y="94749"/>
                </a:cubicBezTo>
                <a:cubicBezTo>
                  <a:pt x="3981" y="94749"/>
                  <a:pt x="4987" y="94645"/>
                  <a:pt x="5867" y="93437"/>
                </a:cubicBezTo>
                <a:cubicBezTo>
                  <a:pt x="6416" y="92365"/>
                  <a:pt x="7404" y="91872"/>
                  <a:pt x="8387" y="91872"/>
                </a:cubicBezTo>
                <a:cubicBezTo>
                  <a:pt x="9743" y="91872"/>
                  <a:pt x="11089" y="92813"/>
                  <a:pt x="11247" y="94471"/>
                </a:cubicBezTo>
                <a:cubicBezTo>
                  <a:pt x="11427" y="96331"/>
                  <a:pt x="9910" y="97585"/>
                  <a:pt x="8357" y="97585"/>
                </a:cubicBezTo>
                <a:cubicBezTo>
                  <a:pt x="7550" y="97585"/>
                  <a:pt x="6733" y="97246"/>
                  <a:pt x="6141" y="96477"/>
                </a:cubicBezTo>
                <a:cubicBezTo>
                  <a:pt x="6039" y="96350"/>
                  <a:pt x="5453" y="95759"/>
                  <a:pt x="3290" y="95759"/>
                </a:cubicBezTo>
                <a:cubicBezTo>
                  <a:pt x="2857" y="95759"/>
                  <a:pt x="2362" y="95783"/>
                  <a:pt x="1794" y="95838"/>
                </a:cubicBezTo>
                <a:cubicBezTo>
                  <a:pt x="366" y="95990"/>
                  <a:pt x="31" y="97571"/>
                  <a:pt x="31" y="97571"/>
                </a:cubicBezTo>
                <a:lnTo>
                  <a:pt x="31" y="103650"/>
                </a:lnTo>
                <a:cubicBezTo>
                  <a:pt x="31" y="105565"/>
                  <a:pt x="1581" y="107115"/>
                  <a:pt x="3496" y="107115"/>
                </a:cubicBezTo>
                <a:lnTo>
                  <a:pt x="129547" y="107115"/>
                </a:lnTo>
                <a:lnTo>
                  <a:pt x="149639" y="87024"/>
                </a:lnTo>
                <a:lnTo>
                  <a:pt x="149639" y="3436"/>
                </a:lnTo>
                <a:cubicBezTo>
                  <a:pt x="149639" y="1539"/>
                  <a:pt x="148118" y="1"/>
                  <a:pt x="146229" y="1"/>
                </a:cubicBezTo>
                <a:cubicBezTo>
                  <a:pt x="146211" y="1"/>
                  <a:pt x="146192" y="1"/>
                  <a:pt x="146174" y="1"/>
                </a:cubicBezTo>
                <a:lnTo>
                  <a:pt x="3466" y="1"/>
                </a:lnTo>
                <a:cubicBezTo>
                  <a:pt x="3447" y="1"/>
                  <a:pt x="3429" y="1"/>
                  <a:pt x="3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a:off x="6983186" y="3629250"/>
            <a:ext cx="1025649" cy="634974"/>
          </a:xfrm>
          <a:custGeom>
            <a:avLst/>
            <a:gdLst/>
            <a:ahLst/>
            <a:cxnLst/>
            <a:rect l="l" t="t" r="r" b="b"/>
            <a:pathLst>
              <a:path w="20123" h="20123" extrusionOk="0">
                <a:moveTo>
                  <a:pt x="2737" y="1"/>
                </a:moveTo>
                <a:cubicBezTo>
                  <a:pt x="1217" y="1"/>
                  <a:pt x="1" y="1217"/>
                  <a:pt x="31" y="2706"/>
                </a:cubicBezTo>
                <a:lnTo>
                  <a:pt x="31" y="20123"/>
                </a:lnTo>
                <a:lnTo>
                  <a:pt x="20123" y="1"/>
                </a:lnTo>
                <a:close/>
              </a:path>
            </a:pathLst>
          </a:custGeom>
          <a:solidFill>
            <a:srgbClr val="E7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1"/>
          <p:cNvSpPr/>
          <p:nvPr/>
        </p:nvSpPr>
        <p:spPr>
          <a:xfrm rot="-926104">
            <a:off x="7475299" y="1017568"/>
            <a:ext cx="913713" cy="86177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1"/>
          <p:cNvGrpSpPr/>
          <p:nvPr/>
        </p:nvGrpSpPr>
        <p:grpSpPr>
          <a:xfrm>
            <a:off x="7163301" y="3333762"/>
            <a:ext cx="1657343" cy="808493"/>
            <a:chOff x="6016754" y="2989146"/>
            <a:chExt cx="1657343" cy="808493"/>
          </a:xfrm>
        </p:grpSpPr>
        <p:sp>
          <p:nvSpPr>
            <p:cNvPr id="1555" name="Google Shape;1555;p31"/>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1"/>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1"/>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31"/>
          <p:cNvGrpSpPr/>
          <p:nvPr/>
        </p:nvGrpSpPr>
        <p:grpSpPr>
          <a:xfrm>
            <a:off x="7539292" y="3108656"/>
            <a:ext cx="1094855" cy="1504759"/>
            <a:chOff x="6143348" y="1855432"/>
            <a:chExt cx="1094855" cy="1504759"/>
          </a:xfrm>
        </p:grpSpPr>
        <p:sp>
          <p:nvSpPr>
            <p:cNvPr id="1561" name="Google Shape;1561;p31"/>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1"/>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1"/>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1"/>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1"/>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7" name="Google Shape;1567;p31"/>
          <p:cNvSpPr txBox="1">
            <a:spLocks noGrp="1"/>
          </p:cNvSpPr>
          <p:nvPr>
            <p:ph type="title"/>
          </p:nvPr>
        </p:nvSpPr>
        <p:spPr>
          <a:xfrm>
            <a:off x="1336247" y="2079271"/>
            <a:ext cx="5866864" cy="16230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spc="600" dirty="0">
                <a:solidFill>
                  <a:schemeClr val="accent5">
                    <a:lumMod val="75000"/>
                  </a:schemeClr>
                </a:solidFill>
                <a:latin typeface="SVN-Comic Sans MS" panose="02040603050506020204" pitchFamily="18" charset="0"/>
              </a:rPr>
              <a:t>PHÒNG, CHỐNG </a:t>
            </a:r>
            <a:br>
              <a:rPr lang="en-US" sz="5400" spc="600" dirty="0">
                <a:solidFill>
                  <a:schemeClr val="accent5">
                    <a:lumMod val="75000"/>
                  </a:schemeClr>
                </a:solidFill>
                <a:latin typeface="SVN-Comic Sans MS" panose="02040603050506020204" pitchFamily="18" charset="0"/>
              </a:rPr>
            </a:br>
            <a:r>
              <a:rPr lang="en-US" sz="5400" spc="600" dirty="0">
                <a:solidFill>
                  <a:schemeClr val="accent5">
                    <a:lumMod val="75000"/>
                  </a:schemeClr>
                </a:solidFill>
                <a:latin typeface="SVN-Comic Sans MS" panose="02040603050506020204" pitchFamily="18" charset="0"/>
              </a:rPr>
              <a:t>TỆ NẠN XÃ HỘI</a:t>
            </a:r>
          </a:p>
        </p:txBody>
      </p:sp>
      <p:sp>
        <p:nvSpPr>
          <p:cNvPr id="1568" name="Google Shape;1568;p31"/>
          <p:cNvSpPr/>
          <p:nvPr/>
        </p:nvSpPr>
        <p:spPr>
          <a:xfrm>
            <a:off x="1492879" y="45486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1"/>
          <p:cNvSpPr/>
          <p:nvPr/>
        </p:nvSpPr>
        <p:spPr>
          <a:xfrm>
            <a:off x="6507336" y="458275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0" name="Google Shape;1570;p31"/>
          <p:cNvGrpSpPr/>
          <p:nvPr/>
        </p:nvGrpSpPr>
        <p:grpSpPr>
          <a:xfrm>
            <a:off x="348008" y="1198625"/>
            <a:ext cx="1031261" cy="913250"/>
            <a:chOff x="1343200" y="1432100"/>
            <a:chExt cx="1031261" cy="913250"/>
          </a:xfrm>
        </p:grpSpPr>
        <p:sp>
          <p:nvSpPr>
            <p:cNvPr id="1571" name="Google Shape;1571;p3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572" name="Google Shape;1572;p3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1573" name="Google Shape;1573;p3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31"/>
          <p:cNvGrpSpPr/>
          <p:nvPr/>
        </p:nvGrpSpPr>
        <p:grpSpPr>
          <a:xfrm>
            <a:off x="707240" y="589192"/>
            <a:ext cx="1111474" cy="1244475"/>
            <a:chOff x="1338201" y="32850"/>
            <a:chExt cx="1111474" cy="1244475"/>
          </a:xfrm>
        </p:grpSpPr>
        <p:sp>
          <p:nvSpPr>
            <p:cNvPr id="1576" name="Google Shape;1576;p31"/>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1577" name="Google Shape;1577;p31"/>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1578" name="Google Shape;1578;p31"/>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1579" name="Google Shape;1579;p31"/>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1"/>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31"/>
          <p:cNvGrpSpPr/>
          <p:nvPr/>
        </p:nvGrpSpPr>
        <p:grpSpPr>
          <a:xfrm>
            <a:off x="386084" y="2658888"/>
            <a:ext cx="1186423" cy="2313961"/>
            <a:chOff x="5329725" y="2719275"/>
            <a:chExt cx="1048725" cy="2045400"/>
          </a:xfrm>
        </p:grpSpPr>
        <p:sp>
          <p:nvSpPr>
            <p:cNvPr id="1582" name="Google Shape;1582;p31"/>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1"/>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1"/>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1"/>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1"/>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1"/>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1"/>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31"/>
          <p:cNvSpPr/>
          <p:nvPr/>
        </p:nvSpPr>
        <p:spPr>
          <a:xfrm>
            <a:off x="360625" y="498507"/>
            <a:ext cx="448891" cy="43276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1"/>
          <p:cNvSpPr/>
          <p:nvPr/>
        </p:nvSpPr>
        <p:spPr>
          <a:xfrm>
            <a:off x="5150376" y="411931"/>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1"/>
          <p:cNvSpPr/>
          <p:nvPr/>
        </p:nvSpPr>
        <p:spPr>
          <a:xfrm>
            <a:off x="7056078" y="2720900"/>
            <a:ext cx="167496" cy="159398"/>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1"/>
          <p:cNvSpPr/>
          <p:nvPr/>
        </p:nvSpPr>
        <p:spPr>
          <a:xfrm>
            <a:off x="3494215" y="4389300"/>
            <a:ext cx="167496" cy="159398"/>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Picture 167" descr="Logo&#10;&#10;Description automatically generated">
            <a:extLst>
              <a:ext uri="{FF2B5EF4-FFF2-40B4-BE49-F238E27FC236}">
                <a16:creationId xmlns:a16="http://schemas.microsoft.com/office/drawing/2014/main" id="{4994CAB9-50F1-C108-1B0E-BF623C8B3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202" y="0"/>
            <a:ext cx="1072416" cy="851625"/>
          </a:xfrm>
          <a:prstGeom prst="rect">
            <a:avLst/>
          </a:prstGeom>
        </p:spPr>
      </p:pic>
      <p:sp>
        <p:nvSpPr>
          <p:cNvPr id="169" name="TextBox 168">
            <a:extLst>
              <a:ext uri="{FF2B5EF4-FFF2-40B4-BE49-F238E27FC236}">
                <a16:creationId xmlns:a16="http://schemas.microsoft.com/office/drawing/2014/main" id="{6FE84E77-BEBC-720F-F192-DBBEC578DE15}"/>
              </a:ext>
            </a:extLst>
          </p:cNvPr>
          <p:cNvSpPr txBox="1"/>
          <p:nvPr/>
        </p:nvSpPr>
        <p:spPr>
          <a:xfrm>
            <a:off x="3245099" y="730028"/>
            <a:ext cx="2685529" cy="461665"/>
          </a:xfrm>
          <a:prstGeom prst="rect">
            <a:avLst/>
          </a:prstGeom>
          <a:noFill/>
        </p:spPr>
        <p:txBody>
          <a:bodyPr wrap="square" rtlCol="0">
            <a:spAutoFit/>
          </a:bodyPr>
          <a:lstStyle/>
          <a:p>
            <a:r>
              <a:rPr lang="en-US" sz="2400" dirty="0">
                <a:solidFill>
                  <a:schemeClr val="bg1"/>
                </a:solidFill>
                <a:latin typeface="SVN-Internation" panose="02040603050506020204" pitchFamily="18" charset="0"/>
              </a:rPr>
              <a:t>GIÁO DỤC CÔNG DÂN 7</a:t>
            </a:r>
          </a:p>
        </p:txBody>
      </p:sp>
      <p:sp>
        <p:nvSpPr>
          <p:cNvPr id="170" name="文本框 15">
            <a:extLst>
              <a:ext uri="{FF2B5EF4-FFF2-40B4-BE49-F238E27FC236}">
                <a16:creationId xmlns:a16="http://schemas.microsoft.com/office/drawing/2014/main" id="{E4C039B6-7729-7DB2-8EFD-9F660AEB383D}"/>
              </a:ext>
            </a:extLst>
          </p:cNvPr>
          <p:cNvSpPr txBox="1"/>
          <p:nvPr/>
        </p:nvSpPr>
        <p:spPr>
          <a:xfrm>
            <a:off x="3636914" y="1276451"/>
            <a:ext cx="1414170" cy="923330"/>
          </a:xfrm>
          <a:prstGeom prst="rect">
            <a:avLst/>
          </a:prstGeom>
          <a:noFill/>
        </p:spPr>
        <p:txBody>
          <a:bodyPr wrap="none" rtlCol="0">
            <a:spAutoFit/>
          </a:bodyPr>
          <a:lstStyle/>
          <a:p>
            <a:r>
              <a:rPr lang="en-US" altLang="zh-CN" sz="5400" dirty="0" err="1">
                <a:solidFill>
                  <a:schemeClr val="accent1">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5400" dirty="0">
                <a:solidFill>
                  <a:schemeClr val="accent1">
                    <a:lumMod val="75000"/>
                  </a:schemeClr>
                </a:solidFill>
                <a:latin typeface="SVN-Internation" panose="02040603050506020204" pitchFamily="18" charset="0"/>
                <a:ea typeface="inpin heiti" panose="00000500000000000000" pitchFamily="2" charset="-122"/>
                <a:sym typeface="inpin heiti" panose="00000500000000000000" pitchFamily="2" charset="-122"/>
              </a:rPr>
              <a:t> 11</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567"/>
                                        </p:tgtEl>
                                        <p:attrNameLst>
                                          <p:attrName>ppt_x</p:attrName>
                                          <p:attrName>ppt_y</p:attrName>
                                        </p:attrNameLst>
                                      </p:cBhvr>
                                    </p:animMotion>
                                    <p:animRot by="1500000">
                                      <p:cBhvr>
                                        <p:cTn id="7" dur="125" fill="hold">
                                          <p:stCondLst>
                                            <p:cond delay="0"/>
                                          </p:stCondLst>
                                        </p:cTn>
                                        <p:tgtEl>
                                          <p:spTgt spid="1567"/>
                                        </p:tgtEl>
                                        <p:attrNameLst>
                                          <p:attrName>r</p:attrName>
                                        </p:attrNameLst>
                                      </p:cBhvr>
                                    </p:animRot>
                                    <p:animRot by="-1500000">
                                      <p:cBhvr>
                                        <p:cTn id="8" dur="125" fill="hold">
                                          <p:stCondLst>
                                            <p:cond delay="125"/>
                                          </p:stCondLst>
                                        </p:cTn>
                                        <p:tgtEl>
                                          <p:spTgt spid="1567"/>
                                        </p:tgtEl>
                                        <p:attrNameLst>
                                          <p:attrName>r</p:attrName>
                                        </p:attrNameLst>
                                      </p:cBhvr>
                                    </p:animRot>
                                    <p:animRot by="-1500000">
                                      <p:cBhvr>
                                        <p:cTn id="9" dur="125" fill="hold">
                                          <p:stCondLst>
                                            <p:cond delay="250"/>
                                          </p:stCondLst>
                                        </p:cTn>
                                        <p:tgtEl>
                                          <p:spTgt spid="1567"/>
                                        </p:tgtEl>
                                        <p:attrNameLst>
                                          <p:attrName>r</p:attrName>
                                        </p:attrNameLst>
                                      </p:cBhvr>
                                    </p:animRot>
                                    <p:animRot by="1500000">
                                      <p:cBhvr>
                                        <p:cTn id="10" dur="125" fill="hold">
                                          <p:stCondLst>
                                            <p:cond delay="375"/>
                                          </p:stCondLst>
                                        </p:cTn>
                                        <p:tgtEl>
                                          <p:spTgt spid="15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093F87-74DF-7629-0D49-EC1CD6BD3829}"/>
              </a:ext>
            </a:extLst>
          </p:cNvPr>
          <p:cNvPicPr>
            <a:picLocks noChangeAspect="1"/>
          </p:cNvPicPr>
          <p:nvPr/>
        </p:nvPicPr>
        <p:blipFill>
          <a:blip r:embed="rId2"/>
          <a:stretch>
            <a:fillRect/>
          </a:stretch>
        </p:blipFill>
        <p:spPr>
          <a:xfrm>
            <a:off x="-924560" y="636607"/>
            <a:ext cx="11084560" cy="4635661"/>
          </a:xfrm>
          <a:prstGeom prst="rect">
            <a:avLst/>
          </a:prstGeom>
        </p:spPr>
      </p:pic>
      <p:sp>
        <p:nvSpPr>
          <p:cNvPr id="5" name="TextBox 4">
            <a:extLst>
              <a:ext uri="{FF2B5EF4-FFF2-40B4-BE49-F238E27FC236}">
                <a16:creationId xmlns:a16="http://schemas.microsoft.com/office/drawing/2014/main" id="{A5CEB4E5-39F4-D03D-565E-1B8558877405}"/>
              </a:ext>
            </a:extLst>
          </p:cNvPr>
          <p:cNvSpPr txBox="1"/>
          <p:nvPr/>
        </p:nvSpPr>
        <p:spPr>
          <a:xfrm rot="21289136">
            <a:off x="3226096" y="1409663"/>
            <a:ext cx="3215780" cy="1881990"/>
          </a:xfrm>
          <a:prstGeom prst="rect">
            <a:avLst/>
          </a:prstGeom>
          <a:noFill/>
        </p:spPr>
        <p:txBody>
          <a:bodyPr wrap="square">
            <a:spAutoFit/>
          </a:bodyPr>
          <a:lstStyle/>
          <a:p>
            <a:pPr marL="0" indent="0" algn="ctr">
              <a:lnSpc>
                <a:spcPct val="150000"/>
              </a:lnSpc>
              <a:buNone/>
            </a:pPr>
            <a:r>
              <a:rPr lang="en-US" sz="2000" b="1" dirty="0" err="1">
                <a:solidFill>
                  <a:schemeClr val="accent1">
                    <a:lumMod val="50000"/>
                  </a:schemeClr>
                </a:solidFill>
                <a:latin typeface="Arial" panose="020B0604020202020204" pitchFamily="34" charset="0"/>
                <a:cs typeface="Arial" panose="020B0604020202020204" pitchFamily="34" charset="0"/>
              </a:rPr>
              <a:t>Nếu</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phát</a:t>
            </a:r>
            <a:r>
              <a:rPr lang="en-US" sz="2000" b="1" dirty="0">
                <a:solidFill>
                  <a:schemeClr val="accent1">
                    <a:lumMod val="50000"/>
                  </a:schemeClr>
                </a:solidFill>
                <a:latin typeface="Arial" panose="020B0604020202020204" pitchFamily="34" charset="0"/>
                <a:cs typeface="Arial" panose="020B0604020202020204" pitchFamily="34" charset="0"/>
              </a:rPr>
              <a:t> hiện </a:t>
            </a:r>
            <a:r>
              <a:rPr lang="en-US" sz="2000" b="1" dirty="0" err="1">
                <a:solidFill>
                  <a:schemeClr val="accent1">
                    <a:lumMod val="50000"/>
                  </a:schemeClr>
                </a:solidFill>
                <a:latin typeface="Arial" panose="020B0604020202020204" pitchFamily="34" charset="0"/>
                <a:cs typeface="Arial" panose="020B0604020202020204" pitchFamily="34" charset="0"/>
              </a:rPr>
              <a:t>ra</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những</a:t>
            </a:r>
            <a:r>
              <a:rPr lang="en-US" sz="2000" b="1" dirty="0">
                <a:solidFill>
                  <a:schemeClr val="accent1">
                    <a:lumMod val="50000"/>
                  </a:schemeClr>
                </a:solidFill>
                <a:latin typeface="Arial" panose="020B0604020202020204" pitchFamily="34" charset="0"/>
                <a:cs typeface="Arial" panose="020B0604020202020204" pitchFamily="34" charset="0"/>
              </a:rPr>
              <a:t> người </a:t>
            </a:r>
            <a:r>
              <a:rPr lang="en-US" sz="2000" b="1" dirty="0" err="1">
                <a:solidFill>
                  <a:schemeClr val="accent1">
                    <a:lumMod val="50000"/>
                  </a:schemeClr>
                </a:solidFill>
                <a:latin typeface="Arial" panose="020B0604020202020204" pitchFamily="34" charset="0"/>
                <a:cs typeface="Arial" panose="020B0604020202020204" pitchFamily="34" charset="0"/>
              </a:rPr>
              <a:t>thực</a:t>
            </a:r>
            <a:r>
              <a:rPr lang="en-US" sz="2000" b="1" dirty="0">
                <a:solidFill>
                  <a:schemeClr val="accent1">
                    <a:lumMod val="50000"/>
                  </a:schemeClr>
                </a:solidFill>
                <a:latin typeface="Arial" panose="020B0604020202020204" pitchFamily="34" charset="0"/>
                <a:cs typeface="Arial" panose="020B0604020202020204" pitchFamily="34" charset="0"/>
              </a:rPr>
              <a:t> hiện </a:t>
            </a:r>
            <a:r>
              <a:rPr lang="en-US" sz="2000" b="1" dirty="0" err="1">
                <a:solidFill>
                  <a:schemeClr val="accent1">
                    <a:lumMod val="50000"/>
                  </a:schemeClr>
                </a:solidFill>
                <a:latin typeface="Arial" panose="020B0604020202020204" pitchFamily="34" charset="0"/>
                <a:cs typeface="Arial" panose="020B0604020202020204" pitchFamily="34" charset="0"/>
              </a:rPr>
              <a:t>hành</a:t>
            </a:r>
            <a:r>
              <a:rPr lang="en-US" sz="2000" b="1" dirty="0">
                <a:solidFill>
                  <a:schemeClr val="accent1">
                    <a:lumMod val="50000"/>
                  </a:schemeClr>
                </a:solidFill>
                <a:latin typeface="Arial" panose="020B0604020202020204" pitchFamily="34" charset="0"/>
                <a:cs typeface="Arial" panose="020B0604020202020204" pitchFamily="34" charset="0"/>
              </a:rPr>
              <a:t> vi </a:t>
            </a:r>
            <a:r>
              <a:rPr lang="en-US" sz="2000" b="1" dirty="0" err="1">
                <a:solidFill>
                  <a:schemeClr val="accent1">
                    <a:lumMod val="50000"/>
                  </a:schemeClr>
                </a:solidFill>
                <a:latin typeface="Arial" panose="020B0604020202020204" pitchFamily="34" charset="0"/>
                <a:cs typeface="Arial" panose="020B0604020202020204" pitchFamily="34" charset="0"/>
              </a:rPr>
              <a:t>vi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phạm</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pháp</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luật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em</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sẽ</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xử</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lí</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như</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thế</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nào</a:t>
            </a:r>
            <a:r>
              <a:rPr lang="en-US" sz="2000" b="1" dirty="0">
                <a:solidFill>
                  <a:schemeClr val="accent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843386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94661CA-6A9C-BDCF-DE52-BA1A83B5AFC5}"/>
              </a:ext>
            </a:extLst>
          </p:cNvPr>
          <p:cNvSpPr>
            <a:spLocks noGrp="1"/>
          </p:cNvSpPr>
          <p:nvPr/>
        </p:nvSpPr>
        <p:spPr>
          <a:xfrm>
            <a:off x="418781" y="1932769"/>
            <a:ext cx="4871676" cy="2629683"/>
          </a:xfrm>
          <a:prstGeom prst="rect">
            <a:avLst/>
          </a:prstGeom>
          <a:solidFill>
            <a:schemeClr val="accent4">
              <a:lumMod val="20000"/>
              <a:lumOff val="80000"/>
            </a:schemeClr>
          </a:solidFill>
          <a:ln>
            <a:solidFill>
              <a:schemeClr val="accent5"/>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Trường</a:t>
            </a:r>
            <a:r>
              <a:rPr lang="en-US" sz="1400" dirty="0">
                <a:latin typeface="Arial" panose="020B0604020202020204" pitchFamily="34" charset="0"/>
                <a:cs typeface="Arial" panose="020B0604020202020204" pitchFamily="34" charset="0"/>
              </a:rPr>
              <a:t> THCS M đã </a:t>
            </a:r>
            <a:r>
              <a:rPr lang="en-US" sz="1400" dirty="0" err="1">
                <a:latin typeface="Arial" panose="020B0604020202020204" pitchFamily="34" charset="0"/>
                <a:cs typeface="Arial" panose="020B0604020202020204" pitchFamily="34" charset="0"/>
              </a:rPr>
              <a:t>tổ</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chức</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a:t>
            </a:r>
            <a:r>
              <a:rPr lang="en-US" sz="1400" i="1" dirty="0" err="1">
                <a:latin typeface="Arial" panose="020B0604020202020204" pitchFamily="34" charset="0"/>
                <a:cs typeface="Arial" panose="020B0604020202020204" pitchFamily="34" charset="0"/>
              </a:rPr>
              <a:t>Lễ</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phát</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động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và</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tuyên</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truyền</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về</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phòng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chống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tệ</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nạn</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xã</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hội</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trong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nhà</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trường</a:t>
            </a:r>
            <a:r>
              <a:rPr lang="en-US" sz="1400" i="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nhằm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mục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đích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nâng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cao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nhận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thức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hiểu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trong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đội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ngũ</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cán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bộ</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giáo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viên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nhân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viên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học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sinh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về</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hiểm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hoạ</a:t>
            </a:r>
            <a:r>
              <a:rPr lang="en-US" sz="1400" dirty="0">
                <a:latin typeface="Arial" panose="020B0604020202020204" pitchFamily="34" charset="0"/>
                <a:cs typeface="Arial" panose="020B0604020202020204" pitchFamily="34" charset="0"/>
              </a:rPr>
              <a:t>, tác </a:t>
            </a:r>
            <a:r>
              <a:rPr lang="en-US" sz="1400" dirty="0" err="1">
                <a:latin typeface="Arial" panose="020B0604020202020204" pitchFamily="34" charset="0"/>
                <a:cs typeface="Arial" panose="020B0604020202020204" pitchFamily="34" charset="0"/>
              </a:rPr>
              <a:t>hại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của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tệ</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nạn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xã</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hội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đối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với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bản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thân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gia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đình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và</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xã</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hội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Bạn</a:t>
            </a:r>
            <a:r>
              <a:rPr lang="en-US" sz="1400" dirty="0">
                <a:latin typeface="Arial" panose="020B0604020202020204" pitchFamily="34" charset="0"/>
                <a:cs typeface="Arial" panose="020B0604020202020204" pitchFamily="34" charset="0"/>
              </a:rPr>
              <a:t> H ở </a:t>
            </a:r>
            <a:r>
              <a:rPr lang="en-US" sz="1400" dirty="0" err="1">
                <a:latin typeface="Arial" panose="020B0604020202020204" pitchFamily="34" charset="0"/>
                <a:cs typeface="Arial" panose="020B0604020202020204" pitchFamily="34" charset="0"/>
              </a:rPr>
              <a:t>lớp</a:t>
            </a:r>
            <a:r>
              <a:rPr lang="en-US" sz="1400" dirty="0">
                <a:latin typeface="Arial" panose="020B0604020202020204" pitchFamily="34" charset="0"/>
                <a:cs typeface="Arial" panose="020B0604020202020204" pitchFamily="34" charset="0"/>
              </a:rPr>
              <a:t> 7A </a:t>
            </a:r>
            <a:r>
              <a:rPr lang="en-US" sz="1400" dirty="0" err="1">
                <a:latin typeface="Arial" panose="020B0604020202020204" pitchFamily="34" charset="0"/>
                <a:cs typeface="Arial" panose="020B0604020202020204" pitchFamily="34" charset="0"/>
              </a:rPr>
              <a:t>cho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rằng</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a:t>
            </a:r>
            <a:r>
              <a:rPr lang="en-US" sz="1400" i="1" dirty="0" err="1">
                <a:latin typeface="Arial" panose="020B0604020202020204" pitchFamily="34" charset="0"/>
                <a:cs typeface="Arial" panose="020B0604020202020204" pitchFamily="34" charset="0"/>
              </a:rPr>
              <a:t>Là</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học</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sinh</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chúng</a:t>
            </a:r>
            <a:r>
              <a:rPr lang="en-US" sz="1400" i="1" dirty="0">
                <a:latin typeface="Arial" panose="020B0604020202020204" pitchFamily="34" charset="0"/>
                <a:cs typeface="Arial" panose="020B0604020202020204" pitchFamily="34" charset="0"/>
              </a:rPr>
              <a:t> ta </a:t>
            </a:r>
            <a:r>
              <a:rPr lang="en-US" sz="1400" i="1" dirty="0" err="1">
                <a:latin typeface="Arial" panose="020B0604020202020204" pitchFamily="34" charset="0"/>
                <a:cs typeface="Arial" panose="020B0604020202020204" pitchFamily="34" charset="0"/>
              </a:rPr>
              <a:t>nên</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tập</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trung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vào</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học</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tập</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để</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đạt</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điểm</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cao</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không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nên</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tham</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gia</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vào</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các</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hoạt</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động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khác</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 </a:t>
            </a:r>
            <a:r>
              <a:rPr lang="en-US" sz="1400" dirty="0" err="1">
                <a:latin typeface="Arial" panose="020B0604020202020204" pitchFamily="34" charset="0"/>
                <a:cs typeface="Arial" panose="020B0604020202020204" pitchFamily="34" charset="0"/>
              </a:rPr>
              <a:t>và</a:t>
            </a:r>
            <a:r>
              <a:rPr lang="en-US" sz="1400" dirty="0">
                <a:latin typeface="Arial" panose="020B0604020202020204" pitchFamily="34" charset="0"/>
                <a:cs typeface="Arial" panose="020B0604020202020204" pitchFamily="34" charset="0"/>
              </a:rPr>
              <a:t> một </a:t>
            </a:r>
            <a:r>
              <a:rPr lang="en-US" sz="1400" dirty="0" err="1">
                <a:latin typeface="Arial" panose="020B0604020202020204" pitchFamily="34" charset="0"/>
                <a:cs typeface="Arial" panose="020B0604020202020204" pitchFamily="34" charset="0"/>
              </a:rPr>
              <a:t>số</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bạn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cùng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lớp</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không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đồng</a:t>
            </a:r>
            <a:r>
              <a:rPr lang="en-US" sz="1400" dirty="0">
                <a:latin typeface="Arial" panose="020B0604020202020204" pitchFamily="34" charset="0"/>
                <a:cs typeface="Arial" panose="020B0604020202020204" pitchFamily="34" charset="0"/>
              </a:rPr>
              <a:t> ý </a:t>
            </a:r>
            <a:r>
              <a:rPr lang="en-US" sz="1400" dirty="0" err="1">
                <a:latin typeface="Arial" panose="020B0604020202020204" pitchFamily="34" charset="0"/>
                <a:cs typeface="Arial" panose="020B0604020202020204" pitchFamily="34" charset="0"/>
              </a:rPr>
              <a:t>với</a:t>
            </a:r>
            <a:r>
              <a:rPr lang="en-US" sz="1400" dirty="0">
                <a:latin typeface="Arial" panose="020B0604020202020204" pitchFamily="34" charset="0"/>
                <a:cs typeface="Arial" panose="020B0604020202020204" pitchFamily="34" charset="0"/>
              </a:rPr>
              <a:t> ý </a:t>
            </a:r>
            <a:r>
              <a:rPr lang="en-US" sz="1400" dirty="0" err="1">
                <a:latin typeface="Arial" panose="020B0604020202020204" pitchFamily="34" charset="0"/>
                <a:cs typeface="Arial" panose="020B0604020202020204" pitchFamily="34" charset="0"/>
              </a:rPr>
              <a:t>kiến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của</a:t>
            </a:r>
            <a:r>
              <a:rPr lang="en-US" sz="1400" dirty="0">
                <a:latin typeface="Arial" panose="020B0604020202020204" pitchFamily="34" charset="0"/>
                <a:cs typeface="Arial" panose="020B0604020202020204" pitchFamily="34" charset="0"/>
              </a:rPr>
              <a:t> H, </a:t>
            </a:r>
            <a:r>
              <a:rPr lang="en-US" sz="1400" dirty="0" err="1">
                <a:latin typeface="Arial" panose="020B0604020202020204" pitchFamily="34" charset="0"/>
                <a:cs typeface="Arial" panose="020B0604020202020204" pitchFamily="34" charset="0"/>
              </a:rPr>
              <a:t>dẫn</a:t>
            </a:r>
            <a:r>
              <a:rPr lang="en-US" sz="1400" dirty="0">
                <a:latin typeface="Arial" panose="020B0604020202020204" pitchFamily="34" charset="0"/>
                <a:cs typeface="Arial" panose="020B0604020202020204" pitchFamily="34" charset="0"/>
              </a:rPr>
              <a:t> đến </a:t>
            </a:r>
            <a:r>
              <a:rPr lang="en-US" sz="1400" dirty="0" err="1">
                <a:latin typeface="Arial" panose="020B0604020202020204" pitchFamily="34" charset="0"/>
                <a:cs typeface="Arial" panose="020B0604020202020204" pitchFamily="34" charset="0"/>
              </a:rPr>
              <a:t>tranh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luận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không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có</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hồi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kết</a:t>
            </a:r>
            <a:r>
              <a:rPr lang="en-US" sz="14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39512C6A-4D60-66C8-39A3-EADAE335F121}"/>
              </a:ext>
            </a:extLst>
          </p:cNvPr>
          <p:cNvSpPr txBox="1"/>
          <p:nvPr/>
        </p:nvSpPr>
        <p:spPr>
          <a:xfrm>
            <a:off x="5448300" y="1932769"/>
            <a:ext cx="2984500" cy="923330"/>
          </a:xfrm>
          <a:prstGeom prst="rect">
            <a:avLst/>
          </a:prstGeom>
          <a:noFill/>
        </p:spPr>
        <p:txBody>
          <a:bodyPr wrap="square">
            <a:spAutoFit/>
          </a:bodyPr>
          <a:lstStyle/>
          <a:p>
            <a:pPr marL="0" indent="0" algn="ctr">
              <a:buNone/>
            </a:pPr>
            <a:r>
              <a:rPr lang="en-US" sz="1800" b="1" dirty="0" err="1">
                <a:solidFill>
                  <a:schemeClr val="bg1"/>
                </a:solidFill>
                <a:latin typeface="Arial" panose="020B0604020202020204" pitchFamily="34" charset="0"/>
                <a:cs typeface="Arial" panose="020B0604020202020204" pitchFamily="34" charset="0"/>
              </a:rPr>
              <a:t>Em</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có</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đồng</a:t>
            </a:r>
            <a:r>
              <a:rPr lang="en-US" sz="1800" b="1" dirty="0">
                <a:solidFill>
                  <a:schemeClr val="bg1"/>
                </a:solidFill>
                <a:latin typeface="Arial" panose="020B0604020202020204" pitchFamily="34" charset="0"/>
                <a:cs typeface="Arial" panose="020B0604020202020204" pitchFamily="34" charset="0"/>
              </a:rPr>
              <a:t> ý </a:t>
            </a:r>
            <a:r>
              <a:rPr lang="en-US" sz="1800" b="1" dirty="0" err="1">
                <a:solidFill>
                  <a:schemeClr val="bg1"/>
                </a:solidFill>
                <a:latin typeface="Arial" panose="020B0604020202020204" pitchFamily="34" charset="0"/>
                <a:cs typeface="Arial" panose="020B0604020202020204" pitchFamily="34" charset="0"/>
              </a:rPr>
              <a:t>với</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quan</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điểm</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của</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bạn</a:t>
            </a:r>
            <a:r>
              <a:rPr lang="en-US" sz="1800" b="1" dirty="0">
                <a:solidFill>
                  <a:schemeClr val="bg1"/>
                </a:solidFill>
                <a:latin typeface="Arial" panose="020B0604020202020204" pitchFamily="34" charset="0"/>
                <a:cs typeface="Arial" panose="020B0604020202020204" pitchFamily="34" charset="0"/>
              </a:rPr>
              <a:t> H </a:t>
            </a:r>
            <a:r>
              <a:rPr lang="en-US" sz="1800" b="1" dirty="0" err="1">
                <a:solidFill>
                  <a:schemeClr val="bg1"/>
                </a:solidFill>
                <a:latin typeface="Arial" panose="020B0604020202020204" pitchFamily="34" charset="0"/>
                <a:cs typeface="Arial" panose="020B0604020202020204" pitchFamily="34" charset="0"/>
              </a:rPr>
              <a:t>không</a:t>
            </a:r>
            <a:r>
              <a:rPr lang="en-US" sz="1800" b="1" dirty="0">
                <a:solidFill>
                  <a:schemeClr val="bg1"/>
                </a:solidFill>
                <a:latin typeface="Arial" panose="020B0604020202020204" pitchFamily="34" charset="0"/>
                <a:cs typeface="Arial" panose="020B0604020202020204" pitchFamily="34" charset="0"/>
              </a:rPr>
              <a:t>? Vì </a:t>
            </a:r>
            <a:r>
              <a:rPr lang="en-US" sz="1800" b="1" dirty="0" err="1">
                <a:solidFill>
                  <a:schemeClr val="bg1"/>
                </a:solidFill>
                <a:latin typeface="Arial" panose="020B0604020202020204" pitchFamily="34" charset="0"/>
                <a:cs typeface="Arial" panose="020B0604020202020204" pitchFamily="34" charset="0"/>
              </a:rPr>
              <a:t>sao</a:t>
            </a:r>
            <a:r>
              <a:rPr lang="en-US" sz="1800" b="1" dirty="0">
                <a:solidFill>
                  <a:schemeClr val="bg1"/>
                </a:solidFill>
                <a:latin typeface="Arial" panose="020B0604020202020204" pitchFamily="34" charset="0"/>
                <a:cs typeface="Arial" panose="020B0604020202020204" pitchFamily="34" charset="0"/>
              </a:rPr>
              <a:t>?</a:t>
            </a:r>
          </a:p>
        </p:txBody>
      </p:sp>
      <p:sp>
        <p:nvSpPr>
          <p:cNvPr id="5" name="Title 1">
            <a:extLst>
              <a:ext uri="{FF2B5EF4-FFF2-40B4-BE49-F238E27FC236}">
                <a16:creationId xmlns:a16="http://schemas.microsoft.com/office/drawing/2014/main" id="{B5D419EA-E458-C224-4FFF-4C17D02A17FC}"/>
              </a:ext>
            </a:extLst>
          </p:cNvPr>
          <p:cNvSpPr txBox="1">
            <a:spLocks/>
          </p:cNvSpPr>
          <p:nvPr/>
        </p:nvSpPr>
        <p:spPr>
          <a:xfrm>
            <a:off x="3292202" y="-89621"/>
            <a:ext cx="2559596" cy="668806"/>
          </a:xfrm>
          <a:prstGeom prst="rect">
            <a:avLst/>
          </a:prstGeom>
          <a:solidFill>
            <a:schemeClr val="accent2">
              <a:lumMod val="5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rgbClr val="FFD43F"/>
                </a:solidFill>
                <a:latin typeface="SVN-Cookies" panose="02040603050506020204" pitchFamily="18" charset="0"/>
                <a:cs typeface="Arial" panose="020B0604020202020204" pitchFamily="34" charset="0"/>
              </a:rPr>
              <a:t>NHIỆM VỤ 2</a:t>
            </a:r>
          </a:p>
        </p:txBody>
      </p:sp>
      <p:sp>
        <p:nvSpPr>
          <p:cNvPr id="7" name="TextBox 6">
            <a:extLst>
              <a:ext uri="{FF2B5EF4-FFF2-40B4-BE49-F238E27FC236}">
                <a16:creationId xmlns:a16="http://schemas.microsoft.com/office/drawing/2014/main" id="{C88A99FC-88BB-1F93-D8E6-88AAB174B67C}"/>
              </a:ext>
            </a:extLst>
          </p:cNvPr>
          <p:cNvSpPr txBox="1"/>
          <p:nvPr/>
        </p:nvSpPr>
        <p:spPr>
          <a:xfrm>
            <a:off x="1325132" y="450877"/>
            <a:ext cx="6616700" cy="369332"/>
          </a:xfrm>
          <a:prstGeom prst="rect">
            <a:avLst/>
          </a:prstGeom>
          <a:solidFill>
            <a:schemeClr val="accent2">
              <a:lumMod val="50000"/>
            </a:schemeClr>
          </a:solidFill>
        </p:spPr>
        <p:txBody>
          <a:bodyPr wrap="square">
            <a:spAutoFit/>
          </a:bodyPr>
          <a:lstStyle/>
          <a:p>
            <a:pPr marL="0" indent="0">
              <a:buNone/>
            </a:pPr>
            <a:r>
              <a:rPr lang="en-US" sz="1800" b="1" dirty="0" err="1">
                <a:solidFill>
                  <a:schemeClr val="bg1"/>
                </a:solidFill>
                <a:latin typeface="Arial" panose="020B0604020202020204" pitchFamily="34" charset="0"/>
                <a:cs typeface="Arial" panose="020B0604020202020204" pitchFamily="34" charset="0"/>
              </a:rPr>
              <a:t>Em</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hãy</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đọc</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tình</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huống</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trong</a:t>
            </a:r>
            <a:r>
              <a:rPr lang="en-US" sz="1800" b="1" dirty="0">
                <a:solidFill>
                  <a:schemeClr val="bg1"/>
                </a:solidFill>
                <a:latin typeface="Arial" panose="020B0604020202020204" pitchFamily="34" charset="0"/>
                <a:cs typeface="Arial" panose="020B0604020202020204" pitchFamily="34" charset="0"/>
              </a:rPr>
              <a:t> SGK tr. 58 </a:t>
            </a:r>
            <a:r>
              <a:rPr lang="en-US" sz="1800" b="1" dirty="0" err="1">
                <a:solidFill>
                  <a:schemeClr val="bg1"/>
                </a:solidFill>
                <a:latin typeface="Arial" panose="020B0604020202020204" pitchFamily="34" charset="0"/>
                <a:cs typeface="Arial" panose="020B0604020202020204" pitchFamily="34" charset="0"/>
              </a:rPr>
              <a:t>và</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trả</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lời</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câu</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hỏi</a:t>
            </a:r>
            <a:r>
              <a:rPr lang="en-US" sz="1800" b="1" dirty="0">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8E904BDE-7160-0D33-7B82-EFAFA1B4F400}"/>
              </a:ext>
            </a:extLst>
          </p:cNvPr>
          <p:cNvSpPr txBox="1"/>
          <p:nvPr/>
        </p:nvSpPr>
        <p:spPr>
          <a:xfrm>
            <a:off x="-362099" y="1024506"/>
            <a:ext cx="6555289" cy="584775"/>
          </a:xfrm>
          <a:prstGeom prst="rect">
            <a:avLst/>
          </a:prstGeom>
          <a:noFill/>
        </p:spPr>
        <p:txBody>
          <a:bodyPr wrap="square">
            <a:spAutoFit/>
          </a:bodyPr>
          <a:lstStyle/>
          <a:p>
            <a:pPr marL="0" indent="0" algn="ctr">
              <a:buNone/>
            </a:pPr>
            <a:r>
              <a:rPr lang="en-US" sz="1600" b="1" dirty="0" err="1">
                <a:solidFill>
                  <a:schemeClr val="accent3"/>
                </a:solidFill>
                <a:latin typeface="Arial" panose="020B0604020202020204" pitchFamily="34" charset="0"/>
                <a:cs typeface="Arial" panose="020B0604020202020204" pitchFamily="34" charset="0"/>
              </a:rPr>
              <a:t>Tại</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sao</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trường</a:t>
            </a:r>
            <a:r>
              <a:rPr lang="en-US" sz="1600" b="1" dirty="0">
                <a:solidFill>
                  <a:schemeClr val="accent3"/>
                </a:solidFill>
                <a:latin typeface="Arial" panose="020B0604020202020204" pitchFamily="34" charset="0"/>
                <a:cs typeface="Arial" panose="020B0604020202020204" pitchFamily="34" charset="0"/>
              </a:rPr>
              <a:t> M </a:t>
            </a:r>
            <a:r>
              <a:rPr lang="en-US" sz="1600" b="1" dirty="0" err="1">
                <a:solidFill>
                  <a:schemeClr val="accent3"/>
                </a:solidFill>
                <a:latin typeface="Arial" panose="020B0604020202020204" pitchFamily="34" charset="0"/>
                <a:cs typeface="Arial" panose="020B0604020202020204" pitchFamily="34" charset="0"/>
              </a:rPr>
              <a:t>tổ</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chức</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Lễ</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phát</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động</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và</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tuyên</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truyền</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về</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phòng</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chống</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tệ</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nạn</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xã</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hội</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trong</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nhà</a:t>
            </a:r>
            <a:r>
              <a:rPr lang="en-US" sz="1600" b="1" dirty="0">
                <a:solidFill>
                  <a:schemeClr val="accent3"/>
                </a:solidFill>
                <a:latin typeface="Arial" panose="020B0604020202020204" pitchFamily="34" charset="0"/>
                <a:cs typeface="Arial" panose="020B0604020202020204" pitchFamily="34" charset="0"/>
              </a:rPr>
              <a:t> </a:t>
            </a:r>
            <a:r>
              <a:rPr lang="en-US" sz="1600" b="1" dirty="0" err="1">
                <a:solidFill>
                  <a:schemeClr val="accent3"/>
                </a:solidFill>
                <a:latin typeface="Arial" panose="020B0604020202020204" pitchFamily="34" charset="0"/>
                <a:cs typeface="Arial" panose="020B0604020202020204" pitchFamily="34" charset="0"/>
              </a:rPr>
              <a:t>trường</a:t>
            </a:r>
            <a:r>
              <a:rPr lang="en-US" sz="1600" b="1" dirty="0">
                <a:solidFill>
                  <a:schemeClr val="accent3"/>
                </a:solidFill>
                <a:latin typeface="Arial" panose="020B0604020202020204" pitchFamily="34" charset="0"/>
                <a:cs typeface="Arial" panose="020B0604020202020204" pitchFamily="34" charset="0"/>
              </a:rPr>
              <a:t>”?</a:t>
            </a:r>
          </a:p>
        </p:txBody>
      </p:sp>
      <p:pic>
        <p:nvPicPr>
          <p:cNvPr id="10" name="Picture 2" descr="All Photo Png Clipart - Male Teacher Clipart Png, Transparent Png ,  Transparent Png Image - PNGitem">
            <a:extLst>
              <a:ext uri="{FF2B5EF4-FFF2-40B4-BE49-F238E27FC236}">
                <a16:creationId xmlns:a16="http://schemas.microsoft.com/office/drawing/2014/main" id="{F7DA0FA7-0962-AFDD-F1FF-9A7B1597457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952" b="92892" l="10000" r="90000">
                        <a14:foregroundMark x1="53372" y1="27831" x2="51512" y2="42289"/>
                        <a14:foregroundMark x1="67791" y1="27952" x2="65930" y2="35904"/>
                        <a14:foregroundMark x1="63721" y1="8072" x2="63721" y2="8072"/>
                        <a14:foregroundMark x1="24186" y1="64940" x2="24186" y2="64940"/>
                        <a14:foregroundMark x1="23721" y1="61807" x2="25698" y2="68554"/>
                        <a14:foregroundMark x1="62907" y1="59398" x2="51977" y2="86265"/>
                        <a14:foregroundMark x1="53488" y1="61928" x2="66977" y2="79036"/>
                        <a14:foregroundMark x1="65698" y1="58193" x2="59535" y2="77590"/>
                        <a14:foregroundMark x1="56512" y1="59880" x2="53140" y2="64578"/>
                        <a14:foregroundMark x1="49070" y1="92169" x2="54419" y2="9289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04371">
            <a:off x="6819749" y="2637061"/>
            <a:ext cx="2196518" cy="211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3497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944B1000-C4BE-93FF-E3AC-4E56CACFF913}"/>
              </a:ext>
            </a:extLst>
          </p:cNvPr>
          <p:cNvPicPr>
            <a:picLocks noChangeAspect="1"/>
          </p:cNvPicPr>
          <p:nvPr/>
        </p:nvPicPr>
        <p:blipFill>
          <a:blip r:embed="rId2"/>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792CD0C0-E731-ACF1-C365-14C013C54D4D}"/>
              </a:ext>
            </a:extLst>
          </p:cNvPr>
          <p:cNvSpPr txBox="1"/>
          <p:nvPr/>
        </p:nvSpPr>
        <p:spPr>
          <a:xfrm>
            <a:off x="1917699" y="1151425"/>
            <a:ext cx="4896758" cy="1420325"/>
          </a:xfrm>
          <a:prstGeom prst="rect">
            <a:avLst/>
          </a:prstGeom>
          <a:noFill/>
        </p:spPr>
        <p:txBody>
          <a:bodyPr wrap="square">
            <a:spAutoFit/>
          </a:bodyPr>
          <a:lstStyle/>
          <a:p>
            <a:pPr marL="0" indent="0" algn="ctr">
              <a:lnSpc>
                <a:spcPct val="150000"/>
              </a:lnSpc>
              <a:buNone/>
            </a:pPr>
            <a:r>
              <a:rPr lang="en-US" sz="2000" b="1" dirty="0" err="1">
                <a:solidFill>
                  <a:schemeClr val="accent6"/>
                </a:solidFill>
                <a:latin typeface="Arial" panose="020B0604020202020204" pitchFamily="34" charset="0"/>
                <a:cs typeface="Arial" panose="020B0604020202020204" pitchFamily="34" charset="0"/>
              </a:rPr>
              <a:t>Nếu</a:t>
            </a:r>
            <a:r>
              <a:rPr lang="en-US" sz="2000" b="1" dirty="0">
                <a:solidFill>
                  <a:schemeClr val="accent6"/>
                </a:solidFill>
                <a:latin typeface="Arial" panose="020B0604020202020204" pitchFamily="34" charset="0"/>
                <a:cs typeface="Arial" panose="020B0604020202020204" pitchFamily="34" charset="0"/>
              </a:rPr>
              <a:t> là </a:t>
            </a:r>
            <a:r>
              <a:rPr lang="en-US" sz="2000" b="1" dirty="0" err="1">
                <a:solidFill>
                  <a:schemeClr val="accent6"/>
                </a:solidFill>
                <a:latin typeface="Arial" panose="020B0604020202020204" pitchFamily="34" charset="0"/>
                <a:cs typeface="Arial" panose="020B0604020202020204" pitchFamily="34" charset="0"/>
              </a:rPr>
              <a:t>học</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sinh</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của</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trường</a:t>
            </a:r>
            <a:r>
              <a:rPr lang="en-US" sz="2000" b="1" dirty="0">
                <a:solidFill>
                  <a:schemeClr val="accent6"/>
                </a:solidFill>
                <a:latin typeface="Arial" panose="020B0604020202020204" pitchFamily="34" charset="0"/>
                <a:cs typeface="Arial" panose="020B0604020202020204" pitchFamily="34" charset="0"/>
              </a:rPr>
              <a:t> THCS M, </a:t>
            </a:r>
            <a:r>
              <a:rPr lang="en-US" sz="2000" b="1" dirty="0" err="1">
                <a:solidFill>
                  <a:schemeClr val="accent6"/>
                </a:solidFill>
                <a:latin typeface="Arial" panose="020B0604020202020204" pitchFamily="34" charset="0"/>
                <a:cs typeface="Arial" panose="020B0604020202020204" pitchFamily="34" charset="0"/>
              </a:rPr>
              <a:t>em</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sẽ</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tham</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gia</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hoạt</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động</a:t>
            </a:r>
            <a:r>
              <a:rPr lang="en-US" sz="2000" b="1" dirty="0">
                <a:solidFill>
                  <a:schemeClr val="accent6"/>
                </a:solidFill>
                <a:latin typeface="Arial" panose="020B0604020202020204" pitchFamily="34" charset="0"/>
                <a:cs typeface="Arial" panose="020B0604020202020204" pitchFamily="34" charset="0"/>
              </a:rPr>
              <a:t> này </a:t>
            </a:r>
            <a:r>
              <a:rPr lang="en-US" sz="2000" b="1" dirty="0" err="1">
                <a:solidFill>
                  <a:schemeClr val="accent6"/>
                </a:solidFill>
                <a:latin typeface="Arial" panose="020B0604020202020204" pitchFamily="34" charset="0"/>
                <a:cs typeface="Arial" panose="020B0604020202020204" pitchFamily="34" charset="0"/>
              </a:rPr>
              <a:t>với</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tinh</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thần</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như</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thế</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nào</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Tại</a:t>
            </a:r>
            <a:r>
              <a:rPr lang="en-US" sz="2000" b="1" dirty="0">
                <a:solidFill>
                  <a:schemeClr val="accent6"/>
                </a:solidFill>
                <a:latin typeface="Arial" panose="020B0604020202020204" pitchFamily="34" charset="0"/>
                <a:cs typeface="Arial" panose="020B0604020202020204" pitchFamily="34" charset="0"/>
              </a:rPr>
              <a:t> </a:t>
            </a:r>
            <a:r>
              <a:rPr lang="en-US" sz="2000" b="1" dirty="0" err="1">
                <a:solidFill>
                  <a:schemeClr val="accent6"/>
                </a:solidFill>
                <a:latin typeface="Arial" panose="020B0604020202020204" pitchFamily="34" charset="0"/>
                <a:cs typeface="Arial" panose="020B0604020202020204" pitchFamily="34" charset="0"/>
              </a:rPr>
              <a:t>sao</a:t>
            </a:r>
            <a:r>
              <a:rPr lang="en-US" sz="2000" b="1" dirty="0">
                <a:solidFill>
                  <a:schemeClr val="accent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3143995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86">
            <a:extLst>
              <a:ext uri="{FF2B5EF4-FFF2-40B4-BE49-F238E27FC236}">
                <a16:creationId xmlns:a16="http://schemas.microsoft.com/office/drawing/2014/main" id="{35BA4FA5-834D-1282-3288-9DE98C4D829B}"/>
              </a:ext>
            </a:extLst>
          </p:cNvPr>
          <p:cNvGrpSpPr/>
          <p:nvPr/>
        </p:nvGrpSpPr>
        <p:grpSpPr>
          <a:xfrm>
            <a:off x="0" y="814550"/>
            <a:ext cx="9216572" cy="4017587"/>
            <a:chOff x="2516470" y="548138"/>
            <a:chExt cx="7443321" cy="4759928"/>
          </a:xfrm>
        </p:grpSpPr>
        <p:sp>
          <p:nvSpPr>
            <p:cNvPr id="7" name="云形 20">
              <a:extLst>
                <a:ext uri="{FF2B5EF4-FFF2-40B4-BE49-F238E27FC236}">
                  <a16:creationId xmlns:a16="http://schemas.microsoft.com/office/drawing/2014/main" id="{78E2398D-1979-012E-1E4F-5F9606427A29}"/>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buClr>
                  <a:srgbClr val="000000"/>
                </a:buClr>
              </a:pPr>
              <a:endParaRPr lang="zh-CN" altLang="en-US" sz="2000" kern="0">
                <a:solidFill>
                  <a:schemeClr val="accent1">
                    <a:lumMod val="50000"/>
                  </a:schemeClr>
                </a:solidFill>
                <a:latin typeface="Arial"/>
                <a:ea typeface="宋体" panose="02010600030101010101" pitchFamily="2" charset="-122"/>
                <a:sym typeface="Arial"/>
              </a:endParaRPr>
            </a:p>
          </p:txBody>
        </p:sp>
        <p:sp>
          <p:nvSpPr>
            <p:cNvPr id="8" name="云形 85">
              <a:extLst>
                <a:ext uri="{FF2B5EF4-FFF2-40B4-BE49-F238E27FC236}">
                  <a16:creationId xmlns:a16="http://schemas.microsoft.com/office/drawing/2014/main" id="{0FEE1971-B449-A7C2-008B-86716A3DF106}"/>
                </a:ext>
              </a:extLst>
            </p:cNvPr>
            <p:cNvSpPr/>
            <p:nvPr/>
          </p:nvSpPr>
          <p:spPr>
            <a:xfrm>
              <a:off x="2630732" y="818421"/>
              <a:ext cx="7144067"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buClr>
                  <a:srgbClr val="000000"/>
                </a:buClr>
              </a:pPr>
              <a:endParaRPr lang="zh-CN" altLang="en-US" sz="2000" kern="0">
                <a:solidFill>
                  <a:schemeClr val="accent1">
                    <a:lumMod val="50000"/>
                  </a:schemeClr>
                </a:solidFill>
                <a:latin typeface="Arial"/>
                <a:ea typeface="宋体" panose="02010600030101010101" pitchFamily="2" charset="-122"/>
                <a:sym typeface="Arial"/>
              </a:endParaRPr>
            </a:p>
          </p:txBody>
        </p:sp>
      </p:grpSp>
      <p:sp>
        <p:nvSpPr>
          <p:cNvPr id="3" name="Content Placeholder 2">
            <a:extLst>
              <a:ext uri="{FF2B5EF4-FFF2-40B4-BE49-F238E27FC236}">
                <a16:creationId xmlns:a16="http://schemas.microsoft.com/office/drawing/2014/main" id="{924F9310-6E61-FAE3-E45B-5DCC284605A4}"/>
              </a:ext>
            </a:extLst>
          </p:cNvPr>
          <p:cNvSpPr>
            <a:spLocks noGrp="1"/>
          </p:cNvSpPr>
          <p:nvPr/>
        </p:nvSpPr>
        <p:spPr>
          <a:xfrm>
            <a:off x="1225401" y="1422412"/>
            <a:ext cx="7188081" cy="296144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70000"/>
              </a:lnSpc>
              <a:buNone/>
            </a:pPr>
            <a:r>
              <a:rPr lang="en-US" sz="2000" dirty="0">
                <a:solidFill>
                  <a:schemeClr val="accent5">
                    <a:lumMod val="75000"/>
                  </a:schemeClr>
                </a:solidFill>
                <a:latin typeface="Arial" panose="020B0604020202020204" pitchFamily="34" charset="0"/>
                <a:cs typeface="Arial" panose="020B0604020202020204" pitchFamily="34" charset="0"/>
              </a:rPr>
              <a:t>a) </a:t>
            </a:r>
            <a:r>
              <a:rPr lang="en-US" sz="2000" dirty="0" err="1">
                <a:solidFill>
                  <a:schemeClr val="accent5">
                    <a:lumMod val="75000"/>
                  </a:schemeClr>
                </a:solidFill>
                <a:latin typeface="Arial" panose="020B0604020202020204" pitchFamily="34" charset="0"/>
                <a:cs typeface="Arial" panose="020B0604020202020204" pitchFamily="34" charset="0"/>
              </a:rPr>
              <a:t>Thấy</a:t>
            </a:r>
            <a:r>
              <a:rPr lang="en-US" sz="2000" dirty="0">
                <a:solidFill>
                  <a:schemeClr val="accent5">
                    <a:lumMod val="75000"/>
                  </a:schemeClr>
                </a:solidFill>
                <a:latin typeface="Arial" panose="020B0604020202020204" pitchFamily="34" charset="0"/>
                <a:cs typeface="Arial" panose="020B0604020202020204" pitchFamily="34" charset="0"/>
              </a:rPr>
              <a:t> người </a:t>
            </a:r>
            <a:r>
              <a:rPr lang="en-US" sz="2000" dirty="0" err="1">
                <a:solidFill>
                  <a:schemeClr val="accent5">
                    <a:lumMod val="75000"/>
                  </a:schemeClr>
                </a:solidFill>
                <a:latin typeface="Arial" panose="020B0604020202020204" pitchFamily="34" charset="0"/>
                <a:cs typeface="Arial" panose="020B0604020202020204" pitchFamily="34" charset="0"/>
              </a:rPr>
              <a:t>buôn</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bán</a:t>
            </a:r>
            <a:r>
              <a:rPr lang="en-US" sz="2000" dirty="0">
                <a:solidFill>
                  <a:schemeClr val="accent5">
                    <a:lumMod val="75000"/>
                  </a:schemeClr>
                </a:solidFill>
                <a:latin typeface="Arial" panose="020B0604020202020204" pitchFamily="34" charset="0"/>
                <a:cs typeface="Arial" panose="020B0604020202020204" pitchFamily="34" charset="0"/>
              </a:rPr>
              <a:t> ma </a:t>
            </a:r>
            <a:r>
              <a:rPr lang="en-US" sz="2000" dirty="0" err="1">
                <a:solidFill>
                  <a:schemeClr val="accent5">
                    <a:lumMod val="75000"/>
                  </a:schemeClr>
                </a:solidFill>
                <a:latin typeface="Arial" panose="020B0604020202020204" pitchFamily="34" charset="0"/>
                <a:cs typeface="Arial" panose="020B0604020202020204" pitchFamily="34" charset="0"/>
              </a:rPr>
              <a:t>tuý</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nên</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lờ</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đi</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coi</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như</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không</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biết</a:t>
            </a:r>
            <a:r>
              <a:rPr lang="en-US" sz="2000" dirty="0">
                <a:solidFill>
                  <a:schemeClr val="accent5">
                    <a:lumMod val="75000"/>
                  </a:schemeClr>
                </a:solidFill>
                <a:latin typeface="Arial" panose="020B0604020202020204" pitchFamily="34" charset="0"/>
                <a:cs typeface="Arial" panose="020B0604020202020204" pitchFamily="34" charset="0"/>
              </a:rPr>
              <a:t>.</a:t>
            </a:r>
          </a:p>
          <a:p>
            <a:pPr marL="0" indent="0" algn="just">
              <a:lnSpc>
                <a:spcPct val="170000"/>
              </a:lnSpc>
              <a:buNone/>
            </a:pPr>
            <a:r>
              <a:rPr lang="en-US" sz="2000" dirty="0">
                <a:solidFill>
                  <a:schemeClr val="accent2">
                    <a:lumMod val="75000"/>
                  </a:schemeClr>
                </a:solidFill>
                <a:latin typeface="Arial" panose="020B0604020202020204" pitchFamily="34" charset="0"/>
                <a:cs typeface="Arial" panose="020B0604020202020204" pitchFamily="34" charset="0"/>
              </a:rPr>
              <a:t>b) </a:t>
            </a:r>
            <a:r>
              <a:rPr lang="en-US" sz="2000" dirty="0" err="1">
                <a:solidFill>
                  <a:schemeClr val="accent2">
                    <a:lumMod val="75000"/>
                  </a:schemeClr>
                </a:solidFill>
                <a:latin typeface="Arial" panose="020B0604020202020204" pitchFamily="34" charset="0"/>
                <a:cs typeface="Arial" panose="020B0604020202020204" pitchFamily="34" charset="0"/>
              </a:rPr>
              <a:t>Không</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mang</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hộ</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đồ</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vật</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của</a:t>
            </a:r>
            <a:r>
              <a:rPr lang="en-US" sz="2000" dirty="0">
                <a:solidFill>
                  <a:schemeClr val="accent2">
                    <a:lumMod val="75000"/>
                  </a:schemeClr>
                </a:solidFill>
                <a:latin typeface="Arial" panose="020B0604020202020204" pitchFamily="34" charset="0"/>
                <a:cs typeface="Arial" panose="020B0604020202020204" pitchFamily="34" charset="0"/>
              </a:rPr>
              <a:t> người </a:t>
            </a:r>
            <a:r>
              <a:rPr lang="en-US" sz="2000" dirty="0" err="1">
                <a:solidFill>
                  <a:schemeClr val="accent2">
                    <a:lumMod val="75000"/>
                  </a:schemeClr>
                </a:solidFill>
                <a:latin typeface="Arial" panose="020B0604020202020204" pitchFamily="34" charset="0"/>
                <a:cs typeface="Arial" panose="020B0604020202020204" pitchFamily="34" charset="0"/>
              </a:rPr>
              <a:t>khác</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mà</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không</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biết</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rõ</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đồ</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vật</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ấy</a:t>
            </a:r>
            <a:r>
              <a:rPr lang="en-US" sz="2000" dirty="0">
                <a:solidFill>
                  <a:schemeClr val="accent2">
                    <a:lumMod val="75000"/>
                  </a:schemeClr>
                </a:solidFill>
                <a:latin typeface="Arial" panose="020B0604020202020204" pitchFamily="34" charset="0"/>
                <a:cs typeface="Arial" panose="020B0604020202020204" pitchFamily="34" charset="0"/>
              </a:rPr>
              <a:t> là </a:t>
            </a:r>
            <a:r>
              <a:rPr lang="en-US" sz="2000" dirty="0" err="1">
                <a:solidFill>
                  <a:schemeClr val="accent2">
                    <a:lumMod val="75000"/>
                  </a:schemeClr>
                </a:solidFill>
                <a:latin typeface="Arial" panose="020B0604020202020204" pitchFamily="34" charset="0"/>
                <a:cs typeface="Arial" panose="020B0604020202020204" pitchFamily="34" charset="0"/>
              </a:rPr>
              <a:t>gì</a:t>
            </a:r>
            <a:r>
              <a:rPr lang="en-US" sz="2000" dirty="0">
                <a:solidFill>
                  <a:schemeClr val="accent2">
                    <a:lumMod val="75000"/>
                  </a:schemeClr>
                </a:solidFill>
                <a:latin typeface="Arial" panose="020B0604020202020204" pitchFamily="34" charset="0"/>
                <a:cs typeface="Arial" panose="020B0604020202020204" pitchFamily="34" charset="0"/>
              </a:rPr>
              <a:t>, </a:t>
            </a:r>
          </a:p>
          <a:p>
            <a:pPr marL="0" indent="0" algn="just">
              <a:lnSpc>
                <a:spcPct val="170000"/>
              </a:lnSpc>
              <a:buNone/>
            </a:pPr>
            <a:r>
              <a:rPr lang="en-US" sz="2000" dirty="0" err="1">
                <a:solidFill>
                  <a:schemeClr val="accent2">
                    <a:lumMod val="75000"/>
                  </a:schemeClr>
                </a:solidFill>
                <a:latin typeface="Arial" panose="020B0604020202020204" pitchFamily="34" charset="0"/>
                <a:cs typeface="Arial" panose="020B0604020202020204" pitchFamily="34" charset="0"/>
              </a:rPr>
              <a:t>cho</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dù</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được</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trả</a:t>
            </a:r>
            <a:r>
              <a:rPr lang="en-US" sz="2000" dirty="0">
                <a:solidFill>
                  <a:schemeClr val="accent2">
                    <a:lumMod val="75000"/>
                  </a:schemeClr>
                </a:solidFill>
                <a:latin typeface="Arial" panose="020B0604020202020204" pitchFamily="34" charset="0"/>
                <a:cs typeface="Arial" panose="020B0604020202020204" pitchFamily="34" charset="0"/>
              </a:rPr>
              <a:t> nhiều </a:t>
            </a:r>
            <a:r>
              <a:rPr lang="en-US" sz="2000" dirty="0" err="1">
                <a:solidFill>
                  <a:schemeClr val="accent2">
                    <a:lumMod val="75000"/>
                  </a:schemeClr>
                </a:solidFill>
                <a:latin typeface="Arial" panose="020B0604020202020204" pitchFamily="34" charset="0"/>
                <a:cs typeface="Arial" panose="020B0604020202020204" pitchFamily="34" charset="0"/>
              </a:rPr>
              <a:t>tiền</a:t>
            </a:r>
            <a:r>
              <a:rPr lang="en-US" sz="2000" dirty="0">
                <a:solidFill>
                  <a:schemeClr val="accent2">
                    <a:lumMod val="75000"/>
                  </a:schemeClr>
                </a:solidFill>
                <a:latin typeface="Arial" panose="020B0604020202020204" pitchFamily="34" charset="0"/>
                <a:cs typeface="Arial" panose="020B0604020202020204" pitchFamily="34" charset="0"/>
              </a:rPr>
              <a:t>.</a:t>
            </a:r>
          </a:p>
          <a:p>
            <a:pPr marL="0" indent="0" algn="just">
              <a:lnSpc>
                <a:spcPct val="170000"/>
              </a:lnSpc>
              <a:buNone/>
            </a:pPr>
            <a:r>
              <a:rPr lang="en-US" sz="2000" dirty="0">
                <a:solidFill>
                  <a:schemeClr val="accent5">
                    <a:lumMod val="75000"/>
                  </a:schemeClr>
                </a:solidFill>
                <a:latin typeface="Arial" panose="020B0604020202020204" pitchFamily="34" charset="0"/>
                <a:cs typeface="Arial" panose="020B0604020202020204" pitchFamily="34" charset="0"/>
              </a:rPr>
              <a:t>c) </a:t>
            </a:r>
            <a:r>
              <a:rPr lang="en-US" sz="2000" dirty="0" err="1">
                <a:solidFill>
                  <a:schemeClr val="accent5">
                    <a:lumMod val="75000"/>
                  </a:schemeClr>
                </a:solidFill>
                <a:latin typeface="Arial" panose="020B0604020202020204" pitchFamily="34" charset="0"/>
                <a:cs typeface="Arial" panose="020B0604020202020204" pitchFamily="34" charset="0"/>
              </a:rPr>
              <a:t>Tuyệt</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đối</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không</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giao</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tiếp</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với</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người</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nghiện</a:t>
            </a:r>
            <a:r>
              <a:rPr lang="en-US" sz="2000" dirty="0">
                <a:solidFill>
                  <a:schemeClr val="accent5">
                    <a:lumMod val="75000"/>
                  </a:schemeClr>
                </a:solidFill>
                <a:latin typeface="Arial" panose="020B0604020202020204" pitchFamily="34" charset="0"/>
                <a:cs typeface="Arial" panose="020B0604020202020204" pitchFamily="34" charset="0"/>
              </a:rPr>
              <a:t> ma </a:t>
            </a:r>
            <a:r>
              <a:rPr lang="en-US" sz="2000" dirty="0" err="1">
                <a:solidFill>
                  <a:schemeClr val="accent5">
                    <a:lumMod val="75000"/>
                  </a:schemeClr>
                </a:solidFill>
                <a:latin typeface="Arial" panose="020B0604020202020204" pitchFamily="34" charset="0"/>
                <a:cs typeface="Arial" panose="020B0604020202020204" pitchFamily="34" charset="0"/>
              </a:rPr>
              <a:t>tuý</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vì</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sẽ</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bị</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lôi</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kéo</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và</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mang</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tiếng</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xấu</a:t>
            </a:r>
            <a:r>
              <a:rPr lang="en-US" sz="2000" dirty="0">
                <a:solidFill>
                  <a:schemeClr val="accent5">
                    <a:lumMod val="75000"/>
                  </a:schemeClr>
                </a:solidFill>
                <a:latin typeface="Arial" panose="020B0604020202020204" pitchFamily="34" charset="0"/>
                <a:cs typeface="Arial" panose="020B0604020202020204" pitchFamily="34" charset="0"/>
              </a:rPr>
              <a:t>.</a:t>
            </a:r>
          </a:p>
          <a:p>
            <a:pPr marL="0" indent="0" algn="just">
              <a:lnSpc>
                <a:spcPct val="170000"/>
              </a:lnSpc>
              <a:buNone/>
            </a:pPr>
            <a:r>
              <a:rPr lang="en-US" sz="2000" dirty="0">
                <a:solidFill>
                  <a:schemeClr val="accent2">
                    <a:lumMod val="75000"/>
                  </a:schemeClr>
                </a:solidFill>
                <a:latin typeface="Arial" panose="020B0604020202020204" pitchFamily="34" charset="0"/>
                <a:cs typeface="Arial" panose="020B0604020202020204" pitchFamily="34" charset="0"/>
              </a:rPr>
              <a:t>d) Ma </a:t>
            </a:r>
            <a:r>
              <a:rPr lang="en-US" sz="2000" dirty="0" err="1">
                <a:solidFill>
                  <a:schemeClr val="accent2">
                    <a:lumMod val="75000"/>
                  </a:schemeClr>
                </a:solidFill>
                <a:latin typeface="Arial" panose="020B0604020202020204" pitchFamily="34" charset="0"/>
                <a:cs typeface="Arial" panose="020B0604020202020204" pitchFamily="34" charset="0"/>
              </a:rPr>
              <a:t>tuý</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mại</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dâm</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là</a:t>
            </a:r>
            <a:r>
              <a:rPr lang="en-US" sz="2000" dirty="0">
                <a:solidFill>
                  <a:schemeClr val="accent2">
                    <a:lumMod val="75000"/>
                  </a:schemeClr>
                </a:solidFill>
                <a:latin typeface="Arial" panose="020B0604020202020204" pitchFamily="34" charset="0"/>
                <a:cs typeface="Arial" panose="020B0604020202020204" pitchFamily="34" charset="0"/>
              </a:rPr>
              <a:t> con </a:t>
            </a:r>
            <a:r>
              <a:rPr lang="en-US" sz="2000" dirty="0" err="1">
                <a:solidFill>
                  <a:schemeClr val="accent2">
                    <a:lumMod val="75000"/>
                  </a:schemeClr>
                </a:solidFill>
                <a:latin typeface="Arial" panose="020B0604020202020204" pitchFamily="34" charset="0"/>
                <a:cs typeface="Arial" panose="020B0604020202020204" pitchFamily="34" charset="0"/>
              </a:rPr>
              <a:t>đường</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dẫn</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đến</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lây</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nhiễm</a:t>
            </a:r>
            <a:r>
              <a:rPr lang="en-US" sz="2000" dirty="0">
                <a:solidFill>
                  <a:schemeClr val="accent2">
                    <a:lumMod val="75000"/>
                  </a:schemeClr>
                </a:solidFill>
                <a:latin typeface="Arial" panose="020B0604020202020204" pitchFamily="34" charset="0"/>
                <a:cs typeface="Arial" panose="020B0604020202020204" pitchFamily="34" charset="0"/>
              </a:rPr>
              <a:t> HIV/AIDS.</a:t>
            </a:r>
          </a:p>
          <a:p>
            <a:pPr marL="0" indent="0" algn="just">
              <a:lnSpc>
                <a:spcPct val="170000"/>
              </a:lnSpc>
              <a:buNone/>
            </a:pPr>
            <a:r>
              <a:rPr lang="en-US" sz="2000" dirty="0">
                <a:solidFill>
                  <a:schemeClr val="accent5">
                    <a:lumMod val="75000"/>
                  </a:schemeClr>
                </a:solidFill>
                <a:latin typeface="Arial" panose="020B0604020202020204" pitchFamily="34" charset="0"/>
                <a:cs typeface="Arial" panose="020B0604020202020204" pitchFamily="34" charset="0"/>
              </a:rPr>
              <a:t>e) </a:t>
            </a:r>
            <a:r>
              <a:rPr lang="en-US" sz="2000" dirty="0" err="1">
                <a:solidFill>
                  <a:schemeClr val="accent5">
                    <a:lumMod val="75000"/>
                  </a:schemeClr>
                </a:solidFill>
                <a:latin typeface="Arial" panose="020B0604020202020204" pitchFamily="34" charset="0"/>
                <a:cs typeface="Arial" panose="020B0604020202020204" pitchFamily="34" charset="0"/>
              </a:rPr>
              <a:t>Hành</a:t>
            </a:r>
            <a:r>
              <a:rPr lang="en-US" sz="2000" dirty="0">
                <a:solidFill>
                  <a:schemeClr val="accent5">
                    <a:lumMod val="75000"/>
                  </a:schemeClr>
                </a:solidFill>
                <a:latin typeface="Arial" panose="020B0604020202020204" pitchFamily="34" charset="0"/>
                <a:cs typeface="Arial" panose="020B0604020202020204" pitchFamily="34" charset="0"/>
              </a:rPr>
              <a:t> vi </a:t>
            </a:r>
            <a:r>
              <a:rPr lang="en-US" sz="2000" dirty="0" err="1">
                <a:solidFill>
                  <a:schemeClr val="accent5">
                    <a:lumMod val="75000"/>
                  </a:schemeClr>
                </a:solidFill>
                <a:latin typeface="Arial" panose="020B0604020202020204" pitchFamily="34" charset="0"/>
                <a:cs typeface="Arial" panose="020B0604020202020204" pitchFamily="34" charset="0"/>
              </a:rPr>
              <a:t>tổ</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chức</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đánh</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bạc</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đua</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xe</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ăn</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tiền</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là</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hành</a:t>
            </a:r>
            <a:r>
              <a:rPr lang="en-US" sz="2000" dirty="0">
                <a:solidFill>
                  <a:schemeClr val="accent5">
                    <a:lumMod val="75000"/>
                  </a:schemeClr>
                </a:solidFill>
                <a:latin typeface="Arial" panose="020B0604020202020204" pitchFamily="34" charset="0"/>
                <a:cs typeface="Arial" panose="020B0604020202020204" pitchFamily="34" charset="0"/>
              </a:rPr>
              <a:t> vi </a:t>
            </a:r>
            <a:r>
              <a:rPr lang="en-US" sz="2000" dirty="0" err="1">
                <a:solidFill>
                  <a:schemeClr val="accent5">
                    <a:lumMod val="75000"/>
                  </a:schemeClr>
                </a:solidFill>
                <a:latin typeface="Arial" panose="020B0604020202020204" pitchFamily="34" charset="0"/>
                <a:cs typeface="Arial" panose="020B0604020202020204" pitchFamily="34" charset="0"/>
              </a:rPr>
              <a:t>trái</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pháp</a:t>
            </a:r>
            <a:r>
              <a:rPr lang="en-US" sz="2000" dirty="0">
                <a:solidFill>
                  <a:schemeClr val="accent5">
                    <a:lumMod val="75000"/>
                  </a:schemeClr>
                </a:solidFill>
                <a:latin typeface="Arial" panose="020B0604020202020204" pitchFamily="34" charset="0"/>
                <a:cs typeface="Arial" panose="020B0604020202020204" pitchFamily="34" charset="0"/>
              </a:rPr>
              <a:t> </a:t>
            </a:r>
            <a:r>
              <a:rPr lang="en-US" sz="2000" dirty="0" err="1">
                <a:solidFill>
                  <a:schemeClr val="accent5">
                    <a:lumMod val="75000"/>
                  </a:schemeClr>
                </a:solidFill>
                <a:latin typeface="Arial" panose="020B0604020202020204" pitchFamily="34" charset="0"/>
                <a:cs typeface="Arial" panose="020B0604020202020204" pitchFamily="34" charset="0"/>
              </a:rPr>
              <a:t>luật</a:t>
            </a:r>
            <a:r>
              <a:rPr lang="en-US" sz="2000" dirty="0">
                <a:solidFill>
                  <a:schemeClr val="accent5">
                    <a:lumMod val="75000"/>
                  </a:schemeClr>
                </a:solidFill>
                <a:latin typeface="Arial" panose="020B0604020202020204" pitchFamily="34" charset="0"/>
                <a:cs typeface="Arial" panose="020B0604020202020204" pitchFamily="34" charset="0"/>
              </a:rPr>
              <a:t>.</a:t>
            </a:r>
          </a:p>
          <a:p>
            <a:pPr marL="0" indent="0" algn="just">
              <a:lnSpc>
                <a:spcPct val="170000"/>
              </a:lnSpc>
              <a:buNone/>
            </a:pP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4FDE4FD-A68D-D070-0455-126C9BF49A56}"/>
              </a:ext>
            </a:extLst>
          </p:cNvPr>
          <p:cNvSpPr txBox="1"/>
          <p:nvPr/>
        </p:nvSpPr>
        <p:spPr>
          <a:xfrm>
            <a:off x="867021" y="565563"/>
            <a:ext cx="7904842" cy="369332"/>
          </a:xfrm>
          <a:prstGeom prst="rect">
            <a:avLst/>
          </a:prstGeom>
          <a:noFill/>
        </p:spPr>
        <p:txBody>
          <a:bodyPr wrap="square">
            <a:spAutoFit/>
          </a:bodyPr>
          <a:lstStyle/>
          <a:p>
            <a:pPr marL="0" indent="0">
              <a:buNone/>
            </a:pPr>
            <a:r>
              <a:rPr lang="en-US" sz="1800" b="1" dirty="0" err="1">
                <a:solidFill>
                  <a:schemeClr val="tx1"/>
                </a:solidFill>
                <a:latin typeface="Arial" panose="020B0604020202020204" pitchFamily="34" charset="0"/>
                <a:cs typeface="Arial" panose="020B0604020202020204" pitchFamily="34" charset="0"/>
              </a:rPr>
              <a:t>Em</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đồng</a:t>
            </a:r>
            <a:r>
              <a:rPr lang="en-US" sz="1800" b="1" dirty="0">
                <a:solidFill>
                  <a:schemeClr val="tx1"/>
                </a:solidFill>
                <a:latin typeface="Arial" panose="020B0604020202020204" pitchFamily="34" charset="0"/>
                <a:cs typeface="Arial" panose="020B0604020202020204" pitchFamily="34" charset="0"/>
              </a:rPr>
              <a:t> ý hay </a:t>
            </a:r>
            <a:r>
              <a:rPr lang="en-US" sz="1800" b="1" dirty="0" err="1">
                <a:solidFill>
                  <a:schemeClr val="tx1"/>
                </a:solidFill>
                <a:latin typeface="Arial" panose="020B0604020202020204" pitchFamily="34" charset="0"/>
                <a:cs typeface="Arial" panose="020B0604020202020204" pitchFamily="34" charset="0"/>
              </a:rPr>
              <a:t>không</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đồng</a:t>
            </a:r>
            <a:r>
              <a:rPr lang="en-US" sz="1800" b="1" dirty="0">
                <a:solidFill>
                  <a:schemeClr val="tx1"/>
                </a:solidFill>
                <a:latin typeface="Arial" panose="020B0604020202020204" pitchFamily="34" charset="0"/>
                <a:cs typeface="Arial" panose="020B0604020202020204" pitchFamily="34" charset="0"/>
              </a:rPr>
              <a:t> ý </a:t>
            </a:r>
            <a:r>
              <a:rPr lang="en-US" sz="1800" b="1" dirty="0" err="1">
                <a:solidFill>
                  <a:schemeClr val="tx1"/>
                </a:solidFill>
                <a:latin typeface="Arial" panose="020B0604020202020204" pitchFamily="34" charset="0"/>
                <a:cs typeface="Arial" panose="020B0604020202020204" pitchFamily="34" charset="0"/>
              </a:rPr>
              <a:t>với</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những</a:t>
            </a:r>
            <a:r>
              <a:rPr lang="en-US" sz="1800" b="1" dirty="0">
                <a:solidFill>
                  <a:schemeClr val="tx1"/>
                </a:solidFill>
                <a:latin typeface="Arial" panose="020B0604020202020204" pitchFamily="34" charset="0"/>
                <a:cs typeface="Arial" panose="020B0604020202020204" pitchFamily="34" charset="0"/>
              </a:rPr>
              <a:t> ý </a:t>
            </a:r>
            <a:r>
              <a:rPr lang="en-US" sz="1800" b="1" dirty="0" err="1">
                <a:solidFill>
                  <a:schemeClr val="tx1"/>
                </a:solidFill>
                <a:latin typeface="Arial" panose="020B0604020202020204" pitchFamily="34" charset="0"/>
                <a:cs typeface="Arial" panose="020B0604020202020204" pitchFamily="34" charset="0"/>
              </a:rPr>
              <a:t>kiến</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nào</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sau</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đây</a:t>
            </a:r>
            <a:r>
              <a:rPr lang="en-US" sz="1800" b="1" dirty="0">
                <a:solidFill>
                  <a:schemeClr val="tx1"/>
                </a:solidFill>
                <a:latin typeface="Arial" panose="020B0604020202020204" pitchFamily="34" charset="0"/>
                <a:cs typeface="Arial" panose="020B0604020202020204" pitchFamily="34" charset="0"/>
              </a:rPr>
              <a:t>? Vì </a:t>
            </a:r>
            <a:r>
              <a:rPr lang="en-US" sz="1800" b="1" dirty="0" err="1">
                <a:solidFill>
                  <a:schemeClr val="tx1"/>
                </a:solidFill>
                <a:latin typeface="Arial" panose="020B0604020202020204" pitchFamily="34" charset="0"/>
                <a:cs typeface="Arial" panose="020B0604020202020204" pitchFamily="34" charset="0"/>
              </a:rPr>
              <a:t>sao</a:t>
            </a:r>
            <a:r>
              <a:rPr lang="en-US" sz="1800" b="1" dirty="0">
                <a:solidFill>
                  <a:schemeClr val="tx1"/>
                </a:solidFill>
                <a:latin typeface="Arial" panose="020B0604020202020204" pitchFamily="34" charset="0"/>
                <a:cs typeface="Arial" panose="020B0604020202020204" pitchFamily="34" charset="0"/>
              </a:rPr>
              <a:t>?</a:t>
            </a:r>
          </a:p>
        </p:txBody>
      </p:sp>
      <p:sp>
        <p:nvSpPr>
          <p:cNvPr id="5" name="Title 1">
            <a:extLst>
              <a:ext uri="{FF2B5EF4-FFF2-40B4-BE49-F238E27FC236}">
                <a16:creationId xmlns:a16="http://schemas.microsoft.com/office/drawing/2014/main" id="{DD628688-2E7C-5663-0C99-328350691C74}"/>
              </a:ext>
            </a:extLst>
          </p:cNvPr>
          <p:cNvSpPr txBox="1">
            <a:spLocks/>
          </p:cNvSpPr>
          <p:nvPr/>
        </p:nvSpPr>
        <p:spPr>
          <a:xfrm>
            <a:off x="3194435" y="-30811"/>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rgbClr val="FFD43F"/>
                </a:solidFill>
                <a:latin typeface="SVN-Cookies" panose="02040603050506020204" pitchFamily="18" charset="0"/>
                <a:cs typeface="Arial" panose="020B0604020202020204" pitchFamily="34" charset="0"/>
              </a:rPr>
              <a:t>NHIỆM VỤ 3</a:t>
            </a:r>
          </a:p>
        </p:txBody>
      </p:sp>
      <p:grpSp>
        <p:nvGrpSpPr>
          <p:cNvPr id="12" name="组合 81">
            <a:extLst>
              <a:ext uri="{FF2B5EF4-FFF2-40B4-BE49-F238E27FC236}">
                <a16:creationId xmlns:a16="http://schemas.microsoft.com/office/drawing/2014/main" id="{8653595B-475F-3E42-591D-309340D592DC}"/>
              </a:ext>
            </a:extLst>
          </p:cNvPr>
          <p:cNvGrpSpPr/>
          <p:nvPr/>
        </p:nvGrpSpPr>
        <p:grpSpPr>
          <a:xfrm>
            <a:off x="-40273" y="4086033"/>
            <a:ext cx="9656713" cy="1101534"/>
            <a:chOff x="0" y="5207212"/>
            <a:chExt cx="12523845" cy="1647370"/>
          </a:xfrm>
        </p:grpSpPr>
        <p:pic>
          <p:nvPicPr>
            <p:cNvPr id="13" name="图片 82">
              <a:extLst>
                <a:ext uri="{FF2B5EF4-FFF2-40B4-BE49-F238E27FC236}">
                  <a16:creationId xmlns:a16="http://schemas.microsoft.com/office/drawing/2014/main" id="{7CE5601F-383A-2029-4283-EBDDB6D54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14" name="图片 83">
              <a:extLst>
                <a:ext uri="{FF2B5EF4-FFF2-40B4-BE49-F238E27FC236}">
                  <a16:creationId xmlns:a16="http://schemas.microsoft.com/office/drawing/2014/main" id="{9125C363-D65E-4CFF-3928-3FF77AFF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spTree>
    <p:extLst>
      <p:ext uri="{BB962C8B-B14F-4D97-AF65-F5344CB8AC3E}">
        <p14:creationId xmlns:p14="http://schemas.microsoft.com/office/powerpoint/2010/main" val="3412978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picture containing flower, plant&#10;&#10;Description automatically generated">
            <a:extLst>
              <a:ext uri="{FF2B5EF4-FFF2-40B4-BE49-F238E27FC236}">
                <a16:creationId xmlns:a16="http://schemas.microsoft.com/office/drawing/2014/main" id="{A0193353-BA9E-227D-2E49-C6ADE938F8A1}"/>
              </a:ext>
            </a:extLst>
          </p:cNvPr>
          <p:cNvPicPr>
            <a:picLocks noChangeAspect="1"/>
          </p:cNvPicPr>
          <p:nvPr/>
        </p:nvPicPr>
        <p:blipFill>
          <a:blip r:embed="rId2"/>
          <a:stretch>
            <a:fillRect/>
          </a:stretch>
        </p:blipFill>
        <p:spPr>
          <a:xfrm>
            <a:off x="-87086" y="-188687"/>
            <a:ext cx="9434286" cy="5464629"/>
          </a:xfrm>
          <a:prstGeom prst="rect">
            <a:avLst/>
          </a:prstGeom>
        </p:spPr>
      </p:pic>
      <p:sp>
        <p:nvSpPr>
          <p:cNvPr id="8" name="Content Placeholder 2">
            <a:extLst>
              <a:ext uri="{FF2B5EF4-FFF2-40B4-BE49-F238E27FC236}">
                <a16:creationId xmlns:a16="http://schemas.microsoft.com/office/drawing/2014/main" id="{AED2618B-C221-0939-631B-6D83D6073C06}"/>
              </a:ext>
            </a:extLst>
          </p:cNvPr>
          <p:cNvSpPr>
            <a:spLocks noGrp="1"/>
          </p:cNvSpPr>
          <p:nvPr/>
        </p:nvSpPr>
        <p:spPr>
          <a:xfrm>
            <a:off x="629588" y="1745721"/>
            <a:ext cx="7739570" cy="3626680"/>
          </a:xfrm>
          <a:prstGeom prst="rect">
            <a:avLst/>
          </a:prstGeom>
          <a:solidFill>
            <a:schemeClr val="bg1">
              <a:alpha val="65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70000"/>
              </a:lnSpc>
              <a:buNone/>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Cấm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đánh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dưới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bất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kì</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hình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thức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nào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nghiêm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cấm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tổ</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chức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đánh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bạc</a:t>
            </a:r>
            <a:r>
              <a:rPr lang="en-US" sz="1800" dirty="0">
                <a:latin typeface="Arial" panose="020B0604020202020204" pitchFamily="34" charset="0"/>
                <a:cs typeface="Arial" panose="020B0604020202020204" pitchFamily="34" charset="0"/>
              </a:rPr>
              <a:t>.</a:t>
            </a:r>
          </a:p>
          <a:p>
            <a:pPr marL="0" indent="0" algn="just">
              <a:lnSpc>
                <a:spcPct val="170000"/>
              </a:lnSpc>
              <a:buNone/>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Nghiêm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cấm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sản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xuất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trữ</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vận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chuyển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mua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bán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sử</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dụng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tổ</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chức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sử</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dụng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cưỡng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bức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lôi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kéo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sử</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dụng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phép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chất</a:t>
            </a:r>
            <a:r>
              <a:rPr lang="en-US" sz="1800" dirty="0">
                <a:latin typeface="Arial" panose="020B0604020202020204" pitchFamily="34" charset="0"/>
                <a:cs typeface="Arial" panose="020B0604020202020204" pitchFamily="34" charset="0"/>
              </a:rPr>
              <a:t> ma </a:t>
            </a:r>
            <a:r>
              <a:rPr lang="en-US" sz="1800" dirty="0" err="1">
                <a:latin typeface="Arial" panose="020B0604020202020204" pitchFamily="34" charset="0"/>
                <a:cs typeface="Arial" panose="020B0604020202020204" pitchFamily="34" charset="0"/>
              </a:rPr>
              <a:t>tuý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Những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người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nghiện</a:t>
            </a:r>
            <a:r>
              <a:rPr lang="en-US" sz="1800" dirty="0">
                <a:latin typeface="Arial" panose="020B0604020202020204" pitchFamily="34" charset="0"/>
                <a:cs typeface="Arial" panose="020B0604020202020204" pitchFamily="34" charset="0"/>
              </a:rPr>
              <a:t> ma </a:t>
            </a:r>
            <a:r>
              <a:rPr lang="en-US" sz="1800" dirty="0" err="1">
                <a:latin typeface="Arial" panose="020B0604020202020204" pitchFamily="34" charset="0"/>
                <a:cs typeface="Arial" panose="020B0604020202020204" pitchFamily="34" charset="0"/>
              </a:rPr>
              <a:t>tuý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bắt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buộc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phải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cai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nghiện</a:t>
            </a:r>
            <a:r>
              <a:rPr lang="en-US" sz="1800" dirty="0">
                <a:latin typeface="Arial" panose="020B0604020202020204" pitchFamily="34" charset="0"/>
                <a:cs typeface="Arial" panose="020B0604020202020204" pitchFamily="34" charset="0"/>
              </a:rPr>
              <a:t>.</a:t>
            </a:r>
          </a:p>
          <a:p>
            <a:pPr marL="0" indent="0" algn="just">
              <a:lnSpc>
                <a:spcPct val="170000"/>
              </a:lnSpc>
              <a:buNone/>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Nghiêm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cấm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hành</a:t>
            </a:r>
            <a:r>
              <a:rPr lang="en-US" sz="1800" dirty="0">
                <a:latin typeface="Arial" panose="020B0604020202020204" pitchFamily="34" charset="0"/>
                <a:cs typeface="Arial" panose="020B0604020202020204" pitchFamily="34" charset="0"/>
              </a:rPr>
              <a:t> vi </a:t>
            </a:r>
            <a:r>
              <a:rPr lang="en-US" sz="1800" dirty="0" err="1">
                <a:latin typeface="Arial" panose="020B0604020202020204" pitchFamily="34" charset="0"/>
                <a:cs typeface="Arial" panose="020B0604020202020204" pitchFamily="34" charset="0"/>
              </a:rPr>
              <a:t>mại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dâm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dụ</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dỗ</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hoặc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dẫn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dắt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dâm</a:t>
            </a:r>
            <a:r>
              <a:rPr lang="en-US" sz="1800" dirty="0">
                <a:latin typeface="Arial" panose="020B0604020202020204" pitchFamily="34" charset="0"/>
                <a:cs typeface="Arial" panose="020B0604020202020204" pitchFamily="34" charset="0"/>
              </a:rPr>
              <a:t>.</a:t>
            </a:r>
          </a:p>
          <a:p>
            <a:pPr marL="0" indent="0" algn="just">
              <a:lnSpc>
                <a:spcPct val="170000"/>
              </a:lnSpc>
              <a:buNone/>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được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đánh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uống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rượu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hút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thuốc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dùng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chất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kích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thích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sức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khoẻ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Nghiêm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cấm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lôi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kéo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đánh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uống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rượu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hút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thuốc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dùng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chất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kích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thích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nghiêm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cấm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dụ</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dỗ</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dẫn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dắt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dâm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bán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hoặc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sử</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dụng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hoá</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phẩm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đồi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truỵ</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đồ</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hoặc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trò</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sự</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phát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triển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lành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mạnh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trẻ</a:t>
            </a:r>
            <a:r>
              <a:rPr lang="en-US" sz="1800"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D4E7C96F-5AF2-9344-0D1D-3C11B8213D6B}"/>
              </a:ext>
            </a:extLst>
          </p:cNvPr>
          <p:cNvSpPr txBox="1"/>
          <p:nvPr/>
        </p:nvSpPr>
        <p:spPr>
          <a:xfrm>
            <a:off x="3384724" y="251030"/>
            <a:ext cx="2929937" cy="584775"/>
          </a:xfrm>
          <a:prstGeom prst="rect">
            <a:avLst/>
          </a:prstGeom>
          <a:noFill/>
        </p:spPr>
        <p:txBody>
          <a:bodyPr wrap="square">
            <a:spAutoFit/>
          </a:bodyPr>
          <a:lstStyle/>
          <a:p>
            <a:r>
              <a:rPr lang="en-US" sz="3200" b="1" dirty="0">
                <a:ln w="22225">
                  <a:solidFill>
                    <a:srgbClr val="FFC000"/>
                  </a:solidFill>
                  <a:prstDash val="solid"/>
                </a:ln>
                <a:solidFill>
                  <a:srgbClr val="00B050"/>
                </a:solidFill>
                <a:latin typeface="SVN-Cookies" panose="02040603050506020204" pitchFamily="18" charset="0"/>
                <a:cs typeface="Arial" panose="020B0604020202020204" pitchFamily="34" charset="0"/>
              </a:rPr>
              <a:t>TỔNG KẾT</a:t>
            </a:r>
          </a:p>
        </p:txBody>
      </p:sp>
      <p:grpSp>
        <p:nvGrpSpPr>
          <p:cNvPr id="10" name="Group 9">
            <a:extLst>
              <a:ext uri="{FF2B5EF4-FFF2-40B4-BE49-F238E27FC236}">
                <a16:creationId xmlns:a16="http://schemas.microsoft.com/office/drawing/2014/main" id="{9FB05570-56CE-9C00-E3CB-7EDFD255DA80}"/>
              </a:ext>
            </a:extLst>
          </p:cNvPr>
          <p:cNvGrpSpPr>
            <a:grpSpLocks noChangeAspect="1"/>
          </p:cNvGrpSpPr>
          <p:nvPr/>
        </p:nvGrpSpPr>
        <p:grpSpPr bwMode="auto">
          <a:xfrm>
            <a:off x="2746771" y="-49771"/>
            <a:ext cx="3462278" cy="957915"/>
            <a:chOff x="2403" y="187"/>
            <a:chExt cx="3090" cy="808"/>
          </a:xfrm>
          <a:solidFill>
            <a:srgbClr val="1F1201"/>
          </a:solidFill>
        </p:grpSpPr>
        <p:sp>
          <p:nvSpPr>
            <p:cNvPr id="11" name="Freeform 5">
              <a:extLst>
                <a:ext uri="{FF2B5EF4-FFF2-40B4-BE49-F238E27FC236}">
                  <a16:creationId xmlns:a16="http://schemas.microsoft.com/office/drawing/2014/main" id="{D03ECB6E-7FA4-49D2-456A-F3FFF1497215}"/>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6">
              <a:extLst>
                <a:ext uri="{FF2B5EF4-FFF2-40B4-BE49-F238E27FC236}">
                  <a16:creationId xmlns:a16="http://schemas.microsoft.com/office/drawing/2014/main" id="{7E43FBB1-314B-86D0-47FF-7CDF09EF61E0}"/>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7">
              <a:extLst>
                <a:ext uri="{FF2B5EF4-FFF2-40B4-BE49-F238E27FC236}">
                  <a16:creationId xmlns:a16="http://schemas.microsoft.com/office/drawing/2014/main" id="{967952EC-A0CD-ED84-84F9-09A0A85CA1C1}"/>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8">
              <a:extLst>
                <a:ext uri="{FF2B5EF4-FFF2-40B4-BE49-F238E27FC236}">
                  <a16:creationId xmlns:a16="http://schemas.microsoft.com/office/drawing/2014/main" id="{7B2CCDF8-8AEA-AE10-5B8C-453774085981}"/>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9">
              <a:extLst>
                <a:ext uri="{FF2B5EF4-FFF2-40B4-BE49-F238E27FC236}">
                  <a16:creationId xmlns:a16="http://schemas.microsoft.com/office/drawing/2014/main" id="{C313CD43-127C-AD9F-BAD0-EDCA11C1E4EB}"/>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0">
              <a:extLst>
                <a:ext uri="{FF2B5EF4-FFF2-40B4-BE49-F238E27FC236}">
                  <a16:creationId xmlns:a16="http://schemas.microsoft.com/office/drawing/2014/main" id="{6E881FDC-378E-DFF3-3C36-EE87DB190187}"/>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1">
              <a:extLst>
                <a:ext uri="{FF2B5EF4-FFF2-40B4-BE49-F238E27FC236}">
                  <a16:creationId xmlns:a16="http://schemas.microsoft.com/office/drawing/2014/main" id="{A4B294C9-05C1-D199-92DD-595FC7B528E5}"/>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2">
              <a:extLst>
                <a:ext uri="{FF2B5EF4-FFF2-40B4-BE49-F238E27FC236}">
                  <a16:creationId xmlns:a16="http://schemas.microsoft.com/office/drawing/2014/main" id="{A99C049A-119A-6CB3-8BD1-40883AA57270}"/>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13">
              <a:extLst>
                <a:ext uri="{FF2B5EF4-FFF2-40B4-BE49-F238E27FC236}">
                  <a16:creationId xmlns:a16="http://schemas.microsoft.com/office/drawing/2014/main" id="{FA6081AB-0EFB-A892-2EEB-23DB54726874}"/>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14">
              <a:extLst>
                <a:ext uri="{FF2B5EF4-FFF2-40B4-BE49-F238E27FC236}">
                  <a16:creationId xmlns:a16="http://schemas.microsoft.com/office/drawing/2014/main" id="{2C63A467-099D-5A30-0C70-4640C413F218}"/>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Freeform 15">
              <a:extLst>
                <a:ext uri="{FF2B5EF4-FFF2-40B4-BE49-F238E27FC236}">
                  <a16:creationId xmlns:a16="http://schemas.microsoft.com/office/drawing/2014/main" id="{692C9955-C78C-6E86-651E-40426CBDD900}"/>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16">
              <a:extLst>
                <a:ext uri="{FF2B5EF4-FFF2-40B4-BE49-F238E27FC236}">
                  <a16:creationId xmlns:a16="http://schemas.microsoft.com/office/drawing/2014/main" id="{F44ED9B6-1BEC-7A85-1D1E-81646F40DA39}"/>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17">
              <a:extLst>
                <a:ext uri="{FF2B5EF4-FFF2-40B4-BE49-F238E27FC236}">
                  <a16:creationId xmlns:a16="http://schemas.microsoft.com/office/drawing/2014/main" id="{8DCEF554-D25D-E656-5EE9-9C5FC21AF752}"/>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18">
              <a:extLst>
                <a:ext uri="{FF2B5EF4-FFF2-40B4-BE49-F238E27FC236}">
                  <a16:creationId xmlns:a16="http://schemas.microsoft.com/office/drawing/2014/main" id="{008A4984-BD40-6C35-965D-4F8407335151}"/>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19">
              <a:extLst>
                <a:ext uri="{FF2B5EF4-FFF2-40B4-BE49-F238E27FC236}">
                  <a16:creationId xmlns:a16="http://schemas.microsoft.com/office/drawing/2014/main" id="{7EF15F52-FC80-055E-05FF-481E8DC06AA4}"/>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0">
              <a:extLst>
                <a:ext uri="{FF2B5EF4-FFF2-40B4-BE49-F238E27FC236}">
                  <a16:creationId xmlns:a16="http://schemas.microsoft.com/office/drawing/2014/main" id="{7215626B-D883-60E3-5173-ADE466674DDE}"/>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1">
              <a:extLst>
                <a:ext uri="{FF2B5EF4-FFF2-40B4-BE49-F238E27FC236}">
                  <a16:creationId xmlns:a16="http://schemas.microsoft.com/office/drawing/2014/main" id="{ECC5CE67-6A45-0077-3216-C19DCE8895B8}"/>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2">
              <a:extLst>
                <a:ext uri="{FF2B5EF4-FFF2-40B4-BE49-F238E27FC236}">
                  <a16:creationId xmlns:a16="http://schemas.microsoft.com/office/drawing/2014/main" id="{2680C123-443E-9A95-B29F-70340752E4E8}"/>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3">
              <a:extLst>
                <a:ext uri="{FF2B5EF4-FFF2-40B4-BE49-F238E27FC236}">
                  <a16:creationId xmlns:a16="http://schemas.microsoft.com/office/drawing/2014/main" id="{D62D0D24-326A-DE7E-74BB-8BCB2C223FD4}"/>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4">
              <a:extLst>
                <a:ext uri="{FF2B5EF4-FFF2-40B4-BE49-F238E27FC236}">
                  <a16:creationId xmlns:a16="http://schemas.microsoft.com/office/drawing/2014/main" id="{FBD1B10E-7B52-D342-FCFB-529F9890101B}"/>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5">
              <a:extLst>
                <a:ext uri="{FF2B5EF4-FFF2-40B4-BE49-F238E27FC236}">
                  <a16:creationId xmlns:a16="http://schemas.microsoft.com/office/drawing/2014/main" id="{1A9B25B3-8BB0-3664-7EE5-65418F3F239F}"/>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
              <a:extLst>
                <a:ext uri="{FF2B5EF4-FFF2-40B4-BE49-F238E27FC236}">
                  <a16:creationId xmlns:a16="http://schemas.microsoft.com/office/drawing/2014/main" id="{8657749A-4247-72B6-F4A2-148CA43A5A90}"/>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7">
              <a:extLst>
                <a:ext uri="{FF2B5EF4-FFF2-40B4-BE49-F238E27FC236}">
                  <a16:creationId xmlns:a16="http://schemas.microsoft.com/office/drawing/2014/main" id="{FB21A03D-8D07-63FA-6A09-ACDDAF70F799}"/>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8">
              <a:extLst>
                <a:ext uri="{FF2B5EF4-FFF2-40B4-BE49-F238E27FC236}">
                  <a16:creationId xmlns:a16="http://schemas.microsoft.com/office/drawing/2014/main" id="{EDAD80BD-F9AD-1131-A1E4-27BA4BB10CDD}"/>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9">
              <a:extLst>
                <a:ext uri="{FF2B5EF4-FFF2-40B4-BE49-F238E27FC236}">
                  <a16:creationId xmlns:a16="http://schemas.microsoft.com/office/drawing/2014/main" id="{3B773FC8-3AC1-660B-A781-9A58CE153FAB}"/>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30">
              <a:extLst>
                <a:ext uri="{FF2B5EF4-FFF2-40B4-BE49-F238E27FC236}">
                  <a16:creationId xmlns:a16="http://schemas.microsoft.com/office/drawing/2014/main" id="{60E02A5A-B57F-C2F8-FC57-87753DBB1FD1}"/>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31">
              <a:extLst>
                <a:ext uri="{FF2B5EF4-FFF2-40B4-BE49-F238E27FC236}">
                  <a16:creationId xmlns:a16="http://schemas.microsoft.com/office/drawing/2014/main" id="{FCA86A32-45D3-034F-901C-94E201068541}"/>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32">
              <a:extLst>
                <a:ext uri="{FF2B5EF4-FFF2-40B4-BE49-F238E27FC236}">
                  <a16:creationId xmlns:a16="http://schemas.microsoft.com/office/drawing/2014/main" id="{A7C07570-7C7E-6F8B-E94B-F268614F7CE7}"/>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33">
              <a:extLst>
                <a:ext uri="{FF2B5EF4-FFF2-40B4-BE49-F238E27FC236}">
                  <a16:creationId xmlns:a16="http://schemas.microsoft.com/office/drawing/2014/main" id="{FEC9DE07-6DBB-60F1-EF95-E90AEB99062B}"/>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34">
              <a:extLst>
                <a:ext uri="{FF2B5EF4-FFF2-40B4-BE49-F238E27FC236}">
                  <a16:creationId xmlns:a16="http://schemas.microsoft.com/office/drawing/2014/main" id="{7BDFB9D5-7B64-F2EE-7550-C26E0C63E3BA}"/>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35">
              <a:extLst>
                <a:ext uri="{FF2B5EF4-FFF2-40B4-BE49-F238E27FC236}">
                  <a16:creationId xmlns:a16="http://schemas.microsoft.com/office/drawing/2014/main" id="{0CA3B5D0-A01B-36F4-11AD-5323BE651289}"/>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36">
              <a:extLst>
                <a:ext uri="{FF2B5EF4-FFF2-40B4-BE49-F238E27FC236}">
                  <a16:creationId xmlns:a16="http://schemas.microsoft.com/office/drawing/2014/main" id="{08F654DD-C913-8FA1-89CA-61BE8A64B138}"/>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37">
              <a:extLst>
                <a:ext uri="{FF2B5EF4-FFF2-40B4-BE49-F238E27FC236}">
                  <a16:creationId xmlns:a16="http://schemas.microsoft.com/office/drawing/2014/main" id="{D0948CCB-3847-E1C3-5EA5-782065DAFA73}"/>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38">
              <a:extLst>
                <a:ext uri="{FF2B5EF4-FFF2-40B4-BE49-F238E27FC236}">
                  <a16:creationId xmlns:a16="http://schemas.microsoft.com/office/drawing/2014/main" id="{32ABD172-C5EF-0D03-A4AE-0513F94310C3}"/>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39">
              <a:extLst>
                <a:ext uri="{FF2B5EF4-FFF2-40B4-BE49-F238E27FC236}">
                  <a16:creationId xmlns:a16="http://schemas.microsoft.com/office/drawing/2014/main" id="{E0FA8B05-0498-7F5C-9701-863073BFA5BC}"/>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40">
              <a:extLst>
                <a:ext uri="{FF2B5EF4-FFF2-40B4-BE49-F238E27FC236}">
                  <a16:creationId xmlns:a16="http://schemas.microsoft.com/office/drawing/2014/main" id="{0DFF769E-62F7-65E8-D7BC-6F5DA4098E78}"/>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41">
              <a:extLst>
                <a:ext uri="{FF2B5EF4-FFF2-40B4-BE49-F238E27FC236}">
                  <a16:creationId xmlns:a16="http://schemas.microsoft.com/office/drawing/2014/main" id="{931151F5-E628-A736-5F2D-151F7B36E3B9}"/>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42">
              <a:extLst>
                <a:ext uri="{FF2B5EF4-FFF2-40B4-BE49-F238E27FC236}">
                  <a16:creationId xmlns:a16="http://schemas.microsoft.com/office/drawing/2014/main" id="{4E7456A2-1EC6-23AE-AA1A-16D387081A90}"/>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43">
              <a:extLst>
                <a:ext uri="{FF2B5EF4-FFF2-40B4-BE49-F238E27FC236}">
                  <a16:creationId xmlns:a16="http://schemas.microsoft.com/office/drawing/2014/main" id="{D10B92E9-C345-394D-082A-8D59C3D528A8}"/>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44">
              <a:extLst>
                <a:ext uri="{FF2B5EF4-FFF2-40B4-BE49-F238E27FC236}">
                  <a16:creationId xmlns:a16="http://schemas.microsoft.com/office/drawing/2014/main" id="{56435F11-311B-B03B-6B37-ECD6FBCE7D5F}"/>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45">
              <a:extLst>
                <a:ext uri="{FF2B5EF4-FFF2-40B4-BE49-F238E27FC236}">
                  <a16:creationId xmlns:a16="http://schemas.microsoft.com/office/drawing/2014/main" id="{1A9C6B96-9EAE-9FE3-EB75-C65023D3C4C3}"/>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46">
              <a:extLst>
                <a:ext uri="{FF2B5EF4-FFF2-40B4-BE49-F238E27FC236}">
                  <a16:creationId xmlns:a16="http://schemas.microsoft.com/office/drawing/2014/main" id="{BA1FDEC2-76F5-6DDA-B9BB-06505E0A20DC}"/>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47">
              <a:extLst>
                <a:ext uri="{FF2B5EF4-FFF2-40B4-BE49-F238E27FC236}">
                  <a16:creationId xmlns:a16="http://schemas.microsoft.com/office/drawing/2014/main" id="{4752E226-F7EC-0B97-7FC0-1E7A5AD62BEF}"/>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48">
              <a:extLst>
                <a:ext uri="{FF2B5EF4-FFF2-40B4-BE49-F238E27FC236}">
                  <a16:creationId xmlns:a16="http://schemas.microsoft.com/office/drawing/2014/main" id="{4A81C525-D450-E919-F35E-697F64A1C9F4}"/>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49">
              <a:extLst>
                <a:ext uri="{FF2B5EF4-FFF2-40B4-BE49-F238E27FC236}">
                  <a16:creationId xmlns:a16="http://schemas.microsoft.com/office/drawing/2014/main" id="{090EFE0E-E2A4-980E-20FC-E6F05978DC4D}"/>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50">
              <a:extLst>
                <a:ext uri="{FF2B5EF4-FFF2-40B4-BE49-F238E27FC236}">
                  <a16:creationId xmlns:a16="http://schemas.microsoft.com/office/drawing/2014/main" id="{7C1998DF-D730-285E-C9D6-6B1B44919ED5}"/>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51">
              <a:extLst>
                <a:ext uri="{FF2B5EF4-FFF2-40B4-BE49-F238E27FC236}">
                  <a16:creationId xmlns:a16="http://schemas.microsoft.com/office/drawing/2014/main" id="{23C31D6D-867F-436E-A46D-0F52D13C10F1}"/>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9" name="TextBox 58">
            <a:extLst>
              <a:ext uri="{FF2B5EF4-FFF2-40B4-BE49-F238E27FC236}">
                <a16:creationId xmlns:a16="http://schemas.microsoft.com/office/drawing/2014/main" id="{382939A2-860B-17AF-B559-138CE44AE7CC}"/>
              </a:ext>
            </a:extLst>
          </p:cNvPr>
          <p:cNvSpPr txBox="1"/>
          <p:nvPr/>
        </p:nvSpPr>
        <p:spPr>
          <a:xfrm>
            <a:off x="1177183" y="1061357"/>
            <a:ext cx="7204272" cy="369332"/>
          </a:xfrm>
          <a:prstGeom prst="rect">
            <a:avLst/>
          </a:prstGeom>
          <a:noFill/>
        </p:spPr>
        <p:txBody>
          <a:bodyPr wrap="square">
            <a:spAutoFit/>
          </a:bodyPr>
          <a:lstStyle/>
          <a:p>
            <a:pPr marL="0" indent="0">
              <a:buNone/>
            </a:pPr>
            <a:r>
              <a:rPr lang="en-US" sz="1800" b="1" dirty="0">
                <a:solidFill>
                  <a:schemeClr val="accent2">
                    <a:lumMod val="75000"/>
                  </a:schemeClr>
                </a:solidFill>
                <a:latin typeface="Arial" panose="020B0604020202020204" pitchFamily="34" charset="0"/>
                <a:cs typeface="Arial" panose="020B0604020202020204" pitchFamily="34" charset="0"/>
              </a:rPr>
              <a:t>Để </a:t>
            </a:r>
            <a:r>
              <a:rPr lang="en-US" sz="1800" b="1" dirty="0" err="1">
                <a:solidFill>
                  <a:schemeClr val="accent2">
                    <a:lumMod val="75000"/>
                  </a:schemeClr>
                </a:solidFill>
                <a:latin typeface="Arial" panose="020B0604020202020204" pitchFamily="34" charset="0"/>
                <a:cs typeface="Arial" panose="020B0604020202020204" pitchFamily="34" charset="0"/>
              </a:rPr>
              <a:t>phòng</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chống</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tệ</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nạn</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xã</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hội</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pháp</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luật</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nước</a:t>
            </a:r>
            <a:r>
              <a:rPr lang="en-US" sz="1800" b="1" dirty="0">
                <a:solidFill>
                  <a:schemeClr val="accent2">
                    <a:lumMod val="75000"/>
                  </a:schemeClr>
                </a:solidFill>
                <a:latin typeface="Arial" panose="020B0604020202020204" pitchFamily="34" charset="0"/>
                <a:cs typeface="Arial" panose="020B0604020202020204" pitchFamily="34" charset="0"/>
              </a:rPr>
              <a:t> ta </a:t>
            </a:r>
            <a:r>
              <a:rPr lang="en-US" sz="1800" b="1" dirty="0" err="1">
                <a:solidFill>
                  <a:schemeClr val="accent2">
                    <a:lumMod val="75000"/>
                  </a:schemeClr>
                </a:solidFill>
                <a:latin typeface="Arial" panose="020B0604020202020204" pitchFamily="34" charset="0"/>
                <a:cs typeface="Arial" panose="020B0604020202020204" pitchFamily="34" charset="0"/>
              </a:rPr>
              <a:t>quy</a:t>
            </a:r>
            <a:r>
              <a:rPr lang="en-US" sz="1800" b="1" dirty="0">
                <a:solidFill>
                  <a:schemeClr val="accent2">
                    <a:lumMod val="75000"/>
                  </a:schemeClr>
                </a:solidFill>
                <a:latin typeface="Arial" panose="020B0604020202020204" pitchFamily="34" charset="0"/>
                <a:cs typeface="Arial" panose="020B0604020202020204" pitchFamily="34" charset="0"/>
              </a:rPr>
              <a:t> </a:t>
            </a:r>
            <a:r>
              <a:rPr lang="en-US" sz="1800" b="1" dirty="0" err="1">
                <a:solidFill>
                  <a:schemeClr val="accent2">
                    <a:lumMod val="75000"/>
                  </a:schemeClr>
                </a:solidFill>
                <a:latin typeface="Arial" panose="020B0604020202020204" pitchFamily="34" charset="0"/>
                <a:cs typeface="Arial" panose="020B0604020202020204" pitchFamily="34" charset="0"/>
              </a:rPr>
              <a:t>định</a:t>
            </a:r>
            <a:r>
              <a:rPr lang="en-US" sz="1800" b="1" dirty="0">
                <a:solidFill>
                  <a:schemeClr val="accent2">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1573044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picture containing flower, plant&#10;&#10;Description automatically generated">
            <a:extLst>
              <a:ext uri="{FF2B5EF4-FFF2-40B4-BE49-F238E27FC236}">
                <a16:creationId xmlns:a16="http://schemas.microsoft.com/office/drawing/2014/main" id="{A5320532-FBF2-2C0A-2EDC-EAAEBA52478E}"/>
              </a:ext>
            </a:extLst>
          </p:cNvPr>
          <p:cNvPicPr>
            <a:picLocks noChangeAspect="1"/>
          </p:cNvPicPr>
          <p:nvPr/>
        </p:nvPicPr>
        <p:blipFill>
          <a:blip r:embed="rId2"/>
          <a:stretch>
            <a:fillRect/>
          </a:stretch>
        </p:blipFill>
        <p:spPr>
          <a:xfrm>
            <a:off x="-87086" y="-188687"/>
            <a:ext cx="9434286" cy="5464629"/>
          </a:xfrm>
          <a:prstGeom prst="rect">
            <a:avLst/>
          </a:prstGeom>
        </p:spPr>
      </p:pic>
      <p:sp>
        <p:nvSpPr>
          <p:cNvPr id="2" name="Content Placeholder 2">
            <a:extLst>
              <a:ext uri="{FF2B5EF4-FFF2-40B4-BE49-F238E27FC236}">
                <a16:creationId xmlns:a16="http://schemas.microsoft.com/office/drawing/2014/main" id="{F5A220FB-5932-EEB4-A7E7-9928A5085E47}"/>
              </a:ext>
            </a:extLst>
          </p:cNvPr>
          <p:cNvSpPr>
            <a:spLocks noGrp="1"/>
          </p:cNvSpPr>
          <p:nvPr/>
        </p:nvSpPr>
        <p:spPr>
          <a:xfrm>
            <a:off x="915106" y="1664810"/>
            <a:ext cx="7387800" cy="2674958"/>
          </a:xfrm>
          <a:prstGeom prst="rect">
            <a:avLst/>
          </a:prstGeom>
          <a:solidFill>
            <a:schemeClr val="bg1">
              <a:alpha val="66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anose="05000000000000000000" pitchFamily="2" charset="2"/>
              <a:buChar char="v"/>
            </a:pPr>
            <a:r>
              <a:rPr lang="en-US" sz="2000" dirty="0" err="1">
                <a:latin typeface="Arial" panose="020B0604020202020204" pitchFamily="34" charset="0"/>
                <a:cs typeface="Arial" panose="020B0604020202020204" pitchFamily="34" charset="0"/>
              </a:rPr>
              <a:t>Chăm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luyện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luyện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rượu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a:t>
            </a:r>
          </a:p>
          <a:p>
            <a:pPr algn="just">
              <a:lnSpc>
                <a:spcPct val="150000"/>
              </a:lnSpc>
              <a:buFont typeface="Wingdings" panose="05000000000000000000" pitchFamily="2" charset="2"/>
              <a:buChar char="v"/>
            </a:pPr>
            <a:r>
              <a:rPr lang="en-US" sz="2000" dirty="0" err="1">
                <a:latin typeface="Arial" panose="020B0604020202020204" pitchFamily="34" charset="0"/>
                <a:cs typeface="Arial" panose="020B0604020202020204" pitchFamily="34" charset="0"/>
              </a:rPr>
              <a:t>Tuân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nghiêm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địa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a:t>
            </a:r>
          </a:p>
        </p:txBody>
      </p:sp>
      <p:sp>
        <p:nvSpPr>
          <p:cNvPr id="53" name="TextBox 52">
            <a:extLst>
              <a:ext uri="{FF2B5EF4-FFF2-40B4-BE49-F238E27FC236}">
                <a16:creationId xmlns:a16="http://schemas.microsoft.com/office/drawing/2014/main" id="{029F8A64-6AA4-F201-D064-E3CB71DD6EC1}"/>
              </a:ext>
            </a:extLst>
          </p:cNvPr>
          <p:cNvSpPr txBox="1"/>
          <p:nvPr/>
        </p:nvSpPr>
        <p:spPr>
          <a:xfrm>
            <a:off x="2283158" y="979277"/>
            <a:ext cx="4364854" cy="461665"/>
          </a:xfrm>
          <a:prstGeom prst="rect">
            <a:avLst/>
          </a:prstGeom>
          <a:noFill/>
        </p:spPr>
        <p:txBody>
          <a:bodyPr wrap="square">
            <a:spAutoFit/>
          </a:bodyPr>
          <a:lstStyle/>
          <a:p>
            <a:pPr marL="0" indent="0">
              <a:buNone/>
            </a:pPr>
            <a:r>
              <a:rPr lang="en-US" sz="2400" b="1" dirty="0" err="1">
                <a:solidFill>
                  <a:schemeClr val="accent2">
                    <a:lumMod val="75000"/>
                  </a:schemeClr>
                </a:solidFill>
                <a:latin typeface="Arial" panose="020B0604020202020204" pitchFamily="34" charset="0"/>
                <a:cs typeface="Arial" panose="020B0604020202020204" pitchFamily="34" charset="0"/>
              </a:rPr>
              <a:t>Trách</a:t>
            </a:r>
            <a:r>
              <a:rPr lang="en-US" sz="2400" b="1" dirty="0">
                <a:solidFill>
                  <a:schemeClr val="accent2">
                    <a:lumMod val="75000"/>
                  </a:schemeClr>
                </a:solidFill>
                <a:latin typeface="Arial" panose="020B0604020202020204" pitchFamily="34" charset="0"/>
                <a:cs typeface="Arial" panose="020B0604020202020204" pitchFamily="34" charset="0"/>
              </a:rPr>
              <a:t> </a:t>
            </a:r>
            <a:r>
              <a:rPr lang="en-US" sz="2400" b="1" dirty="0" err="1">
                <a:solidFill>
                  <a:schemeClr val="accent2">
                    <a:lumMod val="75000"/>
                  </a:schemeClr>
                </a:solidFill>
                <a:latin typeface="Arial" panose="020B0604020202020204" pitchFamily="34" charset="0"/>
                <a:cs typeface="Arial" panose="020B0604020202020204" pitchFamily="34" charset="0"/>
              </a:rPr>
              <a:t>nhiệm</a:t>
            </a:r>
            <a:r>
              <a:rPr lang="en-US" sz="2400" b="1" dirty="0">
                <a:solidFill>
                  <a:schemeClr val="accent2">
                    <a:lumMod val="75000"/>
                  </a:schemeClr>
                </a:solidFill>
                <a:latin typeface="Arial" panose="020B0604020202020204" pitchFamily="34" charset="0"/>
                <a:cs typeface="Arial" panose="020B0604020202020204" pitchFamily="34" charset="0"/>
              </a:rPr>
              <a:t> </a:t>
            </a:r>
            <a:r>
              <a:rPr lang="en-US" sz="2400" b="1" dirty="0" err="1">
                <a:solidFill>
                  <a:schemeClr val="accent2">
                    <a:lumMod val="75000"/>
                  </a:schemeClr>
                </a:solidFill>
                <a:latin typeface="Arial" panose="020B0604020202020204" pitchFamily="34" charset="0"/>
                <a:cs typeface="Arial" panose="020B0604020202020204" pitchFamily="34" charset="0"/>
              </a:rPr>
              <a:t>của</a:t>
            </a:r>
            <a:r>
              <a:rPr lang="en-US" sz="2400" b="1" dirty="0">
                <a:solidFill>
                  <a:schemeClr val="accent2">
                    <a:lumMod val="75000"/>
                  </a:schemeClr>
                </a:solidFill>
                <a:latin typeface="Arial" panose="020B0604020202020204" pitchFamily="34" charset="0"/>
                <a:cs typeface="Arial" panose="020B0604020202020204" pitchFamily="34" charset="0"/>
              </a:rPr>
              <a:t> </a:t>
            </a:r>
            <a:r>
              <a:rPr lang="en-US" sz="2400" b="1" dirty="0" err="1">
                <a:solidFill>
                  <a:schemeClr val="accent2">
                    <a:lumMod val="75000"/>
                  </a:schemeClr>
                </a:solidFill>
                <a:latin typeface="Arial" panose="020B0604020202020204" pitchFamily="34" charset="0"/>
                <a:cs typeface="Arial" panose="020B0604020202020204" pitchFamily="34" charset="0"/>
              </a:rPr>
              <a:t>học</a:t>
            </a:r>
            <a:r>
              <a:rPr lang="en-US" sz="2400" b="1" dirty="0">
                <a:solidFill>
                  <a:schemeClr val="accent2">
                    <a:lumMod val="75000"/>
                  </a:schemeClr>
                </a:solidFill>
                <a:latin typeface="Arial" panose="020B0604020202020204" pitchFamily="34" charset="0"/>
                <a:cs typeface="Arial" panose="020B0604020202020204" pitchFamily="34" charset="0"/>
              </a:rPr>
              <a:t> </a:t>
            </a:r>
            <a:r>
              <a:rPr lang="en-US" sz="2400" b="1" dirty="0" err="1">
                <a:solidFill>
                  <a:schemeClr val="accent2">
                    <a:lumMod val="75000"/>
                  </a:schemeClr>
                </a:solidFill>
                <a:latin typeface="Arial" panose="020B0604020202020204" pitchFamily="34" charset="0"/>
                <a:cs typeface="Arial" panose="020B0604020202020204" pitchFamily="34" charset="0"/>
              </a:rPr>
              <a:t>sinh</a:t>
            </a:r>
            <a:r>
              <a:rPr lang="en-US" sz="2400" b="1" dirty="0">
                <a:solidFill>
                  <a:schemeClr val="accent2">
                    <a:lumMod val="75000"/>
                  </a:schemeClr>
                </a:solidFill>
                <a:latin typeface="Arial" panose="020B0604020202020204" pitchFamily="34" charset="0"/>
                <a:cs typeface="Arial" panose="020B0604020202020204" pitchFamily="34" charset="0"/>
              </a:rPr>
              <a:t>:</a:t>
            </a:r>
          </a:p>
        </p:txBody>
      </p:sp>
      <p:sp>
        <p:nvSpPr>
          <p:cNvPr id="55" name="TextBox 54">
            <a:extLst>
              <a:ext uri="{FF2B5EF4-FFF2-40B4-BE49-F238E27FC236}">
                <a16:creationId xmlns:a16="http://schemas.microsoft.com/office/drawing/2014/main" id="{1642EF94-6770-181E-D062-982F98050E47}"/>
              </a:ext>
            </a:extLst>
          </p:cNvPr>
          <p:cNvSpPr txBox="1"/>
          <p:nvPr/>
        </p:nvSpPr>
        <p:spPr>
          <a:xfrm>
            <a:off x="3384724" y="251030"/>
            <a:ext cx="2929937" cy="584775"/>
          </a:xfrm>
          <a:prstGeom prst="rect">
            <a:avLst/>
          </a:prstGeom>
          <a:noFill/>
        </p:spPr>
        <p:txBody>
          <a:bodyPr wrap="square">
            <a:spAutoFit/>
          </a:bodyPr>
          <a:lstStyle/>
          <a:p>
            <a:r>
              <a:rPr lang="en-US" sz="3200" b="1" dirty="0">
                <a:ln w="22225">
                  <a:solidFill>
                    <a:srgbClr val="FFC000"/>
                  </a:solidFill>
                  <a:prstDash val="solid"/>
                </a:ln>
                <a:solidFill>
                  <a:srgbClr val="00B050"/>
                </a:solidFill>
                <a:latin typeface="SVN-Cookies" panose="02040603050506020204" pitchFamily="18" charset="0"/>
                <a:cs typeface="Arial" panose="020B0604020202020204" pitchFamily="34" charset="0"/>
              </a:rPr>
              <a:t>TỔNG KẾT</a:t>
            </a:r>
          </a:p>
        </p:txBody>
      </p:sp>
      <p:grpSp>
        <p:nvGrpSpPr>
          <p:cNvPr id="56" name="Group 55">
            <a:extLst>
              <a:ext uri="{FF2B5EF4-FFF2-40B4-BE49-F238E27FC236}">
                <a16:creationId xmlns:a16="http://schemas.microsoft.com/office/drawing/2014/main" id="{20FF572A-4803-CF3C-5D6E-CB915BEB8E0E}"/>
              </a:ext>
            </a:extLst>
          </p:cNvPr>
          <p:cNvGrpSpPr>
            <a:grpSpLocks noChangeAspect="1"/>
          </p:cNvGrpSpPr>
          <p:nvPr/>
        </p:nvGrpSpPr>
        <p:grpSpPr bwMode="auto">
          <a:xfrm>
            <a:off x="2746771" y="-49771"/>
            <a:ext cx="3462278" cy="957915"/>
            <a:chOff x="2403" y="187"/>
            <a:chExt cx="3090" cy="808"/>
          </a:xfrm>
          <a:solidFill>
            <a:srgbClr val="1F1201"/>
          </a:solidFill>
        </p:grpSpPr>
        <p:sp>
          <p:nvSpPr>
            <p:cNvPr id="57" name="Freeform 5">
              <a:extLst>
                <a:ext uri="{FF2B5EF4-FFF2-40B4-BE49-F238E27FC236}">
                  <a16:creationId xmlns:a16="http://schemas.microsoft.com/office/drawing/2014/main" id="{21015D28-E876-B89D-0F93-D25EE6710A24}"/>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6">
              <a:extLst>
                <a:ext uri="{FF2B5EF4-FFF2-40B4-BE49-F238E27FC236}">
                  <a16:creationId xmlns:a16="http://schemas.microsoft.com/office/drawing/2014/main" id="{93173017-0820-2C1A-6B70-965C634AC642}"/>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7">
              <a:extLst>
                <a:ext uri="{FF2B5EF4-FFF2-40B4-BE49-F238E27FC236}">
                  <a16:creationId xmlns:a16="http://schemas.microsoft.com/office/drawing/2014/main" id="{5FA6438B-85E1-D546-4BD2-1B5761A74883}"/>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8">
              <a:extLst>
                <a:ext uri="{FF2B5EF4-FFF2-40B4-BE49-F238E27FC236}">
                  <a16:creationId xmlns:a16="http://schemas.microsoft.com/office/drawing/2014/main" id="{B7FC8C82-2D67-C794-599F-BF82A8FA8A36}"/>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9">
              <a:extLst>
                <a:ext uri="{FF2B5EF4-FFF2-40B4-BE49-F238E27FC236}">
                  <a16:creationId xmlns:a16="http://schemas.microsoft.com/office/drawing/2014/main" id="{F1AE4C5E-0541-9325-0243-405F8E0C4049}"/>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0">
              <a:extLst>
                <a:ext uri="{FF2B5EF4-FFF2-40B4-BE49-F238E27FC236}">
                  <a16:creationId xmlns:a16="http://schemas.microsoft.com/office/drawing/2014/main" id="{E0E31A04-08FD-910A-1C11-B05691FBA62E}"/>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1">
              <a:extLst>
                <a:ext uri="{FF2B5EF4-FFF2-40B4-BE49-F238E27FC236}">
                  <a16:creationId xmlns:a16="http://schemas.microsoft.com/office/drawing/2014/main" id="{48037E2B-C0EA-53A2-2934-DF5278FE03ED}"/>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2">
              <a:extLst>
                <a:ext uri="{FF2B5EF4-FFF2-40B4-BE49-F238E27FC236}">
                  <a16:creationId xmlns:a16="http://schemas.microsoft.com/office/drawing/2014/main" id="{DFC4E765-C9C0-0F23-286E-15201786CFA9}"/>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3">
              <a:extLst>
                <a:ext uri="{FF2B5EF4-FFF2-40B4-BE49-F238E27FC236}">
                  <a16:creationId xmlns:a16="http://schemas.microsoft.com/office/drawing/2014/main" id="{6445F4ED-CA0A-B373-3B34-2E2397F3F494}"/>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14">
              <a:extLst>
                <a:ext uri="{FF2B5EF4-FFF2-40B4-BE49-F238E27FC236}">
                  <a16:creationId xmlns:a16="http://schemas.microsoft.com/office/drawing/2014/main" id="{B42224EB-6360-B3A3-6D29-31D6EC818258}"/>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15">
              <a:extLst>
                <a:ext uri="{FF2B5EF4-FFF2-40B4-BE49-F238E27FC236}">
                  <a16:creationId xmlns:a16="http://schemas.microsoft.com/office/drawing/2014/main" id="{826A5D89-A1A2-654E-89CB-B54E4613C89A}"/>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16">
              <a:extLst>
                <a:ext uri="{FF2B5EF4-FFF2-40B4-BE49-F238E27FC236}">
                  <a16:creationId xmlns:a16="http://schemas.microsoft.com/office/drawing/2014/main" id="{58EB056F-EC2B-2413-8FB8-D21521F8810E}"/>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17">
              <a:extLst>
                <a:ext uri="{FF2B5EF4-FFF2-40B4-BE49-F238E27FC236}">
                  <a16:creationId xmlns:a16="http://schemas.microsoft.com/office/drawing/2014/main" id="{54436057-A928-507B-CC0B-BF2976646637}"/>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18">
              <a:extLst>
                <a:ext uri="{FF2B5EF4-FFF2-40B4-BE49-F238E27FC236}">
                  <a16:creationId xmlns:a16="http://schemas.microsoft.com/office/drawing/2014/main" id="{F3EE1A93-F6E8-8FDD-4C86-AF99EA33F2E2}"/>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19">
              <a:extLst>
                <a:ext uri="{FF2B5EF4-FFF2-40B4-BE49-F238E27FC236}">
                  <a16:creationId xmlns:a16="http://schemas.microsoft.com/office/drawing/2014/main" id="{92A77AE2-689A-6F19-8AA8-796F7CC25C9F}"/>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0">
              <a:extLst>
                <a:ext uri="{FF2B5EF4-FFF2-40B4-BE49-F238E27FC236}">
                  <a16:creationId xmlns:a16="http://schemas.microsoft.com/office/drawing/2014/main" id="{10DCD636-F399-3674-2B0B-F78043BB44A5}"/>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1">
              <a:extLst>
                <a:ext uri="{FF2B5EF4-FFF2-40B4-BE49-F238E27FC236}">
                  <a16:creationId xmlns:a16="http://schemas.microsoft.com/office/drawing/2014/main" id="{23CA3BE1-9304-176F-DB55-87B8DBB5B045}"/>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2">
              <a:extLst>
                <a:ext uri="{FF2B5EF4-FFF2-40B4-BE49-F238E27FC236}">
                  <a16:creationId xmlns:a16="http://schemas.microsoft.com/office/drawing/2014/main" id="{3EB965F7-E4A7-096C-B789-ED22170BDD86}"/>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23">
              <a:extLst>
                <a:ext uri="{FF2B5EF4-FFF2-40B4-BE49-F238E27FC236}">
                  <a16:creationId xmlns:a16="http://schemas.microsoft.com/office/drawing/2014/main" id="{25C7BBB0-483F-900A-0ACE-D9D3FD4BAC57}"/>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
              <a:extLst>
                <a:ext uri="{FF2B5EF4-FFF2-40B4-BE49-F238E27FC236}">
                  <a16:creationId xmlns:a16="http://schemas.microsoft.com/office/drawing/2014/main" id="{7058C72B-6BA9-696C-1798-D1970E7673CE}"/>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5">
              <a:extLst>
                <a:ext uri="{FF2B5EF4-FFF2-40B4-BE49-F238E27FC236}">
                  <a16:creationId xmlns:a16="http://schemas.microsoft.com/office/drawing/2014/main" id="{F5B05F23-1160-0CC4-C22D-11C72F578302}"/>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6">
              <a:extLst>
                <a:ext uri="{FF2B5EF4-FFF2-40B4-BE49-F238E27FC236}">
                  <a16:creationId xmlns:a16="http://schemas.microsoft.com/office/drawing/2014/main" id="{F82C14E7-D6B6-462F-66A0-89091D0327F5}"/>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7">
              <a:extLst>
                <a:ext uri="{FF2B5EF4-FFF2-40B4-BE49-F238E27FC236}">
                  <a16:creationId xmlns:a16="http://schemas.microsoft.com/office/drawing/2014/main" id="{1708E3B1-6AA1-9CDA-5DC3-55FD2940961A}"/>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8">
              <a:extLst>
                <a:ext uri="{FF2B5EF4-FFF2-40B4-BE49-F238E27FC236}">
                  <a16:creationId xmlns:a16="http://schemas.microsoft.com/office/drawing/2014/main" id="{66E33E8F-67D1-FF33-3E3D-8A7F1C6A6C29}"/>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Freeform 29">
              <a:extLst>
                <a:ext uri="{FF2B5EF4-FFF2-40B4-BE49-F238E27FC236}">
                  <a16:creationId xmlns:a16="http://schemas.microsoft.com/office/drawing/2014/main" id="{169F431B-58B4-2504-B15B-F92EE36F711B}"/>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Freeform 30">
              <a:extLst>
                <a:ext uri="{FF2B5EF4-FFF2-40B4-BE49-F238E27FC236}">
                  <a16:creationId xmlns:a16="http://schemas.microsoft.com/office/drawing/2014/main" id="{715BABDC-88DD-F8CD-4B94-CB2477E4B981}"/>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31">
              <a:extLst>
                <a:ext uri="{FF2B5EF4-FFF2-40B4-BE49-F238E27FC236}">
                  <a16:creationId xmlns:a16="http://schemas.microsoft.com/office/drawing/2014/main" id="{E821518A-984B-6946-B3EE-83017325CB6F}"/>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32">
              <a:extLst>
                <a:ext uri="{FF2B5EF4-FFF2-40B4-BE49-F238E27FC236}">
                  <a16:creationId xmlns:a16="http://schemas.microsoft.com/office/drawing/2014/main" id="{7AECE217-0867-046C-317B-B398DD256163}"/>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Freeform 33">
              <a:extLst>
                <a:ext uri="{FF2B5EF4-FFF2-40B4-BE49-F238E27FC236}">
                  <a16:creationId xmlns:a16="http://schemas.microsoft.com/office/drawing/2014/main" id="{56DB0AA7-874A-AA41-4AF0-55787E4CC489}"/>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Freeform 34">
              <a:extLst>
                <a:ext uri="{FF2B5EF4-FFF2-40B4-BE49-F238E27FC236}">
                  <a16:creationId xmlns:a16="http://schemas.microsoft.com/office/drawing/2014/main" id="{F25EF8BD-6CF9-7A3D-A6AA-79FDB7012324}"/>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35">
              <a:extLst>
                <a:ext uri="{FF2B5EF4-FFF2-40B4-BE49-F238E27FC236}">
                  <a16:creationId xmlns:a16="http://schemas.microsoft.com/office/drawing/2014/main" id="{53C35AC7-C445-AF0D-6E5A-CD9811051DF9}"/>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36">
              <a:extLst>
                <a:ext uri="{FF2B5EF4-FFF2-40B4-BE49-F238E27FC236}">
                  <a16:creationId xmlns:a16="http://schemas.microsoft.com/office/drawing/2014/main" id="{7DA7867B-2D7C-850E-FF60-D46E449E718A}"/>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37">
              <a:extLst>
                <a:ext uri="{FF2B5EF4-FFF2-40B4-BE49-F238E27FC236}">
                  <a16:creationId xmlns:a16="http://schemas.microsoft.com/office/drawing/2014/main" id="{76662BC2-D73F-8576-6E4F-B787C99F17AE}"/>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38">
              <a:extLst>
                <a:ext uri="{FF2B5EF4-FFF2-40B4-BE49-F238E27FC236}">
                  <a16:creationId xmlns:a16="http://schemas.microsoft.com/office/drawing/2014/main" id="{0E7A7A92-899D-6BCD-DF92-2E76EDF32D33}"/>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Freeform 39">
              <a:extLst>
                <a:ext uri="{FF2B5EF4-FFF2-40B4-BE49-F238E27FC236}">
                  <a16:creationId xmlns:a16="http://schemas.microsoft.com/office/drawing/2014/main" id="{97C2EA09-CCBB-7D8A-71DD-4CCFFD2D364E}"/>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40">
              <a:extLst>
                <a:ext uri="{FF2B5EF4-FFF2-40B4-BE49-F238E27FC236}">
                  <a16:creationId xmlns:a16="http://schemas.microsoft.com/office/drawing/2014/main" id="{856FE82D-59C3-6328-6647-F0D1AE75FCBB}"/>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41">
              <a:extLst>
                <a:ext uri="{FF2B5EF4-FFF2-40B4-BE49-F238E27FC236}">
                  <a16:creationId xmlns:a16="http://schemas.microsoft.com/office/drawing/2014/main" id="{EEA14BED-CA87-40C3-B85F-D945C2494821}"/>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Freeform 42">
              <a:extLst>
                <a:ext uri="{FF2B5EF4-FFF2-40B4-BE49-F238E27FC236}">
                  <a16:creationId xmlns:a16="http://schemas.microsoft.com/office/drawing/2014/main" id="{2D5DEDBE-18B8-F0D7-1DCB-93292CF70602}"/>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Freeform 43">
              <a:extLst>
                <a:ext uri="{FF2B5EF4-FFF2-40B4-BE49-F238E27FC236}">
                  <a16:creationId xmlns:a16="http://schemas.microsoft.com/office/drawing/2014/main" id="{547F0F61-F2CF-1D49-4718-8994D8CE856B}"/>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Freeform 44">
              <a:extLst>
                <a:ext uri="{FF2B5EF4-FFF2-40B4-BE49-F238E27FC236}">
                  <a16:creationId xmlns:a16="http://schemas.microsoft.com/office/drawing/2014/main" id="{9D0D7E53-149F-83B9-FBAF-53401D335857}"/>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Freeform 45">
              <a:extLst>
                <a:ext uri="{FF2B5EF4-FFF2-40B4-BE49-F238E27FC236}">
                  <a16:creationId xmlns:a16="http://schemas.microsoft.com/office/drawing/2014/main" id="{22A6DD68-4A94-F43C-607B-233123D233C5}"/>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Freeform 46">
              <a:extLst>
                <a:ext uri="{FF2B5EF4-FFF2-40B4-BE49-F238E27FC236}">
                  <a16:creationId xmlns:a16="http://schemas.microsoft.com/office/drawing/2014/main" id="{9D302673-3E60-32E3-C10E-6B613029BA4F}"/>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Freeform 47">
              <a:extLst>
                <a:ext uri="{FF2B5EF4-FFF2-40B4-BE49-F238E27FC236}">
                  <a16:creationId xmlns:a16="http://schemas.microsoft.com/office/drawing/2014/main" id="{2D9F56C2-6116-E6B6-6008-CE8A55749ECA}"/>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Freeform 48">
              <a:extLst>
                <a:ext uri="{FF2B5EF4-FFF2-40B4-BE49-F238E27FC236}">
                  <a16:creationId xmlns:a16="http://schemas.microsoft.com/office/drawing/2014/main" id="{CA48A72D-70DD-159D-0693-63F418B23FA0}"/>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Freeform 49">
              <a:extLst>
                <a:ext uri="{FF2B5EF4-FFF2-40B4-BE49-F238E27FC236}">
                  <a16:creationId xmlns:a16="http://schemas.microsoft.com/office/drawing/2014/main" id="{6EDB4EA7-1FF0-75D3-72E4-51D30C52F8C0}"/>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Freeform 50">
              <a:extLst>
                <a:ext uri="{FF2B5EF4-FFF2-40B4-BE49-F238E27FC236}">
                  <a16:creationId xmlns:a16="http://schemas.microsoft.com/office/drawing/2014/main" id="{EC96D4BA-CC19-A2F7-4C8C-35A6D9DBDBDB}"/>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Freeform 51">
              <a:extLst>
                <a:ext uri="{FF2B5EF4-FFF2-40B4-BE49-F238E27FC236}">
                  <a16:creationId xmlns:a16="http://schemas.microsoft.com/office/drawing/2014/main" id="{130AA4A6-7AF4-7DC7-9B51-D78DBDFC1A44}"/>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pic>
        <p:nvPicPr>
          <p:cNvPr id="104" name="图片 39940" descr="1-48">
            <a:extLst>
              <a:ext uri="{FF2B5EF4-FFF2-40B4-BE49-F238E27FC236}">
                <a16:creationId xmlns:a16="http://schemas.microsoft.com/office/drawing/2014/main" id="{99494990-EF0E-884C-7516-1D97021AEC5B}"/>
              </a:ext>
            </a:extLst>
          </p:cNvPr>
          <p:cNvPicPr>
            <a:picLocks noChangeAspect="1"/>
          </p:cNvPicPr>
          <p:nvPr/>
        </p:nvPicPr>
        <p:blipFill rotWithShape="1">
          <a:blip r:embed="rId3"/>
          <a:srcRect l="50447"/>
          <a:stretch/>
        </p:blipFill>
        <p:spPr>
          <a:xfrm>
            <a:off x="-87086" y="2922832"/>
            <a:ext cx="1548627" cy="2687796"/>
          </a:xfrm>
          <a:prstGeom prst="rect">
            <a:avLst/>
          </a:prstGeom>
          <a:noFill/>
          <a:ln w="9525">
            <a:noFill/>
          </a:ln>
        </p:spPr>
      </p:pic>
    </p:spTree>
    <p:extLst>
      <p:ext uri="{BB962C8B-B14F-4D97-AF65-F5344CB8AC3E}">
        <p14:creationId xmlns:p14="http://schemas.microsoft.com/office/powerpoint/2010/main" val="1104624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3419525" y="656947"/>
            <a:ext cx="2304948" cy="2173931"/>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itle 1">
            <a:extLst>
              <a:ext uri="{FF2B5EF4-FFF2-40B4-BE49-F238E27FC236}">
                <a16:creationId xmlns:a16="http://schemas.microsoft.com/office/drawing/2014/main" id="{BE807DCE-A2F6-6AF9-34D6-BED5C9989E3F}"/>
              </a:ext>
            </a:extLst>
          </p:cNvPr>
          <p:cNvSpPr txBox="1">
            <a:spLocks/>
          </p:cNvSpPr>
          <p:nvPr/>
        </p:nvSpPr>
        <p:spPr>
          <a:xfrm>
            <a:off x="2054201" y="2885270"/>
            <a:ext cx="5239227"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chemeClr val="accent5">
                    <a:lumMod val="75000"/>
                  </a:schemeClr>
                </a:solidFill>
                <a:latin typeface="SVN-Cookies" panose="02040603050506020204" pitchFamily="18" charset="0"/>
                <a:cs typeface="Arial" panose="020B0604020202020204" pitchFamily="34" charset="0"/>
              </a:rPr>
              <a:t>LUYỆN TẬP</a:t>
            </a:r>
          </a:p>
        </p:txBody>
      </p:sp>
      <p:sp>
        <p:nvSpPr>
          <p:cNvPr id="11" name="Title 1">
            <a:extLst>
              <a:ext uri="{FF2B5EF4-FFF2-40B4-BE49-F238E27FC236}">
                <a16:creationId xmlns:a16="http://schemas.microsoft.com/office/drawing/2014/main" id="{E22B6B23-1817-2AFC-2FCD-762974EC2E42}"/>
              </a:ext>
            </a:extLst>
          </p:cNvPr>
          <p:cNvSpPr>
            <a:spLocks noGrp="1"/>
          </p:cNvSpPr>
          <p:nvPr>
            <p:ph type="title"/>
          </p:nvPr>
        </p:nvSpPr>
        <p:spPr>
          <a:xfrm>
            <a:off x="2855092" y="-81857"/>
            <a:ext cx="3284451" cy="731594"/>
          </a:xfrm>
        </p:spPr>
        <p:txBody>
          <a:bodyPr/>
          <a:lstStyle/>
          <a:p>
            <a:r>
              <a:rPr lang="en-US" sz="3600" dirty="0">
                <a:solidFill>
                  <a:schemeClr val="accent3">
                    <a:lumMod val="40000"/>
                    <a:lumOff val="60000"/>
                  </a:schemeClr>
                </a:solidFill>
                <a:latin typeface="SVN-Cookies" panose="02040603050506020204" pitchFamily="18" charset="0"/>
                <a:cs typeface="Arial" panose="020B0604020202020204" pitchFamily="34" charset="0"/>
              </a:rPr>
              <a:t>HOẠT ĐỘNG 3</a:t>
            </a:r>
          </a:p>
        </p:txBody>
      </p:sp>
      <p:pic>
        <p:nvPicPr>
          <p:cNvPr id="6" name="Picture 5">
            <a:extLst>
              <a:ext uri="{FF2B5EF4-FFF2-40B4-BE49-F238E27FC236}">
                <a16:creationId xmlns:a16="http://schemas.microsoft.com/office/drawing/2014/main" id="{9ADAD3E3-726B-CC52-B2A1-0CAD790B1D51}"/>
              </a:ext>
            </a:extLst>
          </p:cNvPr>
          <p:cNvPicPr>
            <a:picLocks noChangeAspect="1"/>
          </p:cNvPicPr>
          <p:nvPr/>
        </p:nvPicPr>
        <p:blipFill>
          <a:blip r:embed="rId3">
            <a:duotone>
              <a:schemeClr val="accent3">
                <a:shade val="45000"/>
                <a:satMod val="135000"/>
              </a:schemeClr>
              <a:prstClr val="white"/>
            </a:duotone>
          </a:blip>
          <a:stretch>
            <a:fillRect/>
          </a:stretch>
        </p:blipFill>
        <p:spPr>
          <a:xfrm>
            <a:off x="4157529" y="1429289"/>
            <a:ext cx="828941" cy="828941"/>
          </a:xfrm>
          <a:prstGeom prst="rect">
            <a:avLst/>
          </a:prstGeom>
        </p:spPr>
      </p:pic>
    </p:spTree>
    <p:extLst>
      <p:ext uri="{BB962C8B-B14F-4D97-AF65-F5344CB8AC3E}">
        <p14:creationId xmlns:p14="http://schemas.microsoft.com/office/powerpoint/2010/main" val="2436834890"/>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42" descr="C:\Users\Thinkpad\Desktop\新建文件夹 (2)\2_0005_图层-3.png">
            <a:extLst>
              <a:ext uri="{FF2B5EF4-FFF2-40B4-BE49-F238E27FC236}">
                <a16:creationId xmlns:a16="http://schemas.microsoft.com/office/drawing/2014/main" id="{456083DB-0AFF-71F8-DEB7-3CB8301128D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59371" y="1896256"/>
            <a:ext cx="6820524" cy="3136348"/>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B7CE282B-B6BD-9531-7BA9-16A9C9CE7968}"/>
              </a:ext>
            </a:extLst>
          </p:cNvPr>
          <p:cNvSpPr>
            <a:spLocks noGrp="1"/>
          </p:cNvSpPr>
          <p:nvPr/>
        </p:nvSpPr>
        <p:spPr>
          <a:xfrm>
            <a:off x="1131757" y="2506761"/>
            <a:ext cx="6346461" cy="2525843"/>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70000"/>
              </a:lnSpc>
              <a:buNone/>
            </a:pPr>
            <a:r>
              <a:rPr lang="en-US" dirty="0">
                <a:solidFill>
                  <a:srgbClr val="002060"/>
                </a:solidFill>
                <a:latin typeface="Arial" panose="020B0604020202020204" pitchFamily="34" charset="0"/>
                <a:cs typeface="Arial" panose="020B0604020202020204" pitchFamily="34" charset="0"/>
              </a:rPr>
              <a:t>     H đã </a:t>
            </a:r>
            <a:r>
              <a:rPr lang="en-US" dirty="0" err="1">
                <a:solidFill>
                  <a:srgbClr val="002060"/>
                </a:solidFill>
                <a:latin typeface="Arial" panose="020B0604020202020204" pitchFamily="34" charset="0"/>
                <a:cs typeface="Arial" panose="020B0604020202020204" pitchFamily="34" charset="0"/>
              </a:rPr>
              <a:t>dùng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tiền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học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phí</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bố</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mẹ</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tháng</a:t>
            </a:r>
            <a:r>
              <a:rPr lang="en-US" dirty="0">
                <a:solidFill>
                  <a:srgbClr val="002060"/>
                </a:solidFill>
                <a:latin typeface="Arial" panose="020B0604020202020204" pitchFamily="34" charset="0"/>
                <a:cs typeface="Arial" panose="020B0604020202020204" pitchFamily="34" charset="0"/>
              </a:rPr>
              <a:t> này để </a:t>
            </a:r>
            <a:r>
              <a:rPr lang="en-US" dirty="0" err="1">
                <a:solidFill>
                  <a:srgbClr val="002060"/>
                </a:solidFill>
                <a:latin typeface="Arial" panose="020B0604020202020204" pitchFamily="34" charset="0"/>
                <a:cs typeface="Arial" panose="020B0604020202020204" pitchFamily="34" charset="0"/>
              </a:rPr>
              <a:t>chơi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trò</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tử</a:t>
            </a:r>
            <a:r>
              <a:rPr lang="en-US" dirty="0">
                <a:solidFill>
                  <a:srgbClr val="002060"/>
                </a:solidFill>
                <a:latin typeface="Arial" panose="020B0604020202020204" pitchFamily="34" charset="0"/>
                <a:cs typeface="Arial" panose="020B0604020202020204" pitchFamily="34" charset="0"/>
              </a:rPr>
              <a:t>. H </a:t>
            </a:r>
            <a:r>
              <a:rPr lang="en-US" dirty="0" err="1">
                <a:solidFill>
                  <a:srgbClr val="002060"/>
                </a:solidFill>
                <a:latin typeface="Arial" panose="020B0604020202020204" pitchFamily="34" charset="0"/>
                <a:cs typeface="Arial" panose="020B0604020202020204" pitchFamily="34" charset="0"/>
              </a:rPr>
              <a:t>rất</a:t>
            </a:r>
            <a:r>
              <a:rPr lang="en-US" dirty="0">
                <a:solidFill>
                  <a:srgbClr val="002060"/>
                </a:solidFill>
                <a:latin typeface="Arial" panose="020B0604020202020204" pitchFamily="34" charset="0"/>
                <a:cs typeface="Arial" panose="020B0604020202020204" pitchFamily="34" charset="0"/>
              </a:rPr>
              <a:t> lo </a:t>
            </a:r>
            <a:r>
              <a:rPr lang="en-US" dirty="0" err="1">
                <a:solidFill>
                  <a:srgbClr val="002060"/>
                </a:solidFill>
                <a:latin typeface="Arial" panose="020B0604020202020204" pitchFamily="34" charset="0"/>
                <a:cs typeface="Arial" panose="020B0604020202020204" pitchFamily="34" charset="0"/>
              </a:rPr>
              <a:t>lắng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không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sẽ</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thế</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nào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đã</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quá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ngày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học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phí</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Một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người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cùng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dụ</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dỗ</a:t>
            </a:r>
            <a:r>
              <a:rPr lang="en-US" dirty="0">
                <a:solidFill>
                  <a:srgbClr val="002060"/>
                </a:solidFill>
                <a:latin typeface="Arial" panose="020B0604020202020204" pitchFamily="34" charset="0"/>
                <a:cs typeface="Arial" panose="020B0604020202020204" pitchFamily="34" charset="0"/>
              </a:rPr>
              <a:t> H </a:t>
            </a:r>
            <a:r>
              <a:rPr lang="en-US" dirty="0" err="1">
                <a:solidFill>
                  <a:srgbClr val="002060"/>
                </a:solidFill>
                <a:latin typeface="Arial" panose="020B0604020202020204" pitchFamily="34" charset="0"/>
                <a:cs typeface="Arial" panose="020B0604020202020204" pitchFamily="34" charset="0"/>
              </a:rPr>
              <a:t>mang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một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túi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nhỏ</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đựng</a:t>
            </a:r>
            <a:r>
              <a:rPr lang="en-US" dirty="0">
                <a:solidFill>
                  <a:srgbClr val="002060"/>
                </a:solidFill>
                <a:latin typeface="Arial" panose="020B0604020202020204" pitchFamily="34" charset="0"/>
                <a:cs typeface="Arial" panose="020B0604020202020204" pitchFamily="34" charset="0"/>
              </a:rPr>
              <a:t> ma </a:t>
            </a:r>
            <a:r>
              <a:rPr lang="en-US" dirty="0" err="1">
                <a:solidFill>
                  <a:srgbClr val="002060"/>
                </a:solidFill>
                <a:latin typeface="Arial" panose="020B0604020202020204" pitchFamily="34" charset="0"/>
                <a:cs typeface="Arial" panose="020B0604020202020204" pitchFamily="34" charset="0"/>
              </a:rPr>
              <a:t>tuý</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giao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hứa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sẽ</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tiền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học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phí</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tử</a:t>
            </a:r>
            <a:r>
              <a:rPr lang="en-US" dirty="0">
                <a:solidFill>
                  <a:srgbClr val="002060"/>
                </a:solidFill>
                <a:latin typeface="Arial" panose="020B0604020202020204" pitchFamily="34" charset="0"/>
                <a:cs typeface="Arial" panose="020B0604020202020204" pitchFamily="34" charset="0"/>
              </a:rPr>
              <a:t>. H </a:t>
            </a:r>
            <a:r>
              <a:rPr lang="en-US" dirty="0" err="1">
                <a:solidFill>
                  <a:srgbClr val="002060"/>
                </a:solidFill>
                <a:latin typeface="Arial" panose="020B0604020202020204" pitchFamily="34" charset="0"/>
                <a:cs typeface="Arial" panose="020B0604020202020204" pitchFamily="34" charset="0"/>
              </a:rPr>
              <a:t>nghĩ</a:t>
            </a:r>
            <a:r>
              <a:rPr lang="en-US"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Dù</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sao</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cũng</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chỉ</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làm</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có</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một</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lần</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còn</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hơn</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là</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về</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nhà</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bị</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bố</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mẹ</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mắng</a:t>
            </a:r>
            <a:r>
              <a:rPr lang="en-US" i="1" dirty="0">
                <a:solidFill>
                  <a:srgbClr val="002060"/>
                </a:solidFill>
                <a:latin typeface="Arial" panose="020B0604020202020204" pitchFamily="34" charset="0"/>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Nhưng</a:t>
            </a:r>
            <a:r>
              <a:rPr lang="en-US" dirty="0">
                <a:solidFill>
                  <a:srgbClr val="002060"/>
                </a:solidFill>
                <a:latin typeface="Arial" panose="020B0604020202020204" pitchFamily="34" charset="0"/>
                <a:cs typeface="Arial" panose="020B0604020202020204" pitchFamily="34" charset="0"/>
              </a:rPr>
              <a:t> H </a:t>
            </a:r>
            <a:r>
              <a:rPr lang="en-US" dirty="0" err="1">
                <a:solidFill>
                  <a:srgbClr val="002060"/>
                </a:solidFill>
                <a:latin typeface="Arial" panose="020B0604020202020204" pitchFamily="34" charset="0"/>
                <a:cs typeface="Arial" panose="020B0604020202020204" pitchFamily="34" charset="0"/>
              </a:rPr>
              <a:t>vẫn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còn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chưa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thể</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quyết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định</a:t>
            </a:r>
            <a:r>
              <a:rPr lang="en-US" dirty="0">
                <a:solidFill>
                  <a:srgbClr val="002060"/>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2BE594AE-DE7E-0569-9020-4FFFD23BC68A}"/>
              </a:ext>
            </a:extLst>
          </p:cNvPr>
          <p:cNvSpPr txBox="1"/>
          <p:nvPr/>
        </p:nvSpPr>
        <p:spPr>
          <a:xfrm>
            <a:off x="1610173" y="1188370"/>
            <a:ext cx="6454367" cy="707886"/>
          </a:xfrm>
          <a:prstGeom prst="rect">
            <a:avLst/>
          </a:prstGeom>
          <a:noFill/>
        </p:spPr>
        <p:txBody>
          <a:bodyPr wrap="square">
            <a:spAutoFit/>
          </a:bodyPr>
          <a:lstStyle/>
          <a:p>
            <a:pPr marL="0" indent="0">
              <a:buNone/>
            </a:pP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có</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nhận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xét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gì</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về</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việc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làm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của</a:t>
            </a:r>
            <a:r>
              <a:rPr lang="en-US" sz="2000" b="1" dirty="0">
                <a:solidFill>
                  <a:schemeClr val="bg1"/>
                </a:solidFill>
                <a:latin typeface="Arial" panose="020B0604020202020204" pitchFamily="34" charset="0"/>
                <a:cs typeface="Arial" panose="020B0604020202020204" pitchFamily="34" charset="0"/>
              </a:rPr>
              <a:t> H?</a:t>
            </a:r>
          </a:p>
          <a:p>
            <a:pPr marL="0" indent="0">
              <a:buNone/>
            </a:pPr>
            <a:r>
              <a:rPr lang="en-US" sz="2000" b="1" dirty="0">
                <a:solidFill>
                  <a:schemeClr val="bg1"/>
                </a:solidFill>
                <a:latin typeface="Arial" panose="020B0604020202020204" pitchFamily="34" charset="0"/>
                <a:cs typeface="Arial" panose="020B0604020202020204" pitchFamily="34" charset="0"/>
              </a:rPr>
              <a:t>- Theo </a:t>
            </a:r>
            <a:r>
              <a:rPr lang="en-US" sz="2000" b="1" dirty="0" err="1">
                <a:solidFill>
                  <a:schemeClr val="bg1"/>
                </a:solidFill>
                <a:latin typeface="Arial" panose="020B0604020202020204" pitchFamily="34" charset="0"/>
                <a:cs typeface="Arial" panose="020B0604020202020204" pitchFamily="34" charset="0"/>
              </a:rPr>
              <a:t>em</a:t>
            </a:r>
            <a:r>
              <a:rPr lang="en-US" sz="2000" b="1" dirty="0">
                <a:solidFill>
                  <a:schemeClr val="bg1"/>
                </a:solidFill>
                <a:latin typeface="Arial" panose="020B0604020202020204" pitchFamily="34" charset="0"/>
                <a:cs typeface="Arial" panose="020B0604020202020204" pitchFamily="34" charset="0"/>
              </a:rPr>
              <a:t>, H </a:t>
            </a:r>
            <a:r>
              <a:rPr lang="en-US" sz="2000" b="1" dirty="0" err="1">
                <a:solidFill>
                  <a:schemeClr val="bg1"/>
                </a:solidFill>
                <a:latin typeface="Arial" panose="020B0604020202020204" pitchFamily="34" charset="0"/>
                <a:cs typeface="Arial" panose="020B0604020202020204" pitchFamily="34" charset="0"/>
              </a:rPr>
              <a:t>quyết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định</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như</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thế</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nào</a:t>
            </a:r>
            <a:r>
              <a:rPr lang="en-US" sz="2000" b="1" dirty="0">
                <a:solidFill>
                  <a:schemeClr val="bg1"/>
                </a:solidFill>
                <a:latin typeface="Arial" panose="020B0604020202020204" pitchFamily="34" charset="0"/>
                <a:cs typeface="Arial" panose="020B0604020202020204" pitchFamily="34" charset="0"/>
              </a:rPr>
              <a:t> là </a:t>
            </a:r>
            <a:r>
              <a:rPr lang="en-US" sz="2000" b="1" dirty="0" err="1">
                <a:solidFill>
                  <a:schemeClr val="bg1"/>
                </a:solidFill>
                <a:latin typeface="Arial" panose="020B0604020202020204" pitchFamily="34" charset="0"/>
                <a:cs typeface="Arial" panose="020B0604020202020204" pitchFamily="34" charset="0"/>
              </a:rPr>
              <a:t>phù</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hợp</a:t>
            </a:r>
            <a:r>
              <a:rPr lang="en-US" sz="2000" b="1" dirty="0">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E30F4D9-910E-60B7-9D24-B0F70D114007}"/>
              </a:ext>
            </a:extLst>
          </p:cNvPr>
          <p:cNvSpPr txBox="1"/>
          <p:nvPr/>
        </p:nvSpPr>
        <p:spPr>
          <a:xfrm>
            <a:off x="764499" y="705486"/>
            <a:ext cx="7615002" cy="400110"/>
          </a:xfrm>
          <a:prstGeom prst="rect">
            <a:avLst/>
          </a:prstGeom>
          <a:solidFill>
            <a:schemeClr val="accent1">
              <a:lumMod val="50000"/>
            </a:schemeClr>
          </a:solidFill>
        </p:spPr>
        <p:txBody>
          <a:bodyPr wrap="square">
            <a:spAutoFit/>
          </a:bodyPr>
          <a:lstStyle/>
          <a:p>
            <a:r>
              <a:rPr lang="en-US" sz="2000" dirty="0" err="1">
                <a:solidFill>
                  <a:schemeClr val="bg1"/>
                </a:solidFill>
                <a:latin typeface="Arial" panose="020B0604020202020204" pitchFamily="34" charset="0"/>
                <a:cs typeface="Arial" panose="020B0604020202020204" pitchFamily="34" charset="0"/>
              </a:rPr>
              <a:t>Em</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hãy</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đọc</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các</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tình</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huống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trong</a:t>
            </a:r>
            <a:r>
              <a:rPr lang="en-US" sz="2000" dirty="0">
                <a:solidFill>
                  <a:schemeClr val="bg1"/>
                </a:solidFill>
                <a:latin typeface="Arial" panose="020B0604020202020204" pitchFamily="34" charset="0"/>
                <a:cs typeface="Arial" panose="020B0604020202020204" pitchFamily="34" charset="0"/>
              </a:rPr>
              <a:t> SGK tr. 59-60 </a:t>
            </a:r>
            <a:r>
              <a:rPr lang="en-US" sz="2000" dirty="0" err="1">
                <a:solidFill>
                  <a:schemeClr val="bg1"/>
                </a:solidFill>
                <a:latin typeface="Arial" panose="020B0604020202020204" pitchFamily="34" charset="0"/>
                <a:cs typeface="Arial" panose="020B0604020202020204" pitchFamily="34" charset="0"/>
              </a:rPr>
              <a:t>và</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trả</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lời</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câu</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hỏi</a:t>
            </a:r>
            <a:r>
              <a:rPr lang="en-US" sz="2000" dirty="0">
                <a:solidFill>
                  <a:schemeClr val="bg1"/>
                </a:solidFill>
                <a:latin typeface="Arial" panose="020B0604020202020204" pitchFamily="34" charset="0"/>
                <a:cs typeface="Arial" panose="020B0604020202020204" pitchFamily="34" charset="0"/>
              </a:rPr>
              <a:t>.</a:t>
            </a:r>
          </a:p>
        </p:txBody>
      </p:sp>
      <p:sp>
        <p:nvSpPr>
          <p:cNvPr id="18" name="Title 1">
            <a:extLst>
              <a:ext uri="{FF2B5EF4-FFF2-40B4-BE49-F238E27FC236}">
                <a16:creationId xmlns:a16="http://schemas.microsoft.com/office/drawing/2014/main" id="{1632ABD8-5A97-A5A4-0755-9E562E7BF670}"/>
              </a:ext>
            </a:extLst>
          </p:cNvPr>
          <p:cNvSpPr txBox="1">
            <a:spLocks/>
          </p:cNvSpPr>
          <p:nvPr/>
        </p:nvSpPr>
        <p:spPr>
          <a:xfrm>
            <a:off x="3231196" y="76389"/>
            <a:ext cx="2559596" cy="668806"/>
          </a:xfrm>
          <a:prstGeom prst="rect">
            <a:avLst/>
          </a:prstGeom>
          <a:solidFill>
            <a:schemeClr val="accent1">
              <a:lumMod val="5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rgbClr val="FFD43F"/>
                </a:solidFill>
                <a:latin typeface="SVN-Cookies" panose="02040603050506020204" pitchFamily="18" charset="0"/>
                <a:cs typeface="Arial" panose="020B0604020202020204" pitchFamily="34" charset="0"/>
              </a:rPr>
              <a:t>NHIỆM VỤ 1</a:t>
            </a:r>
          </a:p>
        </p:txBody>
      </p:sp>
      <p:pic>
        <p:nvPicPr>
          <p:cNvPr id="20" name="图片 3">
            <a:extLst>
              <a:ext uri="{FF2B5EF4-FFF2-40B4-BE49-F238E27FC236}">
                <a16:creationId xmlns:a16="http://schemas.microsoft.com/office/drawing/2014/main" id="{A5472957-8E6B-42FA-E20A-8168B29B7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45" y="1730708"/>
            <a:ext cx="930928" cy="877555"/>
          </a:xfrm>
          <a:prstGeom prst="rect">
            <a:avLst/>
          </a:prstGeom>
        </p:spPr>
      </p:pic>
      <p:pic>
        <p:nvPicPr>
          <p:cNvPr id="2050" name="Picture 2" descr="Sad Boy Vector Art, Icons, and Graphics for Free Download">
            <a:extLst>
              <a:ext uri="{FF2B5EF4-FFF2-40B4-BE49-F238E27FC236}">
                <a16:creationId xmlns:a16="http://schemas.microsoft.com/office/drawing/2014/main" id="{1C9710D8-4DC7-8160-630E-58D32E8FBFD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92" b="94115" l="10000" r="90000">
                        <a14:foregroundMark x1="38177" y1="31771" x2="49427" y2="49115"/>
                        <a14:foregroundMark x1="48698" y1="36302" x2="40833" y2="46198"/>
                        <a14:foregroundMark x1="67344" y1="38750" x2="65156" y2="46615"/>
                        <a14:foregroundMark x1="52917" y1="89167" x2="64583" y2="87865"/>
                        <a14:foregroundMark x1="68646" y1="85990" x2="60052" y2="91823"/>
                        <a14:foregroundMark x1="24635" y1="85990" x2="27552" y2="88438"/>
                        <a14:foregroundMark x1="45208" y1="91927" x2="45208" y2="91927"/>
                        <a14:foregroundMark x1="46510" y1="91823" x2="48958" y2="92969"/>
                        <a14:foregroundMark x1="22292" y1="86250" x2="31615" y2="91354"/>
                        <a14:foregroundMark x1="51458" y1="94115" x2="51458" y2="94115"/>
                        <a14:foregroundMark x1="49271" y1="93542" x2="51771" y2="93698"/>
                        <a14:foregroundMark x1="52031" y1="94115" x2="56146" y2="94115"/>
                        <a14:foregroundMark x1="46198" y1="7292" x2="46198" y2="7292"/>
                        <a14:foregroundMark x1="46354" y1="7292" x2="59167" y2="7448"/>
                      </a14:backgroundRemoval>
                    </a14:imgEffect>
                  </a14:imgLayer>
                </a14:imgProps>
              </a:ext>
              <a:ext uri="{28A0092B-C50C-407E-A947-70E740481C1C}">
                <a14:useLocalDpi xmlns:a14="http://schemas.microsoft.com/office/drawing/2010/main" val="0"/>
              </a:ext>
            </a:extLst>
          </a:blip>
          <a:srcRect/>
          <a:stretch>
            <a:fillRect/>
          </a:stretch>
        </p:blipFill>
        <p:spPr bwMode="auto">
          <a:xfrm>
            <a:off x="7071141" y="2916524"/>
            <a:ext cx="2226976" cy="222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52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2" descr="C:\Users\Thinkpad\Desktop\新建文件夹 (2)\2_0005_图层-3.png">
            <a:extLst>
              <a:ext uri="{FF2B5EF4-FFF2-40B4-BE49-F238E27FC236}">
                <a16:creationId xmlns:a16="http://schemas.microsoft.com/office/drawing/2014/main" id="{C4A1B747-8A66-6618-E915-33EE26EDD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75" y="1466203"/>
            <a:ext cx="8719925" cy="359581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607E53E1-9944-6C62-4B13-9339D3DF6D04}"/>
              </a:ext>
            </a:extLst>
          </p:cNvPr>
          <p:cNvSpPr>
            <a:spLocks noGrp="1"/>
          </p:cNvSpPr>
          <p:nvPr/>
        </p:nvSpPr>
        <p:spPr>
          <a:xfrm>
            <a:off x="967320" y="2160233"/>
            <a:ext cx="6685158" cy="26665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800" dirty="0">
                <a:solidFill>
                  <a:schemeClr val="accent5">
                    <a:lumMod val="75000"/>
                  </a:schemeClr>
                </a:solidFill>
                <a:latin typeface="Arial" panose="020B0604020202020204" pitchFamily="34" charset="0"/>
                <a:cs typeface="Arial" panose="020B0604020202020204" pitchFamily="34" charset="0"/>
              </a:rPr>
              <a:t>      A là </a:t>
            </a:r>
            <a:r>
              <a:rPr lang="en-US" sz="1800" dirty="0" err="1">
                <a:solidFill>
                  <a:schemeClr val="accent5">
                    <a:lumMod val="75000"/>
                  </a:schemeClr>
                </a:solidFill>
                <a:latin typeface="Arial" panose="020B0604020202020204" pitchFamily="34" charset="0"/>
                <a:cs typeface="Arial" panose="020B0604020202020204" pitchFamily="34" charset="0"/>
              </a:rPr>
              <a:t>tài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xế</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cho</a:t>
            </a:r>
            <a:r>
              <a:rPr lang="en-US" sz="1800" dirty="0">
                <a:solidFill>
                  <a:schemeClr val="accent5">
                    <a:lumMod val="75000"/>
                  </a:schemeClr>
                </a:solidFill>
                <a:latin typeface="Arial" panose="020B0604020202020204" pitchFamily="34" charset="0"/>
                <a:cs typeface="Arial" panose="020B0604020202020204" pitchFamily="34" charset="0"/>
              </a:rPr>
              <a:t> một </a:t>
            </a:r>
            <a:r>
              <a:rPr lang="en-US" sz="1800" dirty="0" err="1">
                <a:solidFill>
                  <a:schemeClr val="accent5">
                    <a:lumMod val="75000"/>
                  </a:schemeClr>
                </a:solidFill>
                <a:latin typeface="Arial" panose="020B0604020202020204" pitchFamily="34" charset="0"/>
                <a:cs typeface="Arial" panose="020B0604020202020204" pitchFamily="34" charset="0"/>
              </a:rPr>
              <a:t>công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lớn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có</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vợ</a:t>
            </a:r>
            <a:r>
              <a:rPr lang="en-US" sz="1800" dirty="0">
                <a:solidFill>
                  <a:schemeClr val="accent5">
                    <a:lumMod val="75000"/>
                  </a:schemeClr>
                </a:solidFill>
                <a:latin typeface="Arial" panose="020B0604020202020204" pitchFamily="34" charset="0"/>
                <a:cs typeface="Arial" panose="020B0604020202020204" pitchFamily="34" charset="0"/>
              </a:rPr>
              <a:t> là </a:t>
            </a:r>
            <a:r>
              <a:rPr lang="en-US" sz="1800" dirty="0" err="1">
                <a:solidFill>
                  <a:schemeClr val="accent5">
                    <a:lumMod val="75000"/>
                  </a:schemeClr>
                </a:solidFill>
                <a:latin typeface="Arial" panose="020B0604020202020204" pitchFamily="34" charset="0"/>
                <a:cs typeface="Arial" panose="020B0604020202020204" pitchFamily="34" charset="0"/>
              </a:rPr>
              <a:t>chị</a:t>
            </a:r>
            <a:r>
              <a:rPr lang="en-US" sz="1800" dirty="0">
                <a:solidFill>
                  <a:schemeClr val="accent5">
                    <a:lumMod val="75000"/>
                  </a:schemeClr>
                </a:solidFill>
                <a:latin typeface="Arial" panose="020B0604020202020204" pitchFamily="34" charset="0"/>
                <a:cs typeface="Arial" panose="020B0604020202020204" pitchFamily="34" charset="0"/>
              </a:rPr>
              <a:t> C </a:t>
            </a:r>
            <a:r>
              <a:rPr lang="en-US" sz="1800" dirty="0" err="1">
                <a:solidFill>
                  <a:schemeClr val="accent5">
                    <a:lumMod val="75000"/>
                  </a:schemeClr>
                </a:solidFill>
                <a:latin typeface="Arial" panose="020B0604020202020204" pitchFamily="34" charset="0"/>
                <a:cs typeface="Arial" panose="020B0604020202020204" pitchFamily="34" charset="0"/>
              </a:rPr>
              <a:t>đang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làm</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kế</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toán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cho</a:t>
            </a:r>
            <a:r>
              <a:rPr lang="en-US" sz="1800" dirty="0">
                <a:solidFill>
                  <a:schemeClr val="accent5">
                    <a:lumMod val="75000"/>
                  </a:schemeClr>
                </a:solidFill>
                <a:latin typeface="Arial" panose="020B0604020202020204" pitchFamily="34" charset="0"/>
                <a:cs typeface="Arial" panose="020B0604020202020204" pitchFamily="34" charset="0"/>
              </a:rPr>
              <a:t> một </a:t>
            </a:r>
            <a:r>
              <a:rPr lang="en-US" sz="1800" dirty="0" err="1">
                <a:solidFill>
                  <a:schemeClr val="accent5">
                    <a:lumMod val="75000"/>
                  </a:schemeClr>
                </a:solidFill>
                <a:latin typeface="Arial" panose="020B0604020202020204" pitchFamily="34" charset="0"/>
                <a:cs typeface="Arial" panose="020B0604020202020204" pitchFamily="34" charset="0"/>
              </a:rPr>
              <a:t>công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liên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doanh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với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nước</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ngoài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Gia</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đình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anh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có</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kinh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tế</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khá</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giả</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mua</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được</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nhà</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mới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và</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rất</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hạnh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phúc</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Một</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hôm</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có</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một</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nhóm</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người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xăm</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trổ</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đến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đòi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nợ</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mọi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người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mới</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biết</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anh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cá</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độ</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bóng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đá</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và</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thua</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một</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số</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tiền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lớn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Vợ</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chồng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anh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bán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căn</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nhà</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để</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trả</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nợ</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nhưng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không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đủ</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Không</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thể</a:t>
            </a:r>
            <a:r>
              <a:rPr lang="en-US" sz="1800" dirty="0">
                <a:solidFill>
                  <a:schemeClr val="accent5">
                    <a:lumMod val="75000"/>
                  </a:schemeClr>
                </a:solidFill>
                <a:latin typeface="Arial" panose="020B0604020202020204" pitchFamily="34" charset="0"/>
                <a:cs typeface="Arial" panose="020B0604020202020204" pitchFamily="34" charset="0"/>
              </a:rPr>
              <a:t> từ </a:t>
            </a:r>
            <a:r>
              <a:rPr lang="en-US" sz="1800" dirty="0" err="1">
                <a:solidFill>
                  <a:schemeClr val="accent5">
                    <a:lumMod val="75000"/>
                  </a:schemeClr>
                </a:solidFill>
                <a:latin typeface="Arial" panose="020B0604020202020204" pitchFamily="34" charset="0"/>
                <a:cs typeface="Arial" panose="020B0604020202020204" pitchFamily="34" charset="0"/>
              </a:rPr>
              <a:t>bỏ</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đam</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mê</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cá</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độ</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anh</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tiếp</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tục</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vay</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nợ</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mất</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việc</a:t>
            </a:r>
            <a:r>
              <a:rPr lang="en-US" sz="1800" dirty="0">
                <a:solidFill>
                  <a:schemeClr val="accent5">
                    <a:lumMod val="75000"/>
                  </a:schemeClr>
                </a:solidFill>
                <a:latin typeface="Arial" panose="020B0604020202020204" pitchFamily="34" charset="0"/>
                <a:cs typeface="Arial" panose="020B0604020202020204" pitchFamily="34" charset="0"/>
              </a:rPr>
              <a:t> </a:t>
            </a:r>
            <a:r>
              <a:rPr lang="en-US" sz="1800" dirty="0" err="1">
                <a:solidFill>
                  <a:schemeClr val="accent5">
                    <a:lumMod val="75000"/>
                  </a:schemeClr>
                </a:solidFill>
                <a:latin typeface="Arial" panose="020B0604020202020204" pitchFamily="34" charset="0"/>
                <a:cs typeface="Arial" panose="020B0604020202020204" pitchFamily="34" charset="0"/>
              </a:rPr>
              <a:t>làm</a:t>
            </a:r>
            <a:r>
              <a:rPr lang="en-US" sz="1800" dirty="0">
                <a:solidFill>
                  <a:schemeClr val="accent5">
                    <a:lumMod val="75000"/>
                  </a:schemeClr>
                </a:solidFill>
                <a:latin typeface="Arial" panose="020B0604020202020204" pitchFamily="34" charset="0"/>
                <a:cs typeface="Arial" panose="020B0604020202020204" pitchFamily="34" charset="0"/>
              </a:rPr>
              <a:t>, li </a:t>
            </a:r>
            <a:r>
              <a:rPr lang="en-US" sz="1800" dirty="0" err="1">
                <a:solidFill>
                  <a:schemeClr val="accent5">
                    <a:lumMod val="75000"/>
                  </a:schemeClr>
                </a:solidFill>
                <a:latin typeface="Arial" panose="020B0604020202020204" pitchFamily="34" charset="0"/>
                <a:cs typeface="Arial" panose="020B0604020202020204" pitchFamily="34" charset="0"/>
              </a:rPr>
              <a:t>hôn</a:t>
            </a:r>
            <a:r>
              <a:rPr lang="en-US" sz="1800" dirty="0">
                <a:solidFill>
                  <a:schemeClr val="accent5">
                    <a:lumMod val="75000"/>
                  </a:schemeClr>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59988263-5EE9-241A-6E30-37490273508E}"/>
              </a:ext>
            </a:extLst>
          </p:cNvPr>
          <p:cNvSpPr txBox="1"/>
          <p:nvPr/>
        </p:nvSpPr>
        <p:spPr>
          <a:xfrm>
            <a:off x="1030511" y="358988"/>
            <a:ext cx="7764905" cy="872034"/>
          </a:xfrm>
          <a:prstGeom prst="rect">
            <a:avLst/>
          </a:prstGeom>
          <a:noFill/>
        </p:spPr>
        <p:txBody>
          <a:bodyPr wrap="square">
            <a:spAutoFit/>
          </a:bodyPr>
          <a:lstStyle/>
          <a:p>
            <a:pPr marL="0" indent="0">
              <a:lnSpc>
                <a:spcPct val="150000"/>
              </a:lnSpc>
              <a:buNone/>
            </a:pP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Em</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có</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nhận</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xét</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gì</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về</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hành</a:t>
            </a:r>
            <a:r>
              <a:rPr lang="en-US" sz="1800" b="1" dirty="0">
                <a:solidFill>
                  <a:schemeClr val="bg1"/>
                </a:solidFill>
                <a:latin typeface="Arial" panose="020B0604020202020204" pitchFamily="34" charset="0"/>
                <a:cs typeface="Arial" panose="020B0604020202020204" pitchFamily="34" charset="0"/>
              </a:rPr>
              <a:t> vi </a:t>
            </a:r>
            <a:r>
              <a:rPr lang="en-US" sz="1800" b="1" dirty="0" err="1">
                <a:solidFill>
                  <a:schemeClr val="bg1"/>
                </a:solidFill>
                <a:latin typeface="Arial" panose="020B0604020202020204" pitchFamily="34" charset="0"/>
                <a:cs typeface="Arial" panose="020B0604020202020204" pitchFamily="34" charset="0"/>
              </a:rPr>
              <a:t>cá</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độ</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của</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anh</a:t>
            </a:r>
            <a:r>
              <a:rPr lang="en-US" sz="1800" b="1" dirty="0">
                <a:solidFill>
                  <a:schemeClr val="bg1"/>
                </a:solidFill>
                <a:latin typeface="Arial" panose="020B0604020202020204" pitchFamily="34" charset="0"/>
                <a:cs typeface="Arial" panose="020B0604020202020204" pitchFamily="34" charset="0"/>
              </a:rPr>
              <a:t> A?</a:t>
            </a:r>
          </a:p>
          <a:p>
            <a:pPr marL="0" indent="0">
              <a:lnSpc>
                <a:spcPct val="150000"/>
              </a:lnSpc>
              <a:buNone/>
            </a:pPr>
            <a:r>
              <a:rPr lang="en-US" sz="1800" b="1" dirty="0">
                <a:solidFill>
                  <a:schemeClr val="bg1"/>
                </a:solidFill>
                <a:latin typeface="Arial" panose="020B0604020202020204" pitchFamily="34" charset="0"/>
                <a:cs typeface="Arial" panose="020B0604020202020204" pitchFamily="34" charset="0"/>
              </a:rPr>
              <a:t>- Anh A </a:t>
            </a:r>
            <a:r>
              <a:rPr lang="en-US" sz="1800" b="1" dirty="0" err="1">
                <a:solidFill>
                  <a:schemeClr val="bg1"/>
                </a:solidFill>
                <a:latin typeface="Arial" panose="020B0604020202020204" pitchFamily="34" charset="0"/>
                <a:cs typeface="Arial" panose="020B0604020202020204" pitchFamily="34" charset="0"/>
              </a:rPr>
              <a:t>có</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phải</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chịu</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trách</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nhiệm</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trước</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pháp</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luật</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không</a:t>
            </a:r>
            <a:r>
              <a:rPr lang="en-US" sz="1800" b="1" dirty="0">
                <a:solidFill>
                  <a:schemeClr val="bg1"/>
                </a:solidFill>
                <a:latin typeface="Arial" panose="020B0604020202020204" pitchFamily="34" charset="0"/>
                <a:cs typeface="Arial" panose="020B0604020202020204" pitchFamily="34" charset="0"/>
              </a:rPr>
              <a:t>? Vì </a:t>
            </a:r>
            <a:r>
              <a:rPr lang="en-US" sz="1800" b="1" dirty="0" err="1">
                <a:solidFill>
                  <a:schemeClr val="bg1"/>
                </a:solidFill>
                <a:latin typeface="Arial" panose="020B0604020202020204" pitchFamily="34" charset="0"/>
                <a:cs typeface="Arial" panose="020B0604020202020204" pitchFamily="34" charset="0"/>
              </a:rPr>
              <a:t>sao</a:t>
            </a:r>
            <a:r>
              <a:rPr lang="en-US" sz="1800" b="1" dirty="0">
                <a:solidFill>
                  <a:schemeClr val="bg1"/>
                </a:solidFill>
                <a:latin typeface="Arial" panose="020B0604020202020204" pitchFamily="34" charset="0"/>
                <a:cs typeface="Arial" panose="020B0604020202020204" pitchFamily="34" charset="0"/>
              </a:rPr>
              <a:t>?</a:t>
            </a:r>
          </a:p>
        </p:txBody>
      </p:sp>
      <p:pic>
        <p:nvPicPr>
          <p:cNvPr id="6" name="图片 4">
            <a:extLst>
              <a:ext uri="{FF2B5EF4-FFF2-40B4-BE49-F238E27FC236}">
                <a16:creationId xmlns:a16="http://schemas.microsoft.com/office/drawing/2014/main" id="{B86D3D3C-41F0-611B-36E4-C2337962557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1893" y="1328872"/>
            <a:ext cx="1027609" cy="968693"/>
          </a:xfrm>
          <a:prstGeom prst="rect">
            <a:avLst/>
          </a:prstGeom>
        </p:spPr>
      </p:pic>
      <p:pic>
        <p:nvPicPr>
          <p:cNvPr id="4098" name="Picture 2" descr="No Money Concept stock vector. Illustration of adult - 76697411">
            <a:extLst>
              <a:ext uri="{FF2B5EF4-FFF2-40B4-BE49-F238E27FC236}">
                <a16:creationId xmlns:a16="http://schemas.microsoft.com/office/drawing/2014/main" id="{C5F0DBDC-A89B-F7E7-D6CE-FA05ED8025D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125" l="10000" r="90000">
                        <a14:foregroundMark x1="35750" y1="91125" x2="41250" y2="90125"/>
                        <a14:foregroundMark x1="43750" y1="86375" x2="39500" y2="88750"/>
                        <a14:foregroundMark x1="68625" y1="90750" x2="68625" y2="90750"/>
                        <a14:foregroundMark x1="32375" y1="89875" x2="32375" y2="898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19195" y="1701384"/>
            <a:ext cx="3125448" cy="312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41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449C0-4020-A140-F748-E0663C10DD94}"/>
              </a:ext>
            </a:extLst>
          </p:cNvPr>
          <p:cNvSpPr>
            <a:spLocks noGrp="1"/>
          </p:cNvSpPr>
          <p:nvPr/>
        </p:nvSpPr>
        <p:spPr>
          <a:xfrm>
            <a:off x="4071607" y="1139188"/>
            <a:ext cx="4902201" cy="2490368"/>
          </a:xfrm>
          <a:custGeom>
            <a:avLst/>
            <a:gdLst>
              <a:gd name="connsiteX0" fmla="*/ 0 w 4902201"/>
              <a:gd name="connsiteY0" fmla="*/ 0 h 2490368"/>
              <a:gd name="connsiteX1" fmla="*/ 514731 w 4902201"/>
              <a:gd name="connsiteY1" fmla="*/ 0 h 2490368"/>
              <a:gd name="connsiteX2" fmla="*/ 1225550 w 4902201"/>
              <a:gd name="connsiteY2" fmla="*/ 0 h 2490368"/>
              <a:gd name="connsiteX3" fmla="*/ 1936369 w 4902201"/>
              <a:gd name="connsiteY3" fmla="*/ 0 h 2490368"/>
              <a:gd name="connsiteX4" fmla="*/ 2451101 w 4902201"/>
              <a:gd name="connsiteY4" fmla="*/ 0 h 2490368"/>
              <a:gd name="connsiteX5" fmla="*/ 3014854 w 4902201"/>
              <a:gd name="connsiteY5" fmla="*/ 0 h 2490368"/>
              <a:gd name="connsiteX6" fmla="*/ 3627629 w 4902201"/>
              <a:gd name="connsiteY6" fmla="*/ 0 h 2490368"/>
              <a:gd name="connsiteX7" fmla="*/ 4240404 w 4902201"/>
              <a:gd name="connsiteY7" fmla="*/ 0 h 2490368"/>
              <a:gd name="connsiteX8" fmla="*/ 4902201 w 4902201"/>
              <a:gd name="connsiteY8" fmla="*/ 0 h 2490368"/>
              <a:gd name="connsiteX9" fmla="*/ 4902201 w 4902201"/>
              <a:gd name="connsiteY9" fmla="*/ 647496 h 2490368"/>
              <a:gd name="connsiteX10" fmla="*/ 4902201 w 4902201"/>
              <a:gd name="connsiteY10" fmla="*/ 1245184 h 2490368"/>
              <a:gd name="connsiteX11" fmla="*/ 4902201 w 4902201"/>
              <a:gd name="connsiteY11" fmla="*/ 1892680 h 2490368"/>
              <a:gd name="connsiteX12" fmla="*/ 4902201 w 4902201"/>
              <a:gd name="connsiteY12" fmla="*/ 2490368 h 2490368"/>
              <a:gd name="connsiteX13" fmla="*/ 4240404 w 4902201"/>
              <a:gd name="connsiteY13" fmla="*/ 2490368 h 2490368"/>
              <a:gd name="connsiteX14" fmla="*/ 3774695 w 4902201"/>
              <a:gd name="connsiteY14" fmla="*/ 2490368 h 2490368"/>
              <a:gd name="connsiteX15" fmla="*/ 3259964 w 4902201"/>
              <a:gd name="connsiteY15" fmla="*/ 2490368 h 2490368"/>
              <a:gd name="connsiteX16" fmla="*/ 2647189 w 4902201"/>
              <a:gd name="connsiteY16" fmla="*/ 2490368 h 2490368"/>
              <a:gd name="connsiteX17" fmla="*/ 1936369 w 4902201"/>
              <a:gd name="connsiteY17" fmla="*/ 2490368 h 2490368"/>
              <a:gd name="connsiteX18" fmla="*/ 1470660 w 4902201"/>
              <a:gd name="connsiteY18" fmla="*/ 2490368 h 2490368"/>
              <a:gd name="connsiteX19" fmla="*/ 808863 w 4902201"/>
              <a:gd name="connsiteY19" fmla="*/ 2490368 h 2490368"/>
              <a:gd name="connsiteX20" fmla="*/ 0 w 4902201"/>
              <a:gd name="connsiteY20" fmla="*/ 2490368 h 2490368"/>
              <a:gd name="connsiteX21" fmla="*/ 0 w 4902201"/>
              <a:gd name="connsiteY21" fmla="*/ 1917583 h 2490368"/>
              <a:gd name="connsiteX22" fmla="*/ 0 w 4902201"/>
              <a:gd name="connsiteY22" fmla="*/ 1319895 h 2490368"/>
              <a:gd name="connsiteX23" fmla="*/ 0 w 4902201"/>
              <a:gd name="connsiteY23" fmla="*/ 647496 h 2490368"/>
              <a:gd name="connsiteX24" fmla="*/ 0 w 4902201"/>
              <a:gd name="connsiteY24" fmla="*/ 0 h 249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2201" h="2490368" fill="none" extrusionOk="0">
                <a:moveTo>
                  <a:pt x="0" y="0"/>
                </a:moveTo>
                <a:cubicBezTo>
                  <a:pt x="168500" y="7048"/>
                  <a:pt x="380134" y="-22232"/>
                  <a:pt x="514731" y="0"/>
                </a:cubicBezTo>
                <a:cubicBezTo>
                  <a:pt x="649328" y="22232"/>
                  <a:pt x="889329" y="21520"/>
                  <a:pt x="1225550" y="0"/>
                </a:cubicBezTo>
                <a:cubicBezTo>
                  <a:pt x="1561771" y="-21520"/>
                  <a:pt x="1780087" y="3107"/>
                  <a:pt x="1936369" y="0"/>
                </a:cubicBezTo>
                <a:cubicBezTo>
                  <a:pt x="2092651" y="-3107"/>
                  <a:pt x="2251460" y="5444"/>
                  <a:pt x="2451101" y="0"/>
                </a:cubicBezTo>
                <a:cubicBezTo>
                  <a:pt x="2650742" y="-5444"/>
                  <a:pt x="2826030" y="-8608"/>
                  <a:pt x="3014854" y="0"/>
                </a:cubicBezTo>
                <a:cubicBezTo>
                  <a:pt x="3203678" y="8608"/>
                  <a:pt x="3355445" y="-18917"/>
                  <a:pt x="3627629" y="0"/>
                </a:cubicBezTo>
                <a:cubicBezTo>
                  <a:pt x="3899814" y="18917"/>
                  <a:pt x="4012058" y="8607"/>
                  <a:pt x="4240404" y="0"/>
                </a:cubicBezTo>
                <a:cubicBezTo>
                  <a:pt x="4468751" y="-8607"/>
                  <a:pt x="4715050" y="-30614"/>
                  <a:pt x="4902201" y="0"/>
                </a:cubicBezTo>
                <a:cubicBezTo>
                  <a:pt x="4876449" y="167560"/>
                  <a:pt x="4909300" y="487916"/>
                  <a:pt x="4902201" y="647496"/>
                </a:cubicBezTo>
                <a:cubicBezTo>
                  <a:pt x="4895102" y="807076"/>
                  <a:pt x="4906240" y="1092456"/>
                  <a:pt x="4902201" y="1245184"/>
                </a:cubicBezTo>
                <a:cubicBezTo>
                  <a:pt x="4898162" y="1397912"/>
                  <a:pt x="4888284" y="1603208"/>
                  <a:pt x="4902201" y="1892680"/>
                </a:cubicBezTo>
                <a:cubicBezTo>
                  <a:pt x="4916118" y="2182152"/>
                  <a:pt x="4914181" y="2238276"/>
                  <a:pt x="4902201" y="2490368"/>
                </a:cubicBezTo>
                <a:cubicBezTo>
                  <a:pt x="4679140" y="2505169"/>
                  <a:pt x="4375476" y="2488502"/>
                  <a:pt x="4240404" y="2490368"/>
                </a:cubicBezTo>
                <a:cubicBezTo>
                  <a:pt x="4105332" y="2492234"/>
                  <a:pt x="3887527" y="2482551"/>
                  <a:pt x="3774695" y="2490368"/>
                </a:cubicBezTo>
                <a:cubicBezTo>
                  <a:pt x="3661863" y="2498185"/>
                  <a:pt x="3377521" y="2478465"/>
                  <a:pt x="3259964" y="2490368"/>
                </a:cubicBezTo>
                <a:cubicBezTo>
                  <a:pt x="3142407" y="2502271"/>
                  <a:pt x="2875106" y="2471222"/>
                  <a:pt x="2647189" y="2490368"/>
                </a:cubicBezTo>
                <a:cubicBezTo>
                  <a:pt x="2419273" y="2509514"/>
                  <a:pt x="2191360" y="2515927"/>
                  <a:pt x="1936369" y="2490368"/>
                </a:cubicBezTo>
                <a:cubicBezTo>
                  <a:pt x="1681378" y="2464809"/>
                  <a:pt x="1595123" y="2479924"/>
                  <a:pt x="1470660" y="2490368"/>
                </a:cubicBezTo>
                <a:cubicBezTo>
                  <a:pt x="1346197" y="2500812"/>
                  <a:pt x="1108715" y="2522346"/>
                  <a:pt x="808863" y="2490368"/>
                </a:cubicBezTo>
                <a:cubicBezTo>
                  <a:pt x="509011" y="2458390"/>
                  <a:pt x="338096" y="2457990"/>
                  <a:pt x="0" y="2490368"/>
                </a:cubicBezTo>
                <a:cubicBezTo>
                  <a:pt x="14192" y="2335484"/>
                  <a:pt x="11151" y="2121070"/>
                  <a:pt x="0" y="1917583"/>
                </a:cubicBezTo>
                <a:cubicBezTo>
                  <a:pt x="-11151" y="1714096"/>
                  <a:pt x="-16615" y="1543542"/>
                  <a:pt x="0" y="1319895"/>
                </a:cubicBezTo>
                <a:cubicBezTo>
                  <a:pt x="16615" y="1096248"/>
                  <a:pt x="27310" y="978533"/>
                  <a:pt x="0" y="647496"/>
                </a:cubicBezTo>
                <a:cubicBezTo>
                  <a:pt x="-27310" y="316459"/>
                  <a:pt x="-19490" y="145550"/>
                  <a:pt x="0" y="0"/>
                </a:cubicBezTo>
                <a:close/>
              </a:path>
              <a:path w="4902201" h="2490368" stroke="0" extrusionOk="0">
                <a:moveTo>
                  <a:pt x="0" y="0"/>
                </a:moveTo>
                <a:cubicBezTo>
                  <a:pt x="175324" y="20250"/>
                  <a:pt x="315278" y="-15422"/>
                  <a:pt x="465709" y="0"/>
                </a:cubicBezTo>
                <a:cubicBezTo>
                  <a:pt x="616140" y="15422"/>
                  <a:pt x="822542" y="3470"/>
                  <a:pt x="1127506" y="0"/>
                </a:cubicBezTo>
                <a:cubicBezTo>
                  <a:pt x="1432470" y="-3470"/>
                  <a:pt x="1571119" y="25078"/>
                  <a:pt x="1838325" y="0"/>
                </a:cubicBezTo>
                <a:cubicBezTo>
                  <a:pt x="2105531" y="-25078"/>
                  <a:pt x="2157355" y="-5384"/>
                  <a:pt x="2353056" y="0"/>
                </a:cubicBezTo>
                <a:cubicBezTo>
                  <a:pt x="2548757" y="5384"/>
                  <a:pt x="2830025" y="-23829"/>
                  <a:pt x="2965832" y="0"/>
                </a:cubicBezTo>
                <a:cubicBezTo>
                  <a:pt x="3101639" y="23829"/>
                  <a:pt x="3417283" y="26454"/>
                  <a:pt x="3578607" y="0"/>
                </a:cubicBezTo>
                <a:cubicBezTo>
                  <a:pt x="3739931" y="-26454"/>
                  <a:pt x="3905186" y="-15507"/>
                  <a:pt x="4044316" y="0"/>
                </a:cubicBezTo>
                <a:cubicBezTo>
                  <a:pt x="4183446" y="15507"/>
                  <a:pt x="4555178" y="37488"/>
                  <a:pt x="4902201" y="0"/>
                </a:cubicBezTo>
                <a:cubicBezTo>
                  <a:pt x="4879611" y="191296"/>
                  <a:pt x="4889351" y="425388"/>
                  <a:pt x="4902201" y="572785"/>
                </a:cubicBezTo>
                <a:cubicBezTo>
                  <a:pt x="4915051" y="720183"/>
                  <a:pt x="4880665" y="1044666"/>
                  <a:pt x="4902201" y="1220280"/>
                </a:cubicBezTo>
                <a:cubicBezTo>
                  <a:pt x="4923737" y="1395895"/>
                  <a:pt x="4893685" y="1560515"/>
                  <a:pt x="4902201" y="1793065"/>
                </a:cubicBezTo>
                <a:cubicBezTo>
                  <a:pt x="4910717" y="2025615"/>
                  <a:pt x="4887390" y="2189658"/>
                  <a:pt x="4902201" y="2490368"/>
                </a:cubicBezTo>
                <a:cubicBezTo>
                  <a:pt x="4637397" y="2491232"/>
                  <a:pt x="4542816" y="2463564"/>
                  <a:pt x="4289426" y="2490368"/>
                </a:cubicBezTo>
                <a:cubicBezTo>
                  <a:pt x="4036037" y="2517172"/>
                  <a:pt x="3907674" y="2509973"/>
                  <a:pt x="3578607" y="2490368"/>
                </a:cubicBezTo>
                <a:cubicBezTo>
                  <a:pt x="3249540" y="2470763"/>
                  <a:pt x="3169382" y="2499235"/>
                  <a:pt x="2867788" y="2490368"/>
                </a:cubicBezTo>
                <a:cubicBezTo>
                  <a:pt x="2566194" y="2481501"/>
                  <a:pt x="2586308" y="2511213"/>
                  <a:pt x="2402078" y="2490368"/>
                </a:cubicBezTo>
                <a:cubicBezTo>
                  <a:pt x="2217848" y="2469524"/>
                  <a:pt x="2098642" y="2481127"/>
                  <a:pt x="1838325" y="2490368"/>
                </a:cubicBezTo>
                <a:cubicBezTo>
                  <a:pt x="1578008" y="2499609"/>
                  <a:pt x="1482677" y="2484583"/>
                  <a:pt x="1372616" y="2490368"/>
                </a:cubicBezTo>
                <a:cubicBezTo>
                  <a:pt x="1262555" y="2496153"/>
                  <a:pt x="933603" y="2474609"/>
                  <a:pt x="661797" y="2490368"/>
                </a:cubicBezTo>
                <a:cubicBezTo>
                  <a:pt x="389991" y="2506127"/>
                  <a:pt x="144681" y="2459442"/>
                  <a:pt x="0" y="2490368"/>
                </a:cubicBezTo>
                <a:cubicBezTo>
                  <a:pt x="-21689" y="2218466"/>
                  <a:pt x="-26317" y="2166890"/>
                  <a:pt x="0" y="1942487"/>
                </a:cubicBezTo>
                <a:cubicBezTo>
                  <a:pt x="26317" y="1718084"/>
                  <a:pt x="-29207" y="1522739"/>
                  <a:pt x="0" y="1319895"/>
                </a:cubicBezTo>
                <a:cubicBezTo>
                  <a:pt x="29207" y="1117051"/>
                  <a:pt x="19234" y="1008396"/>
                  <a:pt x="0" y="722207"/>
                </a:cubicBezTo>
                <a:cubicBezTo>
                  <a:pt x="-19234" y="436018"/>
                  <a:pt x="11005" y="197865"/>
                  <a:pt x="0" y="0"/>
                </a:cubicBezTo>
                <a:close/>
              </a:path>
            </a:pathLst>
          </a:custGeom>
          <a:solidFill>
            <a:schemeClr val="accent3">
              <a:lumMod val="20000"/>
              <a:lumOff val="80000"/>
            </a:schemeClr>
          </a:solidFill>
          <a:ln w="38100">
            <a:solidFill>
              <a:schemeClr val="accent5"/>
            </a:solidFill>
            <a:extLst>
              <a:ext uri="{C807C97D-BFC1-408E-A445-0C87EB9F89A2}">
                <ask:lineSketchStyleProps xmlns:ask="http://schemas.microsoft.com/office/drawing/2018/sketchyshapes" sd="2636028658">
                  <a:prstGeom prst="rect">
                    <a:avLst/>
                  </a:prstGeom>
                  <ask:type>
                    <ask:lineSketchFreehand/>
                  </ask:type>
                </ask:lineSketchStyleProps>
              </a:ext>
            </a:extLst>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60000"/>
              </a:lnSpc>
              <a:buNone/>
            </a:pPr>
            <a:r>
              <a:rPr lang="en-US" sz="2000" dirty="0">
                <a:latin typeface="Arial" panose="020B0604020202020204" pitchFamily="34" charset="0"/>
                <a:cs typeface="Arial" panose="020B0604020202020204" pitchFamily="34" charset="0"/>
              </a:rPr>
              <a:t>    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H </a:t>
            </a:r>
            <a:r>
              <a:rPr lang="en-US" sz="2000" dirty="0" err="1">
                <a:latin typeface="Arial" panose="020B0604020202020204" pitchFamily="34" charset="0"/>
                <a:cs typeface="Arial" panose="020B0604020202020204" pitchFamily="34" charset="0"/>
              </a:rPr>
              <a:t>mới</a:t>
            </a:r>
            <a:r>
              <a:rPr lang="en-US" sz="2000" dirty="0">
                <a:latin typeface="Arial" panose="020B0604020202020204" pitchFamily="34" charset="0"/>
                <a:cs typeface="Arial" panose="020B0604020202020204" pitchFamily="34" charset="0"/>
              </a:rPr>
              <a:t> 14 </a:t>
            </a:r>
            <a:r>
              <a:rPr lang="en-US" sz="2000" dirty="0" err="1">
                <a:latin typeface="Arial" panose="020B0604020202020204" pitchFamily="34" charset="0"/>
                <a:cs typeface="Arial" panose="020B0604020202020204" pitchFamily="34" charset="0"/>
              </a:rPr>
              <a:t>tuổi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nhưng</a:t>
            </a:r>
            <a:r>
              <a:rPr lang="en-US" sz="2000" dirty="0">
                <a:latin typeface="Arial" panose="020B0604020202020204" pitchFamily="34" charset="0"/>
                <a:cs typeface="Arial" panose="020B0604020202020204" pitchFamily="34" charset="0"/>
              </a:rPr>
              <a:t> đã </a:t>
            </a:r>
            <a:r>
              <a:rPr lang="en-US" sz="2000" dirty="0" err="1">
                <a:latin typeface="Arial" panose="020B0604020202020204" pitchFamily="34" charset="0"/>
                <a:cs typeface="Arial" panose="020B0604020202020204" pitchFamily="34" charset="0"/>
              </a:rPr>
              <a:t>vướng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cờ</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bạc</a:t>
            </a:r>
            <a:r>
              <a:rPr lang="en-US" sz="2000" dirty="0">
                <a:latin typeface="Arial" panose="020B0604020202020204" pitchFamily="34" charset="0"/>
                <a:cs typeface="Arial" panose="020B0604020202020204" pitchFamily="34" charset="0"/>
              </a:rPr>
              <a:t>, ma </a:t>
            </a:r>
            <a:r>
              <a:rPr lang="en-US" sz="2000" dirty="0" err="1">
                <a:latin typeface="Arial" panose="020B0604020202020204" pitchFamily="34" charset="0"/>
                <a:cs typeface="Arial" panose="020B0604020202020204" pitchFamily="34" charset="0"/>
              </a:rPr>
              <a:t>tuý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r>
              <a:rPr lang="en-US" sz="2000" dirty="0">
                <a:latin typeface="Arial" panose="020B0604020202020204" pitchFamily="34" charset="0"/>
                <a:cs typeface="Arial" panose="020B0604020202020204" pitchFamily="34" charset="0"/>
              </a:rPr>
              <a:t> sang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K </a:t>
            </a:r>
            <a:r>
              <a:rPr lang="en-US" sz="2000" dirty="0" err="1">
                <a:latin typeface="Arial" panose="020B0604020202020204" pitchFamily="34" charset="0"/>
                <a:cs typeface="Arial" panose="020B0604020202020204" pitchFamily="34" charset="0"/>
              </a:rPr>
              <a:t>tụ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an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bắt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tang T, H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ma </a:t>
            </a:r>
            <a:r>
              <a:rPr lang="en-US" sz="2000" dirty="0" err="1">
                <a:latin typeface="Arial" panose="020B0604020202020204" pitchFamily="34" charset="0"/>
                <a:cs typeface="Arial" panose="020B0604020202020204" pitchFamily="34" charset="0"/>
              </a:rPr>
              <a:t>tuý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K. </a:t>
            </a:r>
            <a:r>
              <a:rPr lang="en-US" sz="2000" dirty="0" err="1">
                <a:latin typeface="Arial" panose="020B0604020202020204" pitchFamily="34" charset="0"/>
                <a:cs typeface="Arial" panose="020B0604020202020204" pitchFamily="34" charset="0"/>
              </a:rPr>
              <a:t>Cả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dẫn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an </a:t>
            </a:r>
            <a:r>
              <a:rPr lang="en-US" sz="2000" dirty="0" err="1">
                <a:latin typeface="Arial" panose="020B0604020202020204" pitchFamily="34" charset="0"/>
                <a:cs typeface="Arial" panose="020B0604020202020204" pitchFamily="34" charset="0"/>
              </a:rPr>
              <a:t>cùng</a:t>
            </a:r>
            <a:r>
              <a:rPr lang="en-US" sz="2000" dirty="0">
                <a:latin typeface="Arial" panose="020B0604020202020204" pitchFamily="34" charset="0"/>
                <a:cs typeface="Arial" panose="020B0604020202020204" pitchFamily="34" charset="0"/>
              </a:rPr>
              <a:t> tang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a:t>
            </a:r>
          </a:p>
          <a:p>
            <a:pPr marL="0" indent="0" algn="just">
              <a:lnSpc>
                <a:spcPct val="160000"/>
              </a:lnSpc>
              <a:buNone/>
            </a:pPr>
            <a:r>
              <a:rPr lang="en-US" sz="2000" dirty="0">
                <a:latin typeface="Arial" panose="020B0604020202020204" pitchFamily="34" charset="0"/>
                <a:cs typeface="Arial" panose="020B0604020202020204" pitchFamily="34" charset="0"/>
              </a:rPr>
              <a:t>    Một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người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rằng</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“K </a:t>
            </a:r>
            <a:r>
              <a:rPr lang="en-US" sz="2000" i="1" dirty="0" err="1">
                <a:latin typeface="Arial" panose="020B0604020202020204" pitchFamily="34" charset="0"/>
                <a:cs typeface="Arial" panose="020B0604020202020204" pitchFamily="34" charset="0"/>
              </a:rPr>
              <a:t>mới</a:t>
            </a:r>
            <a:r>
              <a:rPr lang="en-US" sz="2000" i="1" dirty="0">
                <a:latin typeface="Arial" panose="020B0604020202020204" pitchFamily="34" charset="0"/>
                <a:cs typeface="Arial" panose="020B0604020202020204" pitchFamily="34" charset="0"/>
              </a:rPr>
              <a:t> là </a:t>
            </a:r>
            <a:r>
              <a:rPr lang="en-US" sz="2000" i="1" dirty="0" err="1">
                <a:latin typeface="Arial" panose="020B0604020202020204" pitchFamily="34" charset="0"/>
                <a:cs typeface="Arial" panose="020B0604020202020204" pitchFamily="34" charset="0"/>
              </a:rPr>
              <a:t>chủ</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mưu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đáng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bị</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pháp</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luật</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trừng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trị</a:t>
            </a:r>
            <a:r>
              <a:rPr lang="en-US" sz="2000" i="1" dirty="0">
                <a:latin typeface="Arial" panose="020B0604020202020204" pitchFamily="34" charset="0"/>
                <a:cs typeface="Arial" panose="020B0604020202020204" pitchFamily="34" charset="0"/>
              </a:rPr>
              <a:t>. T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H là </a:t>
            </a:r>
            <a:r>
              <a:rPr lang="en-US" sz="2000" i="1" dirty="0" err="1">
                <a:latin typeface="Arial" panose="020B0604020202020204" pitchFamily="34" charset="0"/>
                <a:cs typeface="Arial" panose="020B0604020202020204" pitchFamily="34" charset="0"/>
              </a:rPr>
              <a:t>trẻ</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em</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chúng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vô</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tội</a:t>
            </a:r>
            <a:r>
              <a:rPr lang="en-US" sz="2000" i="1"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235F8163-4450-2C58-2A17-A112AE0F6797}"/>
              </a:ext>
            </a:extLst>
          </p:cNvPr>
          <p:cNvSpPr txBox="1"/>
          <p:nvPr/>
        </p:nvSpPr>
        <p:spPr>
          <a:xfrm>
            <a:off x="1633928" y="3724305"/>
            <a:ext cx="6003561" cy="1283910"/>
          </a:xfrm>
          <a:prstGeom prst="wave">
            <a:avLst/>
          </a:prstGeom>
          <a:solidFill>
            <a:schemeClr val="accent5">
              <a:lumMod val="20000"/>
              <a:lumOff val="80000"/>
            </a:schemeClr>
          </a:solidFill>
          <a:ln>
            <a:solidFill>
              <a:schemeClr val="accent5">
                <a:lumMod val="50000"/>
              </a:schemeClr>
            </a:solidFill>
          </a:ln>
        </p:spPr>
        <p:txBody>
          <a:bodyPr wrap="square">
            <a:spAutoFit/>
          </a:bodyPr>
          <a:lstStyle/>
          <a:p>
            <a:pPr marL="0" indent="0" algn="ctr">
              <a:buNone/>
            </a:pPr>
            <a:r>
              <a:rPr lang="en-US" sz="1800" b="1" dirty="0" err="1">
                <a:solidFill>
                  <a:schemeClr val="accent1">
                    <a:lumMod val="50000"/>
                  </a:schemeClr>
                </a:solidFill>
                <a:latin typeface="Arial" panose="020B0604020202020204" pitchFamily="34" charset="0"/>
                <a:cs typeface="Arial" panose="020B0604020202020204" pitchFamily="34" charset="0"/>
              </a:rPr>
              <a:t>Em</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có</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đồng</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tình</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với</a:t>
            </a:r>
            <a:r>
              <a:rPr lang="en-US" sz="1800" b="1" dirty="0">
                <a:solidFill>
                  <a:schemeClr val="accent1">
                    <a:lumMod val="50000"/>
                  </a:schemeClr>
                </a:solidFill>
                <a:latin typeface="Arial" panose="020B0604020202020204" pitchFamily="34" charset="0"/>
                <a:cs typeface="Arial" panose="020B0604020202020204" pitchFamily="34" charset="0"/>
              </a:rPr>
              <a:t> ý </a:t>
            </a:r>
            <a:r>
              <a:rPr lang="en-US" sz="1800" b="1" dirty="0" err="1">
                <a:solidFill>
                  <a:schemeClr val="accent1">
                    <a:lumMod val="50000"/>
                  </a:schemeClr>
                </a:solidFill>
                <a:latin typeface="Arial" panose="020B0604020202020204" pitchFamily="34" charset="0"/>
                <a:cs typeface="Arial" panose="020B0604020202020204" pitchFamily="34" charset="0"/>
              </a:rPr>
              <a:t>kiến</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cho</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rằng</a:t>
            </a:r>
            <a:r>
              <a:rPr lang="en-US" sz="1800" b="1" dirty="0">
                <a:solidFill>
                  <a:schemeClr val="accent1">
                    <a:lumMod val="50000"/>
                  </a:schemeClr>
                </a:solidFill>
                <a:latin typeface="Arial" panose="020B0604020202020204" pitchFamily="34" charset="0"/>
                <a:cs typeface="Arial" panose="020B0604020202020204" pitchFamily="34" charset="0"/>
              </a:rPr>
              <a:t> K là </a:t>
            </a:r>
            <a:r>
              <a:rPr lang="en-US" sz="1800" b="1" dirty="0" err="1">
                <a:solidFill>
                  <a:schemeClr val="accent1">
                    <a:lumMod val="50000"/>
                  </a:schemeClr>
                </a:solidFill>
                <a:latin typeface="Arial" panose="020B0604020202020204" pitchFamily="34" charset="0"/>
                <a:cs typeface="Arial" panose="020B0604020202020204" pitchFamily="34" charset="0"/>
              </a:rPr>
              <a:t>chủ</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mưu</a:t>
            </a:r>
            <a:r>
              <a:rPr lang="en-US" sz="1800" b="1" dirty="0">
                <a:solidFill>
                  <a:schemeClr val="accent1">
                    <a:lumMod val="50000"/>
                  </a:schemeClr>
                </a:solidFill>
                <a:latin typeface="Arial" panose="020B0604020202020204" pitchFamily="34" charset="0"/>
                <a:cs typeface="Arial" panose="020B0604020202020204" pitchFamily="34" charset="0"/>
              </a:rPr>
              <a:t>, </a:t>
            </a:r>
          </a:p>
          <a:p>
            <a:pPr marL="0" indent="0" algn="ctr">
              <a:buNone/>
            </a:pPr>
            <a:r>
              <a:rPr lang="en-US" sz="1800" b="1" dirty="0">
                <a:solidFill>
                  <a:schemeClr val="accent1">
                    <a:lumMod val="50000"/>
                  </a:schemeClr>
                </a:solidFill>
                <a:latin typeface="Arial" panose="020B0604020202020204" pitchFamily="34" charset="0"/>
                <a:cs typeface="Arial" panose="020B0604020202020204" pitchFamily="34" charset="0"/>
              </a:rPr>
              <a:t>T </a:t>
            </a:r>
            <a:r>
              <a:rPr lang="en-US" sz="1800" b="1" dirty="0" err="1">
                <a:solidFill>
                  <a:schemeClr val="accent1">
                    <a:lumMod val="50000"/>
                  </a:schemeClr>
                </a:solidFill>
                <a:latin typeface="Arial" panose="020B0604020202020204" pitchFamily="34" charset="0"/>
                <a:cs typeface="Arial" panose="020B0604020202020204" pitchFamily="34" charset="0"/>
              </a:rPr>
              <a:t>và</a:t>
            </a:r>
            <a:r>
              <a:rPr lang="en-US" sz="1800" b="1" dirty="0">
                <a:solidFill>
                  <a:schemeClr val="accent1">
                    <a:lumMod val="50000"/>
                  </a:schemeClr>
                </a:solidFill>
                <a:latin typeface="Arial" panose="020B0604020202020204" pitchFamily="34" charset="0"/>
                <a:cs typeface="Arial" panose="020B0604020202020204" pitchFamily="34" charset="0"/>
              </a:rPr>
              <a:t> H là </a:t>
            </a:r>
            <a:r>
              <a:rPr lang="en-US" sz="1800" b="1" dirty="0" err="1">
                <a:solidFill>
                  <a:schemeClr val="accent1">
                    <a:lumMod val="50000"/>
                  </a:schemeClr>
                </a:solidFill>
                <a:latin typeface="Arial" panose="020B0604020202020204" pitchFamily="34" charset="0"/>
                <a:cs typeface="Arial" panose="020B0604020202020204" pitchFamily="34" charset="0"/>
              </a:rPr>
              <a:t>vô</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tội</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không</a:t>
            </a:r>
            <a:r>
              <a:rPr lang="en-US" sz="1800" b="1" dirty="0">
                <a:solidFill>
                  <a:schemeClr val="accent1">
                    <a:lumMod val="50000"/>
                  </a:schemeClr>
                </a:solidFill>
                <a:latin typeface="Arial" panose="020B0604020202020204" pitchFamily="34" charset="0"/>
                <a:cs typeface="Arial" panose="020B0604020202020204" pitchFamily="34" charset="0"/>
              </a:rPr>
              <a:t>? Vì </a:t>
            </a:r>
            <a:r>
              <a:rPr lang="en-US" sz="1800" b="1" dirty="0" err="1">
                <a:solidFill>
                  <a:schemeClr val="accent1">
                    <a:lumMod val="50000"/>
                  </a:schemeClr>
                </a:solidFill>
                <a:latin typeface="Arial" panose="020B0604020202020204" pitchFamily="34" charset="0"/>
                <a:cs typeface="Arial" panose="020B0604020202020204" pitchFamily="34" charset="0"/>
              </a:rPr>
              <a:t>sao</a:t>
            </a:r>
            <a:r>
              <a:rPr lang="en-US" sz="1800" b="1" dirty="0">
                <a:solidFill>
                  <a:schemeClr val="accent1">
                    <a:lumMod val="50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D440C05A-A578-8D98-346D-93CE08C975F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9417" y="989223"/>
            <a:ext cx="3668803" cy="27902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图片 7">
            <a:extLst>
              <a:ext uri="{FF2B5EF4-FFF2-40B4-BE49-F238E27FC236}">
                <a16:creationId xmlns:a16="http://schemas.microsoft.com/office/drawing/2014/main" id="{39EDE418-D943-4362-EDDC-CEB9A8532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1607" y="258492"/>
            <a:ext cx="928293" cy="845907"/>
          </a:xfrm>
          <a:prstGeom prst="rect">
            <a:avLst/>
          </a:prstGeom>
        </p:spPr>
      </p:pic>
    </p:spTree>
    <p:extLst>
      <p:ext uri="{BB962C8B-B14F-4D97-AF65-F5344CB8AC3E}">
        <p14:creationId xmlns:p14="http://schemas.microsoft.com/office/powerpoint/2010/main" val="12780881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33"/>
          <p:cNvSpPr/>
          <p:nvPr/>
        </p:nvSpPr>
        <p:spPr>
          <a:xfrm rot="-926124">
            <a:off x="104787" y="3189150"/>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3"/>
          <p:cNvSpPr/>
          <p:nvPr/>
        </p:nvSpPr>
        <p:spPr>
          <a:xfrm rot="-926124">
            <a:off x="4457089" y="1414686"/>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3"/>
          <p:cNvSpPr/>
          <p:nvPr/>
        </p:nvSpPr>
        <p:spPr>
          <a:xfrm rot="-926124">
            <a:off x="4363365" y="3313031"/>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3"/>
          <p:cNvSpPr/>
          <p:nvPr/>
        </p:nvSpPr>
        <p:spPr>
          <a:xfrm rot="-926124">
            <a:off x="104787" y="1382299"/>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txBox="1">
            <a:spLocks noGrp="1"/>
          </p:cNvSpPr>
          <p:nvPr>
            <p:ph type="title"/>
          </p:nvPr>
        </p:nvSpPr>
        <p:spPr>
          <a:xfrm>
            <a:off x="-72926" y="1618120"/>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608" name="Google Shape;1608;p33"/>
          <p:cNvSpPr txBox="1">
            <a:spLocks noGrp="1"/>
          </p:cNvSpPr>
          <p:nvPr>
            <p:ph type="title" idx="2"/>
          </p:nvPr>
        </p:nvSpPr>
        <p:spPr>
          <a:xfrm>
            <a:off x="-72926" y="3432959"/>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609" name="Google Shape;1609;p33"/>
          <p:cNvSpPr txBox="1">
            <a:spLocks noGrp="1"/>
          </p:cNvSpPr>
          <p:nvPr>
            <p:ph type="title" idx="3"/>
          </p:nvPr>
        </p:nvSpPr>
        <p:spPr>
          <a:xfrm>
            <a:off x="4279376" y="1670613"/>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610" name="Google Shape;1610;p33"/>
          <p:cNvSpPr txBox="1">
            <a:spLocks noGrp="1"/>
          </p:cNvSpPr>
          <p:nvPr>
            <p:ph type="title" idx="4"/>
          </p:nvPr>
        </p:nvSpPr>
        <p:spPr>
          <a:xfrm>
            <a:off x="4185652" y="3584038"/>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0" name="Content Placeholder 2">
            <a:extLst>
              <a:ext uri="{FF2B5EF4-FFF2-40B4-BE49-F238E27FC236}">
                <a16:creationId xmlns:a16="http://schemas.microsoft.com/office/drawing/2014/main" id="{63531AA0-DE83-8E56-462F-1B77E18D8A3F}"/>
              </a:ext>
            </a:extLst>
          </p:cNvPr>
          <p:cNvSpPr>
            <a:spLocks noGrp="1"/>
          </p:cNvSpPr>
          <p:nvPr/>
        </p:nvSpPr>
        <p:spPr>
          <a:xfrm>
            <a:off x="599882" y="4543530"/>
            <a:ext cx="9401536" cy="1517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10CFB2B8-281B-FA09-36EB-0C877DA24029}"/>
              </a:ext>
            </a:extLst>
          </p:cNvPr>
          <p:cNvSpPr txBox="1">
            <a:spLocks/>
          </p:cNvSpPr>
          <p:nvPr/>
        </p:nvSpPr>
        <p:spPr>
          <a:xfrm>
            <a:off x="2638220" y="13344"/>
            <a:ext cx="3973659" cy="9048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Montserrat"/>
              <a:buNone/>
              <a:defRPr sz="29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2pPr>
            <a:lvl3pPr marR="0" lvl="2"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3pPr>
            <a:lvl4pPr marR="0" lvl="3"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4pPr>
            <a:lvl5pPr marR="0" lvl="4"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5pPr>
            <a:lvl6pPr marR="0" lvl="5"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6pPr>
            <a:lvl7pPr marR="0" lvl="6"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7pPr>
            <a:lvl8pPr marR="0" lvl="7"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8pPr>
            <a:lvl9pPr marR="0" lvl="8" algn="ctr" rtl="0">
              <a:lnSpc>
                <a:spcPct val="100000"/>
              </a:lnSpc>
              <a:spcBef>
                <a:spcPts val="0"/>
              </a:spcBef>
              <a:spcAft>
                <a:spcPts val="0"/>
              </a:spcAft>
              <a:buClr>
                <a:schemeClr val="accent2"/>
              </a:buClr>
              <a:buSzPts val="12000"/>
              <a:buFont typeface="Montserrat"/>
              <a:buNone/>
              <a:defRPr sz="12000" b="1" i="0" u="none" strike="noStrike" cap="none">
                <a:solidFill>
                  <a:schemeClr val="accent2"/>
                </a:solidFill>
                <a:latin typeface="Montserrat"/>
                <a:ea typeface="Montserrat"/>
                <a:cs typeface="Montserrat"/>
                <a:sym typeface="Montserrat"/>
              </a:defRPr>
            </a:lvl9pPr>
          </a:lstStyle>
          <a:p>
            <a:r>
              <a:rPr lang="en-US" sz="4800">
                <a:solidFill>
                  <a:schemeClr val="bg1"/>
                </a:solidFill>
                <a:latin typeface="SVN-Comic Sans MS" panose="02040603050506020204" pitchFamily="18" charset="0"/>
                <a:cs typeface="Arial" panose="020B0604020202020204" pitchFamily="34" charset="0"/>
              </a:rPr>
              <a:t>Mục tiêu bài học</a:t>
            </a:r>
            <a:endParaRPr lang="en-US" sz="4800" dirty="0">
              <a:solidFill>
                <a:schemeClr val="bg1"/>
              </a:solidFill>
              <a:latin typeface="SVN-Comic Sans MS" panose="0204060305050602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33ED1A95-B629-8907-6A8D-5070E099982C}"/>
              </a:ext>
            </a:extLst>
          </p:cNvPr>
          <p:cNvSpPr txBox="1"/>
          <p:nvPr/>
        </p:nvSpPr>
        <p:spPr>
          <a:xfrm>
            <a:off x="1042073" y="1394421"/>
            <a:ext cx="3280813" cy="1154675"/>
          </a:xfrm>
          <a:prstGeom prst="rect">
            <a:avLst/>
          </a:prstGeom>
          <a:noFill/>
        </p:spPr>
        <p:txBody>
          <a:bodyPr wrap="square">
            <a:spAutoFit/>
          </a:bodyPr>
          <a:lstStyle/>
          <a:p>
            <a:pPr algn="just">
              <a:lnSpc>
                <a:spcPct val="150000"/>
              </a:lnSpc>
            </a:pPr>
            <a:r>
              <a:rPr lang="en-US" sz="1600" b="1" dirty="0" err="1">
                <a:latin typeface="Arial" panose="020B0604020202020204" pitchFamily="34" charset="0"/>
                <a:cs typeface="Arial" panose="020B0604020202020204" pitchFamily="34" charset="0"/>
              </a:rPr>
              <a:t>Nêu</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được</a:t>
            </a:r>
            <a:r>
              <a:rPr lang="en-US" sz="1600" b="1" dirty="0">
                <a:latin typeface="Arial" panose="020B0604020202020204" pitchFamily="34" charset="0"/>
                <a:cs typeface="Arial" panose="020B0604020202020204" pitchFamily="34" charset="0"/>
              </a:rPr>
              <a:t> một </a:t>
            </a:r>
            <a:r>
              <a:rPr lang="en-US" sz="1600" b="1" dirty="0" err="1">
                <a:latin typeface="Arial" panose="020B0604020202020204" pitchFamily="34" charset="0"/>
                <a:cs typeface="Arial" panose="020B0604020202020204" pitchFamily="34" charset="0"/>
              </a:rPr>
              <a:t>số</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định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của</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pháp</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luật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về</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phòng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chống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tệ</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nạn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xã</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hội</a:t>
            </a:r>
            <a:r>
              <a:rPr lang="en-US" sz="16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E73D9DF8-5217-19BF-F691-45F5676D6F53}"/>
              </a:ext>
            </a:extLst>
          </p:cNvPr>
          <p:cNvSpPr txBox="1"/>
          <p:nvPr/>
        </p:nvSpPr>
        <p:spPr>
          <a:xfrm>
            <a:off x="1091557" y="3232566"/>
            <a:ext cx="3231329" cy="1154675"/>
          </a:xfrm>
          <a:prstGeom prst="rect">
            <a:avLst/>
          </a:prstGeom>
          <a:noFill/>
        </p:spPr>
        <p:txBody>
          <a:bodyPr wrap="square">
            <a:spAutoFit/>
          </a:bodyPr>
          <a:lstStyle/>
          <a:p>
            <a:pPr algn="just">
              <a:lnSpc>
                <a:spcPct val="150000"/>
              </a:lnSpc>
            </a:pP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hiện </a:t>
            </a:r>
            <a:r>
              <a:rPr lang="en-US" sz="1600" b="1" dirty="0" err="1">
                <a:latin typeface="Arial" panose="020B0604020202020204" pitchFamily="34" charset="0"/>
                <a:cs typeface="Arial" panose="020B0604020202020204" pitchFamily="34" charset="0"/>
              </a:rPr>
              <a:t>tốt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định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của</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pháp</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luật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về</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phòng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chống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tệ</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nạn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xã</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hội</a:t>
            </a:r>
            <a:r>
              <a:rPr lang="en-US" sz="1600" b="1" dirty="0">
                <a:latin typeface="Arial" panose="020B060402020202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02726847-FAE3-7079-5073-44361C467CC7}"/>
              </a:ext>
            </a:extLst>
          </p:cNvPr>
          <p:cNvSpPr txBox="1"/>
          <p:nvPr/>
        </p:nvSpPr>
        <p:spPr>
          <a:xfrm>
            <a:off x="5407698" y="1297126"/>
            <a:ext cx="3467788" cy="1154675"/>
          </a:xfrm>
          <a:prstGeom prst="rect">
            <a:avLst/>
          </a:prstGeom>
          <a:noFill/>
        </p:spPr>
        <p:txBody>
          <a:bodyPr wrap="square">
            <a:spAutoFit/>
          </a:bodyPr>
          <a:lstStyle/>
          <a:p>
            <a:pPr algn="just">
              <a:lnSpc>
                <a:spcPct val="150000"/>
              </a:lnSpc>
            </a:pPr>
            <a:r>
              <a:rPr lang="en-US" sz="1600" b="1" dirty="0" err="1">
                <a:latin typeface="Arial" panose="020B0604020202020204" pitchFamily="34" charset="0"/>
                <a:cs typeface="Arial" panose="020B0604020202020204" pitchFamily="34" charset="0"/>
              </a:rPr>
              <a:t>Tham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gia</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hoạt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động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phòng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chống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tệ</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nạn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xã</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hội</a:t>
            </a:r>
            <a:r>
              <a:rPr lang="en-US" sz="1600" b="1" dirty="0">
                <a:latin typeface="Arial" panose="020B0604020202020204" pitchFamily="34" charset="0"/>
                <a:cs typeface="Arial" panose="020B0604020202020204" pitchFamily="34" charset="0"/>
              </a:rPr>
              <a:t> do </a:t>
            </a:r>
            <a:r>
              <a:rPr lang="en-US" sz="1600" b="1" dirty="0" err="1">
                <a:latin typeface="Arial" panose="020B0604020202020204" pitchFamily="34" charset="0"/>
                <a:cs typeface="Arial" panose="020B0604020202020204" pitchFamily="34" charset="0"/>
              </a:rPr>
              <a:t>nhà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trường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địa</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phương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tổ</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chức</a:t>
            </a:r>
            <a:r>
              <a:rPr lang="en-US" sz="1600" b="1" dirty="0">
                <a:latin typeface="Arial" panose="020B0604020202020204" pitchFamily="34" charset="0"/>
                <a:cs typeface="Arial" panose="020B0604020202020204" pitchFamily="34" charset="0"/>
              </a:rPr>
              <a:t>.</a:t>
            </a:r>
          </a:p>
        </p:txBody>
      </p:sp>
      <p:sp>
        <p:nvSpPr>
          <p:cNvPr id="47" name="TextBox 46">
            <a:extLst>
              <a:ext uri="{FF2B5EF4-FFF2-40B4-BE49-F238E27FC236}">
                <a16:creationId xmlns:a16="http://schemas.microsoft.com/office/drawing/2014/main" id="{B49EAA8C-3C3A-00A5-4A0F-88B732EBAB6E}"/>
              </a:ext>
            </a:extLst>
          </p:cNvPr>
          <p:cNvSpPr txBox="1"/>
          <p:nvPr/>
        </p:nvSpPr>
        <p:spPr>
          <a:xfrm>
            <a:off x="5328557" y="3118855"/>
            <a:ext cx="3815443" cy="1524007"/>
          </a:xfrm>
          <a:prstGeom prst="rect">
            <a:avLst/>
          </a:prstGeom>
          <a:noFill/>
        </p:spPr>
        <p:txBody>
          <a:bodyPr wrap="square">
            <a:spAutoFit/>
          </a:bodyPr>
          <a:lstStyle/>
          <a:p>
            <a:pPr algn="just">
              <a:lnSpc>
                <a:spcPct val="150000"/>
              </a:lnSpc>
            </a:pPr>
            <a:r>
              <a:rPr lang="en-US" sz="1600" b="1" dirty="0" err="1">
                <a:latin typeface="Arial" panose="020B0604020202020204" pitchFamily="34" charset="0"/>
                <a:cs typeface="Arial" panose="020B0604020202020204" pitchFamily="34" charset="0"/>
              </a:rPr>
              <a:t>Phê</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phán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đấu</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tranh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với</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tệ</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nạn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xã</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hội</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tuyên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truyền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vận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động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mọi</a:t>
            </a:r>
            <a:r>
              <a:rPr lang="en-US" sz="1600" b="1" dirty="0">
                <a:latin typeface="Arial" panose="020B0604020202020204" pitchFamily="34" charset="0"/>
                <a:cs typeface="Arial" panose="020B0604020202020204" pitchFamily="34" charset="0"/>
              </a:rPr>
              <a:t> người </a:t>
            </a:r>
            <a:r>
              <a:rPr lang="en-US" sz="1600" b="1" dirty="0" err="1">
                <a:latin typeface="Arial" panose="020B0604020202020204" pitchFamily="34" charset="0"/>
                <a:cs typeface="Arial" panose="020B0604020202020204" pitchFamily="34" charset="0"/>
              </a:rPr>
              <a:t>tham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gia</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hoạt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động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phòng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chống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tệ</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nạn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xã</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hội</a:t>
            </a:r>
            <a:r>
              <a:rPr lang="en-US" sz="1600" b="1"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250"/>
                                  </p:stCondLst>
                                  <p:childTnLst>
                                    <p:set>
                                      <p:cBhvr>
                                        <p:cTn id="6" dur="1" fill="hold">
                                          <p:stCondLst>
                                            <p:cond delay="0"/>
                                          </p:stCondLst>
                                        </p:cTn>
                                        <p:tgtEl>
                                          <p:spTgt spid="41"/>
                                        </p:tgtEl>
                                        <p:attrNameLst>
                                          <p:attrName>style.visibility</p:attrName>
                                        </p:attrNameLst>
                                      </p:cBhvr>
                                      <p:to>
                                        <p:strVal val="visible"/>
                                      </p:to>
                                    </p:set>
                                    <p:animEffect transition="in" filter="barn(outHorizontal)">
                                      <p:cBhvr>
                                        <p:cTn id="7" dur="500"/>
                                        <p:tgtEl>
                                          <p:spTgt spid="41"/>
                                        </p:tgtEl>
                                      </p:cBhvr>
                                    </p:animEffect>
                                  </p:childTnLst>
                                </p:cTn>
                              </p:par>
                            </p:childTnLst>
                          </p:cTn>
                        </p:par>
                        <p:par>
                          <p:cTn id="8" fill="hold">
                            <p:stCondLst>
                              <p:cond delay="750"/>
                            </p:stCondLst>
                            <p:childTnLst>
                              <p:par>
                                <p:cTn id="9" presetID="16" presetClass="entr" presetSubtype="42" fill="hold" grpId="0" nodeType="afterEffect">
                                  <p:stCondLst>
                                    <p:cond delay="250"/>
                                  </p:stCondLst>
                                  <p:childTnLst>
                                    <p:set>
                                      <p:cBhvr>
                                        <p:cTn id="10" dur="1" fill="hold">
                                          <p:stCondLst>
                                            <p:cond delay="0"/>
                                          </p:stCondLst>
                                        </p:cTn>
                                        <p:tgtEl>
                                          <p:spTgt spid="43"/>
                                        </p:tgtEl>
                                        <p:attrNameLst>
                                          <p:attrName>style.visibility</p:attrName>
                                        </p:attrNameLst>
                                      </p:cBhvr>
                                      <p:to>
                                        <p:strVal val="visible"/>
                                      </p:to>
                                    </p:set>
                                    <p:animEffect transition="in" filter="barn(outHorizontal)">
                                      <p:cBhvr>
                                        <p:cTn id="11" dur="500"/>
                                        <p:tgtEl>
                                          <p:spTgt spid="43"/>
                                        </p:tgtEl>
                                      </p:cBhvr>
                                    </p:animEffect>
                                  </p:childTnLst>
                                </p:cTn>
                              </p:par>
                            </p:childTnLst>
                          </p:cTn>
                        </p:par>
                        <p:par>
                          <p:cTn id="12" fill="hold">
                            <p:stCondLst>
                              <p:cond delay="1500"/>
                            </p:stCondLst>
                            <p:childTnLst>
                              <p:par>
                                <p:cTn id="13" presetID="16" presetClass="entr" presetSubtype="42" fill="hold" grpId="0" nodeType="afterEffect">
                                  <p:stCondLst>
                                    <p:cond delay="250"/>
                                  </p:stCondLst>
                                  <p:childTnLst>
                                    <p:set>
                                      <p:cBhvr>
                                        <p:cTn id="14" dur="1" fill="hold">
                                          <p:stCondLst>
                                            <p:cond delay="0"/>
                                          </p:stCondLst>
                                        </p:cTn>
                                        <p:tgtEl>
                                          <p:spTgt spid="45"/>
                                        </p:tgtEl>
                                        <p:attrNameLst>
                                          <p:attrName>style.visibility</p:attrName>
                                        </p:attrNameLst>
                                      </p:cBhvr>
                                      <p:to>
                                        <p:strVal val="visible"/>
                                      </p:to>
                                    </p:set>
                                    <p:animEffect transition="in" filter="barn(outHorizontal)">
                                      <p:cBhvr>
                                        <p:cTn id="15" dur="500"/>
                                        <p:tgtEl>
                                          <p:spTgt spid="45"/>
                                        </p:tgtEl>
                                      </p:cBhvr>
                                    </p:animEffect>
                                  </p:childTnLst>
                                </p:cTn>
                              </p:par>
                            </p:childTnLst>
                          </p:cTn>
                        </p:par>
                        <p:par>
                          <p:cTn id="16" fill="hold">
                            <p:stCondLst>
                              <p:cond delay="2250"/>
                            </p:stCondLst>
                            <p:childTnLst>
                              <p:par>
                                <p:cTn id="17" presetID="16" presetClass="entr" presetSubtype="42" fill="hold" grpId="0" nodeType="afterEffect">
                                  <p:stCondLst>
                                    <p:cond delay="250"/>
                                  </p:stCondLst>
                                  <p:childTnLst>
                                    <p:set>
                                      <p:cBhvr>
                                        <p:cTn id="18" dur="1" fill="hold">
                                          <p:stCondLst>
                                            <p:cond delay="0"/>
                                          </p:stCondLst>
                                        </p:cTn>
                                        <p:tgtEl>
                                          <p:spTgt spid="47"/>
                                        </p:tgtEl>
                                        <p:attrNameLst>
                                          <p:attrName>style.visibility</p:attrName>
                                        </p:attrNameLst>
                                      </p:cBhvr>
                                      <p:to>
                                        <p:strVal val="visible"/>
                                      </p:to>
                                    </p:set>
                                    <p:animEffect transition="in" filter="barn(outHorizontal)">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5"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EE2B89-872C-2803-CA14-3AD0D78AAB07}"/>
              </a:ext>
            </a:extLst>
          </p:cNvPr>
          <p:cNvSpPr>
            <a:spLocks noGrp="1"/>
          </p:cNvSpPr>
          <p:nvPr>
            <p:ph type="body" idx="1"/>
          </p:nvPr>
        </p:nvSpPr>
        <p:spPr/>
        <p:txBody>
          <a:bodyPr/>
          <a:lstStyle/>
          <a:p>
            <a:endParaRPr lang="en-US"/>
          </a:p>
        </p:txBody>
      </p:sp>
      <p:pic>
        <p:nvPicPr>
          <p:cNvPr id="3" name="Picture 5" descr="23">
            <a:extLst>
              <a:ext uri="{FF2B5EF4-FFF2-40B4-BE49-F238E27FC236}">
                <a16:creationId xmlns:a16="http://schemas.microsoft.com/office/drawing/2014/main" id="{59DD7FC2-679D-28C2-300D-81EA396A6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 y="-1009650"/>
            <a:ext cx="9215120" cy="716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0B23192-F9D2-2902-02C3-C311D93C929F}"/>
              </a:ext>
            </a:extLst>
          </p:cNvPr>
          <p:cNvSpPr txBox="1"/>
          <p:nvPr/>
        </p:nvSpPr>
        <p:spPr>
          <a:xfrm>
            <a:off x="1414197" y="1025941"/>
            <a:ext cx="6315605" cy="1305165"/>
          </a:xfrm>
          <a:prstGeom prst="rect">
            <a:avLst/>
          </a:prstGeom>
          <a:noFill/>
        </p:spPr>
        <p:txBody>
          <a:bodyPr wrap="square">
            <a:spAutoFit/>
          </a:bodyPr>
          <a:lstStyle/>
          <a:p>
            <a:pPr marL="0" indent="0" algn="ctr">
              <a:lnSpc>
                <a:spcPct val="150000"/>
              </a:lnSpc>
              <a:buNone/>
            </a:pPr>
            <a:r>
              <a:rPr lang="en-US" sz="2800" b="1" dirty="0" err="1">
                <a:solidFill>
                  <a:schemeClr val="bg1"/>
                </a:solidFill>
                <a:latin typeface="Arial" panose="020B0604020202020204" pitchFamily="34" charset="0"/>
                <a:cs typeface="Arial" panose="020B0604020202020204" pitchFamily="34" charset="0"/>
              </a:rPr>
              <a:t>Em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sẽ</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gì</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nếu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bạn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mình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dụng</a:t>
            </a:r>
            <a:r>
              <a:rPr lang="en-US" sz="2800" b="1" dirty="0">
                <a:solidFill>
                  <a:schemeClr val="bg1"/>
                </a:solidFill>
                <a:latin typeface="Arial" panose="020B0604020202020204" pitchFamily="34" charset="0"/>
                <a:cs typeface="Arial" panose="020B0604020202020204" pitchFamily="34" charset="0"/>
              </a:rPr>
              <a:t> ma </a:t>
            </a:r>
            <a:r>
              <a:rPr lang="en-US" sz="2800" b="1" dirty="0" err="1">
                <a:solidFill>
                  <a:schemeClr val="bg1"/>
                </a:solidFill>
                <a:latin typeface="Arial" panose="020B0604020202020204" pitchFamily="34" charset="0"/>
                <a:cs typeface="Arial" panose="020B0604020202020204" pitchFamily="34" charset="0"/>
              </a:rPr>
              <a:t>tuý</a:t>
            </a:r>
            <a:r>
              <a:rPr lang="en-US" sz="28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05581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 descr="3d65cab0515bb8e7a4591595c297f9aa">
            <a:extLst>
              <a:ext uri="{FF2B5EF4-FFF2-40B4-BE49-F238E27FC236}">
                <a16:creationId xmlns:a16="http://schemas.microsoft.com/office/drawing/2014/main" id="{53BA3839-D4E0-8CE3-033C-A5B174E6BA28}"/>
              </a:ext>
            </a:extLst>
          </p:cNvPr>
          <p:cNvPicPr>
            <a:picLocks noChangeAspect="1"/>
          </p:cNvPicPr>
          <p:nvPr/>
        </p:nvPicPr>
        <p:blipFill>
          <a:blip r:embed="rId3"/>
          <a:stretch>
            <a:fillRect/>
          </a:stretch>
        </p:blipFill>
        <p:spPr>
          <a:xfrm>
            <a:off x="0" y="835478"/>
            <a:ext cx="9398000" cy="5008880"/>
          </a:xfrm>
          <a:prstGeom prst="rect">
            <a:avLst/>
          </a:prstGeom>
        </p:spPr>
      </p:pic>
      <p:sp>
        <p:nvSpPr>
          <p:cNvPr id="15" name="Content Placeholder 2">
            <a:extLst>
              <a:ext uri="{FF2B5EF4-FFF2-40B4-BE49-F238E27FC236}">
                <a16:creationId xmlns:a16="http://schemas.microsoft.com/office/drawing/2014/main" id="{92527A57-D9FD-0DF4-9325-66DDB96CAC69}"/>
              </a:ext>
            </a:extLst>
          </p:cNvPr>
          <p:cNvSpPr>
            <a:spLocks noGrp="1"/>
          </p:cNvSpPr>
          <p:nvPr/>
        </p:nvSpPr>
        <p:spPr>
          <a:xfrm>
            <a:off x="875434" y="1315494"/>
            <a:ext cx="7393131" cy="29112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dirty="0">
                <a:solidFill>
                  <a:schemeClr val="accent5">
                    <a:lumMod val="75000"/>
                  </a:schemeClr>
                </a:solidFill>
                <a:latin typeface="Arial" panose="020B0604020202020204" pitchFamily="34" charset="0"/>
                <a:cs typeface="Arial" panose="020B0604020202020204" pitchFamily="34" charset="0"/>
              </a:rPr>
              <a:t>a. </a:t>
            </a:r>
            <a:r>
              <a:rPr lang="en-US" dirty="0" err="1">
                <a:solidFill>
                  <a:schemeClr val="accent5">
                    <a:lumMod val="75000"/>
                  </a:schemeClr>
                </a:solidFill>
                <a:latin typeface="Arial" panose="020B0604020202020204" pitchFamily="34" charset="0"/>
                <a:cs typeface="Arial" panose="020B0604020202020204" pitchFamily="34" charset="0"/>
              </a:rPr>
              <a:t>Một</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người</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bạn</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rủ</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em</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vào</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quán</a:t>
            </a:r>
            <a:r>
              <a:rPr lang="en-US" dirty="0">
                <a:solidFill>
                  <a:schemeClr val="accent5">
                    <a:lumMod val="75000"/>
                  </a:schemeClr>
                </a:solidFill>
                <a:latin typeface="Arial" panose="020B0604020202020204" pitchFamily="34" charset="0"/>
                <a:cs typeface="Arial" panose="020B0604020202020204" pitchFamily="34" charset="0"/>
              </a:rPr>
              <a:t> internet </a:t>
            </a:r>
            <a:r>
              <a:rPr lang="en-US" dirty="0" err="1">
                <a:solidFill>
                  <a:schemeClr val="accent5">
                    <a:lumMod val="75000"/>
                  </a:schemeClr>
                </a:solidFill>
                <a:latin typeface="Arial" panose="020B0604020202020204" pitchFamily="34" charset="0"/>
                <a:cs typeface="Arial" panose="020B0604020202020204" pitchFamily="34" charset="0"/>
              </a:rPr>
              <a:t>chơi</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điện</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tử</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cá</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độ</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ăn</a:t>
            </a:r>
            <a:r>
              <a:rPr lang="en-US" dirty="0">
                <a:solidFill>
                  <a:schemeClr val="accent5">
                    <a:lumMod val="75000"/>
                  </a:schemeClr>
                </a:solidFill>
                <a:latin typeface="Arial" panose="020B0604020202020204" pitchFamily="34" charset="0"/>
                <a:cs typeface="Arial" panose="020B0604020202020204" pitchFamily="34" charset="0"/>
              </a:rPr>
              <a:t> </a:t>
            </a:r>
            <a:r>
              <a:rPr lang="en-US" dirty="0" err="1">
                <a:solidFill>
                  <a:schemeClr val="accent5">
                    <a:lumMod val="75000"/>
                  </a:schemeClr>
                </a:solidFill>
                <a:latin typeface="Arial" panose="020B0604020202020204" pitchFamily="34" charset="0"/>
                <a:cs typeface="Arial" panose="020B0604020202020204" pitchFamily="34" charset="0"/>
              </a:rPr>
              <a:t>tiền</a:t>
            </a:r>
            <a:r>
              <a:rPr lang="en-US" dirty="0">
                <a:solidFill>
                  <a:schemeClr val="accent5">
                    <a:lumMod val="75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chemeClr val="accent4">
                    <a:lumMod val="75000"/>
                  </a:schemeClr>
                </a:solidFill>
                <a:latin typeface="Arial" panose="020B0604020202020204" pitchFamily="34" charset="0"/>
                <a:cs typeface="Arial" panose="020B0604020202020204" pitchFamily="34" charset="0"/>
              </a:rPr>
              <a:t>b. </a:t>
            </a:r>
            <a:r>
              <a:rPr lang="en-US" dirty="0" err="1">
                <a:solidFill>
                  <a:schemeClr val="accent4">
                    <a:lumMod val="75000"/>
                  </a:schemeClr>
                </a:solidFill>
                <a:latin typeface="Arial" panose="020B0604020202020204" pitchFamily="34" charset="0"/>
                <a:cs typeface="Arial" panose="020B0604020202020204" pitchFamily="34" charset="0"/>
              </a:rPr>
              <a:t>Một</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người</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rủ</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em</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thử</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sử</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dụng</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thuốc</a:t>
            </a:r>
            <a:r>
              <a:rPr lang="en-US" dirty="0">
                <a:solidFill>
                  <a:schemeClr val="accent4">
                    <a:lumMod val="75000"/>
                  </a:schemeClr>
                </a:solidFill>
                <a:latin typeface="Arial" panose="020B0604020202020204" pitchFamily="34" charset="0"/>
                <a:cs typeface="Arial" panose="020B0604020202020204" pitchFamily="34" charset="0"/>
              </a:rPr>
              <a:t> </a:t>
            </a:r>
            <a:r>
              <a:rPr lang="en-US" dirty="0" err="1">
                <a:solidFill>
                  <a:schemeClr val="accent4">
                    <a:lumMod val="75000"/>
                  </a:schemeClr>
                </a:solidFill>
                <a:latin typeface="Arial" panose="020B0604020202020204" pitchFamily="34" charset="0"/>
                <a:cs typeface="Arial" panose="020B0604020202020204" pitchFamily="34" charset="0"/>
              </a:rPr>
              <a:t>lắc</a:t>
            </a:r>
            <a:r>
              <a:rPr lang="en-US" dirty="0">
                <a:solidFill>
                  <a:schemeClr val="accent4">
                    <a:lumMod val="75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rgbClr val="00B050"/>
                </a:solidFill>
                <a:latin typeface="Arial" panose="020B0604020202020204" pitchFamily="34" charset="0"/>
                <a:cs typeface="Arial" panose="020B0604020202020204" pitchFamily="34" charset="0"/>
              </a:rPr>
              <a:t>c. </a:t>
            </a:r>
            <a:r>
              <a:rPr lang="en-US" dirty="0" err="1">
                <a:solidFill>
                  <a:srgbClr val="00B050"/>
                </a:solidFill>
                <a:latin typeface="Arial" panose="020B0604020202020204" pitchFamily="34" charset="0"/>
                <a:cs typeface="Arial" panose="020B0604020202020204" pitchFamily="34" charset="0"/>
              </a:rPr>
              <a:t>Một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người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nhờ</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em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mang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đồ</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vật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không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rõ</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được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gói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kín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đi</a:t>
            </a:r>
            <a:r>
              <a:rPr lang="en-US" dirty="0">
                <a:solidFill>
                  <a:srgbClr val="00B050"/>
                </a:solidFill>
                <a:latin typeface="Arial" panose="020B0604020202020204" pitchFamily="34" charset="0"/>
                <a:cs typeface="Arial" panose="020B0604020202020204" pitchFamily="34" charset="0"/>
              </a:rPr>
              <a:t> qua </a:t>
            </a:r>
            <a:r>
              <a:rPr lang="en-US" dirty="0" err="1">
                <a:solidFill>
                  <a:srgbClr val="00B050"/>
                </a:solidFill>
                <a:latin typeface="Arial" panose="020B0604020202020204" pitchFamily="34" charset="0"/>
                <a:cs typeface="Arial" panose="020B0604020202020204" pitchFamily="34" charset="0"/>
              </a:rPr>
              <a:t>trạm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Công</a:t>
            </a:r>
            <a:r>
              <a:rPr lang="en-US" dirty="0">
                <a:solidFill>
                  <a:srgbClr val="00B050"/>
                </a:solidFill>
                <a:latin typeface="Arial" panose="020B0604020202020204" pitchFamily="34" charset="0"/>
                <a:cs typeface="Arial" panose="020B0604020202020204" pitchFamily="34" charset="0"/>
              </a:rPr>
              <a:t> an </a:t>
            </a:r>
            <a:r>
              <a:rPr lang="en-US" dirty="0" err="1">
                <a:solidFill>
                  <a:srgbClr val="00B050"/>
                </a:solidFill>
                <a:latin typeface="Arial" panose="020B0604020202020204" pitchFamily="34" charset="0"/>
                <a:cs typeface="Arial" panose="020B0604020202020204" pitchFamily="34" charset="0"/>
              </a:rPr>
              <a:t>giao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thông</a:t>
            </a:r>
            <a:r>
              <a:rPr lang="en-US" dirty="0">
                <a:solidFill>
                  <a:srgbClr val="00B050"/>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8432A004-DB96-FC8D-FFC3-8FE7CA46E5F9}"/>
              </a:ext>
            </a:extLst>
          </p:cNvPr>
          <p:cNvSpPr txBox="1"/>
          <p:nvPr/>
        </p:nvSpPr>
        <p:spPr>
          <a:xfrm>
            <a:off x="103813" y="563288"/>
            <a:ext cx="9190374" cy="369332"/>
          </a:xfrm>
          <a:prstGeom prst="rect">
            <a:avLst/>
          </a:prstGeom>
          <a:solidFill>
            <a:schemeClr val="accent1">
              <a:lumMod val="50000"/>
            </a:schemeClr>
          </a:solidFill>
        </p:spPr>
        <p:txBody>
          <a:bodyPr wrap="square">
            <a:spAutoFit/>
          </a:bodyPr>
          <a:lstStyle/>
          <a:p>
            <a:r>
              <a:rPr lang="vi-VN" sz="1800" dirty="0">
                <a:solidFill>
                  <a:schemeClr val="bg1"/>
                </a:solidFill>
                <a:latin typeface="Arial" panose="020B0604020202020204" pitchFamily="34" charset="0"/>
                <a:cs typeface="Arial" panose="020B0604020202020204" pitchFamily="34" charset="0"/>
              </a:rPr>
              <a:t>Em </a:t>
            </a:r>
            <a:r>
              <a:rPr lang="vi-VN" sz="1800" dirty="0" err="1">
                <a:solidFill>
                  <a:schemeClr val="bg1"/>
                </a:solidFill>
                <a:latin typeface="Arial" panose="020B0604020202020204" pitchFamily="34" charset="0"/>
                <a:cs typeface="Arial" panose="020B0604020202020204" pitchFamily="34" charset="0"/>
              </a:rPr>
              <a:t>hãy</a:t>
            </a:r>
            <a:r>
              <a:rPr lang="vi-VN" sz="1800" dirty="0">
                <a:solidFill>
                  <a:schemeClr val="bg1"/>
                </a:solidFill>
                <a:latin typeface="Arial" panose="020B0604020202020204" pitchFamily="34" charset="0"/>
                <a:cs typeface="Arial" panose="020B0604020202020204" pitchFamily="34" charset="0"/>
              </a:rPr>
              <a:t> đưa ra </a:t>
            </a:r>
            <a:r>
              <a:rPr lang="vi-VN" sz="1800" dirty="0" err="1">
                <a:solidFill>
                  <a:schemeClr val="bg1"/>
                </a:solidFill>
                <a:latin typeface="Arial" panose="020B0604020202020204" pitchFamily="34" charset="0"/>
                <a:cs typeface="Arial" panose="020B0604020202020204" pitchFamily="34" charset="0"/>
              </a:rPr>
              <a:t>cách</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giải</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quyết</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phù</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hợp</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và</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hiệu</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quả</a:t>
            </a:r>
            <a:r>
              <a:rPr lang="vi-VN" sz="1800" dirty="0">
                <a:solidFill>
                  <a:schemeClr val="bg1"/>
                </a:solidFill>
                <a:latin typeface="Arial" panose="020B0604020202020204" pitchFamily="34" charset="0"/>
                <a:cs typeface="Arial" panose="020B0604020202020204" pitchFamily="34" charset="0"/>
              </a:rPr>
              <a:t> trong </a:t>
            </a:r>
            <a:r>
              <a:rPr lang="vi-VN" sz="1800" dirty="0" err="1">
                <a:solidFill>
                  <a:schemeClr val="bg1"/>
                </a:solidFill>
                <a:latin typeface="Arial" panose="020B0604020202020204" pitchFamily="34" charset="0"/>
                <a:cs typeface="Arial" panose="020B0604020202020204" pitchFamily="34" charset="0"/>
              </a:rPr>
              <a:t>những</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trường</a:t>
            </a:r>
            <a:r>
              <a:rPr lang="vi-VN" sz="1800" dirty="0">
                <a:solidFill>
                  <a:schemeClr val="bg1"/>
                </a:solidFill>
                <a:latin typeface="Arial" panose="020B0604020202020204" pitchFamily="34" charset="0"/>
                <a:cs typeface="Arial" panose="020B0604020202020204" pitchFamily="34" charset="0"/>
              </a:rPr>
              <a:t> </a:t>
            </a:r>
            <a:r>
              <a:rPr lang="vi-VN" sz="1800" dirty="0" err="1">
                <a:solidFill>
                  <a:schemeClr val="bg1"/>
                </a:solidFill>
                <a:latin typeface="Arial" panose="020B0604020202020204" pitchFamily="34" charset="0"/>
                <a:cs typeface="Arial" panose="020B0604020202020204" pitchFamily="34" charset="0"/>
              </a:rPr>
              <a:t>hợp</a:t>
            </a:r>
            <a:r>
              <a:rPr lang="vi-VN" sz="1800" dirty="0">
                <a:solidFill>
                  <a:schemeClr val="bg1"/>
                </a:solidFill>
                <a:latin typeface="Arial" panose="020B0604020202020204" pitchFamily="34" charset="0"/>
                <a:cs typeface="Arial" panose="020B0604020202020204" pitchFamily="34" charset="0"/>
              </a:rPr>
              <a:t> sau đây:</a:t>
            </a:r>
          </a:p>
        </p:txBody>
      </p:sp>
      <p:sp>
        <p:nvSpPr>
          <p:cNvPr id="20" name="Title 1">
            <a:extLst>
              <a:ext uri="{FF2B5EF4-FFF2-40B4-BE49-F238E27FC236}">
                <a16:creationId xmlns:a16="http://schemas.microsoft.com/office/drawing/2014/main" id="{87ABFB01-4718-FB39-97FE-DA3BEDA587AC}"/>
              </a:ext>
            </a:extLst>
          </p:cNvPr>
          <p:cNvSpPr txBox="1">
            <a:spLocks/>
          </p:cNvSpPr>
          <p:nvPr/>
        </p:nvSpPr>
        <p:spPr>
          <a:xfrm>
            <a:off x="3361349" y="-100889"/>
            <a:ext cx="2559596" cy="668806"/>
          </a:xfrm>
          <a:prstGeom prst="rect">
            <a:avLst/>
          </a:prstGeom>
          <a:solidFill>
            <a:schemeClr val="accent1">
              <a:lumMod val="5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rgbClr val="FFD43F"/>
                </a:solidFill>
                <a:latin typeface="SVN-Cookies" panose="02040603050506020204" pitchFamily="18" charset="0"/>
                <a:cs typeface="Arial" panose="020B0604020202020204" pitchFamily="34" charset="0"/>
              </a:rPr>
              <a:t>NHIỆM VỤ 1</a:t>
            </a:r>
          </a:p>
        </p:txBody>
      </p:sp>
      <p:pic>
        <p:nvPicPr>
          <p:cNvPr id="21" name="PA_图片 5">
            <a:extLst>
              <a:ext uri="{FF2B5EF4-FFF2-40B4-BE49-F238E27FC236}">
                <a16:creationId xmlns:a16="http://schemas.microsoft.com/office/drawing/2014/main" id="{60FBF2D6-CB4C-7A6C-2322-229F9B20B2C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804674" y="1596797"/>
            <a:ext cx="1176766" cy="1286270"/>
          </a:xfrm>
          <a:prstGeom prst="rect">
            <a:avLst/>
          </a:prstGeom>
        </p:spPr>
      </p:pic>
      <p:pic>
        <p:nvPicPr>
          <p:cNvPr id="22" name="图片 8" descr="60b273595b16c4c226c3aa593d6cc1d3">
            <a:extLst>
              <a:ext uri="{FF2B5EF4-FFF2-40B4-BE49-F238E27FC236}">
                <a16:creationId xmlns:a16="http://schemas.microsoft.com/office/drawing/2014/main" id="{35CD0946-48E6-4A2B-44D9-D9CC761F69FD}"/>
              </a:ext>
            </a:extLst>
          </p:cNvPr>
          <p:cNvPicPr>
            <a:picLocks noChangeAspect="1"/>
          </p:cNvPicPr>
          <p:nvPr/>
        </p:nvPicPr>
        <p:blipFill>
          <a:blip r:embed="rId5"/>
          <a:stretch>
            <a:fillRect/>
          </a:stretch>
        </p:blipFill>
        <p:spPr>
          <a:xfrm>
            <a:off x="8314522" y="3854235"/>
            <a:ext cx="979665" cy="1286270"/>
          </a:xfrm>
          <a:prstGeom prst="rect">
            <a:avLst/>
          </a:prstGeom>
        </p:spPr>
      </p:pic>
    </p:spTree>
    <p:extLst>
      <p:ext uri="{BB962C8B-B14F-4D97-AF65-F5344CB8AC3E}">
        <p14:creationId xmlns:p14="http://schemas.microsoft.com/office/powerpoint/2010/main" val="8032037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2000"/>
                                  </p:stCondLst>
                                  <p:childTnLst>
                                    <p:animMotion origin="layout" path="M -0.96666 0.94815 L -0.96666 0.94846 C -0.94982 0.9463 -0.93333 0.94661 -0.91666 0.94352 C -0.91094 0.9426 -0.9 0.93519 -0.9 0.9355 C -0.89861 0.93303 -0.89739 0.93056 -0.89548 0.92871 C -0.89427 0.92778 -0.89288 0.92809 -0.89166 0.92655 C -0.87725 0.9105 -0.88785 0.9176 -0.87378 0.90587 C -0.87205 0.90402 -0.86979 0.90309 -0.86823 0.90155 C -0.86406 0.89753 -0.85833 0.89044 -0.85503 0.88642 C -0.84878 0.87963 -0.84878 0.88118 -0.84305 0.87161 C -0.83385 0.8571 -0.8342 0.85587 -0.82621 0.83797 C -0.82482 0.83457 -0.82291 0.83118 -0.82187 0.82686 C -0.81996 0.82253 -0.81857 0.81821 -0.81666 0.81482 C -0.81666 0.81389 -0.80503 0.78828 -0.8026 0.78272 C -0.80069 0.7784 -0.79896 0.77624 -0.79791 0.77192 C -0.79653 0.76883 -0.79496 0.76513 -0.7941 0.76173 C -0.78628 0.73118 -0.79739 0.76513 -0.78819 0.73858 C -0.78628 0.7247 -0.78802 0.73426 -0.7835 0.71883 C -0.78246 0.71667 -0.7816 0.71389 -0.78107 0.71111 C -0.78055 0.70895 -0.78055 0.70587 -0.77986 0.70463 C -0.77882 0.70124 -0.77725 0.69908 -0.77621 0.6963 C -0.77465 0.69198 -0.77153 0.68365 -0.77153 0.68365 C -0.771 0.68056 -0.771 0.67716 -0.77031 0.675 C -0.76962 0.67192 -0.76788 0.66945 -0.76666 0.66605 C -0.76475 0.66173 -0.76215 0.65432 -0.76076 0.6497 C -0.76007 0.6463 -0.75903 0.64383 -0.75833 0.64136 C -0.75764 0.63735 -0.75712 0.63395 -0.75607 0.63056 C -0.75521 0.62747 -0.75382 0.625 -0.75243 0.62223 C -0.75208 0.62007 -0.75191 0.61791 -0.75139 0.61574 C -0.75017 0.61081 -0.74861 0.60618 -0.74774 0.60093 C -0.74705 0.59692 -0.74705 0.59229 -0.74653 0.58828 C -0.74444 0.57346 -0.74392 0.57716 -0.74045 0.56297 C -0.73889 0.55587 -0.73819 0.54784 -0.73576 0.54167 C -0.73455 0.53889 -0.73333 0.53611 -0.73212 0.53334 C -0.73073 0.52902 -0.72986 0.52346 -0.72743 0.52068 L -0.72066 0.51204 C -0.70694 0.51266 -0.6934 0.51266 -0.67986 0.5142 C -0.67656 0.51451 -0.67378 0.5176 -0.67048 0.51852 C -0.66406 0.52007 -0.65746 0.52007 -0.65139 0.52068 L -0.64444 0.52284 C -0.64132 0.52346 -0.63854 0.52377 -0.63576 0.5247 C -0.61562 0.5321 -0.6375 0.52686 -0.61562 0.53118 C -0.60833 0.5355 -0.60017 0.54044 -0.59305 0.54383 C -0.58923 0.54537 -0.58576 0.54599 -0.58212 0.54815 C -0.57639 0.55155 -0.57118 0.55741 -0.56545 0.56081 C -0.55833 0.56513 -0.55729 0.56544 -0.55 0.5713 C -0.54514 0.57562 -0.5408 0.58087 -0.53594 0.58395 C -0.53264 0.58611 -0.52934 0.58797 -0.52621 0.59044 C -0.52396 0.59229 -0.52153 0.59507 -0.5191 0.59692 C -0.51267 0.60155 -0.5066 0.60649 -0.5 0.60957 C -0.49687 0.61081 -0.49357 0.61204 -0.49045 0.61358 C -0.4618 0.62747 -0.48264 0.61821 -0.46944 0.62439 C -0.45625 0.62284 -0.44305 0.62253 -0.42986 0.62007 C -0.42812 0.61976 -0.42673 0.61729 -0.42517 0.61574 C -0.41493 0.60772 -0.42326 0.61636 -0.41198 0.60309 L -0.41198 0.6034 C -0.41041 0.60155 -0.4085 0.60062 -0.40729 0.59877 C -0.40416 0.59507 -0.40121 0.58982 -0.39774 0.58611 C -0.39357 0.58179 -0.38455 0.57284 -0.38229 0.56729 C -0.37535 0.55124 -0.38229 0.56544 -0.37378 0.55247 C -0.3651 0.53858 -0.37066 0.54568 -0.36354 0.53118 C -0.35798 0.52099 -0.35625 0.52007 -0.35225 0.50988 C -0.35139 0.5071 -0.35121 0.50402 -0.35017 0.50155 C -0.34913 0.49908 -0.34757 0.49753 -0.3467 0.49507 C -0.34566 0.4926 -0.34514 0.4892 -0.3441 0.48673 C -0.34305 0.48365 -0.34166 0.48118 -0.34045 0.47809 C -0.3375 0.47007 -0.33541 0.46297 -0.33142 0.45494 C -0.3283 0.4497 -0.32569 0.44414 -0.32274 0.43982 C -0.31823 0.43395 -0.31302 0.42871 -0.30955 0.42099 C -0.30798 0.4176 -0.30694 0.41328 -0.30486 0.41019 C -0.30278 0.40679 -0.30017 0.40463 -0.29774 0.40216 C -0.29114 0.39476 -0.28489 0.38488 -0.27725 0.38087 C -0.27621 0.38025 -0.27535 0.37932 -0.27378 0.37871 C -0.27274 0.37716 -0.2717 0.37562 -0.27031 0.3747 C -0.26857 0.37315 -0.26666 0.37315 -0.26458 0.37253 C -0.26302 0.37161 -0.26198 0.37099 -0.26094 0.37037 C -0.25903 0.36945 -0.25694 0.36883 -0.25486 0.36821 C -0.25312 0.36729 -0.25156 0.36667 -0.25 0.36605 C -0.24444 0.36389 -0.23767 0.36266 -0.23212 0.36173 C -0.22153 0.36019 -0.20538 0.35834 -0.19531 0.35772 C -0.1816 0.35155 -0.20243 0.3605 -0.17153 0.35124 L -0.16423 0.34908 C -0.16232 0.34784 -0.16024 0.34599 -0.15833 0.34507 C -0.15503 0.3426 -0.14774 0.33858 -0.14774 0.33889 C -0.14653 0.33704 -0.14531 0.33519 -0.14392 0.33395 C -0.14114 0.33179 -0.13767 0.32963 -0.13455 0.32809 C -0.13194 0.32315 -0.13073 0.32037 -0.12725 0.31729 C -0.12621 0.31636 -0.125 0.31605 -0.12378 0.31544 C -0.12291 0.31389 -0.12135 0.31266 -0.12031 0.31111 C -0.11666 0.30618 -0.11319 0.30062 -0.10955 0.2963 C -0.10607 0.29198 -0.10503 0.29074 -0.10121 0.28581 C -0.09896 0.2821 -0.09653 0.27809 -0.09392 0.275 C -0.09149 0.27192 -0.08819 0.27007 -0.08576 0.26667 C -0.08385 0.2642 -0.08264 0.2605 -0.08107 0.25803 C -0.06701 0.2392 -0.08611 0.27007 -0.07153 0.24753 C -0.06475 0.23704 -0.06857 0.2426 -0.06423 0.23272 C -0.06128 0.22562 -0.05833 0.21791 -0.05503 0.21173 C -0.05312 0.20895 -0.05156 0.20618 -0.05 0.20309 C -0.04392 0.19044 -0.04948 0.19815 -0.04288 0.19044 C -0.03975 0.16729 -0.04531 0.2034 -0.03472 0.16513 C -0.03333 0.16081 -0.03229 0.15618 -0.03107 0.15247 C -0.03003 0.14939 -0.02847 0.14692 -0.02725 0.14383 C -0.02656 0.14167 -0.02569 0.13951 -0.025 0.13766 C -0.02465 0.13457 -0.02448 0.13179 -0.02396 0.12902 C -0.02257 0.12284 -0.021 0.11945 -0.01892 0.1142 C -0.01857 0.11204 -0.0184 0.10988 -0.01788 0.10772 C -0.01545 0.09784 -0.01441 0.09846 -0.01319 0.08673 C -0.01285 0.08457 -0.01128 0.07007 -0.01076 0.0676 C -0.01024 0.06544 -0.0092 0.06358 -0.00833 0.06142 C -0.00607 0.0534 -0.00434 0.04198 -0.00364 0.03395 C -0.0033 0.03087 -0.00173 0.0105 -1.94444E-6 0.00834 L 0.00365 0.00432 L -1.94444E-6 -3.82716E-6 " pathEditMode="relative" rAng="0" ptsTypes="AAAAAAAAAAAAAAAAAAAAAAAAAAAAAAAAAAAAAAAAAAAAAAAAAAAAAAAAAAAAAAAAAAAAAAAAAAAAAAAAAAAAAAAAAAAAAAAAAAAAAAAAAAAAAAAAA">
                                      <p:cBhvr>
                                        <p:cTn id="11" dur="2000" fill="hold"/>
                                        <p:tgtEl>
                                          <p:spTgt spid="21"/>
                                        </p:tgtEl>
                                        <p:attrNameLst>
                                          <p:attrName>ppt_x</p:attrName>
                                          <p:attrName>ppt_y</p:attrName>
                                        </p:attrNameLst>
                                      </p:cBhvr>
                                      <p:rCtr x="48507" y="-47407"/>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3419525" y="656947"/>
            <a:ext cx="2304948" cy="2173931"/>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itle 1">
            <a:extLst>
              <a:ext uri="{FF2B5EF4-FFF2-40B4-BE49-F238E27FC236}">
                <a16:creationId xmlns:a16="http://schemas.microsoft.com/office/drawing/2014/main" id="{BE807DCE-A2F6-6AF9-34D6-BED5C9989E3F}"/>
              </a:ext>
            </a:extLst>
          </p:cNvPr>
          <p:cNvSpPr txBox="1">
            <a:spLocks/>
          </p:cNvSpPr>
          <p:nvPr/>
        </p:nvSpPr>
        <p:spPr>
          <a:xfrm>
            <a:off x="2054201" y="2885270"/>
            <a:ext cx="5239227"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chemeClr val="accent5">
                    <a:lumMod val="75000"/>
                  </a:schemeClr>
                </a:solidFill>
                <a:latin typeface="SVN-Cookies" panose="02040603050506020204" pitchFamily="18" charset="0"/>
                <a:cs typeface="Arial" panose="020B0604020202020204" pitchFamily="34" charset="0"/>
              </a:rPr>
              <a:t>VẬN DỤNG</a:t>
            </a:r>
          </a:p>
        </p:txBody>
      </p:sp>
      <p:sp>
        <p:nvSpPr>
          <p:cNvPr id="11" name="Title 1">
            <a:extLst>
              <a:ext uri="{FF2B5EF4-FFF2-40B4-BE49-F238E27FC236}">
                <a16:creationId xmlns:a16="http://schemas.microsoft.com/office/drawing/2014/main" id="{E22B6B23-1817-2AFC-2FCD-762974EC2E42}"/>
              </a:ext>
            </a:extLst>
          </p:cNvPr>
          <p:cNvSpPr>
            <a:spLocks noGrp="1"/>
          </p:cNvSpPr>
          <p:nvPr>
            <p:ph type="title"/>
          </p:nvPr>
        </p:nvSpPr>
        <p:spPr>
          <a:xfrm>
            <a:off x="2855092" y="-81857"/>
            <a:ext cx="3284451" cy="731594"/>
          </a:xfrm>
        </p:spPr>
        <p:txBody>
          <a:bodyPr/>
          <a:lstStyle/>
          <a:p>
            <a:r>
              <a:rPr lang="en-US" sz="3600" dirty="0">
                <a:solidFill>
                  <a:schemeClr val="accent3">
                    <a:lumMod val="40000"/>
                    <a:lumOff val="60000"/>
                  </a:schemeClr>
                </a:solidFill>
                <a:latin typeface="SVN-Cookies" panose="02040603050506020204" pitchFamily="18" charset="0"/>
                <a:cs typeface="Arial" panose="020B0604020202020204" pitchFamily="34" charset="0"/>
              </a:rPr>
              <a:t>HOẠT ĐỘNG 4</a:t>
            </a:r>
          </a:p>
        </p:txBody>
      </p:sp>
      <p:pic>
        <p:nvPicPr>
          <p:cNvPr id="6" name="Picture 5">
            <a:extLst>
              <a:ext uri="{FF2B5EF4-FFF2-40B4-BE49-F238E27FC236}">
                <a16:creationId xmlns:a16="http://schemas.microsoft.com/office/drawing/2014/main" id="{504F2EFF-2760-F2EC-B60C-4A9D48D356BB}"/>
              </a:ext>
            </a:extLst>
          </p:cNvPr>
          <p:cNvPicPr>
            <a:picLocks noChangeAspect="1"/>
          </p:cNvPicPr>
          <p:nvPr/>
        </p:nvPicPr>
        <p:blipFill>
          <a:blip r:embed="rId3"/>
          <a:stretch>
            <a:fillRect/>
          </a:stretch>
        </p:blipFill>
        <p:spPr>
          <a:xfrm>
            <a:off x="4198396" y="1511023"/>
            <a:ext cx="747207" cy="747207"/>
          </a:xfrm>
          <a:prstGeom prst="rect">
            <a:avLst/>
          </a:prstGeom>
        </p:spPr>
      </p:pic>
    </p:spTree>
    <p:extLst>
      <p:ext uri="{BB962C8B-B14F-4D97-AF65-F5344CB8AC3E}">
        <p14:creationId xmlns:p14="http://schemas.microsoft.com/office/powerpoint/2010/main" val="1716615146"/>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1-原创素材\1_mm1102\PPT\PPT_014\materaials\pageimg_g16.png">
            <a:extLst>
              <a:ext uri="{FF2B5EF4-FFF2-40B4-BE49-F238E27FC236}">
                <a16:creationId xmlns:a16="http://schemas.microsoft.com/office/drawing/2014/main" id="{AF46DEE0-881F-55BF-0386-FF18EDD0D3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5120" y="345441"/>
            <a:ext cx="8402320" cy="46871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6F1969F8-6568-D454-20CE-4DC828A2D3F8}"/>
              </a:ext>
            </a:extLst>
          </p:cNvPr>
          <p:cNvSpPr>
            <a:spLocks noGrp="1"/>
          </p:cNvSpPr>
          <p:nvPr/>
        </p:nvSpPr>
        <p:spPr>
          <a:xfrm>
            <a:off x="435696" y="1870145"/>
            <a:ext cx="8181168" cy="3071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400" b="1" dirty="0" err="1">
                <a:solidFill>
                  <a:schemeClr val="accent1">
                    <a:lumMod val="50000"/>
                  </a:schemeClr>
                </a:solidFill>
                <a:latin typeface="Arial" panose="020B0604020202020204" pitchFamily="34" charset="0"/>
                <a:cs typeface="Arial" panose="020B0604020202020204" pitchFamily="34" charset="0"/>
              </a:rPr>
              <a:t>Dựa</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trên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các</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quy</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định</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về</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pháp</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luật</a:t>
            </a:r>
            <a:r>
              <a:rPr lang="en-US" sz="2400" b="1" dirty="0">
                <a:solidFill>
                  <a:schemeClr val="accent1">
                    <a:lumMod val="50000"/>
                  </a:schemeClr>
                </a:solidFill>
                <a:latin typeface="Arial" panose="020B0604020202020204" pitchFamily="34" charset="0"/>
                <a:cs typeface="Arial" panose="020B0604020202020204" pitchFamily="34" charset="0"/>
              </a:rPr>
              <a:t> </a:t>
            </a:r>
          </a:p>
          <a:p>
            <a:pPr marL="0" indent="0" algn="ctr">
              <a:lnSpc>
                <a:spcPct val="150000"/>
              </a:lnSpc>
              <a:buNone/>
            </a:pPr>
            <a:r>
              <a:rPr lang="en-US" sz="2400" b="1" dirty="0" err="1">
                <a:solidFill>
                  <a:schemeClr val="accent1">
                    <a:lumMod val="50000"/>
                  </a:schemeClr>
                </a:solidFill>
                <a:latin typeface="Arial" panose="020B0604020202020204" pitchFamily="34" charset="0"/>
                <a:cs typeface="Arial" panose="020B0604020202020204" pitchFamily="34" charset="0"/>
              </a:rPr>
              <a:t>về</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phòng</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chống</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tệ</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nạn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xã</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hội</a:t>
            </a:r>
            <a:r>
              <a:rPr lang="en-US" sz="2400" b="1" dirty="0">
                <a:solidFill>
                  <a:schemeClr val="accent1">
                    <a:lumMod val="50000"/>
                  </a:schemeClr>
                </a:solidFill>
                <a:latin typeface="Arial" panose="020B0604020202020204" pitchFamily="34" charset="0"/>
                <a:cs typeface="Arial" panose="020B0604020202020204" pitchFamily="34" charset="0"/>
              </a:rPr>
              <a:t>, </a:t>
            </a:r>
          </a:p>
          <a:p>
            <a:pPr marL="0" indent="0" algn="ctr">
              <a:lnSpc>
                <a:spcPct val="150000"/>
              </a:lnSpc>
              <a:buNone/>
            </a:pPr>
            <a:r>
              <a:rPr lang="en-US" sz="2400" b="1" dirty="0" err="1">
                <a:solidFill>
                  <a:schemeClr val="accent1">
                    <a:lumMod val="50000"/>
                  </a:schemeClr>
                </a:solidFill>
                <a:latin typeface="Arial" panose="020B0604020202020204" pitchFamily="34" charset="0"/>
                <a:cs typeface="Arial" panose="020B0604020202020204" pitchFamily="34" charset="0"/>
              </a:rPr>
              <a:t>em</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hãy</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thiết</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kế</a:t>
            </a:r>
            <a:r>
              <a:rPr lang="en-US" sz="2400" b="1" dirty="0">
                <a:solidFill>
                  <a:schemeClr val="accent1">
                    <a:lumMod val="50000"/>
                  </a:schemeClr>
                </a:solidFill>
                <a:latin typeface="Arial" panose="020B0604020202020204" pitchFamily="34" charset="0"/>
                <a:cs typeface="Arial" panose="020B0604020202020204" pitchFamily="34" charset="0"/>
              </a:rPr>
              <a:t> một </a:t>
            </a:r>
            <a:r>
              <a:rPr lang="en-US" sz="2400" b="1" dirty="0" err="1">
                <a:solidFill>
                  <a:schemeClr val="accent1">
                    <a:lumMod val="50000"/>
                  </a:schemeClr>
                </a:solidFill>
                <a:latin typeface="Arial" panose="020B0604020202020204" pitchFamily="34" charset="0"/>
                <a:cs typeface="Arial" panose="020B0604020202020204" pitchFamily="34" charset="0"/>
              </a:rPr>
              <a:t>tờ</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rơi</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nhằm</a:t>
            </a:r>
            <a:r>
              <a:rPr lang="en-US" sz="2400" b="1" dirty="0">
                <a:solidFill>
                  <a:schemeClr val="accent1">
                    <a:lumMod val="50000"/>
                  </a:schemeClr>
                </a:solidFill>
                <a:latin typeface="Arial" panose="020B0604020202020204" pitchFamily="34" charset="0"/>
                <a:cs typeface="Arial" panose="020B0604020202020204" pitchFamily="34" charset="0"/>
              </a:rPr>
              <a:t> </a:t>
            </a:r>
          </a:p>
          <a:p>
            <a:pPr marL="0" indent="0" algn="ctr">
              <a:lnSpc>
                <a:spcPct val="150000"/>
              </a:lnSpc>
              <a:buNone/>
            </a:pPr>
            <a:r>
              <a:rPr lang="en-US" sz="2400" b="1" dirty="0" err="1">
                <a:solidFill>
                  <a:schemeClr val="accent1">
                    <a:lumMod val="50000"/>
                  </a:schemeClr>
                </a:solidFill>
                <a:latin typeface="Arial" panose="020B0604020202020204" pitchFamily="34" charset="0"/>
                <a:cs typeface="Arial" panose="020B0604020202020204" pitchFamily="34" charset="0"/>
              </a:rPr>
              <a:t>tuyên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truyền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giáo</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dục</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cho</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học</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sinh</a:t>
            </a:r>
            <a:r>
              <a:rPr lang="en-US" sz="2400" b="1" dirty="0">
                <a:solidFill>
                  <a:schemeClr val="accent1">
                    <a:lumMod val="50000"/>
                  </a:schemeClr>
                </a:solidFill>
                <a:latin typeface="Arial" panose="020B0604020202020204" pitchFamily="34" charset="0"/>
                <a:cs typeface="Arial" panose="020B0604020202020204" pitchFamily="34" charset="0"/>
              </a:rPr>
              <a:t>.</a:t>
            </a:r>
          </a:p>
        </p:txBody>
      </p:sp>
      <p:sp>
        <p:nvSpPr>
          <p:cNvPr id="3" name="Title 1">
            <a:extLst>
              <a:ext uri="{FF2B5EF4-FFF2-40B4-BE49-F238E27FC236}">
                <a16:creationId xmlns:a16="http://schemas.microsoft.com/office/drawing/2014/main" id="{6706A6CE-779B-E49C-C73B-5DA7F6DE69E8}"/>
              </a:ext>
            </a:extLst>
          </p:cNvPr>
          <p:cNvSpPr txBox="1">
            <a:spLocks/>
          </p:cNvSpPr>
          <p:nvPr/>
        </p:nvSpPr>
        <p:spPr>
          <a:xfrm>
            <a:off x="3170280" y="345441"/>
            <a:ext cx="3108599"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4000" dirty="0">
                <a:solidFill>
                  <a:srgbClr val="002060"/>
                </a:solidFill>
                <a:latin typeface="SVN-Cookies" panose="02040603050506020204" pitchFamily="18" charset="0"/>
                <a:cs typeface="Arial" panose="020B0604020202020204" pitchFamily="34" charset="0"/>
              </a:rPr>
              <a:t>NHIỆM VỤ 1</a:t>
            </a:r>
          </a:p>
        </p:txBody>
      </p:sp>
    </p:spTree>
    <p:extLst>
      <p:ext uri="{BB962C8B-B14F-4D97-AF65-F5344CB8AC3E}">
        <p14:creationId xmlns:p14="http://schemas.microsoft.com/office/powerpoint/2010/main" val="3103024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1-原创素材\1_mm1102\PPT\PPT_014\materaials\pageimg_g16.png">
            <a:extLst>
              <a:ext uri="{FF2B5EF4-FFF2-40B4-BE49-F238E27FC236}">
                <a16:creationId xmlns:a16="http://schemas.microsoft.com/office/drawing/2014/main" id="{AF46DEE0-881F-55BF-0386-FF18EDD0D3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5120" y="345441"/>
            <a:ext cx="8402320" cy="46871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6F1969F8-6568-D454-20CE-4DC828A2D3F8}"/>
              </a:ext>
            </a:extLst>
          </p:cNvPr>
          <p:cNvSpPr>
            <a:spLocks noGrp="1"/>
          </p:cNvSpPr>
          <p:nvPr/>
        </p:nvSpPr>
        <p:spPr>
          <a:xfrm>
            <a:off x="546272" y="1880305"/>
            <a:ext cx="8181168" cy="3071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vi-VN" sz="2400" b="1" dirty="0">
                <a:solidFill>
                  <a:srgbClr val="00B050"/>
                </a:solidFill>
                <a:latin typeface="Arial" panose="020B0604020202020204" pitchFamily="34" charset="0"/>
                <a:cs typeface="Arial" panose="020B0604020202020204" pitchFamily="34" charset="0"/>
              </a:rPr>
              <a:t>Em </a:t>
            </a:r>
            <a:r>
              <a:rPr lang="vi-VN" sz="2400" b="1" dirty="0" err="1">
                <a:solidFill>
                  <a:srgbClr val="00B050"/>
                </a:solidFill>
                <a:latin typeface="Arial" panose="020B0604020202020204" pitchFamily="34" charset="0"/>
                <a:cs typeface="Arial" panose="020B0604020202020204" pitchFamily="34" charset="0"/>
              </a:rPr>
              <a:t>hãy</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làm</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việc</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nhóm</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để</a:t>
            </a:r>
            <a:r>
              <a:rPr lang="vi-VN" sz="2400" b="1" dirty="0">
                <a:solidFill>
                  <a:srgbClr val="00B050"/>
                </a:solidFill>
                <a:latin typeface="Arial" panose="020B0604020202020204" pitchFamily="34" charset="0"/>
                <a:cs typeface="Arial" panose="020B0604020202020204" pitchFamily="34" charset="0"/>
              </a:rPr>
              <a:t> lên ý </a:t>
            </a:r>
            <a:r>
              <a:rPr lang="vi-VN" sz="2400" b="1" dirty="0" err="1">
                <a:solidFill>
                  <a:srgbClr val="00B050"/>
                </a:solidFill>
                <a:latin typeface="Arial" panose="020B0604020202020204" pitchFamily="34" charset="0"/>
                <a:cs typeface="Arial" panose="020B0604020202020204" pitchFamily="34" charset="0"/>
              </a:rPr>
              <a:t>tưởng</a:t>
            </a:r>
            <a:r>
              <a:rPr lang="vi-VN" sz="2400" b="1" dirty="0">
                <a:solidFill>
                  <a:srgbClr val="00B050"/>
                </a:solidFill>
                <a:latin typeface="Arial" panose="020B0604020202020204" pitchFamily="34" charset="0"/>
                <a:cs typeface="Arial" panose="020B0604020202020204" pitchFamily="34" charset="0"/>
              </a:rPr>
              <a:t> </a:t>
            </a:r>
            <a:endParaRPr lang="en-US" sz="2400" b="1" dirty="0">
              <a:solidFill>
                <a:srgbClr val="00B050"/>
              </a:solidFill>
              <a:latin typeface="Arial" panose="020B0604020202020204" pitchFamily="34" charset="0"/>
              <a:cs typeface="Arial" panose="020B0604020202020204" pitchFamily="34" charset="0"/>
            </a:endParaRPr>
          </a:p>
          <a:p>
            <a:pPr marL="0" indent="0" algn="ctr">
              <a:lnSpc>
                <a:spcPct val="150000"/>
              </a:lnSpc>
              <a:buNone/>
            </a:pPr>
            <a:r>
              <a:rPr lang="vi-VN" sz="2400" b="1" dirty="0" err="1">
                <a:solidFill>
                  <a:srgbClr val="00B050"/>
                </a:solidFill>
                <a:latin typeface="Arial" panose="020B0604020202020204" pitchFamily="34" charset="0"/>
                <a:cs typeface="Arial" panose="020B0604020202020204" pitchFamily="34" charset="0"/>
              </a:rPr>
              <a:t>và</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trình</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bày</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trước</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lớp</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một</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tiểu</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phẩm</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ngắn</a:t>
            </a:r>
            <a:r>
              <a:rPr lang="vi-VN" sz="2400" b="1" dirty="0">
                <a:solidFill>
                  <a:srgbClr val="00B050"/>
                </a:solidFill>
                <a:latin typeface="Arial" panose="020B0604020202020204" pitchFamily="34" charset="0"/>
                <a:cs typeface="Arial" panose="020B0604020202020204" pitchFamily="34" charset="0"/>
              </a:rPr>
              <a:t> </a:t>
            </a:r>
            <a:endParaRPr lang="en-US" sz="2400" b="1" dirty="0">
              <a:solidFill>
                <a:srgbClr val="00B050"/>
              </a:solidFill>
              <a:latin typeface="Arial" panose="020B0604020202020204" pitchFamily="34" charset="0"/>
              <a:cs typeface="Arial" panose="020B0604020202020204" pitchFamily="34" charset="0"/>
            </a:endParaRPr>
          </a:p>
          <a:p>
            <a:pPr marL="0" indent="0" algn="ctr">
              <a:lnSpc>
                <a:spcPct val="150000"/>
              </a:lnSpc>
              <a:buNone/>
            </a:pPr>
            <a:r>
              <a:rPr lang="vi-VN" sz="2400" b="1" dirty="0" err="1">
                <a:solidFill>
                  <a:srgbClr val="00B050"/>
                </a:solidFill>
                <a:latin typeface="Arial" panose="020B0604020202020204" pitchFamily="34" charset="0"/>
                <a:cs typeface="Arial" panose="020B0604020202020204" pitchFamily="34" charset="0"/>
              </a:rPr>
              <a:t>với</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chủ</a:t>
            </a:r>
            <a:r>
              <a:rPr lang="vi-VN" sz="2400" b="1" dirty="0">
                <a:solidFill>
                  <a:srgbClr val="00B050"/>
                </a:solidFill>
                <a:latin typeface="Arial" panose="020B0604020202020204" pitchFamily="34" charset="0"/>
                <a:cs typeface="Arial" panose="020B0604020202020204" pitchFamily="34" charset="0"/>
              </a:rPr>
              <a:t> </a:t>
            </a:r>
            <a:r>
              <a:rPr lang="vi-VN" sz="2400" b="1" dirty="0" err="1">
                <a:solidFill>
                  <a:srgbClr val="00B050"/>
                </a:solidFill>
                <a:latin typeface="Arial" panose="020B0604020202020204" pitchFamily="34" charset="0"/>
                <a:cs typeface="Arial" panose="020B0604020202020204" pitchFamily="34" charset="0"/>
              </a:rPr>
              <a:t>đề</a:t>
            </a:r>
            <a:r>
              <a:rPr lang="vi-VN" sz="2400" b="1" dirty="0">
                <a:solidFill>
                  <a:srgbClr val="00B050"/>
                </a:solidFill>
                <a:latin typeface="Arial" panose="020B0604020202020204" pitchFamily="34" charset="0"/>
                <a:cs typeface="Arial" panose="020B0604020202020204" pitchFamily="34" charset="0"/>
              </a:rPr>
              <a:t>: </a:t>
            </a:r>
            <a:r>
              <a:rPr lang="vi-VN" sz="2400" b="1" dirty="0">
                <a:solidFill>
                  <a:srgbClr val="E80000"/>
                </a:solidFill>
                <a:latin typeface="Arial" panose="020B0604020202020204" pitchFamily="34" charset="0"/>
                <a:cs typeface="Arial" panose="020B0604020202020204" pitchFamily="34" charset="0"/>
              </a:rPr>
              <a:t>“</a:t>
            </a:r>
            <a:r>
              <a:rPr lang="vi-VN" sz="2400" b="1" dirty="0" err="1">
                <a:solidFill>
                  <a:srgbClr val="E80000"/>
                </a:solidFill>
                <a:latin typeface="Arial" panose="020B0604020202020204" pitchFamily="34" charset="0"/>
                <a:cs typeface="Arial" panose="020B0604020202020204" pitchFamily="34" charset="0"/>
              </a:rPr>
              <a:t>Nói</a:t>
            </a:r>
            <a:r>
              <a:rPr lang="vi-VN" sz="2400" b="1" dirty="0">
                <a:solidFill>
                  <a:srgbClr val="E80000"/>
                </a:solidFill>
                <a:latin typeface="Arial" panose="020B0604020202020204" pitchFamily="34" charset="0"/>
                <a:cs typeface="Arial" panose="020B0604020202020204" pitchFamily="34" charset="0"/>
              </a:rPr>
              <a:t> không </a:t>
            </a:r>
            <a:r>
              <a:rPr lang="vi-VN" sz="2400" b="1" dirty="0" err="1">
                <a:solidFill>
                  <a:srgbClr val="E80000"/>
                </a:solidFill>
                <a:latin typeface="Arial" panose="020B0604020202020204" pitchFamily="34" charset="0"/>
                <a:cs typeface="Arial" panose="020B0604020202020204" pitchFamily="34" charset="0"/>
              </a:rPr>
              <a:t>với</a:t>
            </a:r>
            <a:r>
              <a:rPr lang="vi-VN" sz="2400" b="1" dirty="0">
                <a:solidFill>
                  <a:srgbClr val="E80000"/>
                </a:solidFill>
                <a:latin typeface="Arial" panose="020B0604020202020204" pitchFamily="34" charset="0"/>
                <a:cs typeface="Arial" panose="020B0604020202020204" pitchFamily="34" charset="0"/>
              </a:rPr>
              <a:t> </a:t>
            </a:r>
            <a:r>
              <a:rPr lang="vi-VN" sz="2400" b="1" dirty="0" err="1">
                <a:solidFill>
                  <a:srgbClr val="E80000"/>
                </a:solidFill>
                <a:latin typeface="Arial" panose="020B0604020202020204" pitchFamily="34" charset="0"/>
                <a:cs typeface="Arial" panose="020B0604020202020204" pitchFamily="34" charset="0"/>
              </a:rPr>
              <a:t>tệ</a:t>
            </a:r>
            <a:r>
              <a:rPr lang="vi-VN" sz="2400" b="1" dirty="0">
                <a:solidFill>
                  <a:srgbClr val="E80000"/>
                </a:solidFill>
                <a:latin typeface="Arial" panose="020B0604020202020204" pitchFamily="34" charset="0"/>
                <a:cs typeface="Arial" panose="020B0604020202020204" pitchFamily="34" charset="0"/>
              </a:rPr>
              <a:t> </a:t>
            </a:r>
            <a:r>
              <a:rPr lang="vi-VN" sz="2400" b="1" dirty="0" err="1">
                <a:solidFill>
                  <a:srgbClr val="E80000"/>
                </a:solidFill>
                <a:latin typeface="Arial" panose="020B0604020202020204" pitchFamily="34" charset="0"/>
                <a:cs typeface="Arial" panose="020B0604020202020204" pitchFamily="34" charset="0"/>
              </a:rPr>
              <a:t>nạn</a:t>
            </a:r>
            <a:r>
              <a:rPr lang="vi-VN" sz="2400" b="1" dirty="0">
                <a:solidFill>
                  <a:srgbClr val="E80000"/>
                </a:solidFill>
                <a:latin typeface="Arial" panose="020B0604020202020204" pitchFamily="34" charset="0"/>
                <a:cs typeface="Arial" panose="020B0604020202020204" pitchFamily="34" charset="0"/>
              </a:rPr>
              <a:t> </a:t>
            </a:r>
            <a:r>
              <a:rPr lang="vi-VN" sz="2400" b="1" dirty="0" err="1">
                <a:solidFill>
                  <a:srgbClr val="E80000"/>
                </a:solidFill>
                <a:latin typeface="Arial" panose="020B0604020202020204" pitchFamily="34" charset="0"/>
                <a:cs typeface="Arial" panose="020B0604020202020204" pitchFamily="34" charset="0"/>
              </a:rPr>
              <a:t>xã</a:t>
            </a:r>
            <a:r>
              <a:rPr lang="vi-VN" sz="2400" b="1" dirty="0">
                <a:solidFill>
                  <a:srgbClr val="E80000"/>
                </a:solidFill>
                <a:latin typeface="Arial" panose="020B0604020202020204" pitchFamily="34" charset="0"/>
                <a:cs typeface="Arial" panose="020B0604020202020204" pitchFamily="34" charset="0"/>
              </a:rPr>
              <a:t> </a:t>
            </a:r>
            <a:r>
              <a:rPr lang="vi-VN" sz="2400" b="1" dirty="0" err="1">
                <a:solidFill>
                  <a:srgbClr val="E80000"/>
                </a:solidFill>
                <a:latin typeface="Arial" panose="020B0604020202020204" pitchFamily="34" charset="0"/>
                <a:cs typeface="Arial" panose="020B0604020202020204" pitchFamily="34" charset="0"/>
              </a:rPr>
              <a:t>hội</a:t>
            </a:r>
            <a:r>
              <a:rPr lang="vi-VN" sz="2400" b="1" dirty="0">
                <a:solidFill>
                  <a:srgbClr val="E80000"/>
                </a:solidFill>
                <a:latin typeface="Arial" panose="020B0604020202020204" pitchFamily="34" charset="0"/>
                <a:cs typeface="Arial" panose="020B0604020202020204" pitchFamily="34" charset="0"/>
              </a:rPr>
              <a:t>”.</a:t>
            </a:r>
            <a:endParaRPr lang="en-US" sz="2400" b="1" dirty="0">
              <a:solidFill>
                <a:srgbClr val="E8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706A6CE-779B-E49C-C73B-5DA7F6DE69E8}"/>
              </a:ext>
            </a:extLst>
          </p:cNvPr>
          <p:cNvSpPr txBox="1">
            <a:spLocks/>
          </p:cNvSpPr>
          <p:nvPr/>
        </p:nvSpPr>
        <p:spPr>
          <a:xfrm>
            <a:off x="3170280" y="345441"/>
            <a:ext cx="3108599"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4000" dirty="0">
                <a:solidFill>
                  <a:srgbClr val="002060"/>
                </a:solidFill>
                <a:latin typeface="SVN-Cookies" panose="02040603050506020204" pitchFamily="18" charset="0"/>
                <a:cs typeface="Arial" panose="020B0604020202020204" pitchFamily="34" charset="0"/>
              </a:rPr>
              <a:t>NHIỆM VỤ 2</a:t>
            </a:r>
          </a:p>
        </p:txBody>
      </p:sp>
    </p:spTree>
    <p:extLst>
      <p:ext uri="{BB962C8B-B14F-4D97-AF65-F5344CB8AC3E}">
        <p14:creationId xmlns:p14="http://schemas.microsoft.com/office/powerpoint/2010/main" val="11960168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628F0E01-8CA8-38C6-924A-D232B9BAC127}"/>
              </a:ext>
            </a:extLst>
          </p:cNvPr>
          <p:cNvSpPr txBox="1"/>
          <p:nvPr/>
        </p:nvSpPr>
        <p:spPr>
          <a:xfrm>
            <a:off x="629619" y="2079536"/>
            <a:ext cx="7539243" cy="1838132"/>
          </a:xfrm>
          <a:prstGeom prst="rect">
            <a:avLst/>
          </a:prstGeom>
          <a:noFill/>
        </p:spPr>
        <p:txBody>
          <a:bodyPr wrap="none" rtlCol="0">
            <a:spAutoFit/>
          </a:bodyPr>
          <a:lstStyle/>
          <a:p>
            <a:pPr algn="ctr">
              <a:lnSpc>
                <a:spcPct val="150000"/>
              </a:lnSpc>
            </a:pP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Tạm</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biệt</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và</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hẹn</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gặp</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lại</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các</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em</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p>
          <a:p>
            <a:pPr algn="ctr">
              <a:lnSpc>
                <a:spcPct val="150000"/>
              </a:lnSpc>
            </a:pP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ở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bài</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học</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tiếp</a:t>
            </a:r>
            <a:r>
              <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 </a:t>
            </a:r>
            <a:r>
              <a:rPr lang="en-US" altLang="zh-CN" sz="4000" b="1" dirty="0" err="1">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rPr>
              <a:t>theo.</a:t>
            </a:r>
            <a:endParaRPr lang="en-US" altLang="zh-CN" sz="4000" b="1" dirty="0">
              <a:ln>
                <a:solidFill>
                  <a:sysClr val="windowText" lastClr="000000"/>
                </a:solidFill>
              </a:ln>
              <a:solidFill>
                <a:schemeClr val="accent3"/>
              </a:solidFill>
              <a:latin typeface="SVN-Caprica Script" pitchFamily="2" charset="0"/>
              <a:ea typeface="Montserrat" panose="00000500000000000000" charset="0"/>
              <a:cs typeface="Montserrat" panose="00000500000000000000" charset="0"/>
            </a:endParaRPr>
          </a:p>
        </p:txBody>
      </p:sp>
      <p:pic>
        <p:nvPicPr>
          <p:cNvPr id="4" name="图片 10" descr="a82a460606712b4d7327b8487e869a66">
            <a:extLst>
              <a:ext uri="{FF2B5EF4-FFF2-40B4-BE49-F238E27FC236}">
                <a16:creationId xmlns:a16="http://schemas.microsoft.com/office/drawing/2014/main" id="{CCB6D361-6777-663C-217B-22CB5E94745E}"/>
              </a:ext>
            </a:extLst>
          </p:cNvPr>
          <p:cNvPicPr>
            <a:picLocks noChangeAspect="1"/>
          </p:cNvPicPr>
          <p:nvPr/>
        </p:nvPicPr>
        <p:blipFill>
          <a:blip r:embed="rId2"/>
          <a:stretch>
            <a:fillRect/>
          </a:stretch>
        </p:blipFill>
        <p:spPr>
          <a:xfrm>
            <a:off x="-97155" y="-141605"/>
            <a:ext cx="2525395" cy="2525395"/>
          </a:xfrm>
          <a:prstGeom prst="rect">
            <a:avLst/>
          </a:prstGeom>
        </p:spPr>
      </p:pic>
      <p:pic>
        <p:nvPicPr>
          <p:cNvPr id="5" name="图片 20">
            <a:extLst>
              <a:ext uri="{FF2B5EF4-FFF2-40B4-BE49-F238E27FC236}">
                <a16:creationId xmlns:a16="http://schemas.microsoft.com/office/drawing/2014/main" id="{582560AE-1635-B631-9CCB-482FDFA2E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506" y="1818524"/>
            <a:ext cx="1844790" cy="3473701"/>
          </a:xfrm>
          <a:prstGeom prst="rect">
            <a:avLst/>
          </a:prstGeom>
        </p:spPr>
      </p:pic>
    </p:spTree>
    <p:extLst>
      <p:ext uri="{BB962C8B-B14F-4D97-AF65-F5344CB8AC3E}">
        <p14:creationId xmlns:p14="http://schemas.microsoft.com/office/powerpoint/2010/main" val="19628601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3419525" y="656947"/>
            <a:ext cx="2304948" cy="2173931"/>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itle 1">
            <a:extLst>
              <a:ext uri="{FF2B5EF4-FFF2-40B4-BE49-F238E27FC236}">
                <a16:creationId xmlns:a16="http://schemas.microsoft.com/office/drawing/2014/main" id="{BE807DCE-A2F6-6AF9-34D6-BED5C9989E3F}"/>
              </a:ext>
            </a:extLst>
          </p:cNvPr>
          <p:cNvSpPr txBox="1">
            <a:spLocks/>
          </p:cNvSpPr>
          <p:nvPr/>
        </p:nvSpPr>
        <p:spPr>
          <a:xfrm>
            <a:off x="2337230" y="2841623"/>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chemeClr val="accent5">
                    <a:lumMod val="75000"/>
                  </a:schemeClr>
                </a:solidFill>
                <a:latin typeface="SVN-Cookies" panose="02040603050506020204" pitchFamily="18" charset="0"/>
                <a:cs typeface="Arial" panose="020B0604020202020204" pitchFamily="34" charset="0"/>
              </a:rPr>
              <a:t>KHỞI ĐỘNG</a:t>
            </a:r>
          </a:p>
        </p:txBody>
      </p:sp>
      <p:sp>
        <p:nvSpPr>
          <p:cNvPr id="11" name="Title 1">
            <a:extLst>
              <a:ext uri="{FF2B5EF4-FFF2-40B4-BE49-F238E27FC236}">
                <a16:creationId xmlns:a16="http://schemas.microsoft.com/office/drawing/2014/main" id="{E22B6B23-1817-2AFC-2FCD-762974EC2E42}"/>
              </a:ext>
            </a:extLst>
          </p:cNvPr>
          <p:cNvSpPr>
            <a:spLocks noGrp="1"/>
          </p:cNvSpPr>
          <p:nvPr>
            <p:ph type="title"/>
          </p:nvPr>
        </p:nvSpPr>
        <p:spPr>
          <a:xfrm>
            <a:off x="2855092" y="-81857"/>
            <a:ext cx="3284451" cy="731594"/>
          </a:xfrm>
        </p:spPr>
        <p:txBody>
          <a:bodyPr/>
          <a:lstStyle/>
          <a:p>
            <a:r>
              <a:rPr lang="en-US" sz="3600" dirty="0">
                <a:solidFill>
                  <a:schemeClr val="accent3">
                    <a:lumMod val="40000"/>
                    <a:lumOff val="60000"/>
                  </a:schemeClr>
                </a:solidFill>
                <a:latin typeface="SVN-Cookies" panose="02040603050506020204" pitchFamily="18" charset="0"/>
                <a:cs typeface="Arial" panose="020B0604020202020204" pitchFamily="34" charset="0"/>
              </a:rPr>
              <a:t>HOẠT ĐỘNG 1</a:t>
            </a:r>
          </a:p>
        </p:txBody>
      </p:sp>
      <p:pic>
        <p:nvPicPr>
          <p:cNvPr id="6" name="Picture 5">
            <a:extLst>
              <a:ext uri="{FF2B5EF4-FFF2-40B4-BE49-F238E27FC236}">
                <a16:creationId xmlns:a16="http://schemas.microsoft.com/office/drawing/2014/main" id="{FF2BF78E-5B06-6DA7-4599-D9D029D67F51}"/>
              </a:ext>
            </a:extLst>
          </p:cNvPr>
          <p:cNvPicPr>
            <a:picLocks noChangeAspect="1"/>
          </p:cNvPicPr>
          <p:nvPr/>
        </p:nvPicPr>
        <p:blipFill>
          <a:blip r:embed="rId3"/>
          <a:stretch>
            <a:fillRect/>
          </a:stretch>
        </p:blipFill>
        <p:spPr>
          <a:xfrm>
            <a:off x="4143496" y="1390287"/>
            <a:ext cx="857005" cy="857005"/>
          </a:xfrm>
          <a:prstGeom prst="rect">
            <a:avLst/>
          </a:prstGeom>
        </p:spPr>
      </p:pic>
    </p:spTree>
    <p:extLst>
      <p:ext uri="{BB962C8B-B14F-4D97-AF65-F5344CB8AC3E}">
        <p14:creationId xmlns:p14="http://schemas.microsoft.com/office/powerpoint/2010/main" val="3646065299"/>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3D44C-7744-99D6-012E-5DFCA1922782}"/>
              </a:ext>
            </a:extLst>
          </p:cNvPr>
          <p:cNvSpPr txBox="1"/>
          <p:nvPr/>
        </p:nvSpPr>
        <p:spPr>
          <a:xfrm>
            <a:off x="551544" y="751168"/>
            <a:ext cx="8652329" cy="369332"/>
          </a:xfrm>
          <a:prstGeom prst="rect">
            <a:avLst/>
          </a:prstGeom>
          <a:noFill/>
        </p:spPr>
        <p:txBody>
          <a:bodyPr wrap="square">
            <a:spAutoFit/>
          </a:bodyPr>
          <a:lstStyle/>
          <a:p>
            <a:pPr marL="0" indent="0">
              <a:buNone/>
            </a:pPr>
            <a:r>
              <a:rPr lang="en-US" sz="1800" b="1" dirty="0" err="1">
                <a:latin typeface="Arial" panose="020B0604020202020204" pitchFamily="34" charset="0"/>
                <a:cs typeface="Arial" panose="020B0604020202020204" pitchFamily="34" charset="0"/>
              </a:rPr>
              <a:t>Em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quan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sát</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bức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tranh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sau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biết</a:t>
            </a:r>
            <a:r>
              <a:rPr lang="en-US" sz="1800" b="1" dirty="0">
                <a:latin typeface="Arial" panose="020B0604020202020204" pitchFamily="34" charset="0"/>
                <a:cs typeface="Arial" panose="020B0604020202020204" pitchFamily="34" charset="0"/>
              </a:rPr>
              <a:t> ý </a:t>
            </a:r>
            <a:r>
              <a:rPr lang="en-US" sz="1800" b="1" dirty="0" err="1">
                <a:latin typeface="Arial" panose="020B0604020202020204" pitchFamily="34" charset="0"/>
                <a:cs typeface="Arial" panose="020B0604020202020204" pitchFamily="34" charset="0"/>
              </a:rPr>
              <a:t>nghĩa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của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khẩu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hiệu</a:t>
            </a:r>
            <a:r>
              <a:rPr lang="en-US" sz="1800" b="1"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6C4EBAD2-2489-2E60-F709-FCB026D8FFF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0744" y="1486629"/>
            <a:ext cx="8309428" cy="2579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0124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0DC66-8120-8FDB-EE9A-7C2E7C4F01A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7800" y="1652582"/>
            <a:ext cx="8788400" cy="2853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3C78C68F-7994-D2FE-73D6-C778E2334F14}"/>
              </a:ext>
            </a:extLst>
          </p:cNvPr>
          <p:cNvSpPr txBox="1"/>
          <p:nvPr/>
        </p:nvSpPr>
        <p:spPr>
          <a:xfrm>
            <a:off x="551544" y="751168"/>
            <a:ext cx="8652329" cy="369332"/>
          </a:xfrm>
          <a:prstGeom prst="rect">
            <a:avLst/>
          </a:prstGeom>
          <a:noFill/>
        </p:spPr>
        <p:txBody>
          <a:bodyPr wrap="square">
            <a:spAutoFit/>
          </a:bodyPr>
          <a:lstStyle/>
          <a:p>
            <a:pPr marL="0" indent="0">
              <a:buNone/>
            </a:pPr>
            <a:r>
              <a:rPr lang="en-US" sz="1800" b="1" dirty="0" err="1">
                <a:latin typeface="Arial" panose="020B0604020202020204" pitchFamily="34" charset="0"/>
                <a:cs typeface="Arial" panose="020B0604020202020204" pitchFamily="34" charset="0"/>
              </a:rPr>
              <a:t>Em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quan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sát</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bức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tranh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sau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biết</a:t>
            </a:r>
            <a:r>
              <a:rPr lang="en-US" sz="1800" b="1" dirty="0">
                <a:latin typeface="Arial" panose="020B0604020202020204" pitchFamily="34" charset="0"/>
                <a:cs typeface="Arial" panose="020B0604020202020204" pitchFamily="34" charset="0"/>
              </a:rPr>
              <a:t> ý </a:t>
            </a:r>
            <a:r>
              <a:rPr lang="en-US" sz="1800" b="1" dirty="0" err="1">
                <a:latin typeface="Arial" panose="020B0604020202020204" pitchFamily="34" charset="0"/>
                <a:cs typeface="Arial" panose="020B0604020202020204" pitchFamily="34" charset="0"/>
              </a:rPr>
              <a:t>nghĩa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của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khẩu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hiệu</a:t>
            </a:r>
            <a:r>
              <a:rPr lang="en-US" sz="1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346006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3419525" y="656947"/>
            <a:ext cx="2304948" cy="2173931"/>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itle 1">
            <a:extLst>
              <a:ext uri="{FF2B5EF4-FFF2-40B4-BE49-F238E27FC236}">
                <a16:creationId xmlns:a16="http://schemas.microsoft.com/office/drawing/2014/main" id="{BE807DCE-A2F6-6AF9-34D6-BED5C9989E3F}"/>
              </a:ext>
            </a:extLst>
          </p:cNvPr>
          <p:cNvSpPr txBox="1">
            <a:spLocks/>
          </p:cNvSpPr>
          <p:nvPr/>
        </p:nvSpPr>
        <p:spPr>
          <a:xfrm>
            <a:off x="2337230" y="2841623"/>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chemeClr val="accent5">
                    <a:lumMod val="75000"/>
                  </a:schemeClr>
                </a:solidFill>
                <a:latin typeface="SVN-Cookies" panose="02040603050506020204" pitchFamily="18" charset="0"/>
                <a:cs typeface="Arial" panose="020B0604020202020204" pitchFamily="34" charset="0"/>
              </a:rPr>
              <a:t>KHÁM PHÁ</a:t>
            </a:r>
          </a:p>
        </p:txBody>
      </p:sp>
      <p:sp>
        <p:nvSpPr>
          <p:cNvPr id="11" name="Title 1">
            <a:extLst>
              <a:ext uri="{FF2B5EF4-FFF2-40B4-BE49-F238E27FC236}">
                <a16:creationId xmlns:a16="http://schemas.microsoft.com/office/drawing/2014/main" id="{E22B6B23-1817-2AFC-2FCD-762974EC2E42}"/>
              </a:ext>
            </a:extLst>
          </p:cNvPr>
          <p:cNvSpPr>
            <a:spLocks noGrp="1"/>
          </p:cNvSpPr>
          <p:nvPr>
            <p:ph type="title"/>
          </p:nvPr>
        </p:nvSpPr>
        <p:spPr>
          <a:xfrm>
            <a:off x="2855092" y="-81857"/>
            <a:ext cx="3284451" cy="731594"/>
          </a:xfrm>
        </p:spPr>
        <p:txBody>
          <a:bodyPr/>
          <a:lstStyle/>
          <a:p>
            <a:r>
              <a:rPr lang="en-US" sz="3600" dirty="0">
                <a:solidFill>
                  <a:schemeClr val="accent3">
                    <a:lumMod val="40000"/>
                    <a:lumOff val="60000"/>
                  </a:schemeClr>
                </a:solidFill>
                <a:latin typeface="SVN-Cookies" panose="02040603050506020204" pitchFamily="18" charset="0"/>
                <a:cs typeface="Arial" panose="020B0604020202020204" pitchFamily="34" charset="0"/>
              </a:rPr>
              <a:t>HOẠT ĐỘNG 2</a:t>
            </a:r>
          </a:p>
        </p:txBody>
      </p:sp>
      <p:pic>
        <p:nvPicPr>
          <p:cNvPr id="12" name="Picture 11">
            <a:extLst>
              <a:ext uri="{FF2B5EF4-FFF2-40B4-BE49-F238E27FC236}">
                <a16:creationId xmlns:a16="http://schemas.microsoft.com/office/drawing/2014/main" id="{D4FA5DDB-D51E-B20C-7930-F46D463E07B3}"/>
              </a:ext>
            </a:extLst>
          </p:cNvPr>
          <p:cNvPicPr>
            <a:picLocks noChangeAspect="1"/>
          </p:cNvPicPr>
          <p:nvPr/>
        </p:nvPicPr>
        <p:blipFill>
          <a:blip r:embed="rId3"/>
          <a:stretch>
            <a:fillRect/>
          </a:stretch>
        </p:blipFill>
        <p:spPr>
          <a:xfrm>
            <a:off x="4149327" y="1412888"/>
            <a:ext cx="845343" cy="845343"/>
          </a:xfrm>
          <a:prstGeom prst="rect">
            <a:avLst/>
          </a:prstGeom>
        </p:spPr>
      </p:pic>
    </p:spTree>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1" name="组合 86">
            <a:extLst>
              <a:ext uri="{FF2B5EF4-FFF2-40B4-BE49-F238E27FC236}">
                <a16:creationId xmlns:a16="http://schemas.microsoft.com/office/drawing/2014/main" id="{0E1EEA2C-0C1D-4823-02C0-62F9E853466B}"/>
              </a:ext>
            </a:extLst>
          </p:cNvPr>
          <p:cNvGrpSpPr/>
          <p:nvPr/>
        </p:nvGrpSpPr>
        <p:grpSpPr>
          <a:xfrm>
            <a:off x="1386839" y="983374"/>
            <a:ext cx="7735220" cy="3437246"/>
            <a:chOff x="2516470" y="548138"/>
            <a:chExt cx="7443321" cy="4759928"/>
          </a:xfrm>
        </p:grpSpPr>
        <p:sp>
          <p:nvSpPr>
            <p:cNvPr id="12" name="云形 20">
              <a:extLst>
                <a:ext uri="{FF2B5EF4-FFF2-40B4-BE49-F238E27FC236}">
                  <a16:creationId xmlns:a16="http://schemas.microsoft.com/office/drawing/2014/main" id="{B30640F9-91E0-24E7-9637-A9183FE909BA}"/>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buClr>
                  <a:srgbClr val="000000"/>
                </a:buClr>
              </a:pPr>
              <a:endParaRPr lang="zh-CN" altLang="en-US" sz="2000" kern="0">
                <a:solidFill>
                  <a:schemeClr val="accent1">
                    <a:lumMod val="50000"/>
                  </a:schemeClr>
                </a:solidFill>
                <a:latin typeface="Arial"/>
                <a:ea typeface="宋体" panose="02010600030101010101" pitchFamily="2" charset="-122"/>
                <a:sym typeface="Arial"/>
              </a:endParaRPr>
            </a:p>
          </p:txBody>
        </p:sp>
        <p:sp>
          <p:nvSpPr>
            <p:cNvPr id="13" name="云形 85">
              <a:extLst>
                <a:ext uri="{FF2B5EF4-FFF2-40B4-BE49-F238E27FC236}">
                  <a16:creationId xmlns:a16="http://schemas.microsoft.com/office/drawing/2014/main" id="{2492CE51-F10B-FDD4-3042-6FD26DE0FB49}"/>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buClr>
                  <a:srgbClr val="000000"/>
                </a:buClr>
              </a:pPr>
              <a:endParaRPr lang="zh-CN" altLang="en-US" sz="2000" kern="0">
                <a:solidFill>
                  <a:schemeClr val="accent1">
                    <a:lumMod val="50000"/>
                  </a:schemeClr>
                </a:solidFill>
                <a:latin typeface="Arial"/>
                <a:ea typeface="宋体" panose="02010600030101010101" pitchFamily="2" charset="-122"/>
                <a:sym typeface="Arial"/>
              </a:endParaRPr>
            </a:p>
          </p:txBody>
        </p:sp>
      </p:grpSp>
      <p:sp>
        <p:nvSpPr>
          <p:cNvPr id="3" name="TextBox 2">
            <a:extLst>
              <a:ext uri="{FF2B5EF4-FFF2-40B4-BE49-F238E27FC236}">
                <a16:creationId xmlns:a16="http://schemas.microsoft.com/office/drawing/2014/main" id="{27657B25-4DF0-8679-2D98-A3F457F3B2DA}"/>
              </a:ext>
            </a:extLst>
          </p:cNvPr>
          <p:cNvSpPr txBox="1"/>
          <p:nvPr/>
        </p:nvSpPr>
        <p:spPr>
          <a:xfrm>
            <a:off x="1082040" y="672546"/>
            <a:ext cx="7962900" cy="369332"/>
          </a:xfrm>
          <a:prstGeom prst="rect">
            <a:avLst/>
          </a:prstGeom>
          <a:noFill/>
        </p:spPr>
        <p:txBody>
          <a:bodyPr wrap="square">
            <a:spAutoFit/>
          </a:bodyPr>
          <a:lstStyle/>
          <a:p>
            <a:pPr marL="0" indent="0">
              <a:buNone/>
            </a:pPr>
            <a:r>
              <a:rPr lang="en-US" sz="1800" b="1" dirty="0" err="1">
                <a:latin typeface="Arial" panose="020B0604020202020204" pitchFamily="34" charset="0"/>
                <a:cs typeface="Arial" panose="020B0604020202020204" pitchFamily="34" charset="0"/>
              </a:rPr>
              <a:t>Em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thông</a:t>
            </a:r>
            <a:r>
              <a:rPr lang="en-US" sz="1800" b="1" dirty="0">
                <a:latin typeface="Arial" panose="020B0604020202020204" pitchFamily="34" charset="0"/>
                <a:cs typeface="Arial" panose="020B0604020202020204" pitchFamily="34" charset="0"/>
              </a:rPr>
              <a:t> tin </a:t>
            </a:r>
            <a:r>
              <a:rPr lang="en-US" sz="1800" b="1" dirty="0" err="1">
                <a:latin typeface="Arial" panose="020B0604020202020204" pitchFamily="34" charset="0"/>
                <a:cs typeface="Arial" panose="020B0604020202020204" pitchFamily="34" charset="0"/>
              </a:rPr>
              <a:t>trong</a:t>
            </a:r>
            <a:r>
              <a:rPr lang="en-US" sz="1800" b="1" dirty="0">
                <a:latin typeface="Arial" panose="020B0604020202020204" pitchFamily="34" charset="0"/>
                <a:cs typeface="Arial" panose="020B0604020202020204" pitchFamily="34" charset="0"/>
              </a:rPr>
              <a:t> SGK tr. 57- 58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trả</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lời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câu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hỏi</a:t>
            </a:r>
            <a:r>
              <a:rPr lang="en-US" sz="1800" b="1" dirty="0">
                <a:latin typeface="Arial" panose="020B0604020202020204" pitchFamily="34" charset="0"/>
                <a:cs typeface="Arial" panose="020B0604020202020204" pitchFamily="34" charset="0"/>
              </a:rPr>
              <a:t>.</a:t>
            </a:r>
          </a:p>
        </p:txBody>
      </p:sp>
      <p:sp>
        <p:nvSpPr>
          <p:cNvPr id="4" name="Content Placeholder 2">
            <a:extLst>
              <a:ext uri="{FF2B5EF4-FFF2-40B4-BE49-F238E27FC236}">
                <a16:creationId xmlns:a16="http://schemas.microsoft.com/office/drawing/2014/main" id="{12042010-8954-64AD-802C-7601CBC3A0D0}"/>
              </a:ext>
            </a:extLst>
          </p:cNvPr>
          <p:cNvSpPr>
            <a:spLocks noGrp="1"/>
          </p:cNvSpPr>
          <p:nvPr/>
        </p:nvSpPr>
        <p:spPr>
          <a:xfrm>
            <a:off x="2253740" y="1769187"/>
            <a:ext cx="5594860" cy="1758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1800" b="1" dirty="0" err="1">
                <a:solidFill>
                  <a:schemeClr val="accent1">
                    <a:lumMod val="50000"/>
                  </a:schemeClr>
                </a:solidFill>
                <a:latin typeface="Arial" panose="020B0604020202020204" pitchFamily="34" charset="0"/>
                <a:cs typeface="Arial" panose="020B0604020202020204" pitchFamily="34" charset="0"/>
              </a:rPr>
              <a:t>Nhân</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vật</a:t>
            </a:r>
            <a:r>
              <a:rPr lang="en-US" sz="1800" b="1" dirty="0">
                <a:solidFill>
                  <a:schemeClr val="accent1">
                    <a:lumMod val="50000"/>
                  </a:schemeClr>
                </a:solidFill>
                <a:latin typeface="Arial" panose="020B0604020202020204" pitchFamily="34" charset="0"/>
                <a:cs typeface="Arial" panose="020B0604020202020204" pitchFamily="34" charset="0"/>
              </a:rPr>
              <a:t> Nguyễn T đã vi </a:t>
            </a:r>
            <a:r>
              <a:rPr lang="en-US" sz="1800" b="1" dirty="0" err="1">
                <a:solidFill>
                  <a:schemeClr val="accent1">
                    <a:lumMod val="50000"/>
                  </a:schemeClr>
                </a:solidFill>
                <a:latin typeface="Arial" panose="020B0604020202020204" pitchFamily="34" charset="0"/>
                <a:cs typeface="Arial" panose="020B0604020202020204" pitchFamily="34" charset="0"/>
              </a:rPr>
              <a:t>phạm</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quy</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định</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về</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phòng</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chống</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tệ</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nạn</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xã</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hội</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nào</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và</a:t>
            </a:r>
            <a:r>
              <a:rPr lang="en-US" sz="1800" b="1" dirty="0">
                <a:solidFill>
                  <a:schemeClr val="accent1">
                    <a:lumMod val="50000"/>
                  </a:schemeClr>
                </a:solidFill>
                <a:latin typeface="Arial" panose="020B0604020202020204" pitchFamily="34" charset="0"/>
                <a:cs typeface="Arial" panose="020B0604020202020204" pitchFamily="34" charset="0"/>
              </a:rPr>
              <a:t> </a:t>
            </a:r>
          </a:p>
          <a:p>
            <a:pPr marL="0" indent="0" algn="ctr">
              <a:lnSpc>
                <a:spcPct val="150000"/>
              </a:lnSpc>
              <a:buNone/>
            </a:pPr>
            <a:r>
              <a:rPr lang="en-US" sz="1800" b="1" dirty="0" err="1">
                <a:solidFill>
                  <a:schemeClr val="accent1">
                    <a:lumMod val="50000"/>
                  </a:schemeClr>
                </a:solidFill>
                <a:latin typeface="Arial" panose="020B0604020202020204" pitchFamily="34" charset="0"/>
                <a:cs typeface="Arial" panose="020B0604020202020204" pitchFamily="34" charset="0"/>
              </a:rPr>
              <a:t>sẽ</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bị</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pháp</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luật</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xử</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lí</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như</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thế</a:t>
            </a:r>
            <a:r>
              <a:rPr lang="en-US" sz="1800" b="1" dirty="0">
                <a:solidFill>
                  <a:schemeClr val="accent1">
                    <a:lumMod val="50000"/>
                  </a:schemeClr>
                </a:solidFill>
                <a:latin typeface="Arial" panose="020B0604020202020204" pitchFamily="34" charset="0"/>
                <a:cs typeface="Arial" panose="020B0604020202020204" pitchFamily="34" charset="0"/>
              </a:rPr>
              <a:t> </a:t>
            </a:r>
            <a:r>
              <a:rPr lang="en-US" sz="1800" b="1" dirty="0" err="1">
                <a:solidFill>
                  <a:schemeClr val="accent1">
                    <a:lumMod val="50000"/>
                  </a:schemeClr>
                </a:solidFill>
                <a:latin typeface="Arial" panose="020B0604020202020204" pitchFamily="34" charset="0"/>
                <a:cs typeface="Arial" panose="020B0604020202020204" pitchFamily="34" charset="0"/>
              </a:rPr>
              <a:t>nào</a:t>
            </a:r>
            <a:r>
              <a:rPr lang="en-US" sz="1800" b="1" dirty="0">
                <a:solidFill>
                  <a:schemeClr val="accent1">
                    <a:lumMod val="50000"/>
                  </a:schemeClr>
                </a:solidFill>
                <a:latin typeface="Arial" panose="020B0604020202020204" pitchFamily="34" charset="0"/>
                <a:cs typeface="Arial" panose="020B0604020202020204" pitchFamily="34" charset="0"/>
              </a:rPr>
              <a:t>?</a:t>
            </a:r>
          </a:p>
          <a:p>
            <a:pPr marL="0" indent="0" algn="ctr">
              <a:lnSpc>
                <a:spcPct val="150000"/>
              </a:lnSpc>
              <a:buNone/>
            </a:pPr>
            <a:endParaRPr lang="en-US" sz="11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BA0E2C2B-BCE3-4271-DA87-DFD671E331B3}"/>
              </a:ext>
            </a:extLst>
          </p:cNvPr>
          <p:cNvSpPr txBox="1">
            <a:spLocks/>
          </p:cNvSpPr>
          <p:nvPr/>
        </p:nvSpPr>
        <p:spPr>
          <a:xfrm>
            <a:off x="3216206" y="62243"/>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rgbClr val="FFD43F"/>
                </a:solidFill>
                <a:latin typeface="SVN-Cookies" panose="02040603050506020204" pitchFamily="18" charset="0"/>
                <a:cs typeface="Arial" panose="020B0604020202020204" pitchFamily="34" charset="0"/>
              </a:rPr>
              <a:t>NHIỆM VỤ 1</a:t>
            </a:r>
          </a:p>
        </p:txBody>
      </p:sp>
      <p:grpSp>
        <p:nvGrpSpPr>
          <p:cNvPr id="7" name="组合 81">
            <a:extLst>
              <a:ext uri="{FF2B5EF4-FFF2-40B4-BE49-F238E27FC236}">
                <a16:creationId xmlns:a16="http://schemas.microsoft.com/office/drawing/2014/main" id="{B5253297-C6E9-E3C5-58E3-3AB99AC29AD5}"/>
              </a:ext>
            </a:extLst>
          </p:cNvPr>
          <p:cNvGrpSpPr/>
          <p:nvPr/>
        </p:nvGrpSpPr>
        <p:grpSpPr>
          <a:xfrm>
            <a:off x="-40273" y="3474720"/>
            <a:ext cx="9656713" cy="1712847"/>
            <a:chOff x="0" y="5207212"/>
            <a:chExt cx="12523845" cy="1647370"/>
          </a:xfrm>
        </p:grpSpPr>
        <p:pic>
          <p:nvPicPr>
            <p:cNvPr id="8" name="图片 82">
              <a:extLst>
                <a:ext uri="{FF2B5EF4-FFF2-40B4-BE49-F238E27FC236}">
                  <a16:creationId xmlns:a16="http://schemas.microsoft.com/office/drawing/2014/main" id="{6E4A0412-AB5E-81CF-C83B-B6CF5AB35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9" name="图片 83">
              <a:extLst>
                <a:ext uri="{FF2B5EF4-FFF2-40B4-BE49-F238E27FC236}">
                  <a16:creationId xmlns:a16="http://schemas.microsoft.com/office/drawing/2014/main" id="{388B2DD0-9813-E2A8-8886-1058ADCD2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10" name="图片 79">
            <a:extLst>
              <a:ext uri="{FF2B5EF4-FFF2-40B4-BE49-F238E27FC236}">
                <a16:creationId xmlns:a16="http://schemas.microsoft.com/office/drawing/2014/main" id="{C3832758-3CE5-357F-73FC-FAA2D1EC3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 y="876300"/>
            <a:ext cx="1427159" cy="3122672"/>
          </a:xfrm>
          <a:prstGeom prst="rect">
            <a:avLst/>
          </a:prstGeom>
        </p:spPr>
      </p:pic>
    </p:spTree>
    <p:extLst>
      <p:ext uri="{BB962C8B-B14F-4D97-AF65-F5344CB8AC3E}">
        <p14:creationId xmlns:p14="http://schemas.microsoft.com/office/powerpoint/2010/main" val="29122501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screenshot of a video game&#10;&#10;Description automatically generated with medium confidence">
            <a:extLst>
              <a:ext uri="{FF2B5EF4-FFF2-40B4-BE49-F238E27FC236}">
                <a16:creationId xmlns:a16="http://schemas.microsoft.com/office/drawing/2014/main" id="{6D65381F-3BB7-8B78-1BB6-70B59DB2F750}"/>
              </a:ext>
            </a:extLst>
          </p:cNvPr>
          <p:cNvPicPr>
            <a:picLocks noChangeAspect="1"/>
          </p:cNvPicPr>
          <p:nvPr/>
        </p:nvPicPr>
        <p:blipFill rotWithShape="1">
          <a:blip r:embed="rId2"/>
          <a:srcRect r="15583"/>
          <a:stretch/>
        </p:blipFill>
        <p:spPr>
          <a:xfrm>
            <a:off x="-224791" y="736849"/>
            <a:ext cx="9761219" cy="4920908"/>
          </a:xfrm>
          <a:prstGeom prst="rect">
            <a:avLst/>
          </a:prstGeom>
        </p:spPr>
      </p:pic>
      <p:sp>
        <p:nvSpPr>
          <p:cNvPr id="4" name="TextBox 3">
            <a:extLst>
              <a:ext uri="{FF2B5EF4-FFF2-40B4-BE49-F238E27FC236}">
                <a16:creationId xmlns:a16="http://schemas.microsoft.com/office/drawing/2014/main" id="{AED2C7CB-C5FC-171A-44D3-68206CB7E294}"/>
              </a:ext>
            </a:extLst>
          </p:cNvPr>
          <p:cNvSpPr txBox="1"/>
          <p:nvPr/>
        </p:nvSpPr>
        <p:spPr>
          <a:xfrm>
            <a:off x="2024770" y="1190929"/>
            <a:ext cx="5237090" cy="338554"/>
          </a:xfrm>
          <a:prstGeom prst="rect">
            <a:avLst/>
          </a:prstGeom>
          <a:noFill/>
        </p:spPr>
        <p:txBody>
          <a:bodyPr wrap="square">
            <a:spAutoFit/>
          </a:bodyPr>
          <a:lstStyle/>
          <a:p>
            <a:pPr marL="0" indent="0">
              <a:buNone/>
            </a:pPr>
            <a:r>
              <a:rPr lang="en-US" sz="1600" dirty="0" err="1">
                <a:solidFill>
                  <a:schemeClr val="tx2"/>
                </a:solidFill>
                <a:latin typeface="Arial" panose="020B0604020202020204" pitchFamily="34" charset="0"/>
                <a:cs typeface="Arial" panose="020B0604020202020204" pitchFamily="34" charset="0"/>
              </a:rPr>
              <a:t>Trích</a:t>
            </a:r>
            <a:r>
              <a:rPr lang="en-US" sz="1600"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Điều</a:t>
            </a:r>
            <a:r>
              <a:rPr lang="en-US" sz="1600" i="1" dirty="0">
                <a:solidFill>
                  <a:schemeClr val="tx2"/>
                </a:solidFill>
                <a:latin typeface="Arial" panose="020B0604020202020204" pitchFamily="34" charset="0"/>
                <a:cs typeface="Arial" panose="020B0604020202020204" pitchFamily="34" charset="0"/>
              </a:rPr>
              <a:t> 5 </a:t>
            </a:r>
            <a:r>
              <a:rPr lang="en-US" sz="1600" i="1" dirty="0" err="1">
                <a:solidFill>
                  <a:schemeClr val="tx2"/>
                </a:solidFill>
                <a:latin typeface="Arial" panose="020B0604020202020204" pitchFamily="34" charset="0"/>
                <a:cs typeface="Arial" panose="020B0604020202020204" pitchFamily="34" charset="0"/>
              </a:rPr>
              <a:t>Luật</a:t>
            </a:r>
            <a:r>
              <a:rPr lang="en-US" sz="1600" i="1" dirty="0">
                <a:solidFill>
                  <a:schemeClr val="tx2"/>
                </a:solidFill>
                <a:latin typeface="Arial" panose="020B0604020202020204" pitchFamily="34" charset="0"/>
                <a:cs typeface="Arial" panose="020B0604020202020204" pitchFamily="34" charset="0"/>
              </a:rPr>
              <a:t> Phòng, </a:t>
            </a:r>
            <a:r>
              <a:rPr lang="en-US" sz="1600" i="1" dirty="0" err="1">
                <a:solidFill>
                  <a:schemeClr val="tx2"/>
                </a:solidFill>
                <a:latin typeface="Arial" panose="020B0604020202020204" pitchFamily="34" charset="0"/>
                <a:cs typeface="Arial" panose="020B0604020202020204" pitchFamily="34" charset="0"/>
              </a:rPr>
              <a:t>chống</a:t>
            </a:r>
            <a:r>
              <a:rPr lang="en-US" sz="1600" i="1" dirty="0">
                <a:solidFill>
                  <a:schemeClr val="tx2"/>
                </a:solidFill>
                <a:latin typeface="Arial" panose="020B0604020202020204" pitchFamily="34" charset="0"/>
                <a:cs typeface="Arial" panose="020B0604020202020204" pitchFamily="34" charset="0"/>
              </a:rPr>
              <a:t> ma </a:t>
            </a:r>
            <a:r>
              <a:rPr lang="en-US" sz="1600" i="1" dirty="0" err="1">
                <a:solidFill>
                  <a:schemeClr val="tx2"/>
                </a:solidFill>
                <a:latin typeface="Arial" panose="020B0604020202020204" pitchFamily="34" charset="0"/>
                <a:cs typeface="Arial" panose="020B0604020202020204" pitchFamily="34" charset="0"/>
              </a:rPr>
              <a:t>tuý</a:t>
            </a:r>
            <a:r>
              <a:rPr lang="en-US" sz="1600" i="1" dirty="0">
                <a:solidFill>
                  <a:schemeClr val="tx2"/>
                </a:solidFill>
                <a:latin typeface="Arial" panose="020B0604020202020204" pitchFamily="34" charset="0"/>
                <a:cs typeface="Arial" panose="020B0604020202020204" pitchFamily="34" charset="0"/>
              </a:rPr>
              <a:t> năm 2021</a:t>
            </a:r>
          </a:p>
        </p:txBody>
      </p:sp>
      <p:sp>
        <p:nvSpPr>
          <p:cNvPr id="5" name="TextBox 4">
            <a:extLst>
              <a:ext uri="{FF2B5EF4-FFF2-40B4-BE49-F238E27FC236}">
                <a16:creationId xmlns:a16="http://schemas.microsoft.com/office/drawing/2014/main" id="{107DA6C6-BDC3-D1DA-0F55-1704F019B33D}"/>
              </a:ext>
            </a:extLst>
          </p:cNvPr>
          <p:cNvSpPr txBox="1"/>
          <p:nvPr/>
        </p:nvSpPr>
        <p:spPr>
          <a:xfrm>
            <a:off x="2051666" y="1527284"/>
            <a:ext cx="6132214" cy="1261884"/>
          </a:xfrm>
          <a:prstGeom prst="rect">
            <a:avLst/>
          </a:prstGeom>
          <a:noFill/>
        </p:spPr>
        <p:txBody>
          <a:bodyPr wrap="square">
            <a:spAutoFit/>
          </a:bodyPr>
          <a:lstStyle/>
          <a:p>
            <a:pPr marL="0" indent="0" algn="just">
              <a:buNone/>
            </a:pPr>
            <a:r>
              <a:rPr lang="en-US" sz="1600" dirty="0" err="1">
                <a:solidFill>
                  <a:schemeClr val="tx2"/>
                </a:solidFill>
                <a:latin typeface="Arial" panose="020B0604020202020204" pitchFamily="34" charset="0"/>
                <a:cs typeface="Arial" panose="020B0604020202020204" pitchFamily="34" charset="0"/>
              </a:rPr>
              <a:t>Trích</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Nghị</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định</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số</a:t>
            </a:r>
            <a:r>
              <a:rPr lang="en-US" sz="1600" dirty="0">
                <a:solidFill>
                  <a:schemeClr val="tx2"/>
                </a:solidFill>
                <a:latin typeface="Arial" panose="020B0604020202020204" pitchFamily="34" charset="0"/>
                <a:cs typeface="Arial" panose="020B0604020202020204" pitchFamily="34" charset="0"/>
              </a:rPr>
              <a:t> 167/2013/NĐ-CP </a:t>
            </a:r>
            <a:r>
              <a:rPr lang="en-US" sz="1600" dirty="0" err="1">
                <a:solidFill>
                  <a:schemeClr val="tx2"/>
                </a:solidFill>
                <a:latin typeface="Arial" panose="020B0604020202020204" pitchFamily="34" charset="0"/>
                <a:cs typeface="Arial" panose="020B0604020202020204" pitchFamily="34" charset="0"/>
              </a:rPr>
              <a:t>ngày</a:t>
            </a:r>
            <a:r>
              <a:rPr lang="en-US" sz="1600" dirty="0">
                <a:solidFill>
                  <a:schemeClr val="tx2"/>
                </a:solidFill>
                <a:latin typeface="Arial" panose="020B0604020202020204" pitchFamily="34" charset="0"/>
                <a:cs typeface="Arial" panose="020B0604020202020204" pitchFamily="34" charset="0"/>
              </a:rPr>
              <a:t> 12/11/2013 </a:t>
            </a:r>
            <a:r>
              <a:rPr lang="en-US" sz="1600" dirty="0" err="1">
                <a:solidFill>
                  <a:schemeClr val="tx2"/>
                </a:solidFill>
                <a:latin typeface="Arial" panose="020B0604020202020204" pitchFamily="34" charset="0"/>
                <a:cs typeface="Arial" panose="020B0604020202020204" pitchFamily="34" charset="0"/>
              </a:rPr>
              <a:t>của</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Chính</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phủ</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về</a:t>
            </a:r>
            <a:r>
              <a:rPr lang="en-US" sz="1600"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Quy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định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xử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phạt</a:t>
            </a:r>
            <a:r>
              <a:rPr lang="en-US" sz="1600" i="1" dirty="0">
                <a:solidFill>
                  <a:schemeClr val="tx2"/>
                </a:solidFill>
                <a:latin typeface="Arial" panose="020B0604020202020204" pitchFamily="34" charset="0"/>
                <a:cs typeface="Arial" panose="020B0604020202020204" pitchFamily="34" charset="0"/>
              </a:rPr>
              <a:t> vi </a:t>
            </a:r>
            <a:r>
              <a:rPr lang="en-US" sz="1600" i="1" dirty="0" err="1">
                <a:solidFill>
                  <a:schemeClr val="tx2"/>
                </a:solidFill>
                <a:latin typeface="Arial" panose="020B0604020202020204" pitchFamily="34" charset="0"/>
                <a:cs typeface="Arial" panose="020B0604020202020204" pitchFamily="34" charset="0"/>
              </a:rPr>
              <a:t>phạm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hành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chính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trong</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lĩnh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vực</a:t>
            </a:r>
            <a:r>
              <a:rPr lang="en-US" sz="1600" i="1" dirty="0">
                <a:solidFill>
                  <a:schemeClr val="tx2"/>
                </a:solidFill>
                <a:latin typeface="Arial" panose="020B0604020202020204" pitchFamily="34" charset="0"/>
                <a:cs typeface="Arial" panose="020B0604020202020204" pitchFamily="34" charset="0"/>
              </a:rPr>
              <a:t> an </a:t>
            </a:r>
            <a:r>
              <a:rPr lang="en-US" sz="1600" i="1" dirty="0" err="1">
                <a:solidFill>
                  <a:schemeClr val="tx2"/>
                </a:solidFill>
                <a:latin typeface="Arial" panose="020B0604020202020204" pitchFamily="34" charset="0"/>
                <a:cs typeface="Arial" panose="020B0604020202020204" pitchFamily="34" charset="0"/>
              </a:rPr>
              <a:t>ninh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trật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tự</a:t>
            </a:r>
            <a:r>
              <a:rPr lang="en-US" sz="1600" i="1" dirty="0">
                <a:solidFill>
                  <a:schemeClr val="tx2"/>
                </a:solidFill>
                <a:latin typeface="Arial" panose="020B0604020202020204" pitchFamily="34" charset="0"/>
                <a:cs typeface="Arial" panose="020B0604020202020204" pitchFamily="34" charset="0"/>
              </a:rPr>
              <a:t>, an </a:t>
            </a:r>
            <a:r>
              <a:rPr lang="en-US" sz="1600" i="1" dirty="0" err="1">
                <a:solidFill>
                  <a:schemeClr val="tx2"/>
                </a:solidFill>
                <a:latin typeface="Arial" panose="020B0604020202020204" pitchFamily="34" charset="0"/>
                <a:cs typeface="Arial" panose="020B0604020202020204" pitchFamily="34" charset="0"/>
              </a:rPr>
              <a:t>toàn</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xã</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hội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phòng</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chống</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tệ</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nạn</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xã</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hội</a:t>
            </a:r>
            <a:r>
              <a:rPr lang="en-US" sz="1600" i="1" dirty="0">
                <a:solidFill>
                  <a:schemeClr val="tx2"/>
                </a:solidFill>
                <a:latin typeface="Arial" panose="020B0604020202020204" pitchFamily="34" charset="0"/>
                <a:cs typeface="Arial" panose="020B0604020202020204" pitchFamily="34" charset="0"/>
              </a:rPr>
              <a:t>;…</a:t>
            </a:r>
          </a:p>
          <a:p>
            <a:pPr marL="0" indent="0">
              <a:buNone/>
            </a:pPr>
            <a:r>
              <a:rPr lang="en-US" i="1" dirty="0">
                <a:solidFill>
                  <a:schemeClr val="tx2"/>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Điều</a:t>
            </a:r>
            <a:r>
              <a:rPr lang="en-US" i="1" dirty="0">
                <a:solidFill>
                  <a:schemeClr val="tx1"/>
                </a:solidFill>
                <a:latin typeface="Arial" panose="020B0604020202020204" pitchFamily="34" charset="0"/>
                <a:cs typeface="Arial" panose="020B0604020202020204" pitchFamily="34" charset="0"/>
              </a:rPr>
              <a:t> 21. Vi </a:t>
            </a:r>
            <a:r>
              <a:rPr lang="en-US" i="1" dirty="0" err="1">
                <a:solidFill>
                  <a:schemeClr val="tx1"/>
                </a:solidFill>
                <a:latin typeface="Arial" panose="020B0604020202020204" pitchFamily="34" charset="0"/>
                <a:cs typeface="Arial" panose="020B0604020202020204" pitchFamily="34" charset="0"/>
              </a:rPr>
              <a:t>phạm</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các</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quy</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định</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về</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phòng</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chống</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và</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kiểm</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soát</a:t>
            </a:r>
            <a:r>
              <a:rPr lang="en-US" i="1" dirty="0">
                <a:solidFill>
                  <a:schemeClr val="tx1"/>
                </a:solidFill>
                <a:latin typeface="Arial" panose="020B0604020202020204" pitchFamily="34" charset="0"/>
                <a:cs typeface="Arial" panose="020B0604020202020204" pitchFamily="34" charset="0"/>
              </a:rPr>
              <a:t> 	ma </a:t>
            </a:r>
            <a:r>
              <a:rPr lang="en-US" i="1" dirty="0" err="1">
                <a:solidFill>
                  <a:schemeClr val="tx1"/>
                </a:solidFill>
                <a:latin typeface="Arial" panose="020B0604020202020204" pitchFamily="34" charset="0"/>
                <a:cs typeface="Arial" panose="020B0604020202020204" pitchFamily="34" charset="0"/>
              </a:rPr>
              <a:t>tuý</a:t>
            </a:r>
            <a:endParaRPr lang="en-US" i="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4CD1014-E1B0-22E6-216D-912C7F496B46}"/>
              </a:ext>
            </a:extLst>
          </p:cNvPr>
          <p:cNvSpPr txBox="1"/>
          <p:nvPr/>
        </p:nvSpPr>
        <p:spPr>
          <a:xfrm>
            <a:off x="3489111" y="33939"/>
            <a:ext cx="2361015" cy="646331"/>
          </a:xfrm>
          <a:prstGeom prst="rect">
            <a:avLst/>
          </a:prstGeom>
          <a:noFill/>
        </p:spPr>
        <p:txBody>
          <a:bodyPr wrap="square">
            <a:spAutoFit/>
          </a:bodyPr>
          <a:lstStyle/>
          <a:p>
            <a:pPr marL="0" indent="0">
              <a:buNone/>
            </a:pPr>
            <a:r>
              <a:rPr lang="en-US" sz="3600" b="1" dirty="0" err="1">
                <a:solidFill>
                  <a:schemeClr val="bg1"/>
                </a:solidFill>
                <a:latin typeface="SVN-Comic Sans MS" panose="02040603050506020204" pitchFamily="18" charset="0"/>
                <a:cs typeface="Arial" panose="020B0604020202020204" pitchFamily="34" charset="0"/>
              </a:rPr>
              <a:t>Thông</a:t>
            </a:r>
            <a:r>
              <a:rPr lang="en-US" sz="3600" b="1" dirty="0">
                <a:solidFill>
                  <a:schemeClr val="bg1"/>
                </a:solidFill>
                <a:latin typeface="SVN-Comic Sans MS" panose="02040603050506020204" pitchFamily="18" charset="0"/>
                <a:cs typeface="Arial" panose="020B0604020202020204" pitchFamily="34" charset="0"/>
              </a:rPr>
              <a:t> tin 1</a:t>
            </a:r>
          </a:p>
        </p:txBody>
      </p:sp>
      <p:sp>
        <p:nvSpPr>
          <p:cNvPr id="7" name="Content Placeholder 2">
            <a:extLst>
              <a:ext uri="{FF2B5EF4-FFF2-40B4-BE49-F238E27FC236}">
                <a16:creationId xmlns:a16="http://schemas.microsoft.com/office/drawing/2014/main" id="{39123A5D-93B8-854B-BADF-E8D76DF2BD4C}"/>
              </a:ext>
            </a:extLst>
          </p:cNvPr>
          <p:cNvSpPr>
            <a:spLocks noGrp="1"/>
          </p:cNvSpPr>
          <p:nvPr/>
        </p:nvSpPr>
        <p:spPr>
          <a:xfrm>
            <a:off x="2927875" y="2853378"/>
            <a:ext cx="3666185" cy="421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err="1">
                <a:latin typeface="Arial" panose="020B0604020202020204" pitchFamily="34" charset="0"/>
                <a:cs typeface="Arial" panose="020B0604020202020204" pitchFamily="34" charset="0"/>
              </a:rPr>
              <a:t>Điều</a:t>
            </a:r>
            <a:r>
              <a:rPr lang="en-US" sz="1400" i="1" dirty="0">
                <a:latin typeface="Arial" panose="020B0604020202020204" pitchFamily="34" charset="0"/>
                <a:cs typeface="Arial" panose="020B0604020202020204" pitchFamily="34" charset="0"/>
              </a:rPr>
              <a:t> 26. </a:t>
            </a:r>
            <a:r>
              <a:rPr lang="en-US" sz="1400" i="1" dirty="0" err="1">
                <a:latin typeface="Arial" panose="020B0604020202020204" pitchFamily="34" charset="0"/>
                <a:cs typeface="Arial" panose="020B0604020202020204" pitchFamily="34" charset="0"/>
              </a:rPr>
              <a:t>Hành</a:t>
            </a:r>
            <a:r>
              <a:rPr lang="en-US" sz="1400" i="1" dirty="0">
                <a:latin typeface="Arial" panose="020B0604020202020204" pitchFamily="34" charset="0"/>
                <a:cs typeface="Arial" panose="020B0604020202020204" pitchFamily="34" charset="0"/>
              </a:rPr>
              <a:t> vi </a:t>
            </a:r>
            <a:r>
              <a:rPr lang="en-US" sz="1400" i="1" dirty="0" err="1">
                <a:latin typeface="Arial" panose="020B0604020202020204" pitchFamily="34" charset="0"/>
                <a:cs typeface="Arial" panose="020B0604020202020204" pitchFamily="34" charset="0"/>
              </a:rPr>
              <a:t>đánh</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bạc</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trái</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phép</a:t>
            </a:r>
            <a:endParaRPr lang="en-US" sz="1400"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DE42C37-1578-333D-C4A3-F8F86FEF2069}"/>
              </a:ext>
            </a:extLst>
          </p:cNvPr>
          <p:cNvSpPr txBox="1"/>
          <p:nvPr/>
        </p:nvSpPr>
        <p:spPr>
          <a:xfrm>
            <a:off x="1415466" y="3197303"/>
            <a:ext cx="6560996" cy="1046440"/>
          </a:xfrm>
          <a:prstGeom prst="rect">
            <a:avLst/>
          </a:prstGeom>
          <a:noFill/>
        </p:spPr>
        <p:txBody>
          <a:bodyPr wrap="square">
            <a:spAutoFit/>
          </a:bodyPr>
          <a:lstStyle/>
          <a:p>
            <a:pPr algn="just"/>
            <a:r>
              <a:rPr lang="en-US" sz="1600" dirty="0" err="1">
                <a:solidFill>
                  <a:schemeClr val="tx2"/>
                </a:solidFill>
                <a:latin typeface="Arial" panose="020B0604020202020204" pitchFamily="34" charset="0"/>
                <a:cs typeface="Arial" panose="020B0604020202020204" pitchFamily="34" charset="0"/>
              </a:rPr>
              <a:t>Trích</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Nghị</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định</a:t>
            </a:r>
            <a:r>
              <a:rPr lang="en-US" sz="1600" dirty="0">
                <a:solidFill>
                  <a:schemeClr val="tx2"/>
                </a:solidFill>
                <a:latin typeface="Arial" panose="020B0604020202020204" pitchFamily="34" charset="0"/>
                <a:cs typeface="Arial" panose="020B0604020202020204" pitchFamily="34" charset="0"/>
              </a:rPr>
              <a:t> 100/2019/NĐ-CP </a:t>
            </a:r>
            <a:r>
              <a:rPr lang="en-US" sz="1600" dirty="0" err="1">
                <a:solidFill>
                  <a:schemeClr val="tx2"/>
                </a:solidFill>
                <a:latin typeface="Arial" panose="020B0604020202020204" pitchFamily="34" charset="0"/>
                <a:cs typeface="Arial" panose="020B0604020202020204" pitchFamily="34" charset="0"/>
              </a:rPr>
              <a:t>ngày</a:t>
            </a:r>
            <a:r>
              <a:rPr lang="en-US" sz="1600" dirty="0">
                <a:solidFill>
                  <a:schemeClr val="tx2"/>
                </a:solidFill>
                <a:latin typeface="Arial" panose="020B0604020202020204" pitchFamily="34" charset="0"/>
                <a:cs typeface="Arial" panose="020B0604020202020204" pitchFamily="34" charset="0"/>
              </a:rPr>
              <a:t> 30/12/2019 </a:t>
            </a:r>
            <a:r>
              <a:rPr lang="en-US" sz="1600" dirty="0" err="1">
                <a:solidFill>
                  <a:schemeClr val="tx2"/>
                </a:solidFill>
                <a:latin typeface="Arial" panose="020B0604020202020204" pitchFamily="34" charset="0"/>
                <a:cs typeface="Arial" panose="020B0604020202020204" pitchFamily="34" charset="0"/>
              </a:rPr>
              <a:t>của</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Chính</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phủ</a:t>
            </a:r>
            <a:r>
              <a:rPr lang="en-US" sz="1600" dirty="0">
                <a:solidFill>
                  <a:schemeClr val="tx2"/>
                </a:solidFill>
                <a:latin typeface="Arial" panose="020B0604020202020204" pitchFamily="34" charset="0"/>
                <a:cs typeface="Arial" panose="020B0604020202020204" pitchFamily="34" charset="0"/>
              </a:rPr>
              <a:t> </a:t>
            </a:r>
            <a:r>
              <a:rPr lang="en-US" sz="1600" dirty="0" err="1">
                <a:solidFill>
                  <a:schemeClr val="tx2"/>
                </a:solidFill>
                <a:latin typeface="Arial" panose="020B0604020202020204" pitchFamily="34" charset="0"/>
                <a:cs typeface="Arial" panose="020B0604020202020204" pitchFamily="34" charset="0"/>
              </a:rPr>
              <a:t>về</a:t>
            </a:r>
            <a:r>
              <a:rPr lang="en-US" sz="1600"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Quy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định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xử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phạt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hành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chính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trong</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lĩnh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vực</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giao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thông</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đường</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bộ</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và</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đường</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sắt</a:t>
            </a:r>
            <a:endParaRPr lang="en-US" sz="1600" i="1" dirty="0">
              <a:solidFill>
                <a:schemeClr val="tx2"/>
              </a:solidFill>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Điều</a:t>
            </a:r>
            <a:r>
              <a:rPr lang="en-US" i="1" dirty="0">
                <a:latin typeface="Arial" panose="020B0604020202020204" pitchFamily="34" charset="0"/>
                <a:cs typeface="Arial" panose="020B0604020202020204" pitchFamily="34" charset="0"/>
              </a:rPr>
              <a:t> 34. </a:t>
            </a:r>
            <a:r>
              <a:rPr lang="en-US" i="1" dirty="0" err="1">
                <a:latin typeface="Arial" panose="020B0604020202020204" pitchFamily="34" charset="0"/>
                <a:cs typeface="Arial" panose="020B0604020202020204" pitchFamily="34" charset="0"/>
              </a:rPr>
              <a:t>Xử</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phạt</a:t>
            </a:r>
            <a:r>
              <a:rPr lang="en-US" i="1" dirty="0">
                <a:latin typeface="Arial" panose="020B0604020202020204" pitchFamily="34" charset="0"/>
                <a:cs typeface="Arial" panose="020B0604020202020204" pitchFamily="34" charset="0"/>
              </a:rPr>
              <a:t> người </a:t>
            </a:r>
            <a:r>
              <a:rPr lang="en-US" i="1" dirty="0" err="1">
                <a:latin typeface="Arial" panose="020B0604020202020204" pitchFamily="34" charset="0"/>
                <a:cs typeface="Arial" panose="020B0604020202020204" pitchFamily="34" charset="0"/>
              </a:rPr>
              <a:t>đua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xe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trái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phép</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cổ</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vũ</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đua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xe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trái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phép</a:t>
            </a:r>
            <a:endParaRPr lang="en-US" i="1"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BE22335-5392-F66D-5417-A503460C3497}"/>
              </a:ext>
            </a:extLst>
          </p:cNvPr>
          <p:cNvGrpSpPr>
            <a:grpSpLocks noChangeAspect="1"/>
          </p:cNvGrpSpPr>
          <p:nvPr/>
        </p:nvGrpSpPr>
        <p:grpSpPr bwMode="auto">
          <a:xfrm>
            <a:off x="2717579" y="-94223"/>
            <a:ext cx="3876481" cy="853248"/>
            <a:chOff x="2403" y="187"/>
            <a:chExt cx="3090" cy="808"/>
          </a:xfrm>
          <a:solidFill>
            <a:srgbClr val="1F1201"/>
          </a:solidFill>
        </p:grpSpPr>
        <p:sp>
          <p:nvSpPr>
            <p:cNvPr id="10" name="Freeform 5">
              <a:extLst>
                <a:ext uri="{FF2B5EF4-FFF2-40B4-BE49-F238E27FC236}">
                  <a16:creationId xmlns:a16="http://schemas.microsoft.com/office/drawing/2014/main" id="{1005824A-6C9F-0C0A-F870-B8F3376F8EA9}"/>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6">
              <a:extLst>
                <a:ext uri="{FF2B5EF4-FFF2-40B4-BE49-F238E27FC236}">
                  <a16:creationId xmlns:a16="http://schemas.microsoft.com/office/drawing/2014/main" id="{730B966F-FC2C-FDE0-4935-6599E895C2A3}"/>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7">
              <a:extLst>
                <a:ext uri="{FF2B5EF4-FFF2-40B4-BE49-F238E27FC236}">
                  <a16:creationId xmlns:a16="http://schemas.microsoft.com/office/drawing/2014/main" id="{AB42DCA9-6247-4F8F-4E04-330BBCA6A1C0}"/>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8">
              <a:extLst>
                <a:ext uri="{FF2B5EF4-FFF2-40B4-BE49-F238E27FC236}">
                  <a16:creationId xmlns:a16="http://schemas.microsoft.com/office/drawing/2014/main" id="{00942AA1-45C0-4EB1-0E94-55358DAE3EAA}"/>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9">
              <a:extLst>
                <a:ext uri="{FF2B5EF4-FFF2-40B4-BE49-F238E27FC236}">
                  <a16:creationId xmlns:a16="http://schemas.microsoft.com/office/drawing/2014/main" id="{226F645E-DA5E-669D-57F4-6EC550A10B64}"/>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0">
              <a:extLst>
                <a:ext uri="{FF2B5EF4-FFF2-40B4-BE49-F238E27FC236}">
                  <a16:creationId xmlns:a16="http://schemas.microsoft.com/office/drawing/2014/main" id="{56DFF971-9B31-7E6E-5CB7-A010EAC98F9E}"/>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1">
              <a:extLst>
                <a:ext uri="{FF2B5EF4-FFF2-40B4-BE49-F238E27FC236}">
                  <a16:creationId xmlns:a16="http://schemas.microsoft.com/office/drawing/2014/main" id="{0DA91068-87FD-671F-A7F3-707C30089385}"/>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2">
              <a:extLst>
                <a:ext uri="{FF2B5EF4-FFF2-40B4-BE49-F238E27FC236}">
                  <a16:creationId xmlns:a16="http://schemas.microsoft.com/office/drawing/2014/main" id="{EDE641A3-B0FA-05E7-B563-FE1ED19972DE}"/>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3">
              <a:extLst>
                <a:ext uri="{FF2B5EF4-FFF2-40B4-BE49-F238E27FC236}">
                  <a16:creationId xmlns:a16="http://schemas.microsoft.com/office/drawing/2014/main" id="{2418A547-D000-75E2-EEAA-082FBEAD4DD4}"/>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14">
              <a:extLst>
                <a:ext uri="{FF2B5EF4-FFF2-40B4-BE49-F238E27FC236}">
                  <a16:creationId xmlns:a16="http://schemas.microsoft.com/office/drawing/2014/main" id="{737A0F41-CC9A-C282-9F84-6B10FF19C96E}"/>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15">
              <a:extLst>
                <a:ext uri="{FF2B5EF4-FFF2-40B4-BE49-F238E27FC236}">
                  <a16:creationId xmlns:a16="http://schemas.microsoft.com/office/drawing/2014/main" id="{6FDE138F-D112-7E9C-7F37-4F187B11E8C8}"/>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Freeform 16">
              <a:extLst>
                <a:ext uri="{FF2B5EF4-FFF2-40B4-BE49-F238E27FC236}">
                  <a16:creationId xmlns:a16="http://schemas.microsoft.com/office/drawing/2014/main" id="{093A4A49-B0ED-3595-9678-8C102ED9054B}"/>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17">
              <a:extLst>
                <a:ext uri="{FF2B5EF4-FFF2-40B4-BE49-F238E27FC236}">
                  <a16:creationId xmlns:a16="http://schemas.microsoft.com/office/drawing/2014/main" id="{8D9CE7C5-F74B-9816-5910-5C4B13DB765F}"/>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18">
              <a:extLst>
                <a:ext uri="{FF2B5EF4-FFF2-40B4-BE49-F238E27FC236}">
                  <a16:creationId xmlns:a16="http://schemas.microsoft.com/office/drawing/2014/main" id="{419AEC05-6118-D10B-1D9A-B4CD10FF9454}"/>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19">
              <a:extLst>
                <a:ext uri="{FF2B5EF4-FFF2-40B4-BE49-F238E27FC236}">
                  <a16:creationId xmlns:a16="http://schemas.microsoft.com/office/drawing/2014/main" id="{53745958-09A8-E305-7E55-791CB825DADD}"/>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0">
              <a:extLst>
                <a:ext uri="{FF2B5EF4-FFF2-40B4-BE49-F238E27FC236}">
                  <a16:creationId xmlns:a16="http://schemas.microsoft.com/office/drawing/2014/main" id="{B17A3468-D650-99A7-EDC9-57DEFDCAD82F}"/>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1">
              <a:extLst>
                <a:ext uri="{FF2B5EF4-FFF2-40B4-BE49-F238E27FC236}">
                  <a16:creationId xmlns:a16="http://schemas.microsoft.com/office/drawing/2014/main" id="{CA4E43AB-46F6-BCE1-BB35-978096DE149A}"/>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2">
              <a:extLst>
                <a:ext uri="{FF2B5EF4-FFF2-40B4-BE49-F238E27FC236}">
                  <a16:creationId xmlns:a16="http://schemas.microsoft.com/office/drawing/2014/main" id="{36D15FF1-C373-366B-D858-562299B6C74E}"/>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3">
              <a:extLst>
                <a:ext uri="{FF2B5EF4-FFF2-40B4-BE49-F238E27FC236}">
                  <a16:creationId xmlns:a16="http://schemas.microsoft.com/office/drawing/2014/main" id="{C4E38B56-6837-9705-572C-4EBCB6C33ACE}"/>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4">
              <a:extLst>
                <a:ext uri="{FF2B5EF4-FFF2-40B4-BE49-F238E27FC236}">
                  <a16:creationId xmlns:a16="http://schemas.microsoft.com/office/drawing/2014/main" id="{CD20F272-0B11-221E-FFBD-40359C6041D8}"/>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5">
              <a:extLst>
                <a:ext uri="{FF2B5EF4-FFF2-40B4-BE49-F238E27FC236}">
                  <a16:creationId xmlns:a16="http://schemas.microsoft.com/office/drawing/2014/main" id="{8A46C68A-B5EA-98E7-3256-D83F17037C8C}"/>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
              <a:extLst>
                <a:ext uri="{FF2B5EF4-FFF2-40B4-BE49-F238E27FC236}">
                  <a16:creationId xmlns:a16="http://schemas.microsoft.com/office/drawing/2014/main" id="{E6F0C954-3C0E-C555-9232-061D38C21B22}"/>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7">
              <a:extLst>
                <a:ext uri="{FF2B5EF4-FFF2-40B4-BE49-F238E27FC236}">
                  <a16:creationId xmlns:a16="http://schemas.microsoft.com/office/drawing/2014/main" id="{1EED85B7-7888-0B9C-3197-A3F65C0F4821}"/>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8">
              <a:extLst>
                <a:ext uri="{FF2B5EF4-FFF2-40B4-BE49-F238E27FC236}">
                  <a16:creationId xmlns:a16="http://schemas.microsoft.com/office/drawing/2014/main" id="{5411B2F4-AC0A-56C1-3A9F-C40DD7676C46}"/>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9">
              <a:extLst>
                <a:ext uri="{FF2B5EF4-FFF2-40B4-BE49-F238E27FC236}">
                  <a16:creationId xmlns:a16="http://schemas.microsoft.com/office/drawing/2014/main" id="{531A0E8B-8C4B-D7D1-5E3E-D3DE1269BE79}"/>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30">
              <a:extLst>
                <a:ext uri="{FF2B5EF4-FFF2-40B4-BE49-F238E27FC236}">
                  <a16:creationId xmlns:a16="http://schemas.microsoft.com/office/drawing/2014/main" id="{201E1E07-B86B-DBA3-537F-BCF7D3C84AAF}"/>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31">
              <a:extLst>
                <a:ext uri="{FF2B5EF4-FFF2-40B4-BE49-F238E27FC236}">
                  <a16:creationId xmlns:a16="http://schemas.microsoft.com/office/drawing/2014/main" id="{64C77CA1-CE46-4906-A5E3-9700F4BC9483}"/>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32">
              <a:extLst>
                <a:ext uri="{FF2B5EF4-FFF2-40B4-BE49-F238E27FC236}">
                  <a16:creationId xmlns:a16="http://schemas.microsoft.com/office/drawing/2014/main" id="{FB7FCB73-A2A5-4CC5-F385-61F379271D39}"/>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33">
              <a:extLst>
                <a:ext uri="{FF2B5EF4-FFF2-40B4-BE49-F238E27FC236}">
                  <a16:creationId xmlns:a16="http://schemas.microsoft.com/office/drawing/2014/main" id="{2E625158-CEBC-221D-3210-D735B5466E47}"/>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34">
              <a:extLst>
                <a:ext uri="{FF2B5EF4-FFF2-40B4-BE49-F238E27FC236}">
                  <a16:creationId xmlns:a16="http://schemas.microsoft.com/office/drawing/2014/main" id="{867A2868-0AA3-6C67-09E8-18E94A19FAC1}"/>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35">
              <a:extLst>
                <a:ext uri="{FF2B5EF4-FFF2-40B4-BE49-F238E27FC236}">
                  <a16:creationId xmlns:a16="http://schemas.microsoft.com/office/drawing/2014/main" id="{ACD066CB-8C5D-CEC9-0C63-3539892C9DD9}"/>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36">
              <a:extLst>
                <a:ext uri="{FF2B5EF4-FFF2-40B4-BE49-F238E27FC236}">
                  <a16:creationId xmlns:a16="http://schemas.microsoft.com/office/drawing/2014/main" id="{809547EE-41AE-7258-95A4-0A8F6FE4F6AB}"/>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37">
              <a:extLst>
                <a:ext uri="{FF2B5EF4-FFF2-40B4-BE49-F238E27FC236}">
                  <a16:creationId xmlns:a16="http://schemas.microsoft.com/office/drawing/2014/main" id="{6075EAB2-07CD-FF18-3BE9-10EF327ACEEF}"/>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38">
              <a:extLst>
                <a:ext uri="{FF2B5EF4-FFF2-40B4-BE49-F238E27FC236}">
                  <a16:creationId xmlns:a16="http://schemas.microsoft.com/office/drawing/2014/main" id="{B43C5D03-99BA-B22D-C22B-A76ED1A1C93E}"/>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39">
              <a:extLst>
                <a:ext uri="{FF2B5EF4-FFF2-40B4-BE49-F238E27FC236}">
                  <a16:creationId xmlns:a16="http://schemas.microsoft.com/office/drawing/2014/main" id="{65BB04D7-F050-055F-30D8-67D5379D5DBC}"/>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40">
              <a:extLst>
                <a:ext uri="{FF2B5EF4-FFF2-40B4-BE49-F238E27FC236}">
                  <a16:creationId xmlns:a16="http://schemas.microsoft.com/office/drawing/2014/main" id="{B40A09CA-3404-744D-29E6-A7BA3B9252BC}"/>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41">
              <a:extLst>
                <a:ext uri="{FF2B5EF4-FFF2-40B4-BE49-F238E27FC236}">
                  <a16:creationId xmlns:a16="http://schemas.microsoft.com/office/drawing/2014/main" id="{F640A3BA-AF56-4EDE-B6A7-A75782472D52}"/>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42">
              <a:extLst>
                <a:ext uri="{FF2B5EF4-FFF2-40B4-BE49-F238E27FC236}">
                  <a16:creationId xmlns:a16="http://schemas.microsoft.com/office/drawing/2014/main" id="{EBE7C9EC-E789-865B-FA1C-5E9471E54260}"/>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43">
              <a:extLst>
                <a:ext uri="{FF2B5EF4-FFF2-40B4-BE49-F238E27FC236}">
                  <a16:creationId xmlns:a16="http://schemas.microsoft.com/office/drawing/2014/main" id="{D798276B-F96C-0544-EFAC-E34A1FBF3B7A}"/>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44">
              <a:extLst>
                <a:ext uri="{FF2B5EF4-FFF2-40B4-BE49-F238E27FC236}">
                  <a16:creationId xmlns:a16="http://schemas.microsoft.com/office/drawing/2014/main" id="{62FCB8F1-7616-EE48-106C-A18EE7D7F513}"/>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45">
              <a:extLst>
                <a:ext uri="{FF2B5EF4-FFF2-40B4-BE49-F238E27FC236}">
                  <a16:creationId xmlns:a16="http://schemas.microsoft.com/office/drawing/2014/main" id="{9B002AB9-192A-26FF-58E0-AC7BCEE7B970}"/>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46">
              <a:extLst>
                <a:ext uri="{FF2B5EF4-FFF2-40B4-BE49-F238E27FC236}">
                  <a16:creationId xmlns:a16="http://schemas.microsoft.com/office/drawing/2014/main" id="{1E5B025B-298C-3977-0276-4EAA57F90024}"/>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47">
              <a:extLst>
                <a:ext uri="{FF2B5EF4-FFF2-40B4-BE49-F238E27FC236}">
                  <a16:creationId xmlns:a16="http://schemas.microsoft.com/office/drawing/2014/main" id="{AC5390DF-A6C3-447F-2B0F-8AB05C6017D1}"/>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48">
              <a:extLst>
                <a:ext uri="{FF2B5EF4-FFF2-40B4-BE49-F238E27FC236}">
                  <a16:creationId xmlns:a16="http://schemas.microsoft.com/office/drawing/2014/main" id="{79CB2A38-FFA2-AC89-97E1-327E7C7DB68E}"/>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49">
              <a:extLst>
                <a:ext uri="{FF2B5EF4-FFF2-40B4-BE49-F238E27FC236}">
                  <a16:creationId xmlns:a16="http://schemas.microsoft.com/office/drawing/2014/main" id="{5917A52A-E73D-49C6-EC31-C396D1CFAD65}"/>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50">
              <a:extLst>
                <a:ext uri="{FF2B5EF4-FFF2-40B4-BE49-F238E27FC236}">
                  <a16:creationId xmlns:a16="http://schemas.microsoft.com/office/drawing/2014/main" id="{F76426BC-AC64-6F16-3E43-35D92FD0B994}"/>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51">
              <a:extLst>
                <a:ext uri="{FF2B5EF4-FFF2-40B4-BE49-F238E27FC236}">
                  <a16:creationId xmlns:a16="http://schemas.microsoft.com/office/drawing/2014/main" id="{57C55F73-5169-4660-6046-2121F7347779}"/>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extLst>
      <p:ext uri="{BB962C8B-B14F-4D97-AF65-F5344CB8AC3E}">
        <p14:creationId xmlns:p14="http://schemas.microsoft.com/office/powerpoint/2010/main" val="31306294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E08447E-A2DF-AAD2-9950-2BA3EFD4D367}"/>
              </a:ext>
            </a:extLst>
          </p:cNvPr>
          <p:cNvSpPr>
            <a:spLocks noGrp="1"/>
          </p:cNvSpPr>
          <p:nvPr/>
        </p:nvSpPr>
        <p:spPr>
          <a:xfrm>
            <a:off x="1009650" y="1059181"/>
            <a:ext cx="7124699" cy="3497580"/>
          </a:xfrm>
          <a:prstGeom prst="rect">
            <a:avLst/>
          </a:prstGeom>
          <a:solidFill>
            <a:schemeClr val="bg1"/>
          </a:solidFill>
          <a:ln w="57150">
            <a:solidFill>
              <a:schemeClr val="accent5"/>
            </a:solidFill>
          </a:ln>
          <a:effectLst>
            <a:glow rad="101600">
              <a:schemeClr val="accent3">
                <a:satMod val="175000"/>
                <a:alpha val="40000"/>
              </a:schemeClr>
            </a:glow>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Ngày</a:t>
            </a:r>
            <a:r>
              <a:rPr lang="en-US" sz="1600" dirty="0">
                <a:latin typeface="Arial" panose="020B0604020202020204" pitchFamily="34" charset="0"/>
                <a:cs typeface="Arial" panose="020B0604020202020204" pitchFamily="34" charset="0"/>
              </a:rPr>
              <a:t> 10/11/2021, </a:t>
            </a:r>
            <a:r>
              <a:rPr lang="en-US" sz="1600" dirty="0" err="1">
                <a:latin typeface="Arial" panose="020B0604020202020204" pitchFamily="34" charset="0"/>
                <a:cs typeface="Arial" panose="020B0604020202020204" pitchFamily="34" charset="0"/>
              </a:rPr>
              <a:t>Công</a:t>
            </a:r>
            <a:r>
              <a:rPr lang="en-US" sz="1600" dirty="0">
                <a:latin typeface="Arial" panose="020B0604020202020204" pitchFamily="34" charset="0"/>
                <a:cs typeface="Arial" panose="020B0604020202020204" pitchFamily="34" charset="0"/>
              </a:rPr>
              <a:t> an TP. V, </a:t>
            </a:r>
            <a:r>
              <a:rPr lang="en-US" sz="1600" dirty="0" err="1">
                <a:latin typeface="Arial" panose="020B0604020202020204" pitchFamily="34" charset="0"/>
                <a:cs typeface="Arial" panose="020B0604020202020204" pitchFamily="34" charset="0"/>
              </a:rPr>
              <a:t>tỉnh</a:t>
            </a:r>
            <a:r>
              <a:rPr lang="en-US" sz="1600" dirty="0">
                <a:latin typeface="Arial" panose="020B0604020202020204" pitchFamily="34" charset="0"/>
                <a:cs typeface="Arial" panose="020B0604020202020204" pitchFamily="34" charset="0"/>
              </a:rPr>
              <a:t> N </a:t>
            </a:r>
            <a:r>
              <a:rPr lang="vi-VN" sz="1600" dirty="0">
                <a:latin typeface="Arial" panose="020B0604020202020204" pitchFamily="34" charset="0"/>
                <a:cs typeface="Arial" panose="020B0604020202020204" pitchFamily="34" charset="0"/>
              </a:rPr>
              <a:t>đã ra quyết định khởi tố vụ án, khởi tố 24 bị can về các tội danh đánh bạc và cho vay lãi nặng trong giao dịch dân sự, làm rõ số tiền đánh bạc hơn 1</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500 tỉ đồng. Trước đó, vào khoảng tháng 9</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2021, Công an TP. </a:t>
            </a:r>
            <a:r>
              <a:rPr lang="en-US" sz="1600" dirty="0">
                <a:latin typeface="Arial" panose="020B0604020202020204" pitchFamily="34" charset="0"/>
                <a:cs typeface="Arial" panose="020B0604020202020204" pitchFamily="34" charset="0"/>
              </a:rPr>
              <a:t>V</a:t>
            </a:r>
            <a:r>
              <a:rPr lang="vi-VN" sz="1600" dirty="0">
                <a:latin typeface="Arial" panose="020B0604020202020204" pitchFamily="34" charset="0"/>
                <a:cs typeface="Arial" panose="020B0604020202020204" pitchFamily="34" charset="0"/>
              </a:rPr>
              <a:t> phát hiện trên địa bàn tỉnh N có đường dây cho vay nặng lãi, tổ chức đánh bạc, dưới hình thức cá độ bóng đá.</a:t>
            </a:r>
            <a:r>
              <a:rPr lang="en-US" sz="1600" dirty="0">
                <a:latin typeface="Arial" panose="020B0604020202020204" pitchFamily="34" charset="0"/>
                <a:cs typeface="Arial" panose="020B0604020202020204" pitchFamily="34" charset="0"/>
              </a:rPr>
              <a:t> Qua </a:t>
            </a:r>
            <a:r>
              <a:rPr lang="en-US" sz="1600" dirty="0" err="1">
                <a:latin typeface="Arial" panose="020B0604020202020204" pitchFamily="34" charset="0"/>
                <a:cs typeface="Arial" panose="020B0604020202020204" pitchFamily="34" charset="0"/>
              </a:rPr>
              <a:t>quá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trình</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điều tra, công an xác định Nguyễn </a:t>
            </a:r>
            <a:r>
              <a:rPr lang="en-US" sz="1600" dirty="0">
                <a:latin typeface="Arial" panose="020B0604020202020204" pitchFamily="34" charset="0"/>
                <a:cs typeface="Arial" panose="020B0604020202020204" pitchFamily="34" charset="0"/>
              </a:rPr>
              <a:t>T </a:t>
            </a:r>
            <a:r>
              <a:rPr lang="vi-VN"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sinh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năm</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1990) trú tại xã </a:t>
            </a:r>
            <a:r>
              <a:rPr lang="en-US" sz="1600" dirty="0">
                <a:latin typeface="Arial" panose="020B0604020202020204" pitchFamily="34" charset="0"/>
                <a:cs typeface="Arial" panose="020B0604020202020204" pitchFamily="34" charset="0"/>
              </a:rPr>
              <a:t>X</a:t>
            </a:r>
            <a:r>
              <a:rPr lang="vi-VN" sz="1600" dirty="0">
                <a:latin typeface="Arial" panose="020B0604020202020204" pitchFamily="34" charset="0"/>
                <a:cs typeface="Arial" panose="020B0604020202020204" pitchFamily="34" charset="0"/>
              </a:rPr>
              <a:t>, huyện </a:t>
            </a:r>
            <a:r>
              <a:rPr lang="en-US" sz="1600" dirty="0">
                <a:latin typeface="Arial" panose="020B0604020202020204" pitchFamily="34" charset="0"/>
                <a:cs typeface="Arial" panose="020B0604020202020204" pitchFamily="34" charset="0"/>
              </a:rPr>
              <a:t>K</a:t>
            </a:r>
            <a:r>
              <a:rPr lang="vi-VN" sz="1600" dirty="0">
                <a:latin typeface="Arial" panose="020B0604020202020204" pitchFamily="34" charset="0"/>
                <a:cs typeface="Arial" panose="020B0604020202020204" pitchFamily="34" charset="0"/>
              </a:rPr>
              <a:t> là kẻ cầm đầu đường dây đánh bạc bằng hình thức cá độ bóng đá.</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Dưới trướng của </a:t>
            </a:r>
            <a:r>
              <a:rPr lang="en-US" sz="1600" dirty="0">
                <a:latin typeface="Arial" panose="020B0604020202020204" pitchFamily="34" charset="0"/>
                <a:cs typeface="Arial" panose="020B0604020202020204" pitchFamily="34" charset="0"/>
              </a:rPr>
              <a:t>T</a:t>
            </a:r>
            <a:r>
              <a:rPr lang="vi-VN" sz="1600" dirty="0">
                <a:latin typeface="Arial" panose="020B0604020202020204" pitchFamily="34" charset="0"/>
                <a:cs typeface="Arial" panose="020B0604020202020204" pitchFamily="34" charset="0"/>
              </a:rPr>
              <a:t> có 11 đối tượng trú ở </a:t>
            </a:r>
            <a:r>
              <a:rPr lang="en-US" sz="1600" dirty="0" err="1">
                <a:latin typeface="Arial" panose="020B0604020202020204" pitchFamily="34" charset="0"/>
                <a:cs typeface="Arial" panose="020B0604020202020204" pitchFamily="34" charset="0"/>
              </a:rPr>
              <a:t>tỉnh</a:t>
            </a:r>
            <a:r>
              <a:rPr lang="en-US" sz="1600" dirty="0">
                <a:latin typeface="Arial" panose="020B0604020202020204" pitchFamily="34" charset="0"/>
                <a:cs typeface="Arial" panose="020B0604020202020204" pitchFamily="34" charset="0"/>
              </a:rPr>
              <a:t> H, </a:t>
            </a:r>
            <a:r>
              <a:rPr lang="vi-VN" sz="1600" dirty="0">
                <a:latin typeface="Arial" panose="020B0604020202020204" pitchFamily="34" charset="0"/>
                <a:cs typeface="Arial" panose="020B0604020202020204" pitchFamily="34" charset="0"/>
              </a:rPr>
              <a:t>là đại lý cấp dưới và con bạc tham gia cá cược trực tiếp. Sau thời gian theo dõi, đến ngày 14</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/2021</a:t>
            </a:r>
            <a:r>
              <a:rPr lang="vi-VN" sz="1600" dirty="0">
                <a:latin typeface="Arial" panose="020B0604020202020204" pitchFamily="34" charset="0"/>
                <a:cs typeface="Arial" panose="020B0604020202020204" pitchFamily="34" charset="0"/>
              </a:rPr>
              <a:t>, cơ quan công an đã tiến hành khám xét khẩn cấp đối với 14 đối tượng về hành vi </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Tổ chức đánh bạc</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Đánh bạc</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 dưới hình thức cá độ bóng đá và </a:t>
            </a:r>
            <a:r>
              <a:rPr lang="en-US" sz="1600" dirty="0">
                <a:latin typeface="Arial" panose="020B0604020202020204" pitchFamily="34" charset="0"/>
                <a:cs typeface="Arial" panose="020B0604020202020204" pitchFamily="34" charset="0"/>
              </a:rPr>
              <a:t>c</a:t>
            </a:r>
            <a:r>
              <a:rPr lang="vi-VN" sz="1600" dirty="0">
                <a:latin typeface="Arial" panose="020B0604020202020204" pitchFamily="34" charset="0"/>
                <a:cs typeface="Arial" panose="020B0604020202020204" pitchFamily="34" charset="0"/>
              </a:rPr>
              <a:t>ho vay lãi nặng trong giao dịch dân </a:t>
            </a:r>
            <a:r>
              <a:rPr lang="vi-VN" sz="1600" dirty="0" err="1">
                <a:latin typeface="Arial" panose="020B0604020202020204" pitchFamily="34" charset="0"/>
                <a:cs typeface="Arial" panose="020B0604020202020204" pitchFamily="34" charset="0"/>
              </a:rPr>
              <a:t>sự</a:t>
            </a:r>
            <a:r>
              <a:rPr lang="vi-VN" sz="16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30457DBE-B598-65A8-C001-46DD37163786}"/>
              </a:ext>
            </a:extLst>
          </p:cNvPr>
          <p:cNvSpPr txBox="1"/>
          <p:nvPr/>
        </p:nvSpPr>
        <p:spPr>
          <a:xfrm>
            <a:off x="3489111" y="33939"/>
            <a:ext cx="2361015" cy="646331"/>
          </a:xfrm>
          <a:prstGeom prst="rect">
            <a:avLst/>
          </a:prstGeom>
          <a:noFill/>
        </p:spPr>
        <p:txBody>
          <a:bodyPr wrap="square">
            <a:spAutoFit/>
          </a:bodyPr>
          <a:lstStyle/>
          <a:p>
            <a:pPr marL="0" indent="0">
              <a:buNone/>
            </a:pPr>
            <a:r>
              <a:rPr lang="en-US" sz="3600" b="1" dirty="0" err="1">
                <a:solidFill>
                  <a:schemeClr val="bg1"/>
                </a:solidFill>
                <a:latin typeface="SVN-Comic Sans MS" panose="02040603050506020204" pitchFamily="18" charset="0"/>
                <a:cs typeface="Arial" panose="020B0604020202020204" pitchFamily="34" charset="0"/>
              </a:rPr>
              <a:t>Thông</a:t>
            </a:r>
            <a:r>
              <a:rPr lang="en-US" sz="3600" b="1" dirty="0">
                <a:solidFill>
                  <a:schemeClr val="bg1"/>
                </a:solidFill>
                <a:latin typeface="SVN-Comic Sans MS" panose="02040603050506020204" pitchFamily="18" charset="0"/>
                <a:cs typeface="Arial" panose="020B0604020202020204" pitchFamily="34" charset="0"/>
              </a:rPr>
              <a:t> tin 2</a:t>
            </a:r>
          </a:p>
        </p:txBody>
      </p:sp>
      <p:grpSp>
        <p:nvGrpSpPr>
          <p:cNvPr id="7" name="Group 6">
            <a:extLst>
              <a:ext uri="{FF2B5EF4-FFF2-40B4-BE49-F238E27FC236}">
                <a16:creationId xmlns:a16="http://schemas.microsoft.com/office/drawing/2014/main" id="{9757308A-A804-B786-C8C6-FD1705D263AB}"/>
              </a:ext>
            </a:extLst>
          </p:cNvPr>
          <p:cNvGrpSpPr>
            <a:grpSpLocks noChangeAspect="1"/>
          </p:cNvGrpSpPr>
          <p:nvPr/>
        </p:nvGrpSpPr>
        <p:grpSpPr bwMode="auto">
          <a:xfrm>
            <a:off x="2717579" y="-94223"/>
            <a:ext cx="3876481" cy="853248"/>
            <a:chOff x="2403" y="187"/>
            <a:chExt cx="3090" cy="808"/>
          </a:xfrm>
          <a:solidFill>
            <a:srgbClr val="1F1201"/>
          </a:solidFill>
        </p:grpSpPr>
        <p:sp>
          <p:nvSpPr>
            <p:cNvPr id="8" name="Freeform 5">
              <a:extLst>
                <a:ext uri="{FF2B5EF4-FFF2-40B4-BE49-F238E27FC236}">
                  <a16:creationId xmlns:a16="http://schemas.microsoft.com/office/drawing/2014/main" id="{E2F3A79F-266F-690F-6024-72A9D7694C41}"/>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Freeform 6">
              <a:extLst>
                <a:ext uri="{FF2B5EF4-FFF2-40B4-BE49-F238E27FC236}">
                  <a16:creationId xmlns:a16="http://schemas.microsoft.com/office/drawing/2014/main" id="{7421B1C1-5F03-5A7A-5826-34ADF0AA8184}"/>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Freeform 7">
              <a:extLst>
                <a:ext uri="{FF2B5EF4-FFF2-40B4-BE49-F238E27FC236}">
                  <a16:creationId xmlns:a16="http://schemas.microsoft.com/office/drawing/2014/main" id="{5B68C7F7-F264-D60E-3489-5FF612D09BCE}"/>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8">
              <a:extLst>
                <a:ext uri="{FF2B5EF4-FFF2-40B4-BE49-F238E27FC236}">
                  <a16:creationId xmlns:a16="http://schemas.microsoft.com/office/drawing/2014/main" id="{66265974-2DF7-4976-DCA3-56875A10D47A}"/>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9">
              <a:extLst>
                <a:ext uri="{FF2B5EF4-FFF2-40B4-BE49-F238E27FC236}">
                  <a16:creationId xmlns:a16="http://schemas.microsoft.com/office/drawing/2014/main" id="{83E1E8A4-84DF-8CD0-F106-184F2D49B444}"/>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0">
              <a:extLst>
                <a:ext uri="{FF2B5EF4-FFF2-40B4-BE49-F238E27FC236}">
                  <a16:creationId xmlns:a16="http://schemas.microsoft.com/office/drawing/2014/main" id="{1E522BA4-C3BE-2BE8-2941-A58F067717CD}"/>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1">
              <a:extLst>
                <a:ext uri="{FF2B5EF4-FFF2-40B4-BE49-F238E27FC236}">
                  <a16:creationId xmlns:a16="http://schemas.microsoft.com/office/drawing/2014/main" id="{CB11D9D5-B8F8-47B8-E69B-4BC4B096ED88}"/>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2">
              <a:extLst>
                <a:ext uri="{FF2B5EF4-FFF2-40B4-BE49-F238E27FC236}">
                  <a16:creationId xmlns:a16="http://schemas.microsoft.com/office/drawing/2014/main" id="{D493FE16-FB61-B92E-6B43-D2223D69E458}"/>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3">
              <a:extLst>
                <a:ext uri="{FF2B5EF4-FFF2-40B4-BE49-F238E27FC236}">
                  <a16:creationId xmlns:a16="http://schemas.microsoft.com/office/drawing/2014/main" id="{A2D67438-3800-F182-FA21-CBB09C23F026}"/>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4">
              <a:extLst>
                <a:ext uri="{FF2B5EF4-FFF2-40B4-BE49-F238E27FC236}">
                  <a16:creationId xmlns:a16="http://schemas.microsoft.com/office/drawing/2014/main" id="{5B92E067-2223-23BE-2908-5F308AEE7D2E}"/>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5">
              <a:extLst>
                <a:ext uri="{FF2B5EF4-FFF2-40B4-BE49-F238E27FC236}">
                  <a16:creationId xmlns:a16="http://schemas.microsoft.com/office/drawing/2014/main" id="{40E91270-8F5D-427A-9DF8-E64CA909320F}"/>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16">
              <a:extLst>
                <a:ext uri="{FF2B5EF4-FFF2-40B4-BE49-F238E27FC236}">
                  <a16:creationId xmlns:a16="http://schemas.microsoft.com/office/drawing/2014/main" id="{6FAD55FB-3360-9F72-BF8C-0712527D170E}"/>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17">
              <a:extLst>
                <a:ext uri="{FF2B5EF4-FFF2-40B4-BE49-F238E27FC236}">
                  <a16:creationId xmlns:a16="http://schemas.microsoft.com/office/drawing/2014/main" id="{AF64E29E-13B2-9333-663B-30307CC16C36}"/>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Freeform 18">
              <a:extLst>
                <a:ext uri="{FF2B5EF4-FFF2-40B4-BE49-F238E27FC236}">
                  <a16:creationId xmlns:a16="http://schemas.microsoft.com/office/drawing/2014/main" id="{D0C18F40-655C-E7B1-4ED0-7EF2B846CDF8}"/>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19">
              <a:extLst>
                <a:ext uri="{FF2B5EF4-FFF2-40B4-BE49-F238E27FC236}">
                  <a16:creationId xmlns:a16="http://schemas.microsoft.com/office/drawing/2014/main" id="{EA505B07-9630-CCA9-997D-BA6B7A320A79}"/>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0">
              <a:extLst>
                <a:ext uri="{FF2B5EF4-FFF2-40B4-BE49-F238E27FC236}">
                  <a16:creationId xmlns:a16="http://schemas.microsoft.com/office/drawing/2014/main" id="{46A2D9F1-CE66-FDE4-E888-6695A9CD649F}"/>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1">
              <a:extLst>
                <a:ext uri="{FF2B5EF4-FFF2-40B4-BE49-F238E27FC236}">
                  <a16:creationId xmlns:a16="http://schemas.microsoft.com/office/drawing/2014/main" id="{02425C35-24F1-B3ED-FE2B-79E7C51C831A}"/>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2">
              <a:extLst>
                <a:ext uri="{FF2B5EF4-FFF2-40B4-BE49-F238E27FC236}">
                  <a16:creationId xmlns:a16="http://schemas.microsoft.com/office/drawing/2014/main" id="{9E23361A-057A-CE64-6B74-A177489CDA3E}"/>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3">
              <a:extLst>
                <a:ext uri="{FF2B5EF4-FFF2-40B4-BE49-F238E27FC236}">
                  <a16:creationId xmlns:a16="http://schemas.microsoft.com/office/drawing/2014/main" id="{2297E30E-2E3B-633A-F027-3E759F1CE592}"/>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4">
              <a:extLst>
                <a:ext uri="{FF2B5EF4-FFF2-40B4-BE49-F238E27FC236}">
                  <a16:creationId xmlns:a16="http://schemas.microsoft.com/office/drawing/2014/main" id="{63F893CB-731F-880F-C8AC-2AE37C26F162}"/>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
              <a:extLst>
                <a:ext uri="{FF2B5EF4-FFF2-40B4-BE49-F238E27FC236}">
                  <a16:creationId xmlns:a16="http://schemas.microsoft.com/office/drawing/2014/main" id="{CF4D71D4-2DFC-51D5-94B1-D136DAAA06E5}"/>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6">
              <a:extLst>
                <a:ext uri="{FF2B5EF4-FFF2-40B4-BE49-F238E27FC236}">
                  <a16:creationId xmlns:a16="http://schemas.microsoft.com/office/drawing/2014/main" id="{B4915EA4-B09B-E95F-FBCE-E95B541D9A2B}"/>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7">
              <a:extLst>
                <a:ext uri="{FF2B5EF4-FFF2-40B4-BE49-F238E27FC236}">
                  <a16:creationId xmlns:a16="http://schemas.microsoft.com/office/drawing/2014/main" id="{0F25CEBF-AC28-7992-FAF7-CC7DF18E11EC}"/>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8">
              <a:extLst>
                <a:ext uri="{FF2B5EF4-FFF2-40B4-BE49-F238E27FC236}">
                  <a16:creationId xmlns:a16="http://schemas.microsoft.com/office/drawing/2014/main" id="{FEF48D16-929C-7952-DBD5-9BC8BA705F4D}"/>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9">
              <a:extLst>
                <a:ext uri="{FF2B5EF4-FFF2-40B4-BE49-F238E27FC236}">
                  <a16:creationId xmlns:a16="http://schemas.microsoft.com/office/drawing/2014/main" id="{133AAC43-1CE6-72F7-D873-60492DAAA9ED}"/>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30">
              <a:extLst>
                <a:ext uri="{FF2B5EF4-FFF2-40B4-BE49-F238E27FC236}">
                  <a16:creationId xmlns:a16="http://schemas.microsoft.com/office/drawing/2014/main" id="{116FE0EB-B427-3FE5-5A87-13D73E9416E1}"/>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31">
              <a:extLst>
                <a:ext uri="{FF2B5EF4-FFF2-40B4-BE49-F238E27FC236}">
                  <a16:creationId xmlns:a16="http://schemas.microsoft.com/office/drawing/2014/main" id="{16E15D2B-378B-DB4A-B21A-561D75F792AF}"/>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32">
              <a:extLst>
                <a:ext uri="{FF2B5EF4-FFF2-40B4-BE49-F238E27FC236}">
                  <a16:creationId xmlns:a16="http://schemas.microsoft.com/office/drawing/2014/main" id="{79402827-88C8-44B2-0F53-866B4AB21C4B}"/>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33">
              <a:extLst>
                <a:ext uri="{FF2B5EF4-FFF2-40B4-BE49-F238E27FC236}">
                  <a16:creationId xmlns:a16="http://schemas.microsoft.com/office/drawing/2014/main" id="{7B04C635-7D37-43B4-23CD-31CABE79F96F}"/>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34">
              <a:extLst>
                <a:ext uri="{FF2B5EF4-FFF2-40B4-BE49-F238E27FC236}">
                  <a16:creationId xmlns:a16="http://schemas.microsoft.com/office/drawing/2014/main" id="{F14FE934-AB69-CB62-7BBC-5B308F55D409}"/>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35">
              <a:extLst>
                <a:ext uri="{FF2B5EF4-FFF2-40B4-BE49-F238E27FC236}">
                  <a16:creationId xmlns:a16="http://schemas.microsoft.com/office/drawing/2014/main" id="{7D82EE5F-4337-094B-5EED-6F4730DC6406}"/>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36">
              <a:extLst>
                <a:ext uri="{FF2B5EF4-FFF2-40B4-BE49-F238E27FC236}">
                  <a16:creationId xmlns:a16="http://schemas.microsoft.com/office/drawing/2014/main" id="{5967CB73-1F47-F31F-F945-75637944053A}"/>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37">
              <a:extLst>
                <a:ext uri="{FF2B5EF4-FFF2-40B4-BE49-F238E27FC236}">
                  <a16:creationId xmlns:a16="http://schemas.microsoft.com/office/drawing/2014/main" id="{E9193493-0207-C011-CD16-2867FE3DC2A3}"/>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38">
              <a:extLst>
                <a:ext uri="{FF2B5EF4-FFF2-40B4-BE49-F238E27FC236}">
                  <a16:creationId xmlns:a16="http://schemas.microsoft.com/office/drawing/2014/main" id="{352AB06B-4978-153B-719D-5F79A210EB42}"/>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39">
              <a:extLst>
                <a:ext uri="{FF2B5EF4-FFF2-40B4-BE49-F238E27FC236}">
                  <a16:creationId xmlns:a16="http://schemas.microsoft.com/office/drawing/2014/main" id="{1791DC99-9EC8-C2D3-DADA-CA251BE0415A}"/>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40">
              <a:extLst>
                <a:ext uri="{FF2B5EF4-FFF2-40B4-BE49-F238E27FC236}">
                  <a16:creationId xmlns:a16="http://schemas.microsoft.com/office/drawing/2014/main" id="{88B04D74-A988-2898-34BA-4C73B6F56054}"/>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41">
              <a:extLst>
                <a:ext uri="{FF2B5EF4-FFF2-40B4-BE49-F238E27FC236}">
                  <a16:creationId xmlns:a16="http://schemas.microsoft.com/office/drawing/2014/main" id="{D173D216-12DC-57B5-B995-7C3B23D4228B}"/>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42">
              <a:extLst>
                <a:ext uri="{FF2B5EF4-FFF2-40B4-BE49-F238E27FC236}">
                  <a16:creationId xmlns:a16="http://schemas.microsoft.com/office/drawing/2014/main" id="{F6C0ECA3-E2C5-8202-9915-8983B8D94BBE}"/>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43">
              <a:extLst>
                <a:ext uri="{FF2B5EF4-FFF2-40B4-BE49-F238E27FC236}">
                  <a16:creationId xmlns:a16="http://schemas.microsoft.com/office/drawing/2014/main" id="{BCEA1818-EAF2-93B2-425B-5E3D03284B6C}"/>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44">
              <a:extLst>
                <a:ext uri="{FF2B5EF4-FFF2-40B4-BE49-F238E27FC236}">
                  <a16:creationId xmlns:a16="http://schemas.microsoft.com/office/drawing/2014/main" id="{1FBD757D-42EF-E771-77B4-587AD18461E1}"/>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45">
              <a:extLst>
                <a:ext uri="{FF2B5EF4-FFF2-40B4-BE49-F238E27FC236}">
                  <a16:creationId xmlns:a16="http://schemas.microsoft.com/office/drawing/2014/main" id="{A80FAD46-4CFF-C557-48CB-590C77D8241B}"/>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46">
              <a:extLst>
                <a:ext uri="{FF2B5EF4-FFF2-40B4-BE49-F238E27FC236}">
                  <a16:creationId xmlns:a16="http://schemas.microsoft.com/office/drawing/2014/main" id="{44D30AE9-5214-15C6-7815-B3A0FC8DE6B1}"/>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47">
              <a:extLst>
                <a:ext uri="{FF2B5EF4-FFF2-40B4-BE49-F238E27FC236}">
                  <a16:creationId xmlns:a16="http://schemas.microsoft.com/office/drawing/2014/main" id="{7552D97F-229D-6F06-E9C8-096752E7F749}"/>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48">
              <a:extLst>
                <a:ext uri="{FF2B5EF4-FFF2-40B4-BE49-F238E27FC236}">
                  <a16:creationId xmlns:a16="http://schemas.microsoft.com/office/drawing/2014/main" id="{1522C2EC-85E2-4312-7358-356D35095D26}"/>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49">
              <a:extLst>
                <a:ext uri="{FF2B5EF4-FFF2-40B4-BE49-F238E27FC236}">
                  <a16:creationId xmlns:a16="http://schemas.microsoft.com/office/drawing/2014/main" id="{B34B9992-1B7C-81FB-2C0A-3302B4065B5D}"/>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50">
              <a:extLst>
                <a:ext uri="{FF2B5EF4-FFF2-40B4-BE49-F238E27FC236}">
                  <a16:creationId xmlns:a16="http://schemas.microsoft.com/office/drawing/2014/main" id="{1BAFF5C1-D429-AEE5-83C4-2F75E2617CC7}"/>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51">
              <a:extLst>
                <a:ext uri="{FF2B5EF4-FFF2-40B4-BE49-F238E27FC236}">
                  <a16:creationId xmlns:a16="http://schemas.microsoft.com/office/drawing/2014/main" id="{0E1A48F6-1B0B-F411-CCDD-4D56CBBD70A7}"/>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extLst>
      <p:ext uri="{BB962C8B-B14F-4D97-AF65-F5344CB8AC3E}">
        <p14:creationId xmlns:p14="http://schemas.microsoft.com/office/powerpoint/2010/main" val="2781450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Fun Games Classroom Kit by Slidesgo">
  <a:themeElements>
    <a:clrScheme name="Simple Light">
      <a:dk1>
        <a:srgbClr val="000000"/>
      </a:dk1>
      <a:lt1>
        <a:srgbClr val="FFFFFF"/>
      </a:lt1>
      <a:dk2>
        <a:srgbClr val="6D60BD"/>
      </a:dk2>
      <a:lt2>
        <a:srgbClr val="4B4095"/>
      </a:lt2>
      <a:accent1>
        <a:srgbClr val="ACA9F1"/>
      </a:accent1>
      <a:accent2>
        <a:srgbClr val="9393E5"/>
      </a:accent2>
      <a:accent3>
        <a:srgbClr val="FFD43F"/>
      </a:accent3>
      <a:accent4>
        <a:srgbClr val="FCA12D"/>
      </a:accent4>
      <a:accent5>
        <a:srgbClr val="F44336"/>
      </a:accent5>
      <a:accent6>
        <a:srgbClr val="674EA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1802</Words>
  <Application>Microsoft Office PowerPoint</Application>
  <PresentationFormat>On-screen Show (16:9)</PresentationFormat>
  <Paragraphs>89</Paragraphs>
  <Slides>25</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Montserrat ExtraBold</vt:lpstr>
      <vt:lpstr>Signika</vt:lpstr>
      <vt:lpstr>Open Sans</vt:lpstr>
      <vt:lpstr>Arial</vt:lpstr>
      <vt:lpstr>SVN-Comic Sans MS</vt:lpstr>
      <vt:lpstr>SVN-Internation</vt:lpstr>
      <vt:lpstr>SVN-Cookies</vt:lpstr>
      <vt:lpstr>Roboto</vt:lpstr>
      <vt:lpstr>Erica One</vt:lpstr>
      <vt:lpstr>Montserrat Medium</vt:lpstr>
      <vt:lpstr>Montserrat</vt:lpstr>
      <vt:lpstr>Wingdings</vt:lpstr>
      <vt:lpstr>SVN-Caprica Script</vt:lpstr>
      <vt:lpstr>Fun Games Classroom Kit by Slidesgo</vt:lpstr>
      <vt:lpstr>PHÒNG, CHỐNG  TỆ NẠN XÃ HỘI</vt:lpstr>
      <vt:lpstr>01</vt:lpstr>
      <vt:lpstr>HOẠT ĐỘNG 1</vt:lpstr>
      <vt:lpstr>PowerPoint Presentation</vt:lpstr>
      <vt:lpstr>PowerPoint Presentation</vt:lpstr>
      <vt:lpstr>HOẠT ĐỘNG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vt:lpstr>
      <vt:lpstr>PowerPoint Presentation</vt:lpstr>
      <vt:lpstr>PowerPoint Presentation</vt:lpstr>
      <vt:lpstr>PowerPoint Presentation</vt:lpstr>
      <vt:lpstr>PowerPoint Presentation</vt:lpstr>
      <vt:lpstr>PowerPoint Presentation</vt:lpstr>
      <vt:lpstr>HOẠT ĐỘNG 4</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CHỐNG TỆ NẠN XÃ HỘI</dc:title>
  <cp:lastModifiedBy>DUONG HUYNH GIANG</cp:lastModifiedBy>
  <cp:revision>16</cp:revision>
  <dcterms:modified xsi:type="dcterms:W3CDTF">2022-06-05T16:23:36Z</dcterms:modified>
</cp:coreProperties>
</file>