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7" r:id="rId3"/>
    <p:sldId id="289" r:id="rId4"/>
    <p:sldId id="310" r:id="rId5"/>
    <p:sldId id="328" r:id="rId6"/>
    <p:sldId id="329" r:id="rId7"/>
    <p:sldId id="325" r:id="rId8"/>
    <p:sldId id="330" r:id="rId9"/>
    <p:sldId id="312" r:id="rId10"/>
    <p:sldId id="313" r:id="rId11"/>
    <p:sldId id="315" r:id="rId12"/>
    <p:sldId id="332" r:id="rId13"/>
    <p:sldId id="339" r:id="rId14"/>
    <p:sldId id="333" r:id="rId15"/>
    <p:sldId id="334" r:id="rId16"/>
    <p:sldId id="326" r:id="rId17"/>
    <p:sldId id="335" r:id="rId18"/>
    <p:sldId id="336" r:id="rId19"/>
    <p:sldId id="337" r:id="rId20"/>
    <p:sldId id="327" r:id="rId21"/>
    <p:sldId id="322" r:id="rId22"/>
    <p:sldId id="338" r:id="rId23"/>
    <p:sldId id="27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72"/>
    <a:srgbClr val="FFCA96"/>
    <a:srgbClr val="FF8E9B"/>
    <a:srgbClr val="FEDCCE"/>
    <a:srgbClr val="FD845B"/>
    <a:srgbClr val="FF5655"/>
    <a:srgbClr val="FC8A5D"/>
    <a:srgbClr val="FAC370"/>
    <a:srgbClr val="D8966A"/>
    <a:srgbClr val="EB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58" y="-84"/>
      </p:cViewPr>
      <p:guideLst>
        <p:guide orient="horz" pos="2137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18" y="54"/>
      </p:cViewPr>
      <p:guideLst>
        <p:guide orient="horz" pos="28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2023/2/28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91193DA7-6F23-46ED-B7AF-4095EC41BAA2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BDAD656-AB8D-40F8-9F60-E378E4FEE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5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8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6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0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24330" b="36608"/>
          <a:stretch>
            <a:fillRect/>
          </a:stretch>
        </p:blipFill>
        <p:spPr>
          <a:xfrm>
            <a:off x="0" y="-247650"/>
            <a:ext cx="12192000" cy="710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28600"/>
            <a:ext cx="12192000" cy="729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58" y="-533400"/>
            <a:ext cx="13277757" cy="784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999317B-53F1-4EFF-9866-7E0C18D8ECEC}" type="datetimeFigureOut">
              <a:rPr lang="zh-CN" altLang="en-US" smtClean="0"/>
              <a:t>2023/2/28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0C1860B-F0A1-430B-ACE9-4E409B3050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3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microsoft.com/office/2007/relationships/hdphoto" Target="../media/hdphoto1.wdp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microsoft.com/office/2007/relationships/hdphoto" Target="../media/hdphoto14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microsoft.com/office/2007/relationships/hdphoto" Target="../media/hdphoto1.wdp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39892" y="80154"/>
            <a:ext cx="886635" cy="1213682"/>
            <a:chOff x="1795522" y="3189767"/>
            <a:chExt cx="886635" cy="121368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522" y="3189767"/>
              <a:ext cx="521395" cy="7777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024" y="3997517"/>
              <a:ext cx="272133" cy="405932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39" y="-111105"/>
            <a:ext cx="1133810" cy="1691266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 bwMode="auto">
          <a:xfrm>
            <a:off x="1931811" y="371189"/>
            <a:ext cx="1905000" cy="104775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2591" y="107886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599059" y="58399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2613" y="109402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504777" y="715063"/>
            <a:ext cx="1786532" cy="98259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1931811" y="2891242"/>
            <a:ext cx="9634510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NGUYÊN NHÂN, HẬU QUẢ CỦA TỆ NẠN XÃ HỘI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7" y="1418938"/>
            <a:ext cx="1520515" cy="226810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8249DDC4-4FB0-5C86-1D5C-8538BA3ACB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52" y="184597"/>
            <a:ext cx="1343536" cy="1066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8E7057-9FF3-9B0C-D201-837C4F3D63BF}"/>
              </a:ext>
            </a:extLst>
          </p:cNvPr>
          <p:cNvSpPr txBox="1"/>
          <p:nvPr/>
        </p:nvSpPr>
        <p:spPr>
          <a:xfrm>
            <a:off x="4413600" y="1194861"/>
            <a:ext cx="40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BD40220-CBE5-75AA-E557-652AFB362CC4}"/>
              </a:ext>
            </a:extLst>
          </p:cNvPr>
          <p:cNvSpPr txBox="1"/>
          <p:nvPr/>
        </p:nvSpPr>
        <p:spPr>
          <a:xfrm>
            <a:off x="5584452" y="1873774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5400" dirty="0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1BAD4FDD-63CA-539A-43E6-89CF216A9167}"/>
              </a:ext>
            </a:extLst>
          </p:cNvPr>
          <p:cNvSpPr txBox="1">
            <a:spLocks/>
          </p:cNvSpPr>
          <p:nvPr/>
        </p:nvSpPr>
        <p:spPr>
          <a:xfrm>
            <a:off x="267584" y="1789309"/>
            <a:ext cx="7135166" cy="4066742"/>
          </a:xfrm>
          <a:custGeom>
            <a:avLst/>
            <a:gdLst>
              <a:gd name="connsiteX0" fmla="*/ 677804 w 7135166"/>
              <a:gd name="connsiteY0" fmla="*/ 0 h 4066742"/>
              <a:gd name="connsiteX1" fmla="*/ 1204386 w 7135166"/>
              <a:gd name="connsiteY1" fmla="*/ 0 h 4066742"/>
              <a:gd name="connsiteX2" fmla="*/ 1962150 w 7135166"/>
              <a:gd name="connsiteY2" fmla="*/ 0 h 4066742"/>
              <a:gd name="connsiteX3" fmla="*/ 2546528 w 7135166"/>
              <a:gd name="connsiteY3" fmla="*/ 0 h 4066742"/>
              <a:gd name="connsiteX4" fmla="*/ 3188701 w 7135166"/>
              <a:gd name="connsiteY4" fmla="*/ 0 h 4066742"/>
              <a:gd name="connsiteX5" fmla="*/ 3946465 w 7135166"/>
              <a:gd name="connsiteY5" fmla="*/ 0 h 4066742"/>
              <a:gd name="connsiteX6" fmla="*/ 4588638 w 7135166"/>
              <a:gd name="connsiteY6" fmla="*/ 0 h 4066742"/>
              <a:gd name="connsiteX7" fmla="*/ 5346403 w 7135166"/>
              <a:gd name="connsiteY7" fmla="*/ 0 h 4066742"/>
              <a:gd name="connsiteX8" fmla="*/ 6457362 w 7135166"/>
              <a:gd name="connsiteY8" fmla="*/ 0 h 4066742"/>
              <a:gd name="connsiteX9" fmla="*/ 6796264 w 7135166"/>
              <a:gd name="connsiteY9" fmla="*/ 338902 h 4066742"/>
              <a:gd name="connsiteX10" fmla="*/ 7135166 w 7135166"/>
              <a:gd name="connsiteY10" fmla="*/ 677804 h 4066742"/>
              <a:gd name="connsiteX11" fmla="*/ 7135166 w 7135166"/>
              <a:gd name="connsiteY11" fmla="*/ 1253923 h 4066742"/>
              <a:gd name="connsiteX12" fmla="*/ 7135166 w 7135166"/>
              <a:gd name="connsiteY12" fmla="*/ 1897822 h 4066742"/>
              <a:gd name="connsiteX13" fmla="*/ 7135166 w 7135166"/>
              <a:gd name="connsiteY13" fmla="*/ 2575609 h 4066742"/>
              <a:gd name="connsiteX14" fmla="*/ 7135166 w 7135166"/>
              <a:gd name="connsiteY14" fmla="*/ 3185618 h 4066742"/>
              <a:gd name="connsiteX15" fmla="*/ 7135166 w 7135166"/>
              <a:gd name="connsiteY15" fmla="*/ 4066742 h 4066742"/>
              <a:gd name="connsiteX16" fmla="*/ 6629218 w 7135166"/>
              <a:gd name="connsiteY16" fmla="*/ 4066742 h 4066742"/>
              <a:gd name="connsiteX17" fmla="*/ 5837863 w 7135166"/>
              <a:gd name="connsiteY17" fmla="*/ 4066742 h 4066742"/>
              <a:gd name="connsiteX18" fmla="*/ 5117860 w 7135166"/>
              <a:gd name="connsiteY18" fmla="*/ 4066742 h 4066742"/>
              <a:gd name="connsiteX19" fmla="*/ 4611912 w 7135166"/>
              <a:gd name="connsiteY19" fmla="*/ 4066742 h 4066742"/>
              <a:gd name="connsiteX20" fmla="*/ 4177315 w 7135166"/>
              <a:gd name="connsiteY20" fmla="*/ 4066742 h 4066742"/>
              <a:gd name="connsiteX21" fmla="*/ 3671367 w 7135166"/>
              <a:gd name="connsiteY21" fmla="*/ 4066742 h 4066742"/>
              <a:gd name="connsiteX22" fmla="*/ 3165419 w 7135166"/>
              <a:gd name="connsiteY22" fmla="*/ 4066742 h 4066742"/>
              <a:gd name="connsiteX23" fmla="*/ 2659471 w 7135166"/>
              <a:gd name="connsiteY23" fmla="*/ 4066742 h 4066742"/>
              <a:gd name="connsiteX24" fmla="*/ 1868116 w 7135166"/>
              <a:gd name="connsiteY24" fmla="*/ 4066742 h 4066742"/>
              <a:gd name="connsiteX25" fmla="*/ 1433520 w 7135166"/>
              <a:gd name="connsiteY25" fmla="*/ 4066742 h 4066742"/>
              <a:gd name="connsiteX26" fmla="*/ 998923 w 7135166"/>
              <a:gd name="connsiteY26" fmla="*/ 4066742 h 4066742"/>
              <a:gd name="connsiteX27" fmla="*/ 0 w 7135166"/>
              <a:gd name="connsiteY27" fmla="*/ 4066742 h 4066742"/>
              <a:gd name="connsiteX28" fmla="*/ 0 w 7135166"/>
              <a:gd name="connsiteY28" fmla="*/ 3490623 h 4066742"/>
              <a:gd name="connsiteX29" fmla="*/ 0 w 7135166"/>
              <a:gd name="connsiteY29" fmla="*/ 2880614 h 4066742"/>
              <a:gd name="connsiteX30" fmla="*/ 0 w 7135166"/>
              <a:gd name="connsiteY30" fmla="*/ 2168937 h 4066742"/>
              <a:gd name="connsiteX31" fmla="*/ 0 w 7135166"/>
              <a:gd name="connsiteY31" fmla="*/ 1592817 h 4066742"/>
              <a:gd name="connsiteX32" fmla="*/ 0 w 7135166"/>
              <a:gd name="connsiteY32" fmla="*/ 677804 h 4066742"/>
              <a:gd name="connsiteX33" fmla="*/ 677804 w 7135166"/>
              <a:gd name="connsiteY33" fmla="*/ 0 h 40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35166" h="4066742" fill="none" extrusionOk="0">
                <a:moveTo>
                  <a:pt x="677804" y="0"/>
                </a:moveTo>
                <a:cubicBezTo>
                  <a:pt x="856282" y="9538"/>
                  <a:pt x="1007257" y="-19688"/>
                  <a:pt x="1204386" y="0"/>
                </a:cubicBezTo>
                <a:cubicBezTo>
                  <a:pt x="1401515" y="19688"/>
                  <a:pt x="1707669" y="10228"/>
                  <a:pt x="1962150" y="0"/>
                </a:cubicBezTo>
                <a:cubicBezTo>
                  <a:pt x="2216631" y="-10228"/>
                  <a:pt x="2267050" y="-28108"/>
                  <a:pt x="2546528" y="0"/>
                </a:cubicBezTo>
                <a:cubicBezTo>
                  <a:pt x="2826006" y="28108"/>
                  <a:pt x="2980876" y="12425"/>
                  <a:pt x="3188701" y="0"/>
                </a:cubicBezTo>
                <a:cubicBezTo>
                  <a:pt x="3396526" y="-12425"/>
                  <a:pt x="3627104" y="-9062"/>
                  <a:pt x="3946465" y="0"/>
                </a:cubicBezTo>
                <a:cubicBezTo>
                  <a:pt x="4265826" y="9062"/>
                  <a:pt x="4373675" y="-10557"/>
                  <a:pt x="4588638" y="0"/>
                </a:cubicBezTo>
                <a:cubicBezTo>
                  <a:pt x="4803601" y="10557"/>
                  <a:pt x="4999365" y="24332"/>
                  <a:pt x="5346403" y="0"/>
                </a:cubicBezTo>
                <a:cubicBezTo>
                  <a:pt x="5693441" y="-24332"/>
                  <a:pt x="5972506" y="52373"/>
                  <a:pt x="6457362" y="0"/>
                </a:cubicBezTo>
                <a:cubicBezTo>
                  <a:pt x="6597815" y="152039"/>
                  <a:pt x="6708350" y="273868"/>
                  <a:pt x="6796264" y="338902"/>
                </a:cubicBezTo>
                <a:cubicBezTo>
                  <a:pt x="6884178" y="403936"/>
                  <a:pt x="6982753" y="551832"/>
                  <a:pt x="7135166" y="677804"/>
                </a:cubicBezTo>
                <a:cubicBezTo>
                  <a:pt x="7114354" y="900466"/>
                  <a:pt x="7117246" y="1097510"/>
                  <a:pt x="7135166" y="1253923"/>
                </a:cubicBezTo>
                <a:cubicBezTo>
                  <a:pt x="7153086" y="1410336"/>
                  <a:pt x="7127044" y="1593820"/>
                  <a:pt x="7135166" y="1897822"/>
                </a:cubicBezTo>
                <a:cubicBezTo>
                  <a:pt x="7143288" y="2201824"/>
                  <a:pt x="7167832" y="2275649"/>
                  <a:pt x="7135166" y="2575609"/>
                </a:cubicBezTo>
                <a:cubicBezTo>
                  <a:pt x="7102500" y="2875569"/>
                  <a:pt x="7151071" y="2903004"/>
                  <a:pt x="7135166" y="3185618"/>
                </a:cubicBezTo>
                <a:cubicBezTo>
                  <a:pt x="7119261" y="3468232"/>
                  <a:pt x="7127370" y="3768061"/>
                  <a:pt x="7135166" y="4066742"/>
                </a:cubicBezTo>
                <a:cubicBezTo>
                  <a:pt x="6914373" y="4085973"/>
                  <a:pt x="6851274" y="4076594"/>
                  <a:pt x="6629218" y="4066742"/>
                </a:cubicBezTo>
                <a:cubicBezTo>
                  <a:pt x="6407162" y="4056890"/>
                  <a:pt x="6135502" y="4028264"/>
                  <a:pt x="5837863" y="4066742"/>
                </a:cubicBezTo>
                <a:cubicBezTo>
                  <a:pt x="5540224" y="4105220"/>
                  <a:pt x="5463057" y="4057564"/>
                  <a:pt x="5117860" y="4066742"/>
                </a:cubicBezTo>
                <a:cubicBezTo>
                  <a:pt x="4772663" y="4075920"/>
                  <a:pt x="4831972" y="4089974"/>
                  <a:pt x="4611912" y="4066742"/>
                </a:cubicBezTo>
                <a:cubicBezTo>
                  <a:pt x="4391852" y="4043510"/>
                  <a:pt x="4384957" y="4074750"/>
                  <a:pt x="4177315" y="4066742"/>
                </a:cubicBezTo>
                <a:cubicBezTo>
                  <a:pt x="3969673" y="4058734"/>
                  <a:pt x="3781737" y="4080571"/>
                  <a:pt x="3671367" y="4066742"/>
                </a:cubicBezTo>
                <a:cubicBezTo>
                  <a:pt x="3560997" y="4052913"/>
                  <a:pt x="3395578" y="4083398"/>
                  <a:pt x="3165419" y="4066742"/>
                </a:cubicBezTo>
                <a:cubicBezTo>
                  <a:pt x="2935260" y="4050086"/>
                  <a:pt x="2835618" y="4052257"/>
                  <a:pt x="2659471" y="4066742"/>
                </a:cubicBezTo>
                <a:cubicBezTo>
                  <a:pt x="2483324" y="4081227"/>
                  <a:pt x="2056705" y="4051487"/>
                  <a:pt x="1868116" y="4066742"/>
                </a:cubicBezTo>
                <a:cubicBezTo>
                  <a:pt x="1679527" y="4081997"/>
                  <a:pt x="1606336" y="4081722"/>
                  <a:pt x="1433520" y="4066742"/>
                </a:cubicBezTo>
                <a:cubicBezTo>
                  <a:pt x="1260704" y="4051762"/>
                  <a:pt x="1204951" y="4084497"/>
                  <a:pt x="998923" y="4066742"/>
                </a:cubicBezTo>
                <a:cubicBezTo>
                  <a:pt x="792895" y="4048987"/>
                  <a:pt x="426143" y="4023029"/>
                  <a:pt x="0" y="4066742"/>
                </a:cubicBezTo>
                <a:cubicBezTo>
                  <a:pt x="27125" y="3884514"/>
                  <a:pt x="-4282" y="3659102"/>
                  <a:pt x="0" y="3490623"/>
                </a:cubicBezTo>
                <a:cubicBezTo>
                  <a:pt x="4282" y="3322144"/>
                  <a:pt x="5651" y="3022836"/>
                  <a:pt x="0" y="2880614"/>
                </a:cubicBezTo>
                <a:cubicBezTo>
                  <a:pt x="-5651" y="2738392"/>
                  <a:pt x="9787" y="2433013"/>
                  <a:pt x="0" y="2168937"/>
                </a:cubicBezTo>
                <a:cubicBezTo>
                  <a:pt x="-9787" y="1904861"/>
                  <a:pt x="23248" y="1746031"/>
                  <a:pt x="0" y="1592817"/>
                </a:cubicBezTo>
                <a:cubicBezTo>
                  <a:pt x="-23248" y="1439603"/>
                  <a:pt x="23993" y="892691"/>
                  <a:pt x="0" y="677804"/>
                </a:cubicBezTo>
                <a:cubicBezTo>
                  <a:pt x="-23552" y="257021"/>
                  <a:pt x="384896" y="-21870"/>
                  <a:pt x="677804" y="0"/>
                </a:cubicBezTo>
                <a:close/>
              </a:path>
              <a:path w="7135166" h="4066742" stroke="0" extrusionOk="0">
                <a:moveTo>
                  <a:pt x="677804" y="0"/>
                </a:moveTo>
                <a:cubicBezTo>
                  <a:pt x="855087" y="10718"/>
                  <a:pt x="1143930" y="-17996"/>
                  <a:pt x="1435568" y="0"/>
                </a:cubicBezTo>
                <a:cubicBezTo>
                  <a:pt x="1727206" y="17996"/>
                  <a:pt x="1736654" y="-8799"/>
                  <a:pt x="1962150" y="0"/>
                </a:cubicBezTo>
                <a:cubicBezTo>
                  <a:pt x="2187646" y="8799"/>
                  <a:pt x="2399400" y="-25403"/>
                  <a:pt x="2662119" y="0"/>
                </a:cubicBezTo>
                <a:cubicBezTo>
                  <a:pt x="2924838" y="25403"/>
                  <a:pt x="2940640" y="-8655"/>
                  <a:pt x="3130905" y="0"/>
                </a:cubicBezTo>
                <a:cubicBezTo>
                  <a:pt x="3321170" y="8655"/>
                  <a:pt x="3521780" y="-409"/>
                  <a:pt x="3657487" y="0"/>
                </a:cubicBezTo>
                <a:cubicBezTo>
                  <a:pt x="3793194" y="409"/>
                  <a:pt x="3927524" y="-247"/>
                  <a:pt x="4126274" y="0"/>
                </a:cubicBezTo>
                <a:cubicBezTo>
                  <a:pt x="4325024" y="247"/>
                  <a:pt x="4674559" y="16098"/>
                  <a:pt x="4884038" y="0"/>
                </a:cubicBezTo>
                <a:cubicBezTo>
                  <a:pt x="5093517" y="-16098"/>
                  <a:pt x="5200385" y="21922"/>
                  <a:pt x="5410620" y="0"/>
                </a:cubicBezTo>
                <a:cubicBezTo>
                  <a:pt x="5620855" y="-21922"/>
                  <a:pt x="5954299" y="9747"/>
                  <a:pt x="6457362" y="0"/>
                </a:cubicBezTo>
                <a:cubicBezTo>
                  <a:pt x="6581648" y="123497"/>
                  <a:pt x="6654424" y="201250"/>
                  <a:pt x="6809820" y="352458"/>
                </a:cubicBezTo>
                <a:cubicBezTo>
                  <a:pt x="6965216" y="503666"/>
                  <a:pt x="7013879" y="530977"/>
                  <a:pt x="7135166" y="677804"/>
                </a:cubicBezTo>
                <a:cubicBezTo>
                  <a:pt x="7141983" y="819394"/>
                  <a:pt x="7134179" y="1017004"/>
                  <a:pt x="7135166" y="1253923"/>
                </a:cubicBezTo>
                <a:cubicBezTo>
                  <a:pt x="7136153" y="1490842"/>
                  <a:pt x="7112387" y="1640094"/>
                  <a:pt x="7135166" y="1863932"/>
                </a:cubicBezTo>
                <a:cubicBezTo>
                  <a:pt x="7157945" y="2087770"/>
                  <a:pt x="7122837" y="2286615"/>
                  <a:pt x="7135166" y="2440052"/>
                </a:cubicBezTo>
                <a:cubicBezTo>
                  <a:pt x="7147495" y="2593489"/>
                  <a:pt x="7135738" y="2925500"/>
                  <a:pt x="7135166" y="3151729"/>
                </a:cubicBezTo>
                <a:cubicBezTo>
                  <a:pt x="7134594" y="3377958"/>
                  <a:pt x="7179717" y="3856549"/>
                  <a:pt x="7135166" y="4066742"/>
                </a:cubicBezTo>
                <a:cubicBezTo>
                  <a:pt x="6984080" y="4099108"/>
                  <a:pt x="6593256" y="4100913"/>
                  <a:pt x="6415163" y="4066742"/>
                </a:cubicBezTo>
                <a:cubicBezTo>
                  <a:pt x="6237070" y="4032571"/>
                  <a:pt x="6158287" y="4049098"/>
                  <a:pt x="5909215" y="4066742"/>
                </a:cubicBezTo>
                <a:cubicBezTo>
                  <a:pt x="5660143" y="4084386"/>
                  <a:pt x="5373146" y="4077276"/>
                  <a:pt x="5117860" y="4066742"/>
                </a:cubicBezTo>
                <a:cubicBezTo>
                  <a:pt x="4862575" y="4056208"/>
                  <a:pt x="4810627" y="4071797"/>
                  <a:pt x="4683264" y="4066742"/>
                </a:cubicBezTo>
                <a:cubicBezTo>
                  <a:pt x="4555901" y="4061687"/>
                  <a:pt x="4293886" y="4087297"/>
                  <a:pt x="4177315" y="4066742"/>
                </a:cubicBezTo>
                <a:cubicBezTo>
                  <a:pt x="4060744" y="4046187"/>
                  <a:pt x="3653420" y="4062944"/>
                  <a:pt x="3385961" y="4066742"/>
                </a:cubicBezTo>
                <a:cubicBezTo>
                  <a:pt x="3118502" y="4070540"/>
                  <a:pt x="2949261" y="4094811"/>
                  <a:pt x="2737309" y="4066742"/>
                </a:cubicBezTo>
                <a:cubicBezTo>
                  <a:pt x="2525357" y="4038673"/>
                  <a:pt x="2369691" y="4046494"/>
                  <a:pt x="2231361" y="4066742"/>
                </a:cubicBezTo>
                <a:cubicBezTo>
                  <a:pt x="2093031" y="4086990"/>
                  <a:pt x="1926820" y="4069918"/>
                  <a:pt x="1654061" y="4066742"/>
                </a:cubicBezTo>
                <a:cubicBezTo>
                  <a:pt x="1381302" y="4063566"/>
                  <a:pt x="1207655" y="4051620"/>
                  <a:pt x="1005410" y="4066742"/>
                </a:cubicBezTo>
                <a:cubicBezTo>
                  <a:pt x="803165" y="4081864"/>
                  <a:pt x="445636" y="4074567"/>
                  <a:pt x="0" y="4066742"/>
                </a:cubicBezTo>
                <a:cubicBezTo>
                  <a:pt x="13709" y="3792604"/>
                  <a:pt x="-28332" y="3748281"/>
                  <a:pt x="0" y="3490623"/>
                </a:cubicBezTo>
                <a:cubicBezTo>
                  <a:pt x="28332" y="3232965"/>
                  <a:pt x="-33389" y="3018146"/>
                  <a:pt x="0" y="2778946"/>
                </a:cubicBezTo>
                <a:cubicBezTo>
                  <a:pt x="33389" y="2539746"/>
                  <a:pt x="8538" y="2374584"/>
                  <a:pt x="0" y="2067269"/>
                </a:cubicBezTo>
                <a:cubicBezTo>
                  <a:pt x="-8538" y="1759954"/>
                  <a:pt x="7801" y="1660562"/>
                  <a:pt x="0" y="1423370"/>
                </a:cubicBezTo>
                <a:cubicBezTo>
                  <a:pt x="-7801" y="1186178"/>
                  <a:pt x="10456" y="940953"/>
                  <a:pt x="0" y="677804"/>
                </a:cubicBezTo>
                <a:cubicBezTo>
                  <a:pt x="-32713" y="370119"/>
                  <a:pt x="302448" y="13186"/>
                  <a:pt x="67780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926589210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 năm nay 18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hiện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Nhiều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thang,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Một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đã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F0329-EFE3-F2AF-F808-A48897E4CD56}"/>
              </a:ext>
            </a:extLst>
          </p:cNvPr>
          <p:cNvSpPr txBox="1"/>
          <p:nvPr/>
        </p:nvSpPr>
        <p:spPr>
          <a:xfrm>
            <a:off x="1984223" y="384403"/>
            <a:ext cx="9109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đã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emium Vector | Young man calling his friend during work at home">
            <a:extLst>
              <a:ext uri="{FF2B5EF4-FFF2-40B4-BE49-F238E27FC236}">
                <a16:creationId xmlns:a16="http://schemas.microsoft.com/office/drawing/2014/main" xmlns="" id="{0053A808-F8BD-6665-46ED-0BC013C5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4728" l="9585" r="89776">
                        <a14:foregroundMark x1="25080" y1="78275" x2="25080" y2="78275"/>
                        <a14:foregroundMark x1="21086" y1="82588" x2="84665" y2="87380"/>
                        <a14:foregroundMark x1="84026" y1="83706" x2="35623" y2="92173"/>
                        <a14:foregroundMark x1="23003" y1="93450" x2="23003" y2="93450"/>
                        <a14:foregroundMark x1="23482" y1="92013" x2="51438" y2="94888"/>
                        <a14:foregroundMark x1="89776" y1="84026" x2="89776" y2="865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17" y="1138136"/>
            <a:ext cx="5165183" cy="51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H_Other_1">
            <a:extLst>
              <a:ext uri="{FF2B5EF4-FFF2-40B4-BE49-F238E27FC236}">
                <a16:creationId xmlns:a16="http://schemas.microsoft.com/office/drawing/2014/main" xmlns="" id="{9C04D895-DA67-A01E-7F89-B251EC0CBB3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169285" y="1233953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02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1295ADD5-2F3A-A5F7-0BA1-8BA77CB5D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2" y="181830"/>
            <a:ext cx="481844" cy="40514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3F9495AB-F45A-873E-895A-F670675349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74" y="6303319"/>
            <a:ext cx="481844" cy="4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660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4DCE87F-0A1A-B41A-DD06-8E02BC27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xmlns="" id="{8874D0A9-D264-78A2-BB39-1C295FF33149}"/>
              </a:ext>
            </a:extLst>
          </p:cNvPr>
          <p:cNvGrpSpPr/>
          <p:nvPr/>
        </p:nvGrpSpPr>
        <p:grpSpPr>
          <a:xfrm flipH="1">
            <a:off x="2247089" y="594943"/>
            <a:ext cx="7859949" cy="3131157"/>
            <a:chOff x="-558688" y="0"/>
            <a:chExt cx="9107943" cy="6858000"/>
          </a:xfrm>
        </p:grpSpPr>
        <p:pic>
          <p:nvPicPr>
            <p:cNvPr id="6" name="图片 3">
              <a:extLst>
                <a:ext uri="{FF2B5EF4-FFF2-40B4-BE49-F238E27FC236}">
                  <a16:creationId xmlns:a16="http://schemas.microsoft.com/office/drawing/2014/main" xmlns="" id="{10B8D817-F3CE-C36F-5F21-10D47D298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:a16="http://schemas.microsoft.com/office/drawing/2014/main" xmlns="" id="{A06823DC-AD83-1831-1AA6-5A15757E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18E1B3-4106-70EC-391D-DC137EF6F888}"/>
              </a:ext>
            </a:extLst>
          </p:cNvPr>
          <p:cNvSpPr txBox="1"/>
          <p:nvPr/>
        </p:nvSpPr>
        <p:spPr>
          <a:xfrm>
            <a:off x="3048811" y="164182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All Photo Png Clipart - Male Teacher Clipart Png, Transparent Png ,  Transparent Png Image - PNGitem">
            <a:extLst>
              <a:ext uri="{FF2B5EF4-FFF2-40B4-BE49-F238E27FC236}">
                <a16:creationId xmlns:a16="http://schemas.microsoft.com/office/drawing/2014/main" xmlns="" id="{4FB52B4A-7FA6-7B34-9D02-6F91F520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2" b="92892" l="10000" r="90000">
                        <a14:foregroundMark x1="53372" y1="27831" x2="51512" y2="42289"/>
                        <a14:foregroundMark x1="67791" y1="27952" x2="65930" y2="35904"/>
                        <a14:foregroundMark x1="63721" y1="8072" x2="63721" y2="8072"/>
                        <a14:foregroundMark x1="24186" y1="64940" x2="24186" y2="64940"/>
                        <a14:foregroundMark x1="23721" y1="61807" x2="25698" y2="68554"/>
                        <a14:foregroundMark x1="62907" y1="59398" x2="51977" y2="86265"/>
                        <a14:foregroundMark x1="53488" y1="61928" x2="66977" y2="79036"/>
                        <a14:foregroundMark x1="65698" y1="58193" x2="59535" y2="77590"/>
                        <a14:foregroundMark x1="56512" y1="59880" x2="53140" y2="64578"/>
                        <a14:foregroundMark x1="49070" y1="92169" x2="54419" y2="9289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7" y="3329773"/>
            <a:ext cx="3039208" cy="29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7238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1E28F65-7B02-3BBD-1F88-4109FE66F843}"/>
              </a:ext>
            </a:extLst>
          </p:cNvPr>
          <p:cNvGrpSpPr/>
          <p:nvPr/>
        </p:nvGrpSpPr>
        <p:grpSpPr>
          <a:xfrm>
            <a:off x="640308" y="2128805"/>
            <a:ext cx="3792100" cy="1167505"/>
            <a:chOff x="1996439" y="1494788"/>
            <a:chExt cx="3920490" cy="1769109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xmlns="" id="{DAF8B5F3-E4B1-F31C-635F-CA68B1F6D079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người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vướng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xmlns="" id="{8B76493A-D56F-A378-D60B-B7863EB005C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a</a:t>
              </a:r>
              <a:endParaRPr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17886A-E4D4-0C51-C70D-DC7323A3E138}"/>
              </a:ext>
            </a:extLst>
          </p:cNvPr>
          <p:cNvGrpSpPr/>
          <p:nvPr/>
        </p:nvGrpSpPr>
        <p:grpSpPr>
          <a:xfrm>
            <a:off x="6490458" y="2172248"/>
            <a:ext cx="4233110" cy="1250948"/>
            <a:chOff x="1996439" y="1494788"/>
            <a:chExt cx="3920490" cy="1769109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xmlns="" id="{E3B48325-7028-CBA9-2B1B-8FD1822A8C16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Nếu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đủ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thì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ma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tuý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một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lần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cũng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sao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D5AC2C93-E12F-CCD1-2BD6-546A20FD6087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d</a:t>
              </a:r>
              <a:endParaRPr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DC6B504-538D-5E71-7C5A-BB8D2D40E289}"/>
              </a:ext>
            </a:extLst>
          </p:cNvPr>
          <p:cNvGrpSpPr/>
          <p:nvPr/>
        </p:nvGrpSpPr>
        <p:grpSpPr>
          <a:xfrm>
            <a:off x="1407011" y="3606121"/>
            <a:ext cx="4010108" cy="1251394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xmlns="" id="{4EE9FC05-4284-B01D-720D-1CC58D425F3A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ăn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tiền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vui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gọi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là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tệ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nạn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xã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hội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ABE867DC-9BBB-21DD-B147-8289EC9EE03E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b</a:t>
              </a:r>
              <a:endParaRPr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5BB2A9-4F4C-B09A-AFBE-9D945EE83F23}"/>
              </a:ext>
            </a:extLst>
          </p:cNvPr>
          <p:cNvGrpSpPr/>
          <p:nvPr/>
        </p:nvGrpSpPr>
        <p:grpSpPr>
          <a:xfrm>
            <a:off x="673441" y="5273897"/>
            <a:ext cx="4358275" cy="1115094"/>
            <a:chOff x="1996439" y="1494788"/>
            <a:chExt cx="3920490" cy="1769109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xmlns="" id="{372B6772-43C3-DD76-07D8-0E07FCF7C14A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Hút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thuốc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lá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hiện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sành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D17DD8C8-B823-7CE0-456C-8310960EEA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c</a:t>
              </a:r>
              <a:endParaRPr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EF3AC2-B5DF-D2E3-BA78-9BDF46409D67}"/>
              </a:ext>
            </a:extLst>
          </p:cNvPr>
          <p:cNvGrpSpPr/>
          <p:nvPr/>
        </p:nvGrpSpPr>
        <p:grpSpPr>
          <a:xfrm>
            <a:off x="6720408" y="5154341"/>
            <a:ext cx="3921652" cy="1354206"/>
            <a:chOff x="1996439" y="1494787"/>
            <a:chExt cx="3920490" cy="1769110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DDC881C2-34A3-04C8-C9B5-D6C0B52224B8}"/>
                </a:ext>
              </a:extLst>
            </p:cNvPr>
            <p:cNvSpPr/>
            <p:nvPr/>
          </p:nvSpPr>
          <p:spPr>
            <a:xfrm>
              <a:off x="1996439" y="1494787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Học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sinh tham gia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độ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bóng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sẽ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không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bị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phạt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vì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còn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quá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BD8A0AD2-0019-5B59-CD95-E8887B56CB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g</a:t>
              </a:r>
              <a:endParaRPr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18D16A-DD6F-78C0-4B1B-F685FCF5A690}"/>
              </a:ext>
            </a:extLst>
          </p:cNvPr>
          <p:cNvGrpSpPr/>
          <p:nvPr/>
        </p:nvGrpSpPr>
        <p:grpSpPr>
          <a:xfrm>
            <a:off x="8246585" y="3606121"/>
            <a:ext cx="2791693" cy="1167505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xmlns="" id="{7DD09E4E-D9F2-29F7-AF41-C0E37949D991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Trò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chơi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gây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nghiện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xmlns="" id="{CBE0D4EA-A7DB-4FDF-0802-554AA2FAA320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e</a:t>
              </a:r>
              <a:endParaRPr sz="2800" dirty="0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519CED0-5EB3-6DE6-EBA8-616173BD7FA0}"/>
              </a:ext>
            </a:extLst>
          </p:cNvPr>
          <p:cNvSpPr txBox="1">
            <a:spLocks/>
          </p:cNvSpPr>
          <p:nvPr/>
        </p:nvSpPr>
        <p:spPr>
          <a:xfrm>
            <a:off x="4965667" y="56208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5518A0-8D36-52EE-5B78-5B3F6A31793A}"/>
              </a:ext>
            </a:extLst>
          </p:cNvPr>
          <p:cNvSpPr txBox="1"/>
          <p:nvPr/>
        </p:nvSpPr>
        <p:spPr>
          <a:xfrm>
            <a:off x="3310836" y="706838"/>
            <a:ext cx="60230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6FFE26-A321-F146-D2D1-040D1A90B84C}"/>
              </a:ext>
            </a:extLst>
          </p:cNvPr>
          <p:cNvSpPr txBox="1"/>
          <p:nvPr/>
        </p:nvSpPr>
        <p:spPr>
          <a:xfrm>
            <a:off x="2332150" y="1357330"/>
            <a:ext cx="840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548418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3C98F5-242B-3D53-F948-5A59530F45A8}"/>
              </a:ext>
            </a:extLst>
          </p:cNvPr>
          <p:cNvSpPr txBox="1"/>
          <p:nvPr/>
        </p:nvSpPr>
        <p:spPr>
          <a:xfrm>
            <a:off x="1961499" y="2047267"/>
            <a:ext cx="609437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3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B6B87E54-88EC-6D85-8E5E-126F2C39238B}"/>
              </a:ext>
            </a:extLst>
          </p:cNvPr>
          <p:cNvSpPr txBox="1">
            <a:spLocks/>
          </p:cNvSpPr>
          <p:nvPr/>
        </p:nvSpPr>
        <p:spPr>
          <a:xfrm>
            <a:off x="4152226" y="3217424"/>
            <a:ext cx="7336139" cy="9233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322C20-CD5F-0F54-840C-433553B998D3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1B222F-9964-8B20-850E-ED48F7EB12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E44147A3-0A50-CBF2-196B-E834CA2C2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0733A81B-1960-C107-D83A-0600D6C902FF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091F87A-D5C5-6E0B-CB01-1F27A595006C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BD01FB5D-ACDF-DA82-A1D9-73CBC9F92C92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6AE8D31-23D9-E2E3-8EF5-AAD59D997D3C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6C71ECA0-9BD6-6FAB-4D6D-FA7FFEEA788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5C0E0B1F-F506-8AA7-6FE5-932403ECA19E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F0326CD9-25F6-48AD-697B-6F15B36991E9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03DB5E9F-01F0-EC9F-9466-F4EAB0D56B68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FAF9295E-5564-509C-D32D-EADD2AD20DA9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26D8E4E-5925-38C7-38B9-B6BC2A95DD99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18E927A-F445-CDC8-985E-BE95634AE5F0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35EE9BD-F45C-21FF-3853-AA20537D84FE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7FF9219B-CF0B-2122-088F-C431D2D7435A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BED3FEC8-4CFF-377A-8635-630C74CD7718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231EF0BD-082C-C532-B01F-9423D18A45BE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800CA1EF-ACD7-5B4A-7FCC-D176BB2F0CA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1FF30832-374F-3D65-25C0-448557283E47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61A5BDE0-C220-59AC-F385-06F9A340B807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E9D148EF-F651-EE1F-FB5C-382C40A12F39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1E4218E5-5382-70E0-3174-BE781B6F4B5B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5D421534-AAE6-DFEA-518F-656B96E1EAFC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7EE410FA-8A20-411F-1696-EB4EDC48AFB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52C6B516-C081-7BB0-FB53-911F9AD25EF6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B8D81456-FD30-5953-9848-4A40A078627F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61532E48-9320-809D-2751-128420136E4B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85A56073-77D2-CE4F-00A1-919A750462F1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2AD16CD9-C91A-394F-2A08-E7ECAE1BE049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4E8C3D81-3FC3-6E96-4522-45239DE2799F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DA71F07B-8C69-0097-C5CC-8EDA32DE5E7F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62DD5BB2-75FD-D41F-24CD-E8DE9DBE4BAD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1780A4D1-58DD-7C53-9E50-7CD7093F15AA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D2539BBE-3CB2-0B52-351A-C6AFF25A67C6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59F879CD-9394-2C64-CCDB-1446E53A336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xmlns="" id="{F77F3E70-CDFE-3314-319D-898F9E433FAB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xmlns="" id="{774AB8E7-0E7C-FB21-B3FF-EA6F1E74313D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xmlns="" id="{B7FB71A0-433D-239C-D730-F8230DE23B68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xmlns="" id="{22744948-3BAD-1422-1FCB-4EF3B00F46E9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xmlns="" id="{BD6F20BB-9BD6-A75E-AA97-5FE581AE63FB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xmlns="" id="{5812663F-C68B-0622-4123-665063CB4F28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xmlns="" id="{9B8E9B49-58AF-648F-9BAA-46C28690A368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xmlns="" id="{199C22C6-E24D-0B4C-8951-8194A9049156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xmlns="" id="{64BC1B0D-AF79-D62E-05E0-A5CDE0404DCD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xmlns="" id="{52131F87-A423-C2A9-B116-28A384DF7184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xmlns="" id="{A9625212-22E0-6C53-42E1-1CC3A793515F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xmlns="" id="{38DCBE7B-148C-CD3F-3B94-F206F7695E54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xmlns="" id="{37C5A3A3-757D-A1F7-20E4-8C744CD23C18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52" name="PA_图片 3">
            <a:extLst>
              <a:ext uri="{FF2B5EF4-FFF2-40B4-BE49-F238E27FC236}">
                <a16:creationId xmlns:a16="http://schemas.microsoft.com/office/drawing/2014/main" xmlns="" id="{01397787-9E6F-EBF7-6175-8C61127E0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" y="2254100"/>
            <a:ext cx="2405394" cy="23497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F79CFA-BAFB-4B37-13BD-F31DD47FD787}"/>
              </a:ext>
            </a:extLst>
          </p:cNvPr>
          <p:cNvSpPr txBox="1"/>
          <p:nvPr/>
        </p:nvSpPr>
        <p:spPr>
          <a:xfrm>
            <a:off x="4127546" y="1748818"/>
            <a:ext cx="7138401" cy="872034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14F46FF-5DB8-82DF-91C4-386D2B51E6D9}"/>
              </a:ext>
            </a:extLst>
          </p:cNvPr>
          <p:cNvSpPr txBox="1"/>
          <p:nvPr/>
        </p:nvSpPr>
        <p:spPr>
          <a:xfrm>
            <a:off x="3431605" y="4717357"/>
            <a:ext cx="8407821" cy="17030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55" name="组合 7">
            <a:extLst>
              <a:ext uri="{FF2B5EF4-FFF2-40B4-BE49-F238E27FC236}">
                <a16:creationId xmlns:a16="http://schemas.microsoft.com/office/drawing/2014/main" xmlns="" id="{F89C765B-763F-6D42-D07A-DD0A502E0330}"/>
              </a:ext>
            </a:extLst>
          </p:cNvPr>
          <p:cNvGrpSpPr/>
          <p:nvPr/>
        </p:nvGrpSpPr>
        <p:grpSpPr>
          <a:xfrm flipH="1">
            <a:off x="2766422" y="1637211"/>
            <a:ext cx="1337353" cy="1064432"/>
            <a:chOff x="5699425" y="1908680"/>
            <a:chExt cx="1524799" cy="1222744"/>
          </a:xfrm>
        </p:grpSpPr>
        <p:pic>
          <p:nvPicPr>
            <p:cNvPr id="56" name="图片 4">
              <a:extLst>
                <a:ext uri="{FF2B5EF4-FFF2-40B4-BE49-F238E27FC236}">
                  <a16:creationId xmlns:a16="http://schemas.microsoft.com/office/drawing/2014/main" xmlns="" id="{0829CAF6-C2C6-9550-2AE2-EB4DF1B2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57" name="文本框 1">
              <a:extLst>
                <a:ext uri="{FF2B5EF4-FFF2-40B4-BE49-F238E27FC236}">
                  <a16:creationId xmlns:a16="http://schemas.microsoft.com/office/drawing/2014/main" xmlns="" id="{69F5B366-41DB-5F1C-55FC-6789618E77E1}"/>
                </a:ext>
              </a:extLst>
            </p:cNvPr>
            <p:cNvSpPr txBox="1"/>
            <p:nvPr/>
          </p:nvSpPr>
          <p:spPr>
            <a:xfrm>
              <a:off x="5898476" y="2196885"/>
              <a:ext cx="943166" cy="81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40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8">
            <a:extLst>
              <a:ext uri="{FF2B5EF4-FFF2-40B4-BE49-F238E27FC236}">
                <a16:creationId xmlns:a16="http://schemas.microsoft.com/office/drawing/2014/main" xmlns="" id="{7F3004D6-ED24-31D1-5A9E-E8A91F9C9A14}"/>
              </a:ext>
            </a:extLst>
          </p:cNvPr>
          <p:cNvGrpSpPr/>
          <p:nvPr/>
        </p:nvGrpSpPr>
        <p:grpSpPr>
          <a:xfrm flipH="1">
            <a:off x="2961535" y="3143419"/>
            <a:ext cx="1191007" cy="902397"/>
            <a:chOff x="5136766" y="3475184"/>
            <a:chExt cx="1125317" cy="902397"/>
          </a:xfrm>
        </p:grpSpPr>
        <p:pic>
          <p:nvPicPr>
            <p:cNvPr id="59" name="图片 6">
              <a:extLst>
                <a:ext uri="{FF2B5EF4-FFF2-40B4-BE49-F238E27FC236}">
                  <a16:creationId xmlns:a16="http://schemas.microsoft.com/office/drawing/2014/main" xmlns="" id="{DE00C129-C9D7-40B3-D2E7-B238DB96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31147">
              <a:off x="5248226" y="3363724"/>
              <a:ext cx="902397" cy="1125317"/>
            </a:xfrm>
            <a:prstGeom prst="rect">
              <a:avLst/>
            </a:prstGeom>
          </p:spPr>
        </p:pic>
        <p:sp>
          <p:nvSpPr>
            <p:cNvPr id="60" name="文本框 9">
              <a:extLst>
                <a:ext uri="{FF2B5EF4-FFF2-40B4-BE49-F238E27FC236}">
                  <a16:creationId xmlns:a16="http://schemas.microsoft.com/office/drawing/2014/main" xmlns="" id="{74C02807-78F1-00A6-EFEC-44E7F2BC0380}"/>
                </a:ext>
              </a:extLst>
            </p:cNvPr>
            <p:cNvSpPr txBox="1"/>
            <p:nvPr/>
          </p:nvSpPr>
          <p:spPr>
            <a:xfrm>
              <a:off x="5147077" y="3726646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16">
            <a:extLst>
              <a:ext uri="{FF2B5EF4-FFF2-40B4-BE49-F238E27FC236}">
                <a16:creationId xmlns:a16="http://schemas.microsoft.com/office/drawing/2014/main" xmlns="" id="{7DC5DE1A-2F4D-6744-7EB6-4BB693868A5D}"/>
              </a:ext>
            </a:extLst>
          </p:cNvPr>
          <p:cNvGrpSpPr/>
          <p:nvPr/>
        </p:nvGrpSpPr>
        <p:grpSpPr>
          <a:xfrm flipH="1">
            <a:off x="2288887" y="4374476"/>
            <a:ext cx="1146213" cy="1125317"/>
            <a:chOff x="6074099" y="4399191"/>
            <a:chExt cx="1082994" cy="1125317"/>
          </a:xfrm>
        </p:grpSpPr>
        <p:pic>
          <p:nvPicPr>
            <p:cNvPr id="62" name="图片 5">
              <a:extLst>
                <a:ext uri="{FF2B5EF4-FFF2-40B4-BE49-F238E27FC236}">
                  <a16:creationId xmlns:a16="http://schemas.microsoft.com/office/drawing/2014/main" xmlns="" id="{38305067-4CC3-3E47-52BE-E90FE3B3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1606">
              <a:off x="6254696" y="4399191"/>
              <a:ext cx="902397" cy="1125317"/>
            </a:xfrm>
            <a:prstGeom prst="rect">
              <a:avLst/>
            </a:prstGeom>
          </p:spPr>
        </p:pic>
        <p:sp>
          <p:nvSpPr>
            <p:cNvPr id="63" name="文本框 10">
              <a:extLst>
                <a:ext uri="{FF2B5EF4-FFF2-40B4-BE49-F238E27FC236}">
                  <a16:creationId xmlns:a16="http://schemas.microsoft.com/office/drawing/2014/main" xmlns="" id="{06B130A9-43DC-FBCD-98DC-1FD7A34BD4C5}"/>
                </a:ext>
              </a:extLst>
            </p:cNvPr>
            <p:cNvSpPr txBox="1"/>
            <p:nvPr/>
          </p:nvSpPr>
          <p:spPr>
            <a:xfrm>
              <a:off x="6074099" y="4762593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03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1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E3C1FE-14D5-ED2C-E11A-5B4CB35DC5C0}"/>
              </a:ext>
            </a:extLst>
          </p:cNvPr>
          <p:cNvSpPr txBox="1">
            <a:spLocks/>
          </p:cNvSpPr>
          <p:nvPr/>
        </p:nvSpPr>
        <p:spPr>
          <a:xfrm>
            <a:off x="8049268" y="3119465"/>
            <a:ext cx="3616524" cy="266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nòi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F0BAD4-3F81-306E-859D-1B47B62BF490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F9AA2EF-E603-98F6-B8B7-5A3CAA1C0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59C057A9-F47E-D07A-BF7D-F83012F36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C042227-98A9-CC7F-BD67-AB7189D215D3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6CAC92E0-CB01-7EC3-59A2-C133DA46D40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986AC16-3037-69D4-B165-378EAF0564C8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B11831F9-F9A0-A2F1-C1B3-D8FFCB5C3A3D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249A0DD-ABDA-1F38-454B-73EB37A0F51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02430916-2938-1E90-4D99-74F5B4B5C3E1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F181BFFF-79F9-C3CC-7F05-8DFA81503EEF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CD6AB0C-06FA-C02A-D689-9ABCDA2BC1C1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069B3C97-B3B1-590D-EDD3-BF811561CC5C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69C6EB79-C7EC-0FDB-7D22-EAC26EDEDEA4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087F7F62-DF32-3AC7-E80D-6F6B9DD8BFD2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53E0386C-D452-9148-F348-6992241D6BB3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8F5C08A6-3216-C920-F667-DEA7E183A867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2E3CC83A-2EA3-2A1E-FD9A-5AE1E8622B83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232FE032-20BD-B7B9-F73B-0C3212881A42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D6A5B741-38E2-85F2-FB8E-45971CF95D33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EA1392C8-69D3-B202-AE40-F883C6892D9C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E9F44938-C0FF-0A14-3FAD-9E7F6C2B2598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F628175D-D13F-49E4-513D-2C10693B8665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D86F6792-522A-B388-44AF-2FEFD1DA1097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FD57B1C8-B3D1-B1D8-4D97-767BF4C47F11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xmlns="" id="{761CA4F8-19DE-E00C-32C2-E2D0A112725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F23377F7-3576-216C-0843-E38A38F3972B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216628FD-4C21-E715-430E-152E9D9F47F5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FBD596C6-DC53-2B1F-00F9-F2007CAAE713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646BA126-5AE2-428E-A409-94E41482F598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5B5AE5ED-3D58-CA18-1933-96DC18AE539A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xmlns="" id="{41B34259-975E-FCB7-837A-562C01DFCA87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xmlns="" id="{59112AEA-BF1A-B74E-69D2-E2B824F5288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xmlns="" id="{80604961-DD14-E232-FF18-0DE4671CCFF7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xmlns="" id="{278019F2-5885-8226-FE81-3F5EB4256E23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71877413-E458-56E6-222F-781F0F69416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xmlns="" id="{665B5BEE-7F45-8A31-5460-42AE7E4CB73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xmlns="" id="{CD8E6551-43D7-D72A-B283-9B357B95A30D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xmlns="" id="{44557271-2AD3-6DBF-A293-148BB4BFB772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xmlns="" id="{081A7EFA-AB12-AD6E-4350-2BF1C80B76BC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xmlns="" id="{93413694-33A0-422E-FDB5-F161DC1F375B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xmlns="" id="{3A6154DF-56D2-52FB-AF17-5CCCB74CCD2D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xmlns="" id="{68275532-71D0-F1C4-1886-E81D44ABC562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xmlns="" id="{17FA3BDC-F491-1475-790A-0B15FBDE8715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xmlns="" id="{9C692AFB-3770-AD24-90CA-1D38F4B435A4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xmlns="" id="{D2B8F858-7491-BB30-68C5-89B2B86BD161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xmlns="" id="{40364B01-26E2-0BF3-4885-B9935CBBFB28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xmlns="" id="{66D979D4-9320-AA3A-4D58-8DBCF757C58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xmlns="" id="{B0EF73DB-2F0E-B82E-1F7D-8302F88ECA59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xmlns="" id="{5A3E0CB9-5464-A394-FFB3-0C7DAB842BCD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98A9268-DFB9-8BF2-539A-D5FE7EC32A55}"/>
              </a:ext>
            </a:extLst>
          </p:cNvPr>
          <p:cNvSpPr txBox="1"/>
          <p:nvPr/>
        </p:nvSpPr>
        <p:spPr>
          <a:xfrm>
            <a:off x="3337810" y="1498691"/>
            <a:ext cx="592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E9A95CF-8DE7-39A0-FF81-777723B62A8A}"/>
              </a:ext>
            </a:extLst>
          </p:cNvPr>
          <p:cNvSpPr txBox="1"/>
          <p:nvPr/>
        </p:nvSpPr>
        <p:spPr>
          <a:xfrm>
            <a:off x="507740" y="2762060"/>
            <a:ext cx="3357465" cy="390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BCAF745-0D4A-B22B-9660-0F56E668A832}"/>
              </a:ext>
            </a:extLst>
          </p:cNvPr>
          <p:cNvSpPr txBox="1"/>
          <p:nvPr/>
        </p:nvSpPr>
        <p:spPr>
          <a:xfrm>
            <a:off x="4554066" y="3119465"/>
            <a:ext cx="2831559" cy="2239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62" name="PA_组合 19">
            <a:extLst>
              <a:ext uri="{FF2B5EF4-FFF2-40B4-BE49-F238E27FC236}">
                <a16:creationId xmlns:a16="http://schemas.microsoft.com/office/drawing/2014/main" xmlns="" id="{4BFF92D4-A944-D124-2FB4-1D6B6582FF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9815611">
            <a:off x="2095627" y="2170622"/>
            <a:ext cx="1106644" cy="233668"/>
            <a:chOff x="4745516" y="3205684"/>
            <a:chExt cx="1534882" cy="324091"/>
          </a:xfrm>
        </p:grpSpPr>
        <p:sp>
          <p:nvSpPr>
            <p:cNvPr id="63" name="PA_椭圆 13">
              <a:extLst>
                <a:ext uri="{FF2B5EF4-FFF2-40B4-BE49-F238E27FC236}">
                  <a16:creationId xmlns:a16="http://schemas.microsoft.com/office/drawing/2014/main" xmlns="" id="{FF7C5991-0DCB-95F3-D9E2-B2BB33593C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4" name="PA_椭圆 13">
              <a:extLst>
                <a:ext uri="{FF2B5EF4-FFF2-40B4-BE49-F238E27FC236}">
                  <a16:creationId xmlns:a16="http://schemas.microsoft.com/office/drawing/2014/main" xmlns="" id="{42A43C8D-8978-A4B2-BC97-D522608E2C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5" name="PA_椭圆 13">
              <a:extLst>
                <a:ext uri="{FF2B5EF4-FFF2-40B4-BE49-F238E27FC236}">
                  <a16:creationId xmlns:a16="http://schemas.microsoft.com/office/drawing/2014/main" xmlns="" id="{700A4483-0914-8FFD-9FE3-59586CC3AB4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6" name="PA_椭圆 13">
              <a:extLst>
                <a:ext uri="{FF2B5EF4-FFF2-40B4-BE49-F238E27FC236}">
                  <a16:creationId xmlns:a16="http://schemas.microsoft.com/office/drawing/2014/main" xmlns="" id="{B6470418-F9BA-07C1-4BDF-4A0AA8E382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67" name="PA_组合 19">
            <a:extLst>
              <a:ext uri="{FF2B5EF4-FFF2-40B4-BE49-F238E27FC236}">
                <a16:creationId xmlns:a16="http://schemas.microsoft.com/office/drawing/2014/main" xmlns="" id="{E4B0CF85-AE4E-962E-FAD1-0DB5153FCBC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6686039">
            <a:off x="5320036" y="2413227"/>
            <a:ext cx="836917" cy="253659"/>
            <a:chOff x="4745516" y="3205684"/>
            <a:chExt cx="1534882" cy="324091"/>
          </a:xfrm>
        </p:grpSpPr>
        <p:sp>
          <p:nvSpPr>
            <p:cNvPr id="68" name="PA_椭圆 13">
              <a:extLst>
                <a:ext uri="{FF2B5EF4-FFF2-40B4-BE49-F238E27FC236}">
                  <a16:creationId xmlns:a16="http://schemas.microsoft.com/office/drawing/2014/main" xmlns="" id="{B96F0C6C-4337-5C5E-5DED-BD35903DE1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9" name="PA_椭圆 13">
              <a:extLst>
                <a:ext uri="{FF2B5EF4-FFF2-40B4-BE49-F238E27FC236}">
                  <a16:creationId xmlns:a16="http://schemas.microsoft.com/office/drawing/2014/main" xmlns="" id="{0C450F9A-5C9F-D4C6-28F3-DE7278FBDE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0" name="PA_椭圆 13">
              <a:extLst>
                <a:ext uri="{FF2B5EF4-FFF2-40B4-BE49-F238E27FC236}">
                  <a16:creationId xmlns:a16="http://schemas.microsoft.com/office/drawing/2014/main" xmlns="" id="{406AD090-EF5A-CCA3-0586-4B76D524BD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1" name="PA_椭圆 13">
              <a:extLst>
                <a:ext uri="{FF2B5EF4-FFF2-40B4-BE49-F238E27FC236}">
                  <a16:creationId xmlns:a16="http://schemas.microsoft.com/office/drawing/2014/main" xmlns="" id="{570790AF-013A-867E-181E-6753341ABE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72" name="PA_组合 19">
            <a:extLst>
              <a:ext uri="{FF2B5EF4-FFF2-40B4-BE49-F238E27FC236}">
                <a16:creationId xmlns:a16="http://schemas.microsoft.com/office/drawing/2014/main" xmlns="" id="{977FCCF2-59F6-60C0-A384-4BB78237AC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3569178">
            <a:off x="8985194" y="2491783"/>
            <a:ext cx="988409" cy="271506"/>
            <a:chOff x="4745516" y="3205684"/>
            <a:chExt cx="1534882" cy="324091"/>
          </a:xfrm>
        </p:grpSpPr>
        <p:sp>
          <p:nvSpPr>
            <p:cNvPr id="73" name="PA_椭圆 13">
              <a:extLst>
                <a:ext uri="{FF2B5EF4-FFF2-40B4-BE49-F238E27FC236}">
                  <a16:creationId xmlns:a16="http://schemas.microsoft.com/office/drawing/2014/main" xmlns="" id="{BA82D907-314C-3F74-280A-3814462A57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4" name="PA_椭圆 13">
              <a:extLst>
                <a:ext uri="{FF2B5EF4-FFF2-40B4-BE49-F238E27FC236}">
                  <a16:creationId xmlns:a16="http://schemas.microsoft.com/office/drawing/2014/main" xmlns="" id="{D2CA8AD3-B510-EB9C-BCC6-425CFAD0F5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5" name="PA_椭圆 13">
              <a:extLst>
                <a:ext uri="{FF2B5EF4-FFF2-40B4-BE49-F238E27FC236}">
                  <a16:creationId xmlns:a16="http://schemas.microsoft.com/office/drawing/2014/main" xmlns="" id="{C323D8B2-075A-407F-572F-20E9DBFBAC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6" name="PA_椭圆 13">
              <a:extLst>
                <a:ext uri="{FF2B5EF4-FFF2-40B4-BE49-F238E27FC236}">
                  <a16:creationId xmlns:a16="http://schemas.microsoft.com/office/drawing/2014/main" xmlns="" id="{9F746307-AE8B-2FF4-59CA-8369BE331E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46842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3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7"/>
            <a:ext cx="6389566" cy="92544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LUYỆN TẬP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D30C65-A08A-AED5-9FE0-A166F9BCBE0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8867" y="4893339"/>
            <a:ext cx="828941" cy="828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93616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xmlns="" id="{4F63CA53-F580-7C09-E7BD-91E4A5FCC1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" y="0"/>
            <a:ext cx="127193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7CBF97-9640-BFBF-4372-F5B49C529F3F}"/>
              </a:ext>
            </a:extLst>
          </p:cNvPr>
          <p:cNvSpPr txBox="1"/>
          <p:nvPr/>
        </p:nvSpPr>
        <p:spPr>
          <a:xfrm>
            <a:off x="1255302" y="2290594"/>
            <a:ext cx="1025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BD95165-9468-211E-7BA5-C7D563D50309}"/>
              </a:ext>
            </a:extLst>
          </p:cNvPr>
          <p:cNvSpPr txBox="1">
            <a:spLocks/>
          </p:cNvSpPr>
          <p:nvPr/>
        </p:nvSpPr>
        <p:spPr>
          <a:xfrm>
            <a:off x="4915971" y="151070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7" name="9Slide.vn 2">
            <a:extLst>
              <a:ext uri="{FF2B5EF4-FFF2-40B4-BE49-F238E27FC236}">
                <a16:creationId xmlns:a16="http://schemas.microsoft.com/office/drawing/2014/main" xmlns="" id="{3380F88A-3165-7329-BE46-AACA65AD01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11" y="3549376"/>
            <a:ext cx="5680953" cy="20343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0ACAF-6FF4-809A-E77E-3FC762162754}"/>
              </a:ext>
            </a:extLst>
          </p:cNvPr>
          <p:cNvSpPr txBox="1">
            <a:spLocks/>
          </p:cNvSpPr>
          <p:nvPr/>
        </p:nvSpPr>
        <p:spPr>
          <a:xfrm>
            <a:off x="300996" y="3837222"/>
            <a:ext cx="5577315" cy="15100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cùm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9Slide.vn 2">
            <a:extLst>
              <a:ext uri="{FF2B5EF4-FFF2-40B4-BE49-F238E27FC236}">
                <a16:creationId xmlns:a16="http://schemas.microsoft.com/office/drawing/2014/main" xmlns="" id="{392A90B2-DAC5-D63E-FA58-A30290D3CB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2900" y="3464997"/>
            <a:ext cx="5253822" cy="203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00C9F7-EF38-1C3D-F05C-4FEEA714B228}"/>
              </a:ext>
            </a:extLst>
          </p:cNvPr>
          <p:cNvSpPr txBox="1"/>
          <p:nvPr/>
        </p:nvSpPr>
        <p:spPr>
          <a:xfrm>
            <a:off x="6561961" y="4066648"/>
            <a:ext cx="492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ma,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4b323909ac51321961af65c8f53037c8">
            <a:extLst>
              <a:ext uri="{FF2B5EF4-FFF2-40B4-BE49-F238E27FC236}">
                <a16:creationId xmlns:a16="http://schemas.microsoft.com/office/drawing/2014/main" xmlns="" id="{67785C6D-6653-E12F-8EE1-FE728980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081753" cy="67120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E55D2-D97D-CE5D-200C-2C8ED30679D7}"/>
              </a:ext>
            </a:extLst>
          </p:cNvPr>
          <p:cNvSpPr txBox="1">
            <a:spLocks/>
          </p:cNvSpPr>
          <p:nvPr/>
        </p:nvSpPr>
        <p:spPr>
          <a:xfrm>
            <a:off x="1423332" y="2572768"/>
            <a:ext cx="6693209" cy="2393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879886-838E-9202-46D9-002996134EA1}"/>
              </a:ext>
            </a:extLst>
          </p:cNvPr>
          <p:cNvSpPr txBox="1"/>
          <p:nvPr/>
        </p:nvSpPr>
        <p:spPr>
          <a:xfrm>
            <a:off x="1536969" y="1942888"/>
            <a:ext cx="88415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748F56-238A-7623-2A8F-EEF0D878065B}"/>
              </a:ext>
            </a:extLst>
          </p:cNvPr>
          <p:cNvSpPr txBox="1">
            <a:spLocks/>
          </p:cNvSpPr>
          <p:nvPr/>
        </p:nvSpPr>
        <p:spPr>
          <a:xfrm>
            <a:off x="7003188" y="1237354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6A6E4BF-848E-56E3-94AF-AFA5CCA2687D}"/>
              </a:ext>
            </a:extLst>
          </p:cNvPr>
          <p:cNvSpPr txBox="1">
            <a:spLocks/>
          </p:cNvSpPr>
          <p:nvPr/>
        </p:nvSpPr>
        <p:spPr>
          <a:xfrm>
            <a:off x="6931033" y="3417913"/>
            <a:ext cx="4665839" cy="1747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xmlns="" id="{F83FCB6F-68A8-B08D-CAE6-0E2F6116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:a16="http://schemas.microsoft.com/office/drawing/2014/main" xmlns="" id="{D55CA304-3F11-6E2F-715D-D93F5DFC0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2944331"/>
            <a:ext cx="354450" cy="528722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xmlns="" id="{3ADD69F9-5645-CBE5-910E-58E801C74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3902867"/>
            <a:ext cx="354450" cy="528722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xmlns="" id="{1F453560-658F-8553-C59B-F12299253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4914253"/>
            <a:ext cx="354450" cy="528722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xmlns="" id="{B24EC9F9-8E65-CC7B-E7B7-339E91E5B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3818718"/>
            <a:ext cx="354450" cy="528722"/>
          </a:xfrm>
          <a:prstGeom prst="rect">
            <a:avLst/>
          </a:prstGeom>
        </p:spPr>
      </p:pic>
      <p:pic>
        <p:nvPicPr>
          <p:cNvPr id="12" name="图片 25">
            <a:extLst>
              <a:ext uri="{FF2B5EF4-FFF2-40B4-BE49-F238E27FC236}">
                <a16:creationId xmlns:a16="http://schemas.microsoft.com/office/drawing/2014/main" xmlns="" id="{A3ADFE4C-6420-21D5-88F4-27CFD0E7F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4764033"/>
            <a:ext cx="354450" cy="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5FFB2F5-39BB-2D9A-3372-BA40C395FE4B}"/>
              </a:ext>
            </a:extLst>
          </p:cNvPr>
          <p:cNvSpPr txBox="1">
            <a:spLocks/>
          </p:cNvSpPr>
          <p:nvPr/>
        </p:nvSpPr>
        <p:spPr>
          <a:xfrm>
            <a:off x="526121" y="2288375"/>
            <a:ext cx="6540601" cy="3456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Q là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“Ở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đã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21A2657-1467-5CDA-D354-FDBB9D9DFC05}"/>
              </a:ext>
            </a:extLst>
          </p:cNvPr>
          <p:cNvSpPr txBox="1">
            <a:spLocks/>
          </p:cNvSpPr>
          <p:nvPr/>
        </p:nvSpPr>
        <p:spPr>
          <a:xfrm>
            <a:off x="5014306" y="141332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400564-6FA6-7BE1-1458-7BE1082F5540}"/>
              </a:ext>
            </a:extLst>
          </p:cNvPr>
          <p:cNvSpPr txBox="1"/>
          <p:nvPr/>
        </p:nvSpPr>
        <p:spPr>
          <a:xfrm>
            <a:off x="2110902" y="802928"/>
            <a:ext cx="89567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 tr. 55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5A194C-FD8E-E34E-C3F6-B329A666C7DF}"/>
              </a:ext>
            </a:extLst>
          </p:cNvPr>
          <p:cNvSpPr txBox="1"/>
          <p:nvPr/>
        </p:nvSpPr>
        <p:spPr>
          <a:xfrm>
            <a:off x="3223751" y="1514874"/>
            <a:ext cx="6884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44C659-1E46-9405-6D0D-EC0D0E1B26A7}"/>
              </a:ext>
            </a:extLst>
          </p:cNvPr>
          <p:cNvSpPr txBox="1"/>
          <p:nvPr/>
        </p:nvSpPr>
        <p:spPr>
          <a:xfrm>
            <a:off x="370512" y="6168852"/>
            <a:ext cx="9200871" cy="461665"/>
          </a:xfrm>
          <a:custGeom>
            <a:avLst/>
            <a:gdLst>
              <a:gd name="connsiteX0" fmla="*/ 0 w 9200871"/>
              <a:gd name="connsiteY0" fmla="*/ 0 h 461665"/>
              <a:gd name="connsiteX1" fmla="*/ 565196 w 9200871"/>
              <a:gd name="connsiteY1" fmla="*/ 0 h 461665"/>
              <a:gd name="connsiteX2" fmla="*/ 946375 w 9200871"/>
              <a:gd name="connsiteY2" fmla="*/ 0 h 461665"/>
              <a:gd name="connsiteX3" fmla="*/ 1603580 w 9200871"/>
              <a:gd name="connsiteY3" fmla="*/ 0 h 461665"/>
              <a:gd name="connsiteX4" fmla="*/ 2260785 w 9200871"/>
              <a:gd name="connsiteY4" fmla="*/ 0 h 461665"/>
              <a:gd name="connsiteX5" fmla="*/ 3009999 w 9200871"/>
              <a:gd name="connsiteY5" fmla="*/ 0 h 461665"/>
              <a:gd name="connsiteX6" fmla="*/ 3575196 w 9200871"/>
              <a:gd name="connsiteY6" fmla="*/ 0 h 461665"/>
              <a:gd name="connsiteX7" fmla="*/ 4324409 w 9200871"/>
              <a:gd name="connsiteY7" fmla="*/ 0 h 461665"/>
              <a:gd name="connsiteX8" fmla="*/ 4797597 w 9200871"/>
              <a:gd name="connsiteY8" fmla="*/ 0 h 461665"/>
              <a:gd name="connsiteX9" fmla="*/ 5178776 w 9200871"/>
              <a:gd name="connsiteY9" fmla="*/ 0 h 461665"/>
              <a:gd name="connsiteX10" fmla="*/ 5559955 w 9200871"/>
              <a:gd name="connsiteY10" fmla="*/ 0 h 461665"/>
              <a:gd name="connsiteX11" fmla="*/ 6401177 w 9200871"/>
              <a:gd name="connsiteY11" fmla="*/ 0 h 461665"/>
              <a:gd name="connsiteX12" fmla="*/ 7058382 w 9200871"/>
              <a:gd name="connsiteY12" fmla="*/ 0 h 461665"/>
              <a:gd name="connsiteX13" fmla="*/ 7899605 w 9200871"/>
              <a:gd name="connsiteY13" fmla="*/ 0 h 461665"/>
              <a:gd name="connsiteX14" fmla="*/ 9200871 w 9200871"/>
              <a:gd name="connsiteY14" fmla="*/ 0 h 461665"/>
              <a:gd name="connsiteX15" fmla="*/ 9200871 w 9200871"/>
              <a:gd name="connsiteY15" fmla="*/ 461665 h 461665"/>
              <a:gd name="connsiteX16" fmla="*/ 8727683 w 9200871"/>
              <a:gd name="connsiteY16" fmla="*/ 461665 h 461665"/>
              <a:gd name="connsiteX17" fmla="*/ 8070478 w 9200871"/>
              <a:gd name="connsiteY17" fmla="*/ 461665 h 461665"/>
              <a:gd name="connsiteX18" fmla="*/ 7413273 w 9200871"/>
              <a:gd name="connsiteY18" fmla="*/ 461665 h 461665"/>
              <a:gd name="connsiteX19" fmla="*/ 6848077 w 9200871"/>
              <a:gd name="connsiteY19" fmla="*/ 461665 h 461665"/>
              <a:gd name="connsiteX20" fmla="*/ 6098863 w 9200871"/>
              <a:gd name="connsiteY20" fmla="*/ 461665 h 461665"/>
              <a:gd name="connsiteX21" fmla="*/ 5717684 w 9200871"/>
              <a:gd name="connsiteY21" fmla="*/ 461665 h 461665"/>
              <a:gd name="connsiteX22" fmla="*/ 5060479 w 9200871"/>
              <a:gd name="connsiteY22" fmla="*/ 461665 h 461665"/>
              <a:gd name="connsiteX23" fmla="*/ 4311265 w 9200871"/>
              <a:gd name="connsiteY23" fmla="*/ 461665 h 461665"/>
              <a:gd name="connsiteX24" fmla="*/ 3562051 w 9200871"/>
              <a:gd name="connsiteY24" fmla="*/ 461665 h 461665"/>
              <a:gd name="connsiteX25" fmla="*/ 3088864 w 9200871"/>
              <a:gd name="connsiteY25" fmla="*/ 461665 h 461665"/>
              <a:gd name="connsiteX26" fmla="*/ 2339650 w 9200871"/>
              <a:gd name="connsiteY26" fmla="*/ 461665 h 461665"/>
              <a:gd name="connsiteX27" fmla="*/ 1774454 w 9200871"/>
              <a:gd name="connsiteY27" fmla="*/ 461665 h 461665"/>
              <a:gd name="connsiteX28" fmla="*/ 1209257 w 9200871"/>
              <a:gd name="connsiteY28" fmla="*/ 461665 h 461665"/>
              <a:gd name="connsiteX29" fmla="*/ 0 w 9200871"/>
              <a:gd name="connsiteY29" fmla="*/ 461665 h 461665"/>
              <a:gd name="connsiteX30" fmla="*/ 0 w 9200871"/>
              <a:gd name="connsiteY3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00871" h="461665" fill="none" extrusionOk="0">
                <a:moveTo>
                  <a:pt x="0" y="0"/>
                </a:moveTo>
                <a:cubicBezTo>
                  <a:pt x="216321" y="18066"/>
                  <a:pt x="299875" y="11245"/>
                  <a:pt x="565196" y="0"/>
                </a:cubicBezTo>
                <a:cubicBezTo>
                  <a:pt x="830517" y="-11245"/>
                  <a:pt x="769061" y="-8157"/>
                  <a:pt x="946375" y="0"/>
                </a:cubicBezTo>
                <a:cubicBezTo>
                  <a:pt x="1123689" y="8157"/>
                  <a:pt x="1286762" y="5622"/>
                  <a:pt x="1603580" y="0"/>
                </a:cubicBezTo>
                <a:cubicBezTo>
                  <a:pt x="1920398" y="-5622"/>
                  <a:pt x="2085285" y="-3442"/>
                  <a:pt x="2260785" y="0"/>
                </a:cubicBezTo>
                <a:cubicBezTo>
                  <a:pt x="2436285" y="3442"/>
                  <a:pt x="2679956" y="-12900"/>
                  <a:pt x="3009999" y="0"/>
                </a:cubicBezTo>
                <a:cubicBezTo>
                  <a:pt x="3340042" y="12900"/>
                  <a:pt x="3413186" y="26980"/>
                  <a:pt x="3575196" y="0"/>
                </a:cubicBezTo>
                <a:cubicBezTo>
                  <a:pt x="3737206" y="-26980"/>
                  <a:pt x="4121409" y="-33830"/>
                  <a:pt x="4324409" y="0"/>
                </a:cubicBezTo>
                <a:cubicBezTo>
                  <a:pt x="4527409" y="33830"/>
                  <a:pt x="4586280" y="7979"/>
                  <a:pt x="4797597" y="0"/>
                </a:cubicBezTo>
                <a:cubicBezTo>
                  <a:pt x="5008914" y="-7979"/>
                  <a:pt x="5022179" y="17886"/>
                  <a:pt x="5178776" y="0"/>
                </a:cubicBezTo>
                <a:cubicBezTo>
                  <a:pt x="5335373" y="-17886"/>
                  <a:pt x="5409131" y="10510"/>
                  <a:pt x="5559955" y="0"/>
                </a:cubicBezTo>
                <a:cubicBezTo>
                  <a:pt x="5710779" y="-10510"/>
                  <a:pt x="6207333" y="10115"/>
                  <a:pt x="6401177" y="0"/>
                </a:cubicBezTo>
                <a:cubicBezTo>
                  <a:pt x="6595021" y="-10115"/>
                  <a:pt x="6865466" y="11351"/>
                  <a:pt x="7058382" y="0"/>
                </a:cubicBezTo>
                <a:cubicBezTo>
                  <a:pt x="7251299" y="-11351"/>
                  <a:pt x="7605524" y="-31514"/>
                  <a:pt x="7899605" y="0"/>
                </a:cubicBezTo>
                <a:cubicBezTo>
                  <a:pt x="8193686" y="31514"/>
                  <a:pt x="8586805" y="-15470"/>
                  <a:pt x="9200871" y="0"/>
                </a:cubicBezTo>
                <a:cubicBezTo>
                  <a:pt x="9209063" y="131013"/>
                  <a:pt x="9188414" y="289497"/>
                  <a:pt x="9200871" y="461665"/>
                </a:cubicBezTo>
                <a:cubicBezTo>
                  <a:pt x="9032757" y="440863"/>
                  <a:pt x="8919967" y="439643"/>
                  <a:pt x="8727683" y="461665"/>
                </a:cubicBezTo>
                <a:cubicBezTo>
                  <a:pt x="8535399" y="483687"/>
                  <a:pt x="8228150" y="436252"/>
                  <a:pt x="8070478" y="461665"/>
                </a:cubicBezTo>
                <a:cubicBezTo>
                  <a:pt x="7912807" y="487078"/>
                  <a:pt x="7630869" y="446430"/>
                  <a:pt x="7413273" y="461665"/>
                </a:cubicBezTo>
                <a:cubicBezTo>
                  <a:pt x="7195677" y="476900"/>
                  <a:pt x="7104199" y="463848"/>
                  <a:pt x="6848077" y="461665"/>
                </a:cubicBezTo>
                <a:cubicBezTo>
                  <a:pt x="6591955" y="459482"/>
                  <a:pt x="6403382" y="477634"/>
                  <a:pt x="6098863" y="461665"/>
                </a:cubicBezTo>
                <a:cubicBezTo>
                  <a:pt x="5794344" y="445696"/>
                  <a:pt x="5899387" y="444545"/>
                  <a:pt x="5717684" y="461665"/>
                </a:cubicBezTo>
                <a:cubicBezTo>
                  <a:pt x="5535981" y="478785"/>
                  <a:pt x="5334210" y="432062"/>
                  <a:pt x="5060479" y="461665"/>
                </a:cubicBezTo>
                <a:cubicBezTo>
                  <a:pt x="4786748" y="491268"/>
                  <a:pt x="4634630" y="473316"/>
                  <a:pt x="4311265" y="461665"/>
                </a:cubicBezTo>
                <a:cubicBezTo>
                  <a:pt x="3987900" y="450014"/>
                  <a:pt x="3867885" y="463290"/>
                  <a:pt x="3562051" y="461665"/>
                </a:cubicBezTo>
                <a:cubicBezTo>
                  <a:pt x="3256217" y="460040"/>
                  <a:pt x="3232640" y="483677"/>
                  <a:pt x="3088864" y="461665"/>
                </a:cubicBezTo>
                <a:cubicBezTo>
                  <a:pt x="2945088" y="439653"/>
                  <a:pt x="2639488" y="436586"/>
                  <a:pt x="2339650" y="461665"/>
                </a:cubicBezTo>
                <a:cubicBezTo>
                  <a:pt x="2039812" y="486744"/>
                  <a:pt x="2004941" y="479892"/>
                  <a:pt x="1774454" y="461665"/>
                </a:cubicBezTo>
                <a:cubicBezTo>
                  <a:pt x="1543967" y="443438"/>
                  <a:pt x="1412528" y="459398"/>
                  <a:pt x="1209257" y="461665"/>
                </a:cubicBezTo>
                <a:cubicBezTo>
                  <a:pt x="1005986" y="463932"/>
                  <a:pt x="336718" y="492299"/>
                  <a:pt x="0" y="461665"/>
                </a:cubicBezTo>
                <a:cubicBezTo>
                  <a:pt x="-2391" y="235830"/>
                  <a:pt x="5054" y="185492"/>
                  <a:pt x="0" y="0"/>
                </a:cubicBezTo>
                <a:close/>
              </a:path>
              <a:path w="9200871" h="461665" stroke="0" extrusionOk="0">
                <a:moveTo>
                  <a:pt x="0" y="0"/>
                </a:moveTo>
                <a:cubicBezTo>
                  <a:pt x="362624" y="41247"/>
                  <a:pt x="503981" y="35296"/>
                  <a:pt x="841222" y="0"/>
                </a:cubicBezTo>
                <a:cubicBezTo>
                  <a:pt x="1178463" y="-35296"/>
                  <a:pt x="1134071" y="-5838"/>
                  <a:pt x="1222401" y="0"/>
                </a:cubicBezTo>
                <a:cubicBezTo>
                  <a:pt x="1310731" y="5838"/>
                  <a:pt x="1425168" y="18364"/>
                  <a:pt x="1603580" y="0"/>
                </a:cubicBezTo>
                <a:cubicBezTo>
                  <a:pt x="1781992" y="-18364"/>
                  <a:pt x="2029749" y="11993"/>
                  <a:pt x="2444803" y="0"/>
                </a:cubicBezTo>
                <a:cubicBezTo>
                  <a:pt x="2859857" y="-11993"/>
                  <a:pt x="2900432" y="-29786"/>
                  <a:pt x="3102008" y="0"/>
                </a:cubicBezTo>
                <a:cubicBezTo>
                  <a:pt x="3303584" y="29786"/>
                  <a:pt x="3462921" y="-10190"/>
                  <a:pt x="3575196" y="0"/>
                </a:cubicBezTo>
                <a:cubicBezTo>
                  <a:pt x="3687471" y="10190"/>
                  <a:pt x="4082426" y="36003"/>
                  <a:pt x="4416418" y="0"/>
                </a:cubicBezTo>
                <a:cubicBezTo>
                  <a:pt x="4750410" y="-36003"/>
                  <a:pt x="4825035" y="-11541"/>
                  <a:pt x="5165632" y="0"/>
                </a:cubicBezTo>
                <a:cubicBezTo>
                  <a:pt x="5506229" y="11541"/>
                  <a:pt x="5727574" y="14698"/>
                  <a:pt x="6006854" y="0"/>
                </a:cubicBezTo>
                <a:cubicBezTo>
                  <a:pt x="6286134" y="-14698"/>
                  <a:pt x="6304700" y="3671"/>
                  <a:pt x="6572051" y="0"/>
                </a:cubicBezTo>
                <a:cubicBezTo>
                  <a:pt x="6839402" y="-3671"/>
                  <a:pt x="7000311" y="-24461"/>
                  <a:pt x="7229256" y="0"/>
                </a:cubicBezTo>
                <a:cubicBezTo>
                  <a:pt x="7458201" y="24461"/>
                  <a:pt x="7568101" y="7023"/>
                  <a:pt x="7794452" y="0"/>
                </a:cubicBezTo>
                <a:cubicBezTo>
                  <a:pt x="8020803" y="-7023"/>
                  <a:pt x="8119248" y="-3434"/>
                  <a:pt x="8267640" y="0"/>
                </a:cubicBezTo>
                <a:cubicBezTo>
                  <a:pt x="8416032" y="3434"/>
                  <a:pt x="8854322" y="-43059"/>
                  <a:pt x="9200871" y="0"/>
                </a:cubicBezTo>
                <a:cubicBezTo>
                  <a:pt x="9218705" y="175396"/>
                  <a:pt x="9191509" y="254263"/>
                  <a:pt x="9200871" y="461665"/>
                </a:cubicBezTo>
                <a:cubicBezTo>
                  <a:pt x="9047822" y="461293"/>
                  <a:pt x="8923240" y="476069"/>
                  <a:pt x="8819692" y="461665"/>
                </a:cubicBezTo>
                <a:cubicBezTo>
                  <a:pt x="8716144" y="447261"/>
                  <a:pt x="8445970" y="458311"/>
                  <a:pt x="8254496" y="461665"/>
                </a:cubicBezTo>
                <a:cubicBezTo>
                  <a:pt x="8063022" y="465019"/>
                  <a:pt x="7988640" y="452703"/>
                  <a:pt x="7781308" y="461665"/>
                </a:cubicBezTo>
                <a:cubicBezTo>
                  <a:pt x="7573976" y="470627"/>
                  <a:pt x="7321555" y="437926"/>
                  <a:pt x="7032094" y="461665"/>
                </a:cubicBezTo>
                <a:cubicBezTo>
                  <a:pt x="6742633" y="485404"/>
                  <a:pt x="6698587" y="443015"/>
                  <a:pt x="6558907" y="461665"/>
                </a:cubicBezTo>
                <a:cubicBezTo>
                  <a:pt x="6419227" y="480315"/>
                  <a:pt x="6114332" y="490885"/>
                  <a:pt x="5901702" y="461665"/>
                </a:cubicBezTo>
                <a:cubicBezTo>
                  <a:pt x="5689073" y="432445"/>
                  <a:pt x="5662279" y="455698"/>
                  <a:pt x="5520523" y="461665"/>
                </a:cubicBezTo>
                <a:cubicBezTo>
                  <a:pt x="5378767" y="467632"/>
                  <a:pt x="4953241" y="501422"/>
                  <a:pt x="4679300" y="461665"/>
                </a:cubicBezTo>
                <a:cubicBezTo>
                  <a:pt x="4405359" y="421908"/>
                  <a:pt x="4138460" y="492039"/>
                  <a:pt x="3930086" y="461665"/>
                </a:cubicBezTo>
                <a:cubicBezTo>
                  <a:pt x="3721712" y="431291"/>
                  <a:pt x="3713699" y="474332"/>
                  <a:pt x="3548907" y="461665"/>
                </a:cubicBezTo>
                <a:cubicBezTo>
                  <a:pt x="3384115" y="448998"/>
                  <a:pt x="3256888" y="453190"/>
                  <a:pt x="3167728" y="461665"/>
                </a:cubicBezTo>
                <a:cubicBezTo>
                  <a:pt x="3078568" y="470140"/>
                  <a:pt x="2946411" y="451771"/>
                  <a:pt x="2786550" y="461665"/>
                </a:cubicBezTo>
                <a:cubicBezTo>
                  <a:pt x="2626689" y="471559"/>
                  <a:pt x="2465865" y="455409"/>
                  <a:pt x="2221353" y="461665"/>
                </a:cubicBezTo>
                <a:cubicBezTo>
                  <a:pt x="1976841" y="467921"/>
                  <a:pt x="1780292" y="468224"/>
                  <a:pt x="1656157" y="461665"/>
                </a:cubicBezTo>
                <a:cubicBezTo>
                  <a:pt x="1532022" y="455106"/>
                  <a:pt x="1340986" y="471287"/>
                  <a:pt x="1090960" y="461665"/>
                </a:cubicBezTo>
                <a:cubicBezTo>
                  <a:pt x="840934" y="452043"/>
                  <a:pt x="356430" y="417295"/>
                  <a:pt x="0" y="461665"/>
                </a:cubicBezTo>
                <a:cubicBezTo>
                  <a:pt x="3202" y="242124"/>
                  <a:pt x="-17573" y="2209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26945623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Premium Vector | Classmates saying goodbye flat vector illustrations.  schoolmates, schoolboys talking isolated cartoon characters. boys after  school lessons. preteen schoolchildren with backpacks communicating">
            <a:extLst>
              <a:ext uri="{FF2B5EF4-FFF2-40B4-BE49-F238E27FC236}">
                <a16:creationId xmlns:a16="http://schemas.microsoft.com/office/drawing/2014/main" xmlns="" id="{A94856CF-4893-83EC-5818-96B75965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1374" l="9585" r="89617">
                        <a14:foregroundMark x1="72204" y1="15815" x2="67891" y2="69010"/>
                        <a14:foregroundMark x1="27157" y1="90735" x2="27157" y2="90735"/>
                        <a14:foregroundMark x1="30032" y1="13419" x2="32588" y2="79872"/>
                        <a14:foregroundMark x1="28594" y1="91054" x2="28594" y2="91054"/>
                        <a14:foregroundMark x1="25719" y1="90895" x2="30511" y2="91374"/>
                        <a14:foregroundMark x1="31789" y1="90415" x2="32907" y2="90735"/>
                        <a14:foregroundMark x1="33706" y1="90575" x2="40735" y2="90895"/>
                        <a14:foregroundMark x1="20927" y1="90895" x2="25399" y2="91214"/>
                        <a14:foregroundMark x1="35623" y1="32588" x2="42971" y2="38019"/>
                        <a14:foregroundMark x1="27316" y1="29393" x2="16933" y2="38498"/>
                        <a14:foregroundMark x1="28115" y1="28275" x2="21565" y2="44888"/>
                        <a14:foregroundMark x1="34505" y1="29712" x2="34505" y2="29712"/>
                        <a14:foregroundMark x1="38339" y1="39936" x2="38339" y2="39936"/>
                        <a14:foregroundMark x1="75719" y1="27316" x2="75719" y2="27316"/>
                        <a14:foregroundMark x1="78754" y1="44728" x2="78754" y2="44728"/>
                        <a14:foregroundMark x1="65655" y1="27955" x2="65655" y2="27955"/>
                        <a14:foregroundMark x1="51118" y1="26518" x2="48882" y2="28275"/>
                        <a14:foregroundMark x1="53834" y1="30351" x2="53514" y2="30990"/>
                        <a14:foregroundMark x1="25080" y1="89936" x2="23962" y2="8977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02" y="2127874"/>
            <a:ext cx="4270099" cy="42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xmlns="" id="{57DEFDAA-E518-FC00-B265-8637C99CA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30" y="5168417"/>
            <a:ext cx="867497" cy="8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413" y="1695466"/>
            <a:ext cx="2428640" cy="2623390"/>
            <a:chOff x="257686" y="844500"/>
            <a:chExt cx="2428640" cy="2623390"/>
          </a:xfrm>
        </p:grpSpPr>
        <p:grpSp>
          <p:nvGrpSpPr>
            <p:cNvPr id="13" name="组合 12"/>
            <p:cNvGrpSpPr/>
            <p:nvPr/>
          </p:nvGrpSpPr>
          <p:grpSpPr>
            <a:xfrm>
              <a:off x="257686" y="844500"/>
              <a:ext cx="2428640" cy="2623390"/>
              <a:chOff x="1795522" y="1780059"/>
              <a:chExt cx="2428640" cy="262339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9285" y="1780059"/>
                <a:ext cx="1714877" cy="255802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522" y="3189767"/>
                <a:ext cx="521395" cy="777748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0024" y="3997517"/>
                <a:ext cx="272133" cy="405932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928591" y="1475083"/>
              <a:ext cx="1673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SVN-Caprica Script" pitchFamily="2" charset="0"/>
                  <a:ea typeface="Montserrat" panose="00000500000000000000" charset="0"/>
                  <a:cs typeface="Arial" panose="020B0604020202020204" pitchFamily="34" charset="0"/>
                </a:rPr>
                <a:t>MỤC TIÊU</a:t>
              </a:r>
              <a:endParaRPr lang="zh-CN" altLang="en-US" sz="2800" dirty="0">
                <a:solidFill>
                  <a:schemeClr val="bg1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545389" y="1231050"/>
            <a:ext cx="6402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Nêu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được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khái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niệm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và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các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loại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phổ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biến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03724" y="3707532"/>
            <a:ext cx="724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i="1" dirty="0">
              <a:solidFill>
                <a:srgbClr val="002060"/>
              </a:solidFill>
              <a:latin typeface="Arial" panose="020B0604020202020204" pitchFamily="34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88341" y="1077719"/>
            <a:ext cx="1163162" cy="1268273"/>
            <a:chOff x="4678326" y="738758"/>
            <a:chExt cx="813800" cy="88734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26" y="738758"/>
              <a:ext cx="594865" cy="88734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813225" y="856802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57598" y="3606083"/>
            <a:ext cx="1046126" cy="1268273"/>
            <a:chOff x="3607900" y="2035905"/>
            <a:chExt cx="731917" cy="8873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00" y="2035905"/>
              <a:ext cx="594865" cy="88734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60916" y="2143315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549541" y="3708916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4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286345" y="2587869"/>
            <a:ext cx="6015080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VẬN DỤNG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0CFF5E-3446-C592-F79D-FFF81B8E5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9734" y="4931163"/>
            <a:ext cx="747207" cy="747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09514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1.666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từ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chia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16882F-672E-7CEB-A189-9977DBBB2DCC}"/>
              </a:ext>
            </a:extLst>
          </p:cNvPr>
          <p:cNvSpPr txBox="1"/>
          <p:nvPr/>
        </p:nvSpPr>
        <p:spPr>
          <a:xfrm>
            <a:off x="3943350" y="5007395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SGK tr. 55.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43961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DE4CE29E-AEA5-F240-65B3-E967E0433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061">
            <a:off x="1461881" y="2077975"/>
            <a:ext cx="1177685" cy="11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108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16882F-672E-7CEB-A189-9977DBBB2DCC}"/>
              </a:ext>
            </a:extLst>
          </p:cNvPr>
          <p:cNvSpPr txBox="1"/>
          <p:nvPr/>
        </p:nvSpPr>
        <p:spPr>
          <a:xfrm>
            <a:off x="3615358" y="4391842"/>
            <a:ext cx="6830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hiện: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14144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D74D6376-1F99-F6B2-36BB-98746F65F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55" y="1900705"/>
            <a:ext cx="1281319" cy="15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8125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19075"/>
            <a:ext cx="12192000" cy="72961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711" y="2979422"/>
            <a:ext cx="10118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Tạm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biệt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và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hẹn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gặp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lại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các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em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</a:p>
          <a:p>
            <a:pPr algn="ctr"/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ở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bài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học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tiếp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theo.</a:t>
            </a:r>
            <a:endParaRPr lang="en-US" altLang="zh-CN" sz="54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BF3B72">
                      <a:shade val="30000"/>
                      <a:satMod val="115000"/>
                    </a:srgbClr>
                  </a:gs>
                  <a:gs pos="50000">
                    <a:srgbClr val="BF3B72">
                      <a:shade val="67500"/>
                      <a:satMod val="115000"/>
                    </a:srgbClr>
                  </a:gs>
                  <a:gs pos="100000">
                    <a:srgbClr val="BF3B7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VN-Caprica Script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7728" y="0"/>
            <a:ext cx="3945045" cy="2676553"/>
            <a:chOff x="3967604" y="1063332"/>
            <a:chExt cx="3945045" cy="26765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590" y="1063332"/>
              <a:ext cx="1714877" cy="25580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604" y="2506694"/>
              <a:ext cx="521395" cy="7777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340" y="3333953"/>
              <a:ext cx="272133" cy="4059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54" y="1953470"/>
              <a:ext cx="521395" cy="7777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121" y="3047822"/>
              <a:ext cx="272133" cy="40593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857" y="2641890"/>
              <a:ext cx="153452" cy="2289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1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KHỞI ĐỘNG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B4A73B-B27F-6B60-4A20-4C3ACBA0975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4835" y="4746414"/>
            <a:ext cx="857005" cy="857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xmlns="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61FB91-2C7D-A71E-7A14-89624B32F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547" y="1964874"/>
            <a:ext cx="4725724" cy="379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623D11-8407-C562-4E32-3CE33B8DC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2092496"/>
            <a:ext cx="5165933" cy="368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5339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18B47C-5EDE-29AC-604B-539E01B8A9EB}"/>
              </a:ext>
            </a:extLst>
          </p:cNvPr>
          <p:cNvSpPr txBox="1"/>
          <p:nvPr/>
        </p:nvSpPr>
        <p:spPr>
          <a:xfrm>
            <a:off x="2173358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1277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xmlns="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18B47C-5EDE-29AC-604B-539E01B8A9EB}"/>
              </a:ext>
            </a:extLst>
          </p:cNvPr>
          <p:cNvSpPr txBox="1"/>
          <p:nvPr/>
        </p:nvSpPr>
        <p:spPr>
          <a:xfrm>
            <a:off x="1487558" y="5770851"/>
            <a:ext cx="26570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98C53B-6B04-6E0A-E34D-00D803072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59" y="1936546"/>
            <a:ext cx="4857010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3DD029-38E9-C645-B2EA-9146F2172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1936546"/>
            <a:ext cx="4774393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2">
            <a:extLst>
              <a:ext uri="{FF2B5EF4-FFF2-40B4-BE49-F238E27FC236}">
                <a16:creationId xmlns:a16="http://schemas.microsoft.com/office/drawing/2014/main" xmlns="" id="{40530CE3-3A81-7C66-4B6A-940762D93199}"/>
              </a:ext>
            </a:extLst>
          </p:cNvPr>
          <p:cNvGrpSpPr/>
          <p:nvPr/>
        </p:nvGrpSpPr>
        <p:grpSpPr>
          <a:xfrm flipH="1">
            <a:off x="2771204" y="594943"/>
            <a:ext cx="5480478" cy="3131157"/>
            <a:chOff x="-558688" y="0"/>
            <a:chExt cx="9107943" cy="6858000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xmlns="" id="{0339FFBD-564F-CABE-2727-7204961E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xmlns="" id="{BA770018-238A-2139-D673-96846FFA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2C6798-8A58-92ED-E293-61A8DA367005}"/>
              </a:ext>
            </a:extLst>
          </p:cNvPr>
          <p:cNvSpPr txBox="1"/>
          <p:nvPr/>
        </p:nvSpPr>
        <p:spPr>
          <a:xfrm>
            <a:off x="3357162" y="1868133"/>
            <a:ext cx="4306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xmlns="" id="{63B271C7-7D69-6E35-CE2C-5F641529B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6" y="3726100"/>
            <a:ext cx="2147381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4537 L 1.45833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2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KHÁM PHÁ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CFAF61-6BF2-B222-F085-4C1FF4F32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9496" y="4746414"/>
            <a:ext cx="845343" cy="845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38588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3627F729-D33D-EA79-0C39-B7DBE652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" y="-99391"/>
            <a:ext cx="11525250" cy="65490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5F1A9C-B03F-80DF-2B1C-949A9ED5DE3E}"/>
              </a:ext>
            </a:extLst>
          </p:cNvPr>
          <p:cNvSpPr txBox="1"/>
          <p:nvPr/>
        </p:nvSpPr>
        <p:spPr>
          <a:xfrm>
            <a:off x="539115" y="3429000"/>
            <a:ext cx="1032675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53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CF76D37-291D-B1B3-9D50-40EB25ED3DA2}"/>
              </a:ext>
            </a:extLst>
          </p:cNvPr>
          <p:cNvSpPr txBox="1">
            <a:spLocks/>
          </p:cNvSpPr>
          <p:nvPr/>
        </p:nvSpPr>
        <p:spPr>
          <a:xfrm>
            <a:off x="4547516" y="1933618"/>
            <a:ext cx="3096968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4000" dirty="0">
                <a:solidFill>
                  <a:srgbClr val="FF8E9B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</p:spTree>
    <p:extLst>
      <p:ext uri="{BB962C8B-B14F-4D97-AF65-F5344CB8AC3E}">
        <p14:creationId xmlns:p14="http://schemas.microsoft.com/office/powerpoint/2010/main" val="93613000"/>
      </p:ext>
    </p:extLst>
  </p:cSld>
  <p:clrMapOvr>
    <a:masterClrMapping/>
  </p:clrMapOvr>
  <p:transition spd="slow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ressed sad man thinking over financial problems | EPS PNG Images Free  Download - Pikbest">
            <a:extLst>
              <a:ext uri="{FF2B5EF4-FFF2-40B4-BE49-F238E27FC236}">
                <a16:creationId xmlns:a16="http://schemas.microsoft.com/office/drawing/2014/main" xmlns="" id="{8F1076C9-1724-7DF8-ED82-D0A6DEF7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57" y1="12557" x2="28429" y2="34247"/>
                        <a14:foregroundMark x1="44857" y1="27626" x2="44714" y2="36301"/>
                        <a14:foregroundMark x1="60857" y1="31279" x2="69571" y2="54795"/>
                        <a14:foregroundMark x1="67143" y1="65753" x2="39714" y2="77397"/>
                        <a14:foregroundMark x1="69714" y1="56164" x2="54571" y2="7808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666" y="2636830"/>
            <a:ext cx="7028648" cy="43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2302124-2D9D-F9B3-0EF0-0CD34CB598F8}"/>
              </a:ext>
            </a:extLst>
          </p:cNvPr>
          <p:cNvSpPr txBox="1">
            <a:spLocks/>
          </p:cNvSpPr>
          <p:nvPr/>
        </p:nvSpPr>
        <p:spPr>
          <a:xfrm>
            <a:off x="4280170" y="55642"/>
            <a:ext cx="7815933" cy="4397924"/>
          </a:xfrm>
          <a:custGeom>
            <a:avLst/>
            <a:gdLst>
              <a:gd name="connsiteX0" fmla="*/ 733002 w 7815933"/>
              <a:gd name="connsiteY0" fmla="*/ 0 h 4397924"/>
              <a:gd name="connsiteX1" fmla="*/ 1181588 w 7815933"/>
              <a:gd name="connsiteY1" fmla="*/ 0 h 4397924"/>
              <a:gd name="connsiteX2" fmla="*/ 1559344 w 7815933"/>
              <a:gd name="connsiteY2" fmla="*/ 0 h 4397924"/>
              <a:gd name="connsiteX3" fmla="*/ 2007930 w 7815933"/>
              <a:gd name="connsiteY3" fmla="*/ 0 h 4397924"/>
              <a:gd name="connsiteX4" fmla="*/ 2739832 w 7815933"/>
              <a:gd name="connsiteY4" fmla="*/ 0 h 4397924"/>
              <a:gd name="connsiteX5" fmla="*/ 3259247 w 7815933"/>
              <a:gd name="connsiteY5" fmla="*/ 0 h 4397924"/>
              <a:gd name="connsiteX6" fmla="*/ 3707833 w 7815933"/>
              <a:gd name="connsiteY6" fmla="*/ 0 h 4397924"/>
              <a:gd name="connsiteX7" fmla="*/ 4298077 w 7815933"/>
              <a:gd name="connsiteY7" fmla="*/ 0 h 4397924"/>
              <a:gd name="connsiteX8" fmla="*/ 4746663 w 7815933"/>
              <a:gd name="connsiteY8" fmla="*/ 0 h 4397924"/>
              <a:gd name="connsiteX9" fmla="*/ 5478566 w 7815933"/>
              <a:gd name="connsiteY9" fmla="*/ 0 h 4397924"/>
              <a:gd name="connsiteX10" fmla="*/ 5997981 w 7815933"/>
              <a:gd name="connsiteY10" fmla="*/ 0 h 4397924"/>
              <a:gd name="connsiteX11" fmla="*/ 6588225 w 7815933"/>
              <a:gd name="connsiteY11" fmla="*/ 0 h 4397924"/>
              <a:gd name="connsiteX12" fmla="*/ 6965981 w 7815933"/>
              <a:gd name="connsiteY12" fmla="*/ 0 h 4397924"/>
              <a:gd name="connsiteX13" fmla="*/ 7815933 w 7815933"/>
              <a:gd name="connsiteY13" fmla="*/ 0 h 4397924"/>
              <a:gd name="connsiteX14" fmla="*/ 7815933 w 7815933"/>
              <a:gd name="connsiteY14" fmla="*/ 0 h 4397924"/>
              <a:gd name="connsiteX15" fmla="*/ 7815933 w 7815933"/>
              <a:gd name="connsiteY15" fmla="*/ 560210 h 4397924"/>
              <a:gd name="connsiteX16" fmla="*/ 7815933 w 7815933"/>
              <a:gd name="connsiteY16" fmla="*/ 1010471 h 4397924"/>
              <a:gd name="connsiteX17" fmla="*/ 7815933 w 7815933"/>
              <a:gd name="connsiteY17" fmla="*/ 1570681 h 4397924"/>
              <a:gd name="connsiteX18" fmla="*/ 7815933 w 7815933"/>
              <a:gd name="connsiteY18" fmla="*/ 2167540 h 4397924"/>
              <a:gd name="connsiteX19" fmla="*/ 7815933 w 7815933"/>
              <a:gd name="connsiteY19" fmla="*/ 2727749 h 4397924"/>
              <a:gd name="connsiteX20" fmla="*/ 7815933 w 7815933"/>
              <a:gd name="connsiteY20" fmla="*/ 3178011 h 4397924"/>
              <a:gd name="connsiteX21" fmla="*/ 7815933 w 7815933"/>
              <a:gd name="connsiteY21" fmla="*/ 3664922 h 4397924"/>
              <a:gd name="connsiteX22" fmla="*/ 7082931 w 7815933"/>
              <a:gd name="connsiteY22" fmla="*/ 4397924 h 4397924"/>
              <a:gd name="connsiteX23" fmla="*/ 6705175 w 7815933"/>
              <a:gd name="connsiteY23" fmla="*/ 4397924 h 4397924"/>
              <a:gd name="connsiteX24" fmla="*/ 6044101 w 7815933"/>
              <a:gd name="connsiteY24" fmla="*/ 4397924 h 4397924"/>
              <a:gd name="connsiteX25" fmla="*/ 5312198 w 7815933"/>
              <a:gd name="connsiteY25" fmla="*/ 4397924 h 4397924"/>
              <a:gd name="connsiteX26" fmla="*/ 4792783 w 7815933"/>
              <a:gd name="connsiteY26" fmla="*/ 4397924 h 4397924"/>
              <a:gd name="connsiteX27" fmla="*/ 4202539 w 7815933"/>
              <a:gd name="connsiteY27" fmla="*/ 4397924 h 4397924"/>
              <a:gd name="connsiteX28" fmla="*/ 3683124 w 7815933"/>
              <a:gd name="connsiteY28" fmla="*/ 4397924 h 4397924"/>
              <a:gd name="connsiteX29" fmla="*/ 2951221 w 7815933"/>
              <a:gd name="connsiteY29" fmla="*/ 4397924 h 4397924"/>
              <a:gd name="connsiteX30" fmla="*/ 2219318 w 7815933"/>
              <a:gd name="connsiteY30" fmla="*/ 4397924 h 4397924"/>
              <a:gd name="connsiteX31" fmla="*/ 1699903 w 7815933"/>
              <a:gd name="connsiteY31" fmla="*/ 4397924 h 4397924"/>
              <a:gd name="connsiteX32" fmla="*/ 1109659 w 7815933"/>
              <a:gd name="connsiteY32" fmla="*/ 4397924 h 4397924"/>
              <a:gd name="connsiteX33" fmla="*/ 731903 w 7815933"/>
              <a:gd name="connsiteY33" fmla="*/ 4397924 h 4397924"/>
              <a:gd name="connsiteX34" fmla="*/ 0 w 7815933"/>
              <a:gd name="connsiteY34" fmla="*/ 4397924 h 4397924"/>
              <a:gd name="connsiteX35" fmla="*/ 0 w 7815933"/>
              <a:gd name="connsiteY35" fmla="*/ 4397924 h 4397924"/>
              <a:gd name="connsiteX36" fmla="*/ 0 w 7815933"/>
              <a:gd name="connsiteY36" fmla="*/ 3911013 h 4397924"/>
              <a:gd name="connsiteX37" fmla="*/ 0 w 7815933"/>
              <a:gd name="connsiteY37" fmla="*/ 3387453 h 4397924"/>
              <a:gd name="connsiteX38" fmla="*/ 0 w 7815933"/>
              <a:gd name="connsiteY38" fmla="*/ 2827243 h 4397924"/>
              <a:gd name="connsiteX39" fmla="*/ 0 w 7815933"/>
              <a:gd name="connsiteY39" fmla="*/ 2376981 h 4397924"/>
              <a:gd name="connsiteX40" fmla="*/ 0 w 7815933"/>
              <a:gd name="connsiteY40" fmla="*/ 1816772 h 4397924"/>
              <a:gd name="connsiteX41" fmla="*/ 0 w 7815933"/>
              <a:gd name="connsiteY41" fmla="*/ 1366510 h 4397924"/>
              <a:gd name="connsiteX42" fmla="*/ 0 w 7815933"/>
              <a:gd name="connsiteY42" fmla="*/ 733002 h 4397924"/>
              <a:gd name="connsiteX43" fmla="*/ 733002 w 7815933"/>
              <a:gd name="connsiteY43" fmla="*/ 0 h 43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15933" h="4397924" fill="none" extrusionOk="0">
                <a:moveTo>
                  <a:pt x="733002" y="0"/>
                </a:moveTo>
                <a:cubicBezTo>
                  <a:pt x="866977" y="-37404"/>
                  <a:pt x="1070873" y="13860"/>
                  <a:pt x="1181588" y="0"/>
                </a:cubicBezTo>
                <a:cubicBezTo>
                  <a:pt x="1292303" y="-13860"/>
                  <a:pt x="1377945" y="24780"/>
                  <a:pt x="1559344" y="0"/>
                </a:cubicBezTo>
                <a:cubicBezTo>
                  <a:pt x="1740743" y="-24780"/>
                  <a:pt x="1786219" y="9013"/>
                  <a:pt x="2007930" y="0"/>
                </a:cubicBezTo>
                <a:cubicBezTo>
                  <a:pt x="2229641" y="-9013"/>
                  <a:pt x="2515670" y="6442"/>
                  <a:pt x="2739832" y="0"/>
                </a:cubicBezTo>
                <a:cubicBezTo>
                  <a:pt x="2963994" y="-6442"/>
                  <a:pt x="3000425" y="60334"/>
                  <a:pt x="3259247" y="0"/>
                </a:cubicBezTo>
                <a:cubicBezTo>
                  <a:pt x="3518070" y="-60334"/>
                  <a:pt x="3505162" y="33791"/>
                  <a:pt x="3707833" y="0"/>
                </a:cubicBezTo>
                <a:cubicBezTo>
                  <a:pt x="3910504" y="-33791"/>
                  <a:pt x="4115890" y="20628"/>
                  <a:pt x="4298077" y="0"/>
                </a:cubicBezTo>
                <a:cubicBezTo>
                  <a:pt x="4480264" y="-20628"/>
                  <a:pt x="4620727" y="49022"/>
                  <a:pt x="4746663" y="0"/>
                </a:cubicBezTo>
                <a:cubicBezTo>
                  <a:pt x="4872599" y="-49022"/>
                  <a:pt x="5289624" y="35458"/>
                  <a:pt x="5478566" y="0"/>
                </a:cubicBezTo>
                <a:cubicBezTo>
                  <a:pt x="5667508" y="-35458"/>
                  <a:pt x="5857663" y="60264"/>
                  <a:pt x="5997981" y="0"/>
                </a:cubicBezTo>
                <a:cubicBezTo>
                  <a:pt x="6138300" y="-60264"/>
                  <a:pt x="6327553" y="63623"/>
                  <a:pt x="6588225" y="0"/>
                </a:cubicBezTo>
                <a:cubicBezTo>
                  <a:pt x="6848897" y="-63623"/>
                  <a:pt x="6787921" y="43017"/>
                  <a:pt x="6965981" y="0"/>
                </a:cubicBezTo>
                <a:cubicBezTo>
                  <a:pt x="7144041" y="-43017"/>
                  <a:pt x="7574576" y="91988"/>
                  <a:pt x="7815933" y="0"/>
                </a:cubicBezTo>
                <a:lnTo>
                  <a:pt x="7815933" y="0"/>
                </a:lnTo>
                <a:cubicBezTo>
                  <a:pt x="7858332" y="246784"/>
                  <a:pt x="7790684" y="412182"/>
                  <a:pt x="7815933" y="560210"/>
                </a:cubicBezTo>
                <a:cubicBezTo>
                  <a:pt x="7841182" y="708238"/>
                  <a:pt x="7778534" y="806570"/>
                  <a:pt x="7815933" y="1010471"/>
                </a:cubicBezTo>
                <a:cubicBezTo>
                  <a:pt x="7853332" y="1214372"/>
                  <a:pt x="7806582" y="1401115"/>
                  <a:pt x="7815933" y="1570681"/>
                </a:cubicBezTo>
                <a:cubicBezTo>
                  <a:pt x="7825284" y="1740247"/>
                  <a:pt x="7748118" y="1932749"/>
                  <a:pt x="7815933" y="2167540"/>
                </a:cubicBezTo>
                <a:cubicBezTo>
                  <a:pt x="7883748" y="2402331"/>
                  <a:pt x="7762623" y="2510896"/>
                  <a:pt x="7815933" y="2727749"/>
                </a:cubicBezTo>
                <a:cubicBezTo>
                  <a:pt x="7869243" y="2944602"/>
                  <a:pt x="7781913" y="2960887"/>
                  <a:pt x="7815933" y="3178011"/>
                </a:cubicBezTo>
                <a:cubicBezTo>
                  <a:pt x="7849953" y="3395135"/>
                  <a:pt x="7787799" y="3451085"/>
                  <a:pt x="7815933" y="3664922"/>
                </a:cubicBezTo>
                <a:cubicBezTo>
                  <a:pt x="7783790" y="4167007"/>
                  <a:pt x="7381172" y="4350764"/>
                  <a:pt x="7082931" y="4397924"/>
                </a:cubicBezTo>
                <a:cubicBezTo>
                  <a:pt x="7002527" y="4431794"/>
                  <a:pt x="6856165" y="4353158"/>
                  <a:pt x="6705175" y="4397924"/>
                </a:cubicBezTo>
                <a:cubicBezTo>
                  <a:pt x="6554185" y="4442690"/>
                  <a:pt x="6295011" y="4376010"/>
                  <a:pt x="6044101" y="4397924"/>
                </a:cubicBezTo>
                <a:cubicBezTo>
                  <a:pt x="5793191" y="4419838"/>
                  <a:pt x="5565959" y="4314196"/>
                  <a:pt x="5312198" y="4397924"/>
                </a:cubicBezTo>
                <a:cubicBezTo>
                  <a:pt x="5058437" y="4481652"/>
                  <a:pt x="4927116" y="4372010"/>
                  <a:pt x="4792783" y="4397924"/>
                </a:cubicBezTo>
                <a:cubicBezTo>
                  <a:pt x="4658450" y="4423838"/>
                  <a:pt x="4415286" y="4338786"/>
                  <a:pt x="4202539" y="4397924"/>
                </a:cubicBezTo>
                <a:cubicBezTo>
                  <a:pt x="3989792" y="4457062"/>
                  <a:pt x="3894640" y="4392607"/>
                  <a:pt x="3683124" y="4397924"/>
                </a:cubicBezTo>
                <a:cubicBezTo>
                  <a:pt x="3471608" y="4403241"/>
                  <a:pt x="3167062" y="4363653"/>
                  <a:pt x="2951221" y="4397924"/>
                </a:cubicBezTo>
                <a:cubicBezTo>
                  <a:pt x="2735380" y="4432195"/>
                  <a:pt x="2568383" y="4325598"/>
                  <a:pt x="2219318" y="4397924"/>
                </a:cubicBezTo>
                <a:cubicBezTo>
                  <a:pt x="1870253" y="4470250"/>
                  <a:pt x="1880741" y="4396662"/>
                  <a:pt x="1699903" y="4397924"/>
                </a:cubicBezTo>
                <a:cubicBezTo>
                  <a:pt x="1519065" y="4399186"/>
                  <a:pt x="1256419" y="4345909"/>
                  <a:pt x="1109659" y="4397924"/>
                </a:cubicBezTo>
                <a:cubicBezTo>
                  <a:pt x="962899" y="4449939"/>
                  <a:pt x="917044" y="4386372"/>
                  <a:pt x="731903" y="4397924"/>
                </a:cubicBezTo>
                <a:cubicBezTo>
                  <a:pt x="546762" y="4409476"/>
                  <a:pt x="155835" y="4376172"/>
                  <a:pt x="0" y="4397924"/>
                </a:cubicBezTo>
                <a:lnTo>
                  <a:pt x="0" y="4397924"/>
                </a:lnTo>
                <a:cubicBezTo>
                  <a:pt x="-29754" y="4283760"/>
                  <a:pt x="7346" y="4131684"/>
                  <a:pt x="0" y="3911013"/>
                </a:cubicBezTo>
                <a:cubicBezTo>
                  <a:pt x="-7346" y="3690342"/>
                  <a:pt x="14152" y="3609835"/>
                  <a:pt x="0" y="3387453"/>
                </a:cubicBezTo>
                <a:cubicBezTo>
                  <a:pt x="-14152" y="3165071"/>
                  <a:pt x="52320" y="2972907"/>
                  <a:pt x="0" y="2827243"/>
                </a:cubicBezTo>
                <a:cubicBezTo>
                  <a:pt x="-52320" y="2681579"/>
                  <a:pt x="20113" y="2563451"/>
                  <a:pt x="0" y="2376981"/>
                </a:cubicBezTo>
                <a:cubicBezTo>
                  <a:pt x="-20113" y="2190511"/>
                  <a:pt x="30884" y="2042795"/>
                  <a:pt x="0" y="1816772"/>
                </a:cubicBezTo>
                <a:cubicBezTo>
                  <a:pt x="-30884" y="1590749"/>
                  <a:pt x="29745" y="1486778"/>
                  <a:pt x="0" y="1366510"/>
                </a:cubicBezTo>
                <a:cubicBezTo>
                  <a:pt x="-29745" y="1246242"/>
                  <a:pt x="28278" y="965519"/>
                  <a:pt x="0" y="733002"/>
                </a:cubicBezTo>
                <a:cubicBezTo>
                  <a:pt x="36870" y="281684"/>
                  <a:pt x="283442" y="71747"/>
                  <a:pt x="733002" y="0"/>
                </a:cubicBezTo>
                <a:close/>
              </a:path>
              <a:path w="7815933" h="4397924" stroke="0" extrusionOk="0">
                <a:moveTo>
                  <a:pt x="733002" y="0"/>
                </a:moveTo>
                <a:cubicBezTo>
                  <a:pt x="1035309" y="-60943"/>
                  <a:pt x="1224893" y="73941"/>
                  <a:pt x="1394076" y="0"/>
                </a:cubicBezTo>
                <a:cubicBezTo>
                  <a:pt x="1563259" y="-73941"/>
                  <a:pt x="1587932" y="16533"/>
                  <a:pt x="1771832" y="0"/>
                </a:cubicBezTo>
                <a:cubicBezTo>
                  <a:pt x="1955732" y="-16533"/>
                  <a:pt x="2039583" y="36215"/>
                  <a:pt x="2220418" y="0"/>
                </a:cubicBezTo>
                <a:cubicBezTo>
                  <a:pt x="2401253" y="-36215"/>
                  <a:pt x="2575223" y="9467"/>
                  <a:pt x="2739832" y="0"/>
                </a:cubicBezTo>
                <a:cubicBezTo>
                  <a:pt x="2904441" y="-9467"/>
                  <a:pt x="3038557" y="36003"/>
                  <a:pt x="3259247" y="0"/>
                </a:cubicBezTo>
                <a:cubicBezTo>
                  <a:pt x="3479938" y="-36003"/>
                  <a:pt x="3513602" y="39291"/>
                  <a:pt x="3637004" y="0"/>
                </a:cubicBezTo>
                <a:cubicBezTo>
                  <a:pt x="3760406" y="-39291"/>
                  <a:pt x="3932369" y="50202"/>
                  <a:pt x="4156419" y="0"/>
                </a:cubicBezTo>
                <a:cubicBezTo>
                  <a:pt x="4380470" y="-50202"/>
                  <a:pt x="4404303" y="35846"/>
                  <a:pt x="4534175" y="0"/>
                </a:cubicBezTo>
                <a:cubicBezTo>
                  <a:pt x="4664047" y="-35846"/>
                  <a:pt x="4794325" y="12527"/>
                  <a:pt x="4911931" y="0"/>
                </a:cubicBezTo>
                <a:cubicBezTo>
                  <a:pt x="5029537" y="-12527"/>
                  <a:pt x="5349510" y="23629"/>
                  <a:pt x="5643834" y="0"/>
                </a:cubicBezTo>
                <a:cubicBezTo>
                  <a:pt x="5938158" y="-23629"/>
                  <a:pt x="6039664" y="73582"/>
                  <a:pt x="6304908" y="0"/>
                </a:cubicBezTo>
                <a:cubicBezTo>
                  <a:pt x="6570152" y="-73582"/>
                  <a:pt x="6805929" y="27192"/>
                  <a:pt x="6965981" y="0"/>
                </a:cubicBezTo>
                <a:cubicBezTo>
                  <a:pt x="7126033" y="-27192"/>
                  <a:pt x="7424960" y="85867"/>
                  <a:pt x="7815933" y="0"/>
                </a:cubicBezTo>
                <a:lnTo>
                  <a:pt x="7815933" y="0"/>
                </a:lnTo>
                <a:cubicBezTo>
                  <a:pt x="7824054" y="95477"/>
                  <a:pt x="7780879" y="268376"/>
                  <a:pt x="7815933" y="450262"/>
                </a:cubicBezTo>
                <a:cubicBezTo>
                  <a:pt x="7850987" y="632148"/>
                  <a:pt x="7790777" y="780725"/>
                  <a:pt x="7815933" y="937173"/>
                </a:cubicBezTo>
                <a:cubicBezTo>
                  <a:pt x="7841089" y="1093621"/>
                  <a:pt x="7807626" y="1307891"/>
                  <a:pt x="7815933" y="1460733"/>
                </a:cubicBezTo>
                <a:cubicBezTo>
                  <a:pt x="7824240" y="1613575"/>
                  <a:pt x="7782509" y="1873843"/>
                  <a:pt x="7815933" y="2057592"/>
                </a:cubicBezTo>
                <a:cubicBezTo>
                  <a:pt x="7849357" y="2241341"/>
                  <a:pt x="7808476" y="2344521"/>
                  <a:pt x="7815933" y="2471205"/>
                </a:cubicBezTo>
                <a:cubicBezTo>
                  <a:pt x="7823390" y="2597889"/>
                  <a:pt x="7801288" y="2700265"/>
                  <a:pt x="7815933" y="2884817"/>
                </a:cubicBezTo>
                <a:cubicBezTo>
                  <a:pt x="7830578" y="3069369"/>
                  <a:pt x="7785893" y="3290846"/>
                  <a:pt x="7815933" y="3664922"/>
                </a:cubicBezTo>
                <a:cubicBezTo>
                  <a:pt x="7842778" y="4004134"/>
                  <a:pt x="7484904" y="4439074"/>
                  <a:pt x="7082931" y="4397924"/>
                </a:cubicBezTo>
                <a:cubicBezTo>
                  <a:pt x="6862980" y="4428755"/>
                  <a:pt x="6574658" y="4317868"/>
                  <a:pt x="6351028" y="4397924"/>
                </a:cubicBezTo>
                <a:cubicBezTo>
                  <a:pt x="6127398" y="4477980"/>
                  <a:pt x="5887808" y="4384505"/>
                  <a:pt x="5760784" y="4397924"/>
                </a:cubicBezTo>
                <a:cubicBezTo>
                  <a:pt x="5633760" y="4411343"/>
                  <a:pt x="5323679" y="4332457"/>
                  <a:pt x="5099710" y="4397924"/>
                </a:cubicBezTo>
                <a:cubicBezTo>
                  <a:pt x="4875741" y="4463391"/>
                  <a:pt x="4869100" y="4383931"/>
                  <a:pt x="4721954" y="4397924"/>
                </a:cubicBezTo>
                <a:cubicBezTo>
                  <a:pt x="4574808" y="4411917"/>
                  <a:pt x="4388924" y="4336987"/>
                  <a:pt x="4131710" y="4397924"/>
                </a:cubicBezTo>
                <a:cubicBezTo>
                  <a:pt x="3874496" y="4458861"/>
                  <a:pt x="3648112" y="4325412"/>
                  <a:pt x="3470636" y="4397924"/>
                </a:cubicBezTo>
                <a:cubicBezTo>
                  <a:pt x="3293160" y="4470436"/>
                  <a:pt x="3107291" y="4395251"/>
                  <a:pt x="2809563" y="4397924"/>
                </a:cubicBezTo>
                <a:cubicBezTo>
                  <a:pt x="2511835" y="4400597"/>
                  <a:pt x="2536006" y="4382753"/>
                  <a:pt x="2431806" y="4397924"/>
                </a:cubicBezTo>
                <a:cubicBezTo>
                  <a:pt x="2327606" y="4413095"/>
                  <a:pt x="2032225" y="4338353"/>
                  <a:pt x="1770733" y="4397924"/>
                </a:cubicBezTo>
                <a:cubicBezTo>
                  <a:pt x="1509241" y="4457495"/>
                  <a:pt x="1304824" y="4323009"/>
                  <a:pt x="1038830" y="4397924"/>
                </a:cubicBezTo>
                <a:cubicBezTo>
                  <a:pt x="772836" y="4472839"/>
                  <a:pt x="416642" y="4367182"/>
                  <a:pt x="0" y="4397924"/>
                </a:cubicBezTo>
                <a:lnTo>
                  <a:pt x="0" y="4397924"/>
                </a:lnTo>
                <a:cubicBezTo>
                  <a:pt x="-2674" y="4204676"/>
                  <a:pt x="16788" y="4054654"/>
                  <a:pt x="0" y="3801065"/>
                </a:cubicBezTo>
                <a:cubicBezTo>
                  <a:pt x="-16788" y="3547476"/>
                  <a:pt x="55029" y="3539830"/>
                  <a:pt x="0" y="3314154"/>
                </a:cubicBezTo>
                <a:cubicBezTo>
                  <a:pt x="-55029" y="3088478"/>
                  <a:pt x="46680" y="2994768"/>
                  <a:pt x="0" y="2790594"/>
                </a:cubicBezTo>
                <a:cubicBezTo>
                  <a:pt x="-46680" y="2586420"/>
                  <a:pt x="487" y="2551794"/>
                  <a:pt x="0" y="2376981"/>
                </a:cubicBezTo>
                <a:cubicBezTo>
                  <a:pt x="-487" y="2202168"/>
                  <a:pt x="34609" y="2162233"/>
                  <a:pt x="0" y="1963369"/>
                </a:cubicBezTo>
                <a:cubicBezTo>
                  <a:pt x="-34609" y="1764505"/>
                  <a:pt x="63840" y="1663993"/>
                  <a:pt x="0" y="1403159"/>
                </a:cubicBezTo>
                <a:cubicBezTo>
                  <a:pt x="-63840" y="1142325"/>
                  <a:pt x="43604" y="987028"/>
                  <a:pt x="0" y="733002"/>
                </a:cubicBezTo>
                <a:cubicBezTo>
                  <a:pt x="-20992" y="318832"/>
                  <a:pt x="441008" y="-23061"/>
                  <a:pt x="73300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59905308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Anh T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năm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Gia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người cha,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Anh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Anh bắt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Khi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51F5B1-68CA-3F30-CA64-27E8F406DD2A}"/>
              </a:ext>
            </a:extLst>
          </p:cNvPr>
          <p:cNvSpPr txBox="1"/>
          <p:nvPr/>
        </p:nvSpPr>
        <p:spPr>
          <a:xfrm>
            <a:off x="5067455" y="5048058"/>
            <a:ext cx="7028648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Anh T đã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MH_Other_1">
            <a:extLst>
              <a:ext uri="{FF2B5EF4-FFF2-40B4-BE49-F238E27FC236}">
                <a16:creationId xmlns:a16="http://schemas.microsoft.com/office/drawing/2014/main" xmlns="" id="{BF4A828F-5C4A-C486-AC4B-F6785DBA28F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57209" y="134957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01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95EFC709-65D7-1DA7-CBA4-4B11A815E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" y="55642"/>
            <a:ext cx="774376" cy="7238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9B6D5E32-B34B-165B-A7FC-9881665CF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864">
            <a:off x="458408" y="-88119"/>
            <a:ext cx="1245496" cy="116416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74C7A1C8-63BF-65DE-C829-7DA661EA8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417547"/>
            <a:ext cx="77437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343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F6547EA-41D3-4BF5-8A21-C9B464E348F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可爱卡通教师说课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1284</Words>
  <Application>Microsoft Office PowerPoint</Application>
  <PresentationFormat>Custom</PresentationFormat>
  <Paragraphs>108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可爱卡通教师说课</dc:title>
  <dc:creator>Janice</dc:creator>
  <cp:lastModifiedBy>A</cp:lastModifiedBy>
  <cp:revision>552</cp:revision>
  <dcterms:created xsi:type="dcterms:W3CDTF">2016-11-14T08:00:00Z</dcterms:created>
  <dcterms:modified xsi:type="dcterms:W3CDTF">2023-02-28T15:01:49Z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2CB7C2AB67E040808E9733BFD4C5EFBE</vt:lpwstr>
  </property>
  <property fmtid="{D5CDD505-2E9C-101B-9397-08002B2CF9AE}" pid="3" name="KSOProductBuildVer">
    <vt:lpwstr>2052-11.1.0.10463</vt:lpwstr>
  </property>
</Properties>
</file>