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7"/>
  </p:notesMasterIdLst>
  <p:sldIdLst>
    <p:sldId id="256" r:id="rId2"/>
    <p:sldId id="257" r:id="rId3"/>
    <p:sldId id="262" r:id="rId4"/>
    <p:sldId id="331" r:id="rId5"/>
    <p:sldId id="325" r:id="rId6"/>
    <p:sldId id="326" r:id="rId7"/>
    <p:sldId id="312" r:id="rId8"/>
    <p:sldId id="332" r:id="rId9"/>
    <p:sldId id="321" r:id="rId10"/>
    <p:sldId id="338" r:id="rId11"/>
    <p:sldId id="258" r:id="rId12"/>
    <p:sldId id="320" r:id="rId13"/>
    <p:sldId id="333" r:id="rId14"/>
    <p:sldId id="334" r:id="rId15"/>
    <p:sldId id="261" r:id="rId16"/>
    <p:sldId id="313" r:id="rId17"/>
    <p:sldId id="335" r:id="rId18"/>
    <p:sldId id="339" r:id="rId19"/>
    <p:sldId id="340" r:id="rId20"/>
    <p:sldId id="341" r:id="rId21"/>
    <p:sldId id="314" r:id="rId22"/>
    <p:sldId id="323" r:id="rId23"/>
    <p:sldId id="324" r:id="rId24"/>
    <p:sldId id="342" r:id="rId25"/>
    <p:sldId id="343" r:id="rId26"/>
  </p:sldIdLst>
  <p:sldSz cx="9144000" cy="5143500" type="screen16x9"/>
  <p:notesSz cx="6858000" cy="9144000"/>
  <p:embeddedFontLst>
    <p:embeddedFont>
      <p:font typeface="Erica One" charset="0"/>
      <p:regular r:id="rId28"/>
    </p:embeddedFont>
    <p:embeddedFont>
      <p:font typeface="Sniglet" charset="0"/>
      <p:regular r:id="rId29"/>
    </p:embeddedFont>
    <p:embeddedFont>
      <p:font typeface="Baloo 2" charset="-93"/>
      <p:regular r:id="rId30"/>
      <p:bold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4FA"/>
    <a:srgbClr val="C9F1EF"/>
    <a:srgbClr val="C0F2DF"/>
    <a:srgbClr val="63E5A7"/>
    <a:srgbClr val="FA8754"/>
    <a:srgbClr val="FCB392"/>
    <a:srgbClr val="ADD2E0"/>
    <a:srgbClr val="FC5926"/>
    <a:srgbClr val="F48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77C193-0B27-41C8-9F9C-D84039783C0C}">
  <a:tblStyle styleId="{8E77C193-0B27-41C8-9F9C-D84039783C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25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8166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0a45bf7090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10a45bf7090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0a45bf7090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10a45bf7090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56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0a45bf709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10a45bf709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4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0a45bf7090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10a45bf7090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0a45bf7090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10a45bf7090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09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0a45bf7090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10a45bf7090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07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E128-4376-456D-9897-10CEC98AE133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59CE-35F7-47FD-9CA3-5C7EBF6B86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132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E128-4376-456D-9897-10CEC98AE133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59CE-35F7-47FD-9CA3-5C7EBF6B86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2367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E128-4376-456D-9897-10CEC98AE133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59CE-35F7-47FD-9CA3-5C7EBF6B86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966324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2176200" y="540000"/>
            <a:ext cx="47916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20000" y="1300200"/>
            <a:ext cx="7704000" cy="33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2391900" y="1414125"/>
            <a:ext cx="4360200" cy="15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1170789" y="2703235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 rot="473">
            <a:off x="2392050" y="3302575"/>
            <a:ext cx="43602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2176200" y="540000"/>
            <a:ext cx="47916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subTitle" idx="1"/>
          </p:nvPr>
        </p:nvSpPr>
        <p:spPr>
          <a:xfrm rot="-442">
            <a:off x="3762301" y="1844770"/>
            <a:ext cx="4661700" cy="21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2"/>
          </p:nvPr>
        </p:nvSpPr>
        <p:spPr>
          <a:xfrm rot="-442">
            <a:off x="2251350" y="1172244"/>
            <a:ext cx="46617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>
            <a:spLocks noGrp="1"/>
          </p:cNvSpPr>
          <p:nvPr>
            <p:ph type="subTitle" idx="1"/>
          </p:nvPr>
        </p:nvSpPr>
        <p:spPr>
          <a:xfrm rot="288">
            <a:off x="1297150" y="2604500"/>
            <a:ext cx="35796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title"/>
          </p:nvPr>
        </p:nvSpPr>
        <p:spPr>
          <a:xfrm>
            <a:off x="1297150" y="2001050"/>
            <a:ext cx="35796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 txBox="1">
            <a:spLocks noGrp="1"/>
          </p:cNvSpPr>
          <p:nvPr>
            <p:ph type="title"/>
          </p:nvPr>
        </p:nvSpPr>
        <p:spPr>
          <a:xfrm>
            <a:off x="1515998" y="1707650"/>
            <a:ext cx="2731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1515398" y="2323050"/>
            <a:ext cx="2732400" cy="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2" hasCustomPrompt="1"/>
          </p:nvPr>
        </p:nvSpPr>
        <p:spPr>
          <a:xfrm rot="3202">
            <a:off x="773203" y="3369139"/>
            <a:ext cx="644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3" hasCustomPrompt="1"/>
          </p:nvPr>
        </p:nvSpPr>
        <p:spPr>
          <a:xfrm>
            <a:off x="7707712" y="1757450"/>
            <a:ext cx="644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4"/>
          </p:nvPr>
        </p:nvSpPr>
        <p:spPr>
          <a:xfrm>
            <a:off x="1515998" y="3308437"/>
            <a:ext cx="2731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5"/>
          </p:nvPr>
        </p:nvSpPr>
        <p:spPr>
          <a:xfrm>
            <a:off x="1514498" y="3907075"/>
            <a:ext cx="2734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6"/>
          </p:nvPr>
        </p:nvSpPr>
        <p:spPr>
          <a:xfrm>
            <a:off x="4895891" y="3308440"/>
            <a:ext cx="2733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7"/>
          </p:nvPr>
        </p:nvSpPr>
        <p:spPr>
          <a:xfrm>
            <a:off x="4895591" y="3907063"/>
            <a:ext cx="2734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8"/>
          </p:nvPr>
        </p:nvSpPr>
        <p:spPr>
          <a:xfrm>
            <a:off x="4895891" y="1707640"/>
            <a:ext cx="2733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9"/>
          </p:nvPr>
        </p:nvSpPr>
        <p:spPr>
          <a:xfrm>
            <a:off x="4895591" y="2324988"/>
            <a:ext cx="2734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13" hasCustomPrompt="1"/>
          </p:nvPr>
        </p:nvSpPr>
        <p:spPr>
          <a:xfrm rot="3201">
            <a:off x="773074" y="1757600"/>
            <a:ext cx="6444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4" hasCustomPrompt="1"/>
          </p:nvPr>
        </p:nvSpPr>
        <p:spPr>
          <a:xfrm rot="1601">
            <a:off x="7707714" y="3369139"/>
            <a:ext cx="644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5"/>
          </p:nvPr>
        </p:nvSpPr>
        <p:spPr>
          <a:xfrm>
            <a:off x="2176175" y="540000"/>
            <a:ext cx="47916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345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"/>
          <p:cNvSpPr txBox="1">
            <a:spLocks noGrp="1"/>
          </p:cNvSpPr>
          <p:nvPr>
            <p:ph type="title"/>
          </p:nvPr>
        </p:nvSpPr>
        <p:spPr>
          <a:xfrm>
            <a:off x="2176200" y="540000"/>
            <a:ext cx="47916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22"/>
          <p:cNvSpPr txBox="1">
            <a:spLocks noGrp="1"/>
          </p:cNvSpPr>
          <p:nvPr>
            <p:ph type="title" idx="2"/>
          </p:nvPr>
        </p:nvSpPr>
        <p:spPr>
          <a:xfrm>
            <a:off x="1040738" y="2710975"/>
            <a:ext cx="1710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0" name="Google Shape;370;p22"/>
          <p:cNvSpPr txBox="1">
            <a:spLocks noGrp="1"/>
          </p:cNvSpPr>
          <p:nvPr>
            <p:ph type="subTitle" idx="1"/>
          </p:nvPr>
        </p:nvSpPr>
        <p:spPr>
          <a:xfrm>
            <a:off x="793388" y="3295998"/>
            <a:ext cx="2204700" cy="8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2"/>
          <p:cNvSpPr txBox="1">
            <a:spLocks noGrp="1"/>
          </p:cNvSpPr>
          <p:nvPr>
            <p:ph type="title" idx="3"/>
          </p:nvPr>
        </p:nvSpPr>
        <p:spPr>
          <a:xfrm>
            <a:off x="3717000" y="2710975"/>
            <a:ext cx="1710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2" name="Google Shape;372;p22"/>
          <p:cNvSpPr txBox="1">
            <a:spLocks noGrp="1"/>
          </p:cNvSpPr>
          <p:nvPr>
            <p:ph type="subTitle" idx="4"/>
          </p:nvPr>
        </p:nvSpPr>
        <p:spPr>
          <a:xfrm>
            <a:off x="3470100" y="3295975"/>
            <a:ext cx="2203800" cy="8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 idx="5"/>
          </p:nvPr>
        </p:nvSpPr>
        <p:spPr>
          <a:xfrm>
            <a:off x="6393238" y="2710975"/>
            <a:ext cx="1710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6"/>
          </p:nvPr>
        </p:nvSpPr>
        <p:spPr>
          <a:xfrm>
            <a:off x="6146338" y="3295993"/>
            <a:ext cx="2203800" cy="8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>
            <a:spLocks noGrp="1"/>
          </p:cNvSpPr>
          <p:nvPr>
            <p:ph type="title" hasCustomPrompt="1"/>
          </p:nvPr>
        </p:nvSpPr>
        <p:spPr>
          <a:xfrm rot="444">
            <a:off x="1630474" y="1539125"/>
            <a:ext cx="4644300" cy="15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0" name="Google Shape;180;p11"/>
          <p:cNvSpPr txBox="1">
            <a:spLocks noGrp="1"/>
          </p:cNvSpPr>
          <p:nvPr>
            <p:ph type="subTitle" idx="1"/>
          </p:nvPr>
        </p:nvSpPr>
        <p:spPr>
          <a:xfrm>
            <a:off x="1839000" y="3248413"/>
            <a:ext cx="51057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AE13-B6E3-4A4E-87D0-D0DE71DC61A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C212-C4C5-41BD-B91A-F87495AE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4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E128-4376-456D-9897-10CEC98AE133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59CE-35F7-47FD-9CA3-5C7EBF6B86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3974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E128-4376-456D-9897-10CEC98AE133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59CE-35F7-47FD-9CA3-5C7EBF6B86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250463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E128-4376-456D-9897-10CEC98AE133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59CE-35F7-47FD-9CA3-5C7EBF6B86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134749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E128-4376-456D-9897-10CEC98AE133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59CE-35F7-47FD-9CA3-5C7EBF6B86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072325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E128-4376-456D-9897-10CEC98AE133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59CE-35F7-47FD-9CA3-5C7EBF6B86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638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E128-4376-456D-9897-10CEC98AE133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59CE-35F7-47FD-9CA3-5C7EBF6B86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19661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E128-4376-456D-9897-10CEC98AE133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59CE-35F7-47FD-9CA3-5C7EBF6B86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24899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7E128-4376-456D-9897-10CEC98AE133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59CE-35F7-47FD-9CA3-5C7EBF6B86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121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2.wdp"/><Relationship Id="rId3" Type="http://schemas.microsoft.com/office/2007/relationships/hdphoto" Target="../media/hdphoto10.wdp"/><Relationship Id="rId7" Type="http://schemas.microsoft.com/office/2007/relationships/hdphoto" Target="../media/hdphoto7.wdp"/><Relationship Id="rId12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4.wdp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32"/>
          <p:cNvGrpSpPr/>
          <p:nvPr/>
        </p:nvGrpSpPr>
        <p:grpSpPr>
          <a:xfrm>
            <a:off x="1865655" y="1313035"/>
            <a:ext cx="5377528" cy="289171"/>
            <a:chOff x="1865655" y="1314985"/>
            <a:chExt cx="5377528" cy="289171"/>
          </a:xfrm>
        </p:grpSpPr>
        <p:sp>
          <p:nvSpPr>
            <p:cNvPr id="682" name="Google Shape;682;p32"/>
            <p:cNvSpPr/>
            <p:nvPr/>
          </p:nvSpPr>
          <p:spPr>
            <a:xfrm>
              <a:off x="186565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695410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421;p48">
            <a:extLst>
              <a:ext uri="{FF2B5EF4-FFF2-40B4-BE49-F238E27FC236}">
                <a16:creationId xmlns:a16="http://schemas.microsoft.com/office/drawing/2014/main" xmlns="" id="{FE8DD0DD-DFD2-E9CF-D995-461DF79C08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6485" y="1454604"/>
            <a:ext cx="8512629" cy="1421177"/>
          </a:xfrm>
          <a:prstGeom prst="rect">
            <a:avLst/>
          </a:prstGeom>
          <a:solidFill>
            <a:schemeClr val="accent2">
              <a:alpha val="36000"/>
            </a:schemeClr>
          </a:solidFill>
        </p:spPr>
        <p:txBody>
          <a:bodyPr spcFirstLastPara="1" wrap="square" lIns="91425" tIns="91425" rIns="91425" bIns="91425" anchor="t" anchorCtr="0">
            <a:prstTxWarp prst="textWave1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ỨNG PHÓ VỚI TÂM </a:t>
            </a:r>
            <a:r>
              <a:rPr lang="en-US" sz="4400" b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LÍ </a:t>
            </a:r>
            <a:r>
              <a:rPr lang="en-US" sz="4400" b="1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CĂNG THẲNG</a:t>
            </a:r>
            <a:endParaRPr sz="44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文本框 15">
            <a:extLst>
              <a:ext uri="{FF2B5EF4-FFF2-40B4-BE49-F238E27FC236}">
                <a16:creationId xmlns:a16="http://schemas.microsoft.com/office/drawing/2014/main" xmlns="" id="{49E379BF-D399-A3EF-05C9-C2F9F0AE71A0}"/>
              </a:ext>
            </a:extLst>
          </p:cNvPr>
          <p:cNvSpPr txBox="1"/>
          <p:nvPr/>
        </p:nvSpPr>
        <p:spPr>
          <a:xfrm>
            <a:off x="3498933" y="224235"/>
            <a:ext cx="160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solidFill>
                  <a:schemeClr val="accent3">
                    <a:lumMod val="25000"/>
                  </a:schemeClr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800" dirty="0">
                <a:solidFill>
                  <a:schemeClr val="accent3">
                    <a:lumMod val="25000"/>
                  </a:schemeClr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5213FF-2F81-8681-C00B-7BA215C2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5" y="1229873"/>
            <a:ext cx="8707395" cy="22259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3DAE1902-E094-10CE-CE7D-DCC614671BAB}"/>
              </a:ext>
            </a:extLst>
          </p:cNvPr>
          <p:cNvSpPr txBox="1">
            <a:spLocks/>
          </p:cNvSpPr>
          <p:nvPr/>
        </p:nvSpPr>
        <p:spPr>
          <a:xfrm>
            <a:off x="3205704" y="1512685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85D8E33-4B76-FE30-DF6E-9D1962DCCBB9}"/>
              </a:ext>
            </a:extLst>
          </p:cNvPr>
          <p:cNvSpPr txBox="1">
            <a:spLocks/>
          </p:cNvSpPr>
          <p:nvPr/>
        </p:nvSpPr>
        <p:spPr>
          <a:xfrm>
            <a:off x="1239732" y="2302530"/>
            <a:ext cx="7183543" cy="9184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37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4"/>
          <p:cNvSpPr/>
          <p:nvPr/>
        </p:nvSpPr>
        <p:spPr>
          <a:xfrm>
            <a:off x="1175635" y="176022"/>
            <a:ext cx="6911917" cy="734522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38100" cap="flat" cmpd="sng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4"/>
          <p:cNvSpPr/>
          <p:nvPr/>
        </p:nvSpPr>
        <p:spPr>
          <a:xfrm>
            <a:off x="4373497" y="2380689"/>
            <a:ext cx="4443326" cy="124957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4"/>
          <p:cNvSpPr/>
          <p:nvPr/>
        </p:nvSpPr>
        <p:spPr>
          <a:xfrm rot="391529">
            <a:off x="8327827" y="2497457"/>
            <a:ext cx="686347" cy="80948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4"/>
          <p:cNvSpPr/>
          <p:nvPr/>
        </p:nvSpPr>
        <p:spPr>
          <a:xfrm>
            <a:off x="5160444" y="1355023"/>
            <a:ext cx="3679655" cy="7345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4"/>
          <p:cNvSpPr/>
          <p:nvPr/>
        </p:nvSpPr>
        <p:spPr>
          <a:xfrm rot="391529">
            <a:off x="8254180" y="1272533"/>
            <a:ext cx="686347" cy="7970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4"/>
          <p:cNvSpPr/>
          <p:nvPr/>
        </p:nvSpPr>
        <p:spPr>
          <a:xfrm>
            <a:off x="273631" y="2547377"/>
            <a:ext cx="3428700" cy="6423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4"/>
          <p:cNvSpPr/>
          <p:nvPr/>
        </p:nvSpPr>
        <p:spPr>
          <a:xfrm rot="-526483">
            <a:off x="85757" y="2463831"/>
            <a:ext cx="686333" cy="8093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4"/>
          <p:cNvSpPr/>
          <p:nvPr/>
        </p:nvSpPr>
        <p:spPr>
          <a:xfrm>
            <a:off x="385505" y="1252185"/>
            <a:ext cx="3428700" cy="7970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15" name="Google Shape;715;p34"/>
          <p:cNvSpPr/>
          <p:nvPr/>
        </p:nvSpPr>
        <p:spPr>
          <a:xfrm rot="-524998">
            <a:off x="146575" y="1323406"/>
            <a:ext cx="686287" cy="80929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4"/>
          <p:cNvSpPr txBox="1">
            <a:spLocks noGrp="1"/>
          </p:cNvSpPr>
          <p:nvPr>
            <p:ph type="title"/>
          </p:nvPr>
        </p:nvSpPr>
        <p:spPr>
          <a:xfrm rot="3202">
            <a:off x="106873" y="2703471"/>
            <a:ext cx="644100" cy="4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</a:t>
            </a:r>
            <a:endParaRPr dirty="0"/>
          </a:p>
        </p:txBody>
      </p:sp>
      <p:sp>
        <p:nvSpPr>
          <p:cNvPr id="717" name="Google Shape;717;p34"/>
          <p:cNvSpPr txBox="1">
            <a:spLocks noGrp="1"/>
          </p:cNvSpPr>
          <p:nvPr>
            <p:ph type="title" idx="2"/>
          </p:nvPr>
        </p:nvSpPr>
        <p:spPr>
          <a:xfrm>
            <a:off x="8261895" y="1481003"/>
            <a:ext cx="644100" cy="4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</a:t>
            </a:r>
            <a:endParaRPr dirty="0"/>
          </a:p>
        </p:txBody>
      </p:sp>
      <p:sp>
        <p:nvSpPr>
          <p:cNvPr id="718" name="Google Shape;718;p34"/>
          <p:cNvSpPr txBox="1">
            <a:spLocks noGrp="1"/>
          </p:cNvSpPr>
          <p:nvPr>
            <p:ph type="title" idx="3"/>
          </p:nvPr>
        </p:nvSpPr>
        <p:spPr>
          <a:xfrm rot="3201">
            <a:off x="167517" y="1547336"/>
            <a:ext cx="6444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</a:t>
            </a:r>
            <a:endParaRPr dirty="0"/>
          </a:p>
        </p:txBody>
      </p:sp>
      <p:sp>
        <p:nvSpPr>
          <p:cNvPr id="719" name="Google Shape;719;p34"/>
          <p:cNvSpPr txBox="1">
            <a:spLocks noGrp="1"/>
          </p:cNvSpPr>
          <p:nvPr>
            <p:ph type="title" idx="4"/>
          </p:nvPr>
        </p:nvSpPr>
        <p:spPr>
          <a:xfrm rot="1601">
            <a:off x="8287855" y="2703321"/>
            <a:ext cx="644100" cy="4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</a:t>
            </a:r>
            <a:endParaRPr dirty="0"/>
          </a:p>
        </p:txBody>
      </p:sp>
      <p:sp>
        <p:nvSpPr>
          <p:cNvPr id="720" name="Google Shape;720;p34"/>
          <p:cNvSpPr/>
          <p:nvPr/>
        </p:nvSpPr>
        <p:spPr>
          <a:xfrm>
            <a:off x="3936114" y="1898045"/>
            <a:ext cx="572976" cy="564292"/>
          </a:xfrm>
          <a:custGeom>
            <a:avLst/>
            <a:gdLst/>
            <a:ahLst/>
            <a:cxnLst/>
            <a:rect l="l" t="t" r="r" b="b"/>
            <a:pathLst>
              <a:path w="7243" h="7133" extrusionOk="0">
                <a:moveTo>
                  <a:pt x="5767" y="1"/>
                </a:moveTo>
                <a:cubicBezTo>
                  <a:pt x="5764" y="1"/>
                  <a:pt x="5760" y="1"/>
                  <a:pt x="5757" y="1"/>
                </a:cubicBezTo>
                <a:cubicBezTo>
                  <a:pt x="5510" y="3"/>
                  <a:pt x="5270" y="83"/>
                  <a:pt x="5046" y="188"/>
                </a:cubicBezTo>
                <a:cubicBezTo>
                  <a:pt x="4392" y="489"/>
                  <a:pt x="3784" y="988"/>
                  <a:pt x="3415" y="1607"/>
                </a:cubicBezTo>
                <a:cubicBezTo>
                  <a:pt x="3078" y="1137"/>
                  <a:pt x="2672" y="690"/>
                  <a:pt x="2143" y="454"/>
                </a:cubicBezTo>
                <a:cubicBezTo>
                  <a:pt x="1921" y="355"/>
                  <a:pt x="1673" y="302"/>
                  <a:pt x="1428" y="302"/>
                </a:cubicBezTo>
                <a:cubicBezTo>
                  <a:pt x="1090" y="302"/>
                  <a:pt x="759" y="405"/>
                  <a:pt x="511" y="633"/>
                </a:cubicBezTo>
                <a:cubicBezTo>
                  <a:pt x="20" y="1084"/>
                  <a:pt x="1" y="1861"/>
                  <a:pt x="176" y="2504"/>
                </a:cubicBezTo>
                <a:cubicBezTo>
                  <a:pt x="666" y="4307"/>
                  <a:pt x="2273" y="5551"/>
                  <a:pt x="3266" y="7133"/>
                </a:cubicBezTo>
                <a:cubicBezTo>
                  <a:pt x="4629" y="6090"/>
                  <a:pt x="5846" y="4993"/>
                  <a:pt x="6634" y="3468"/>
                </a:cubicBezTo>
                <a:cubicBezTo>
                  <a:pt x="6966" y="2828"/>
                  <a:pt x="7243" y="2118"/>
                  <a:pt x="7150" y="1404"/>
                </a:cubicBezTo>
                <a:cubicBezTo>
                  <a:pt x="7057" y="692"/>
                  <a:pt x="6483" y="1"/>
                  <a:pt x="5767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21" name="Google Shape;721;p34"/>
          <p:cNvGrpSpPr/>
          <p:nvPr/>
        </p:nvGrpSpPr>
        <p:grpSpPr>
          <a:xfrm>
            <a:off x="3865394" y="477472"/>
            <a:ext cx="4522182" cy="804596"/>
            <a:chOff x="3848006" y="1094322"/>
            <a:chExt cx="4522182" cy="804596"/>
          </a:xfrm>
        </p:grpSpPr>
        <p:sp>
          <p:nvSpPr>
            <p:cNvPr id="722" name="Google Shape;722;p34"/>
            <p:cNvSpPr/>
            <p:nvPr/>
          </p:nvSpPr>
          <p:spPr>
            <a:xfrm>
              <a:off x="8081110" y="1094322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848006" y="1609747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703;p34">
            <a:extLst>
              <a:ext uri="{FF2B5EF4-FFF2-40B4-BE49-F238E27FC236}">
                <a16:creationId xmlns:a16="http://schemas.microsoft.com/office/drawing/2014/main" xmlns="" id="{B85A4C50-1E22-D105-2C8B-E48EDD0AF50C}"/>
              </a:ext>
            </a:extLst>
          </p:cNvPr>
          <p:cNvSpPr/>
          <p:nvPr/>
        </p:nvSpPr>
        <p:spPr>
          <a:xfrm>
            <a:off x="418865" y="3735361"/>
            <a:ext cx="3543191" cy="110425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704;p34">
            <a:extLst>
              <a:ext uri="{FF2B5EF4-FFF2-40B4-BE49-F238E27FC236}">
                <a16:creationId xmlns:a16="http://schemas.microsoft.com/office/drawing/2014/main" xmlns="" id="{B7EDB85E-01CE-381C-DE3E-701C64519D13}"/>
              </a:ext>
            </a:extLst>
          </p:cNvPr>
          <p:cNvSpPr/>
          <p:nvPr/>
        </p:nvSpPr>
        <p:spPr>
          <a:xfrm rot="-526483">
            <a:off x="122904" y="3691850"/>
            <a:ext cx="686333" cy="8093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99;p34">
            <a:extLst>
              <a:ext uri="{FF2B5EF4-FFF2-40B4-BE49-F238E27FC236}">
                <a16:creationId xmlns:a16="http://schemas.microsoft.com/office/drawing/2014/main" xmlns="" id="{D5CF8849-1C5A-BA9C-2017-02EDCC267E60}"/>
              </a:ext>
            </a:extLst>
          </p:cNvPr>
          <p:cNvSpPr/>
          <p:nvPr/>
        </p:nvSpPr>
        <p:spPr>
          <a:xfrm>
            <a:off x="5048422" y="4160736"/>
            <a:ext cx="3429000" cy="6423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700;p34">
            <a:extLst>
              <a:ext uri="{FF2B5EF4-FFF2-40B4-BE49-F238E27FC236}">
                <a16:creationId xmlns:a16="http://schemas.microsoft.com/office/drawing/2014/main" xmlns="" id="{0FD7299B-1C22-6403-D268-8997C869BC1B}"/>
              </a:ext>
            </a:extLst>
          </p:cNvPr>
          <p:cNvSpPr/>
          <p:nvPr/>
        </p:nvSpPr>
        <p:spPr>
          <a:xfrm rot="391529">
            <a:off x="8188836" y="4068027"/>
            <a:ext cx="686347" cy="8094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43DB5BE-9029-9BDE-4180-DA7B3E083AF1}"/>
              </a:ext>
            </a:extLst>
          </p:cNvPr>
          <p:cNvSpPr txBox="1"/>
          <p:nvPr/>
        </p:nvSpPr>
        <p:spPr>
          <a:xfrm>
            <a:off x="1515998" y="208623"/>
            <a:ext cx="6502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/>
          </a:p>
        </p:txBody>
      </p:sp>
      <p:sp>
        <p:nvSpPr>
          <p:cNvPr id="44" name="Google Shape;716;p34">
            <a:extLst>
              <a:ext uri="{FF2B5EF4-FFF2-40B4-BE49-F238E27FC236}">
                <a16:creationId xmlns:a16="http://schemas.microsoft.com/office/drawing/2014/main" xmlns="" id="{BCE8052A-118F-00FB-16CB-30D9B04F57EB}"/>
              </a:ext>
            </a:extLst>
          </p:cNvPr>
          <p:cNvSpPr txBox="1">
            <a:spLocks/>
          </p:cNvSpPr>
          <p:nvPr/>
        </p:nvSpPr>
        <p:spPr>
          <a:xfrm rot="3202">
            <a:off x="148795" y="3810132"/>
            <a:ext cx="644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dirty="0"/>
              <a:t>c</a:t>
            </a:r>
          </a:p>
        </p:txBody>
      </p:sp>
      <p:sp>
        <p:nvSpPr>
          <p:cNvPr id="45" name="Google Shape;716;p34">
            <a:extLst>
              <a:ext uri="{FF2B5EF4-FFF2-40B4-BE49-F238E27FC236}">
                <a16:creationId xmlns:a16="http://schemas.microsoft.com/office/drawing/2014/main" xmlns="" id="{9F21999E-4D65-A7F1-035F-16BDD1DA33C6}"/>
              </a:ext>
            </a:extLst>
          </p:cNvPr>
          <p:cNvSpPr txBox="1">
            <a:spLocks/>
          </p:cNvSpPr>
          <p:nvPr/>
        </p:nvSpPr>
        <p:spPr>
          <a:xfrm rot="3202">
            <a:off x="8155372" y="4234836"/>
            <a:ext cx="644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dirty="0"/>
              <a:t>g</a:t>
            </a:r>
          </a:p>
        </p:txBody>
      </p:sp>
      <p:sp>
        <p:nvSpPr>
          <p:cNvPr id="54" name="Google Shape;720;p34">
            <a:extLst>
              <a:ext uri="{FF2B5EF4-FFF2-40B4-BE49-F238E27FC236}">
                <a16:creationId xmlns:a16="http://schemas.microsoft.com/office/drawing/2014/main" xmlns="" id="{791E7370-B1F3-369D-1328-56AD4ED9BA41}"/>
              </a:ext>
            </a:extLst>
          </p:cNvPr>
          <p:cNvSpPr/>
          <p:nvPr/>
        </p:nvSpPr>
        <p:spPr>
          <a:xfrm>
            <a:off x="4025424" y="3868457"/>
            <a:ext cx="572976" cy="564292"/>
          </a:xfrm>
          <a:custGeom>
            <a:avLst/>
            <a:gdLst/>
            <a:ahLst/>
            <a:cxnLst/>
            <a:rect l="l" t="t" r="r" b="b"/>
            <a:pathLst>
              <a:path w="7243" h="7133" extrusionOk="0">
                <a:moveTo>
                  <a:pt x="5767" y="1"/>
                </a:moveTo>
                <a:cubicBezTo>
                  <a:pt x="5764" y="1"/>
                  <a:pt x="5760" y="1"/>
                  <a:pt x="5757" y="1"/>
                </a:cubicBezTo>
                <a:cubicBezTo>
                  <a:pt x="5510" y="3"/>
                  <a:pt x="5270" y="83"/>
                  <a:pt x="5046" y="188"/>
                </a:cubicBezTo>
                <a:cubicBezTo>
                  <a:pt x="4392" y="489"/>
                  <a:pt x="3784" y="988"/>
                  <a:pt x="3415" y="1607"/>
                </a:cubicBezTo>
                <a:cubicBezTo>
                  <a:pt x="3078" y="1137"/>
                  <a:pt x="2672" y="690"/>
                  <a:pt x="2143" y="454"/>
                </a:cubicBezTo>
                <a:cubicBezTo>
                  <a:pt x="1921" y="355"/>
                  <a:pt x="1673" y="302"/>
                  <a:pt x="1428" y="302"/>
                </a:cubicBezTo>
                <a:cubicBezTo>
                  <a:pt x="1090" y="302"/>
                  <a:pt x="759" y="405"/>
                  <a:pt x="511" y="633"/>
                </a:cubicBezTo>
                <a:cubicBezTo>
                  <a:pt x="20" y="1084"/>
                  <a:pt x="1" y="1861"/>
                  <a:pt x="176" y="2504"/>
                </a:cubicBezTo>
                <a:cubicBezTo>
                  <a:pt x="666" y="4307"/>
                  <a:pt x="2273" y="5551"/>
                  <a:pt x="3266" y="7133"/>
                </a:cubicBezTo>
                <a:cubicBezTo>
                  <a:pt x="4629" y="6090"/>
                  <a:pt x="5846" y="4993"/>
                  <a:pt x="6634" y="3468"/>
                </a:cubicBezTo>
                <a:cubicBezTo>
                  <a:pt x="6966" y="2828"/>
                  <a:pt x="7243" y="2118"/>
                  <a:pt x="7150" y="1404"/>
                </a:cubicBezTo>
                <a:cubicBezTo>
                  <a:pt x="7057" y="692"/>
                  <a:pt x="6483" y="1"/>
                  <a:pt x="5767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BE33465-DDA2-4E93-0B84-03819BB24834}"/>
              </a:ext>
            </a:extLst>
          </p:cNvPr>
          <p:cNvSpPr txBox="1"/>
          <p:nvPr/>
        </p:nvSpPr>
        <p:spPr>
          <a:xfrm>
            <a:off x="720725" y="1324269"/>
            <a:ext cx="29371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toả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cuộc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F910634-4927-BCFD-279C-652237E343D9}"/>
              </a:ext>
            </a:extLst>
          </p:cNvPr>
          <p:cNvSpPr txBox="1"/>
          <p:nvPr/>
        </p:nvSpPr>
        <p:spPr>
          <a:xfrm>
            <a:off x="739662" y="2601621"/>
            <a:ext cx="2824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nguôi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ngoai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87106DD-25BC-47C2-45EE-EDE04FEBA950}"/>
              </a:ext>
            </a:extLst>
          </p:cNvPr>
          <p:cNvSpPr txBox="1"/>
          <p:nvPr/>
        </p:nvSpPr>
        <p:spPr>
          <a:xfrm>
            <a:off x="732516" y="3803235"/>
            <a:ext cx="31145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khoảnh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C75FB6E-B66B-FC81-46C9-659D3B5960E7}"/>
              </a:ext>
            </a:extLst>
          </p:cNvPr>
          <p:cNvSpPr txBox="1"/>
          <p:nvPr/>
        </p:nvSpPr>
        <p:spPr>
          <a:xfrm>
            <a:off x="5145544" y="1456087"/>
            <a:ext cx="3428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ACD2B2-EFF6-5021-E1C9-8FF436FFA28F}"/>
              </a:ext>
            </a:extLst>
          </p:cNvPr>
          <p:cNvSpPr txBox="1"/>
          <p:nvPr/>
        </p:nvSpPr>
        <p:spPr>
          <a:xfrm>
            <a:off x="4471298" y="2541777"/>
            <a:ext cx="39070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cuộc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này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6C35D07-1E3A-F04B-2FB1-2597B2A62E64}"/>
              </a:ext>
            </a:extLst>
          </p:cNvPr>
          <p:cNvSpPr txBox="1"/>
          <p:nvPr/>
        </p:nvSpPr>
        <p:spPr>
          <a:xfrm>
            <a:off x="5265399" y="4261445"/>
            <a:ext cx="2879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là một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43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2" grpId="0"/>
      <p:bldP spid="64" grpId="0"/>
      <p:bldP spid="66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1">
            <a:extLst>
              <a:ext uri="{FF2B5EF4-FFF2-40B4-BE49-F238E27FC236}">
                <a16:creationId xmlns:a16="http://schemas.microsoft.com/office/drawing/2014/main" xmlns="" id="{F9FB870E-C138-20E2-F43C-098C753A6AA1}"/>
              </a:ext>
            </a:extLst>
          </p:cNvPr>
          <p:cNvGrpSpPr/>
          <p:nvPr/>
        </p:nvGrpSpPr>
        <p:grpSpPr>
          <a:xfrm>
            <a:off x="337751" y="52212"/>
            <a:ext cx="8559113" cy="4544502"/>
            <a:chOff x="-558688" y="0"/>
            <a:chExt cx="9107943" cy="6858000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xmlns="" id="{30217048-7EDB-1571-21C3-D84061DD6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9" name="图片 9">
              <a:extLst>
                <a:ext uri="{FF2B5EF4-FFF2-40B4-BE49-F238E27FC236}">
                  <a16:creationId xmlns:a16="http://schemas.microsoft.com/office/drawing/2014/main" xmlns="" id="{A9D80F6A-AC2F-0CC9-6CA8-7D60226FD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8E30A2-23BC-63DD-AD11-BE3C86168536}"/>
              </a:ext>
            </a:extLst>
          </p:cNvPr>
          <p:cNvSpPr txBox="1"/>
          <p:nvPr/>
        </p:nvSpPr>
        <p:spPr>
          <a:xfrm>
            <a:off x="1118140" y="1084577"/>
            <a:ext cx="70021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người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554394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1736D8-7D44-A97C-D140-E7880B4C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5" y="66754"/>
            <a:ext cx="8033657" cy="12830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F42765D6-903C-3CF6-20D2-9337D7AF8B7F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0C0F884-3750-CEFD-088B-F9A936A001DB}"/>
              </a:ext>
            </a:extLst>
          </p:cNvPr>
          <p:cNvSpPr txBox="1">
            <a:spLocks/>
          </p:cNvSpPr>
          <p:nvPr/>
        </p:nvSpPr>
        <p:spPr>
          <a:xfrm>
            <a:off x="980228" y="598099"/>
            <a:ext cx="7183543" cy="7517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tranh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38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vi-VN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18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vi-VN" sz="18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vi-VN" sz="18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vi-VN" sz="18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18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vi-VN" sz="18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vi-VN" sz="1800" b="1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vi-VN" sz="18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căng </a:t>
            </a:r>
            <a:r>
              <a:rPr lang="vi-VN" sz="1800" b="1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vi-VN" sz="18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dirty="0">
              <a:solidFill>
                <a:schemeClr val="accent3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8AB215-77E2-96CE-1AD1-B6278A0A2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109" y="1429664"/>
            <a:ext cx="2191295" cy="1800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BA3864-196C-84BA-4EB0-66699F041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7396" y="1431065"/>
            <a:ext cx="2191295" cy="182036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04E8D0-A982-F47E-A38B-3E57A4B50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2185" y="1463420"/>
            <a:ext cx="2264957" cy="1800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F898D9-0A59-9525-4FD9-314D86DE0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1999" y="3385792"/>
            <a:ext cx="2234702" cy="173101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BA8437C-DC17-3040-C7D1-931C91DD55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0312" y="3387946"/>
            <a:ext cx="2166982" cy="167628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62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C2E10772-030D-891D-357C-F96F2CCEF82F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2611331" y="1602186"/>
            <a:ext cx="84107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0666771-20E7-7F10-DC6E-F78F832653A0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626490" y="1609988"/>
            <a:ext cx="892222" cy="2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EF65FF6-5FF1-B5E5-0898-3C007767F14C}"/>
              </a:ext>
            </a:extLst>
          </p:cNvPr>
          <p:cNvCxnSpPr>
            <a:cxnSpLocks/>
          </p:cNvCxnSpPr>
          <p:nvPr/>
        </p:nvCxnSpPr>
        <p:spPr>
          <a:xfrm flipH="1">
            <a:off x="4572000" y="3844492"/>
            <a:ext cx="2054142" cy="191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1A7C9AB0-3DFD-1E7F-0FED-30B052AB576E}"/>
              </a:ext>
            </a:extLst>
          </p:cNvPr>
          <p:cNvCxnSpPr>
            <a:cxnSpLocks/>
          </p:cNvCxnSpPr>
          <p:nvPr/>
        </p:nvCxnSpPr>
        <p:spPr>
          <a:xfrm>
            <a:off x="7686409" y="2467694"/>
            <a:ext cx="0" cy="5413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7F6D37-BFD2-29B5-826C-0701EE69A7EB}"/>
              </a:ext>
            </a:extLst>
          </p:cNvPr>
          <p:cNvSpPr txBox="1"/>
          <p:nvPr/>
        </p:nvSpPr>
        <p:spPr>
          <a:xfrm>
            <a:off x="389902" y="110797"/>
            <a:ext cx="2208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44E3A3-1ED4-BDB1-74B0-A78E9C07625E}"/>
              </a:ext>
            </a:extLst>
          </p:cNvPr>
          <p:cNvSpPr txBox="1"/>
          <p:nvPr/>
        </p:nvSpPr>
        <p:spPr>
          <a:xfrm>
            <a:off x="3328029" y="119125"/>
            <a:ext cx="2208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74D1CC-4155-E90F-F75E-DE95A383E5D9}"/>
              </a:ext>
            </a:extLst>
          </p:cNvPr>
          <p:cNvSpPr txBox="1"/>
          <p:nvPr/>
        </p:nvSpPr>
        <p:spPr>
          <a:xfrm>
            <a:off x="6582332" y="110797"/>
            <a:ext cx="220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BC3881-444C-5505-FE05-C2AE4A639DE7}"/>
              </a:ext>
            </a:extLst>
          </p:cNvPr>
          <p:cNvSpPr txBox="1"/>
          <p:nvPr/>
        </p:nvSpPr>
        <p:spPr>
          <a:xfrm>
            <a:off x="6241143" y="4730811"/>
            <a:ext cx="3492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hiện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6122AC-8700-7C21-8931-1348E9A9CE38}"/>
              </a:ext>
            </a:extLst>
          </p:cNvPr>
          <p:cNvSpPr txBox="1"/>
          <p:nvPr/>
        </p:nvSpPr>
        <p:spPr>
          <a:xfrm>
            <a:off x="2296360" y="4753479"/>
            <a:ext cx="2848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E9E926F-27F7-24E0-E041-984A72F64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629" y="736677"/>
            <a:ext cx="2234702" cy="173101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9500103-B6DF-88D2-BB93-6DC47A67F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2410" y="692004"/>
            <a:ext cx="2191295" cy="182036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BE8DE97-CCD6-18D3-E4E4-FFC740D79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5332" y="2930379"/>
            <a:ext cx="2191295" cy="1800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A169553-C1F5-0FAA-662F-DE75A6EE17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8712" y="711936"/>
            <a:ext cx="2264957" cy="1800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5A8388E-263F-2A6D-1A05-86C299B990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6142" y="3006349"/>
            <a:ext cx="2166982" cy="167628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6" descr="Premium Vector | Character of cute girl and little cat showing ok hand sign  on white background with happy time and cheerful mood.">
            <a:extLst>
              <a:ext uri="{FF2B5EF4-FFF2-40B4-BE49-F238E27FC236}">
                <a16:creationId xmlns:a16="http://schemas.microsoft.com/office/drawing/2014/main" xmlns="" id="{E30A8BD1-DD54-1F5F-A22D-DD8467676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200" b="90000" l="9904" r="89936">
                        <a14:foregroundMark x1="63898" y1="76600" x2="63898" y2="76600"/>
                        <a14:foregroundMark x1="67252" y1="82800" x2="67252" y2="82800"/>
                        <a14:foregroundMark x1="70447" y1="80000" x2="61821" y2="80800"/>
                        <a14:foregroundMark x1="43930" y1="59400" x2="55751" y2="71000"/>
                        <a14:foregroundMark x1="58466" y1="66400" x2="63898" y2="75000"/>
                        <a14:foregroundMark x1="72684" y1="27400" x2="75240" y2="29600"/>
                        <a14:foregroundMark x1="42013" y1="9200" x2="44089" y2="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56" y="3001910"/>
            <a:ext cx="2435476" cy="194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979;p37">
            <a:extLst>
              <a:ext uri="{FF2B5EF4-FFF2-40B4-BE49-F238E27FC236}">
                <a16:creationId xmlns:a16="http://schemas.microsoft.com/office/drawing/2014/main" xmlns="" id="{1ACC7B21-9E62-C627-D29F-7EF750FBE202}"/>
              </a:ext>
            </a:extLst>
          </p:cNvPr>
          <p:cNvCxnSpPr>
            <a:cxnSpLocks/>
          </p:cNvCxnSpPr>
          <p:nvPr/>
        </p:nvCxnSpPr>
        <p:spPr>
          <a:xfrm rot="5400000" flipH="1">
            <a:off x="7083816" y="1815120"/>
            <a:ext cx="752700" cy="348900"/>
          </a:xfrm>
          <a:prstGeom prst="curvedConnector4">
            <a:avLst>
              <a:gd name="adj1" fmla="val 15106"/>
              <a:gd name="adj2" fmla="val 171177"/>
            </a:avLst>
          </a:prstGeom>
          <a:noFill/>
          <a:ln w="28575" cap="flat" cmpd="sng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</p:cxnSp>
      <p:cxnSp>
        <p:nvCxnSpPr>
          <p:cNvPr id="980" name="Google Shape;980;p37"/>
          <p:cNvCxnSpPr>
            <a:cxnSpLocks/>
          </p:cNvCxnSpPr>
          <p:nvPr/>
        </p:nvCxnSpPr>
        <p:spPr>
          <a:xfrm rot="-5400000">
            <a:off x="3607894" y="1741387"/>
            <a:ext cx="752100" cy="346200"/>
          </a:xfrm>
          <a:prstGeom prst="curvedConnector4">
            <a:avLst>
              <a:gd name="adj1" fmla="val 18023"/>
              <a:gd name="adj2" fmla="val 171652"/>
            </a:avLst>
          </a:prstGeom>
          <a:noFill/>
          <a:ln w="28575" cap="flat" cmpd="sng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</p:cxnSp>
      <p:cxnSp>
        <p:nvCxnSpPr>
          <p:cNvPr id="979" name="Google Shape;979;p37"/>
          <p:cNvCxnSpPr>
            <a:cxnSpLocks/>
          </p:cNvCxnSpPr>
          <p:nvPr/>
        </p:nvCxnSpPr>
        <p:spPr>
          <a:xfrm rot="5400000" flipH="1">
            <a:off x="686743" y="1652651"/>
            <a:ext cx="752700" cy="348900"/>
          </a:xfrm>
          <a:prstGeom prst="curvedConnector4">
            <a:avLst>
              <a:gd name="adj1" fmla="val 15106"/>
              <a:gd name="adj2" fmla="val 171177"/>
            </a:avLst>
          </a:prstGeom>
          <a:noFill/>
          <a:ln w="28575" cap="flat" cmpd="sng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</p:cxnSp>
      <p:sp>
        <p:nvSpPr>
          <p:cNvPr id="906" name="Google Shape;906;p37"/>
          <p:cNvSpPr/>
          <p:nvPr/>
        </p:nvSpPr>
        <p:spPr>
          <a:xfrm>
            <a:off x="1592661" y="125950"/>
            <a:ext cx="6044100" cy="642300"/>
          </a:xfrm>
          <a:prstGeom prst="roundRect">
            <a:avLst>
              <a:gd name="adj" fmla="val 50000"/>
            </a:avLst>
          </a:prstGeom>
          <a:solidFill>
            <a:srgbClr val="C0F2DF"/>
          </a:solidFill>
          <a:ln w="38100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7"/>
          <p:cNvSpPr/>
          <p:nvPr/>
        </p:nvSpPr>
        <p:spPr>
          <a:xfrm>
            <a:off x="75891" y="2222794"/>
            <a:ext cx="2336400" cy="1688904"/>
          </a:xfrm>
          <a:custGeom>
            <a:avLst/>
            <a:gdLst>
              <a:gd name="connsiteX0" fmla="*/ 281490 w 2336400"/>
              <a:gd name="connsiteY0" fmla="*/ 0 h 1688904"/>
              <a:gd name="connsiteX1" fmla="*/ 945911 w 2336400"/>
              <a:gd name="connsiteY1" fmla="*/ 0 h 1688904"/>
              <a:gd name="connsiteX2" fmla="*/ 1651430 w 2336400"/>
              <a:gd name="connsiteY2" fmla="*/ 0 h 1688904"/>
              <a:gd name="connsiteX3" fmla="*/ 2336400 w 2336400"/>
              <a:gd name="connsiteY3" fmla="*/ 0 h 1688904"/>
              <a:gd name="connsiteX4" fmla="*/ 2336400 w 2336400"/>
              <a:gd name="connsiteY4" fmla="*/ 0 h 1688904"/>
              <a:gd name="connsiteX5" fmla="*/ 2336400 w 2336400"/>
              <a:gd name="connsiteY5" fmla="*/ 469138 h 1688904"/>
              <a:gd name="connsiteX6" fmla="*/ 2336400 w 2336400"/>
              <a:gd name="connsiteY6" fmla="*/ 910128 h 1688904"/>
              <a:gd name="connsiteX7" fmla="*/ 2336400 w 2336400"/>
              <a:gd name="connsiteY7" fmla="*/ 1407414 h 1688904"/>
              <a:gd name="connsiteX8" fmla="*/ 2054910 w 2336400"/>
              <a:gd name="connsiteY8" fmla="*/ 1688904 h 1688904"/>
              <a:gd name="connsiteX9" fmla="*/ 1411038 w 2336400"/>
              <a:gd name="connsiteY9" fmla="*/ 1688904 h 1688904"/>
              <a:gd name="connsiteX10" fmla="*/ 787715 w 2336400"/>
              <a:gd name="connsiteY10" fmla="*/ 1688904 h 1688904"/>
              <a:gd name="connsiteX11" fmla="*/ 0 w 2336400"/>
              <a:gd name="connsiteY11" fmla="*/ 1688904 h 1688904"/>
              <a:gd name="connsiteX12" fmla="*/ 0 w 2336400"/>
              <a:gd name="connsiteY12" fmla="*/ 1688904 h 1688904"/>
              <a:gd name="connsiteX13" fmla="*/ 0 w 2336400"/>
              <a:gd name="connsiteY13" fmla="*/ 1191618 h 1688904"/>
              <a:gd name="connsiteX14" fmla="*/ 0 w 2336400"/>
              <a:gd name="connsiteY14" fmla="*/ 736554 h 1688904"/>
              <a:gd name="connsiteX15" fmla="*/ 0 w 2336400"/>
              <a:gd name="connsiteY15" fmla="*/ 281490 h 1688904"/>
              <a:gd name="connsiteX16" fmla="*/ 281490 w 2336400"/>
              <a:gd name="connsiteY16" fmla="*/ 0 h 168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36400" h="1688904" fill="none" extrusionOk="0">
                <a:moveTo>
                  <a:pt x="281490" y="0"/>
                </a:moveTo>
                <a:cubicBezTo>
                  <a:pt x="601319" y="-26209"/>
                  <a:pt x="634777" y="31829"/>
                  <a:pt x="945911" y="0"/>
                </a:cubicBezTo>
                <a:cubicBezTo>
                  <a:pt x="1257045" y="-31829"/>
                  <a:pt x="1478225" y="14218"/>
                  <a:pt x="1651430" y="0"/>
                </a:cubicBezTo>
                <a:cubicBezTo>
                  <a:pt x="1824635" y="-14218"/>
                  <a:pt x="2083306" y="16679"/>
                  <a:pt x="2336400" y="0"/>
                </a:cubicBezTo>
                <a:lnTo>
                  <a:pt x="2336400" y="0"/>
                </a:lnTo>
                <a:cubicBezTo>
                  <a:pt x="2340551" y="124636"/>
                  <a:pt x="2327333" y="362640"/>
                  <a:pt x="2336400" y="469138"/>
                </a:cubicBezTo>
                <a:cubicBezTo>
                  <a:pt x="2345467" y="575636"/>
                  <a:pt x="2333803" y="720506"/>
                  <a:pt x="2336400" y="910128"/>
                </a:cubicBezTo>
                <a:cubicBezTo>
                  <a:pt x="2338998" y="1099750"/>
                  <a:pt x="2337308" y="1206016"/>
                  <a:pt x="2336400" y="1407414"/>
                </a:cubicBezTo>
                <a:cubicBezTo>
                  <a:pt x="2351915" y="1555084"/>
                  <a:pt x="2245936" y="1679936"/>
                  <a:pt x="2054910" y="1688904"/>
                </a:cubicBezTo>
                <a:cubicBezTo>
                  <a:pt x="1826060" y="1718474"/>
                  <a:pt x="1560478" y="1676179"/>
                  <a:pt x="1411038" y="1688904"/>
                </a:cubicBezTo>
                <a:cubicBezTo>
                  <a:pt x="1261598" y="1701629"/>
                  <a:pt x="1085457" y="1718097"/>
                  <a:pt x="787715" y="1688904"/>
                </a:cubicBezTo>
                <a:cubicBezTo>
                  <a:pt x="489973" y="1659711"/>
                  <a:pt x="263914" y="1697878"/>
                  <a:pt x="0" y="1688904"/>
                </a:cubicBezTo>
                <a:lnTo>
                  <a:pt x="0" y="1688904"/>
                </a:lnTo>
                <a:cubicBezTo>
                  <a:pt x="-4540" y="1546744"/>
                  <a:pt x="9729" y="1323355"/>
                  <a:pt x="0" y="1191618"/>
                </a:cubicBezTo>
                <a:cubicBezTo>
                  <a:pt x="-9729" y="1059881"/>
                  <a:pt x="-15707" y="929365"/>
                  <a:pt x="0" y="736554"/>
                </a:cubicBezTo>
                <a:cubicBezTo>
                  <a:pt x="15707" y="543743"/>
                  <a:pt x="9420" y="402012"/>
                  <a:pt x="0" y="281490"/>
                </a:cubicBezTo>
                <a:cubicBezTo>
                  <a:pt x="2730" y="133436"/>
                  <a:pt x="158440" y="-19097"/>
                  <a:pt x="281490" y="0"/>
                </a:cubicBezTo>
                <a:close/>
              </a:path>
              <a:path w="2336400" h="1688904" stroke="0" extrusionOk="0">
                <a:moveTo>
                  <a:pt x="281490" y="0"/>
                </a:moveTo>
                <a:cubicBezTo>
                  <a:pt x="641508" y="-32196"/>
                  <a:pt x="813071" y="-20624"/>
                  <a:pt x="1007558" y="0"/>
                </a:cubicBezTo>
                <a:cubicBezTo>
                  <a:pt x="1202045" y="20624"/>
                  <a:pt x="1361008" y="-11956"/>
                  <a:pt x="1630881" y="0"/>
                </a:cubicBezTo>
                <a:cubicBezTo>
                  <a:pt x="1900754" y="11956"/>
                  <a:pt x="2144946" y="-17502"/>
                  <a:pt x="2336400" y="0"/>
                </a:cubicBezTo>
                <a:lnTo>
                  <a:pt x="2336400" y="0"/>
                </a:lnTo>
                <a:cubicBezTo>
                  <a:pt x="2324451" y="186170"/>
                  <a:pt x="2331841" y="218582"/>
                  <a:pt x="2336400" y="426916"/>
                </a:cubicBezTo>
                <a:cubicBezTo>
                  <a:pt x="2340959" y="635250"/>
                  <a:pt x="2315838" y="713723"/>
                  <a:pt x="2336400" y="896054"/>
                </a:cubicBezTo>
                <a:cubicBezTo>
                  <a:pt x="2356962" y="1078385"/>
                  <a:pt x="2329537" y="1286613"/>
                  <a:pt x="2336400" y="1407414"/>
                </a:cubicBezTo>
                <a:cubicBezTo>
                  <a:pt x="2355477" y="1547480"/>
                  <a:pt x="2214111" y="1670418"/>
                  <a:pt x="2054910" y="1688904"/>
                </a:cubicBezTo>
                <a:cubicBezTo>
                  <a:pt x="1756590" y="1668087"/>
                  <a:pt x="1572753" y="1702586"/>
                  <a:pt x="1431587" y="1688904"/>
                </a:cubicBezTo>
                <a:cubicBezTo>
                  <a:pt x="1290421" y="1675222"/>
                  <a:pt x="981791" y="1666691"/>
                  <a:pt x="787715" y="1688904"/>
                </a:cubicBezTo>
                <a:cubicBezTo>
                  <a:pt x="593639" y="1711117"/>
                  <a:pt x="316094" y="1664094"/>
                  <a:pt x="0" y="1688904"/>
                </a:cubicBezTo>
                <a:lnTo>
                  <a:pt x="0" y="1688904"/>
                </a:lnTo>
                <a:cubicBezTo>
                  <a:pt x="-2231" y="1601811"/>
                  <a:pt x="18175" y="1459626"/>
                  <a:pt x="0" y="1261988"/>
                </a:cubicBezTo>
                <a:cubicBezTo>
                  <a:pt x="-18175" y="1064350"/>
                  <a:pt x="15425" y="1010762"/>
                  <a:pt x="0" y="820999"/>
                </a:cubicBezTo>
                <a:cubicBezTo>
                  <a:pt x="-15425" y="631236"/>
                  <a:pt x="-14642" y="492936"/>
                  <a:pt x="0" y="281490"/>
                </a:cubicBezTo>
                <a:cubicBezTo>
                  <a:pt x="-10318" y="104328"/>
                  <a:pt x="133568" y="-9180"/>
                  <a:pt x="281490" y="0"/>
                </a:cubicBezTo>
                <a:close/>
              </a:path>
            </a:pathLst>
          </a:custGeom>
          <a:solidFill>
            <a:schemeClr val="bg2"/>
          </a:solidFill>
          <a:ln w="38100" cap="flat" cmpd="sng">
            <a:solidFill>
              <a:schemeClr val="bg2">
                <a:lumMod val="2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2640294349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người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cuộc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05" name="Google Shape;905;p37"/>
          <p:cNvSpPr/>
          <p:nvPr/>
        </p:nvSpPr>
        <p:spPr>
          <a:xfrm rot="-417250">
            <a:off x="840534" y="952531"/>
            <a:ext cx="686349" cy="8094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3E5A7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37"/>
          <p:cNvGrpSpPr/>
          <p:nvPr/>
        </p:nvGrpSpPr>
        <p:grpSpPr>
          <a:xfrm>
            <a:off x="2511746" y="315336"/>
            <a:ext cx="3843076" cy="289171"/>
            <a:chOff x="1865655" y="1314985"/>
            <a:chExt cx="5377528" cy="289171"/>
          </a:xfrm>
        </p:grpSpPr>
        <p:sp>
          <p:nvSpPr>
            <p:cNvPr id="910" name="Google Shape;910;p37"/>
            <p:cNvSpPr/>
            <p:nvPr/>
          </p:nvSpPr>
          <p:spPr>
            <a:xfrm>
              <a:off x="186565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695410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" name="Google Shape;919;p37"/>
          <p:cNvSpPr/>
          <p:nvPr/>
        </p:nvSpPr>
        <p:spPr>
          <a:xfrm rot="421908">
            <a:off x="3601609" y="965514"/>
            <a:ext cx="686161" cy="8094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3E5A7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7"/>
          <p:cNvSpPr/>
          <p:nvPr/>
        </p:nvSpPr>
        <p:spPr>
          <a:xfrm rot="-417250">
            <a:off x="7241963" y="965514"/>
            <a:ext cx="686349" cy="8094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3E5A7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2" name="Google Shape;962;p37"/>
          <p:cNvGrpSpPr/>
          <p:nvPr/>
        </p:nvGrpSpPr>
        <p:grpSpPr>
          <a:xfrm>
            <a:off x="945433" y="1142077"/>
            <a:ext cx="434582" cy="489062"/>
            <a:chOff x="3186063" y="3802651"/>
            <a:chExt cx="338144" cy="380563"/>
          </a:xfrm>
        </p:grpSpPr>
        <p:sp>
          <p:nvSpPr>
            <p:cNvPr id="963" name="Google Shape;963;p37"/>
            <p:cNvSpPr/>
            <p:nvPr/>
          </p:nvSpPr>
          <p:spPr>
            <a:xfrm>
              <a:off x="3315447" y="4121482"/>
              <a:ext cx="78769" cy="61732"/>
            </a:xfrm>
            <a:custGeom>
              <a:avLst/>
              <a:gdLst/>
              <a:ahLst/>
              <a:cxnLst/>
              <a:rect l="l" t="t" r="r" b="b"/>
              <a:pathLst>
                <a:path w="2076" h="1627" extrusionOk="0">
                  <a:moveTo>
                    <a:pt x="0" y="0"/>
                  </a:moveTo>
                  <a:lnTo>
                    <a:pt x="0" y="822"/>
                  </a:lnTo>
                  <a:lnTo>
                    <a:pt x="366" y="1365"/>
                  </a:lnTo>
                  <a:cubicBezTo>
                    <a:pt x="475" y="1529"/>
                    <a:pt x="659" y="1626"/>
                    <a:pt x="857" y="1626"/>
                  </a:cubicBezTo>
                  <a:lnTo>
                    <a:pt x="1218" y="1626"/>
                  </a:lnTo>
                  <a:cubicBezTo>
                    <a:pt x="1416" y="1626"/>
                    <a:pt x="1600" y="1529"/>
                    <a:pt x="1710" y="1365"/>
                  </a:cubicBezTo>
                  <a:lnTo>
                    <a:pt x="2076" y="822"/>
                  </a:lnTo>
                  <a:lnTo>
                    <a:pt x="207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3291657" y="4057587"/>
              <a:ext cx="126349" cy="95160"/>
            </a:xfrm>
            <a:custGeom>
              <a:avLst/>
              <a:gdLst/>
              <a:ahLst/>
              <a:cxnLst/>
              <a:rect l="l" t="t" r="r" b="b"/>
              <a:pathLst>
                <a:path w="3330" h="2508" extrusionOk="0">
                  <a:moveTo>
                    <a:pt x="1" y="1"/>
                  </a:moveTo>
                  <a:lnTo>
                    <a:pt x="1" y="1026"/>
                  </a:lnTo>
                  <a:lnTo>
                    <a:pt x="1" y="1875"/>
                  </a:lnTo>
                  <a:cubicBezTo>
                    <a:pt x="1" y="2225"/>
                    <a:pt x="283" y="2507"/>
                    <a:pt x="632" y="2507"/>
                  </a:cubicBezTo>
                  <a:lnTo>
                    <a:pt x="2697" y="2507"/>
                  </a:lnTo>
                  <a:cubicBezTo>
                    <a:pt x="3047" y="2507"/>
                    <a:pt x="3329" y="2225"/>
                    <a:pt x="3329" y="1875"/>
                  </a:cubicBezTo>
                  <a:lnTo>
                    <a:pt x="3329" y="1026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3291619" y="4057587"/>
              <a:ext cx="61846" cy="95160"/>
            </a:xfrm>
            <a:custGeom>
              <a:avLst/>
              <a:gdLst/>
              <a:ahLst/>
              <a:cxnLst/>
              <a:rect l="l" t="t" r="r" b="b"/>
              <a:pathLst>
                <a:path w="1630" h="2508" extrusionOk="0">
                  <a:moveTo>
                    <a:pt x="1" y="1"/>
                  </a:moveTo>
                  <a:lnTo>
                    <a:pt x="1" y="1026"/>
                  </a:lnTo>
                  <a:lnTo>
                    <a:pt x="1" y="1875"/>
                  </a:lnTo>
                  <a:cubicBezTo>
                    <a:pt x="1" y="2225"/>
                    <a:pt x="284" y="2507"/>
                    <a:pt x="633" y="2507"/>
                  </a:cubicBezTo>
                  <a:lnTo>
                    <a:pt x="1630" y="2507"/>
                  </a:lnTo>
                  <a:cubicBezTo>
                    <a:pt x="1282" y="2507"/>
                    <a:pt x="1000" y="2224"/>
                    <a:pt x="1000" y="1872"/>
                  </a:cubicBezTo>
                  <a:lnTo>
                    <a:pt x="1000" y="1026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3291619" y="4107367"/>
              <a:ext cx="126386" cy="22310"/>
            </a:xfrm>
            <a:custGeom>
              <a:avLst/>
              <a:gdLst/>
              <a:ahLst/>
              <a:cxnLst/>
              <a:rect l="l" t="t" r="r" b="b"/>
              <a:pathLst>
                <a:path w="3331" h="588" extrusionOk="0">
                  <a:moveTo>
                    <a:pt x="1" y="0"/>
                  </a:moveTo>
                  <a:lnTo>
                    <a:pt x="1" y="557"/>
                  </a:lnTo>
                  <a:cubicBezTo>
                    <a:pt x="1" y="568"/>
                    <a:pt x="2" y="578"/>
                    <a:pt x="2" y="588"/>
                  </a:cubicBezTo>
                  <a:lnTo>
                    <a:pt x="3329" y="588"/>
                  </a:lnTo>
                  <a:cubicBezTo>
                    <a:pt x="3330" y="578"/>
                    <a:pt x="3330" y="568"/>
                    <a:pt x="3330" y="557"/>
                  </a:cubicBezTo>
                  <a:lnTo>
                    <a:pt x="333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3291619" y="4107367"/>
              <a:ext cx="37980" cy="22310"/>
            </a:xfrm>
            <a:custGeom>
              <a:avLst/>
              <a:gdLst/>
              <a:ahLst/>
              <a:cxnLst/>
              <a:rect l="l" t="t" r="r" b="b"/>
              <a:pathLst>
                <a:path w="1001" h="588" extrusionOk="0">
                  <a:moveTo>
                    <a:pt x="1" y="0"/>
                  </a:moveTo>
                  <a:lnTo>
                    <a:pt x="1" y="557"/>
                  </a:lnTo>
                  <a:cubicBezTo>
                    <a:pt x="1" y="568"/>
                    <a:pt x="2" y="578"/>
                    <a:pt x="2" y="588"/>
                  </a:cubicBezTo>
                  <a:lnTo>
                    <a:pt x="1000" y="588"/>
                  </a:lnTo>
                  <a:cubicBezTo>
                    <a:pt x="1000" y="578"/>
                    <a:pt x="1000" y="568"/>
                    <a:pt x="1000" y="557"/>
                  </a:cubicBezTo>
                  <a:lnTo>
                    <a:pt x="1000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3195966" y="3802651"/>
              <a:ext cx="318338" cy="318793"/>
            </a:xfrm>
            <a:custGeom>
              <a:avLst/>
              <a:gdLst/>
              <a:ahLst/>
              <a:cxnLst/>
              <a:rect l="l" t="t" r="r" b="b"/>
              <a:pathLst>
                <a:path w="8390" h="8402" extrusionOk="0">
                  <a:moveTo>
                    <a:pt x="4195" y="1"/>
                  </a:moveTo>
                  <a:cubicBezTo>
                    <a:pt x="4106" y="1"/>
                    <a:pt x="4017" y="45"/>
                    <a:pt x="3968" y="135"/>
                  </a:cubicBezTo>
                  <a:lnTo>
                    <a:pt x="2726" y="2414"/>
                  </a:lnTo>
                  <a:cubicBezTo>
                    <a:pt x="2680" y="2496"/>
                    <a:pt x="2593" y="2548"/>
                    <a:pt x="2499" y="2548"/>
                  </a:cubicBezTo>
                  <a:lnTo>
                    <a:pt x="327" y="2548"/>
                  </a:lnTo>
                  <a:cubicBezTo>
                    <a:pt x="123" y="2548"/>
                    <a:pt x="0" y="2772"/>
                    <a:pt x="108" y="2944"/>
                  </a:cubicBezTo>
                  <a:lnTo>
                    <a:pt x="1601" y="5321"/>
                  </a:lnTo>
                  <a:cubicBezTo>
                    <a:pt x="1639" y="5380"/>
                    <a:pt x="1650" y="5453"/>
                    <a:pt x="1633" y="5521"/>
                  </a:cubicBezTo>
                  <a:lnTo>
                    <a:pt x="993" y="8081"/>
                  </a:lnTo>
                  <a:cubicBezTo>
                    <a:pt x="950" y="8253"/>
                    <a:pt x="1086" y="8402"/>
                    <a:pt x="1243" y="8402"/>
                  </a:cubicBezTo>
                  <a:cubicBezTo>
                    <a:pt x="1284" y="8402"/>
                    <a:pt x="1326" y="8392"/>
                    <a:pt x="1367" y="8370"/>
                  </a:cubicBezTo>
                  <a:lnTo>
                    <a:pt x="4073" y="6913"/>
                  </a:lnTo>
                  <a:cubicBezTo>
                    <a:pt x="4111" y="6892"/>
                    <a:pt x="4153" y="6882"/>
                    <a:pt x="4195" y="6882"/>
                  </a:cubicBezTo>
                  <a:cubicBezTo>
                    <a:pt x="4237" y="6882"/>
                    <a:pt x="4280" y="6892"/>
                    <a:pt x="4318" y="6913"/>
                  </a:cubicBezTo>
                  <a:lnTo>
                    <a:pt x="7023" y="8370"/>
                  </a:lnTo>
                  <a:cubicBezTo>
                    <a:pt x="7064" y="8392"/>
                    <a:pt x="7106" y="8402"/>
                    <a:pt x="7147" y="8402"/>
                  </a:cubicBezTo>
                  <a:cubicBezTo>
                    <a:pt x="7304" y="8402"/>
                    <a:pt x="7440" y="8253"/>
                    <a:pt x="7396" y="8081"/>
                  </a:cubicBezTo>
                  <a:lnTo>
                    <a:pt x="6757" y="5521"/>
                  </a:lnTo>
                  <a:cubicBezTo>
                    <a:pt x="6740" y="5453"/>
                    <a:pt x="6751" y="5380"/>
                    <a:pt x="6789" y="5321"/>
                  </a:cubicBezTo>
                  <a:lnTo>
                    <a:pt x="8281" y="2944"/>
                  </a:lnTo>
                  <a:cubicBezTo>
                    <a:pt x="8390" y="2772"/>
                    <a:pt x="8267" y="2548"/>
                    <a:pt x="8063" y="2548"/>
                  </a:cubicBezTo>
                  <a:lnTo>
                    <a:pt x="5891" y="2548"/>
                  </a:lnTo>
                  <a:cubicBezTo>
                    <a:pt x="5797" y="2548"/>
                    <a:pt x="5710" y="2496"/>
                    <a:pt x="5664" y="2414"/>
                  </a:cubicBezTo>
                  <a:lnTo>
                    <a:pt x="4422" y="135"/>
                  </a:lnTo>
                  <a:cubicBezTo>
                    <a:pt x="4373" y="45"/>
                    <a:pt x="4284" y="1"/>
                    <a:pt x="4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3195966" y="3802841"/>
              <a:ext cx="186677" cy="318793"/>
            </a:xfrm>
            <a:custGeom>
              <a:avLst/>
              <a:gdLst/>
              <a:ahLst/>
              <a:cxnLst/>
              <a:rect l="l" t="t" r="r" b="b"/>
              <a:pathLst>
                <a:path w="4920" h="8402" extrusionOk="0">
                  <a:moveTo>
                    <a:pt x="4195" y="0"/>
                  </a:moveTo>
                  <a:cubicBezTo>
                    <a:pt x="4107" y="0"/>
                    <a:pt x="4018" y="45"/>
                    <a:pt x="3969" y="135"/>
                  </a:cubicBezTo>
                  <a:lnTo>
                    <a:pt x="2726" y="2414"/>
                  </a:lnTo>
                  <a:cubicBezTo>
                    <a:pt x="2682" y="2493"/>
                    <a:pt x="2600" y="2544"/>
                    <a:pt x="2509" y="2544"/>
                  </a:cubicBezTo>
                  <a:cubicBezTo>
                    <a:pt x="2506" y="2544"/>
                    <a:pt x="2502" y="2544"/>
                    <a:pt x="2499" y="2544"/>
                  </a:cubicBezTo>
                  <a:lnTo>
                    <a:pt x="327" y="2544"/>
                  </a:lnTo>
                  <a:cubicBezTo>
                    <a:pt x="124" y="2548"/>
                    <a:pt x="0" y="2772"/>
                    <a:pt x="108" y="2943"/>
                  </a:cubicBezTo>
                  <a:lnTo>
                    <a:pt x="1601" y="5321"/>
                  </a:lnTo>
                  <a:cubicBezTo>
                    <a:pt x="1639" y="5381"/>
                    <a:pt x="1650" y="5452"/>
                    <a:pt x="1633" y="5520"/>
                  </a:cubicBezTo>
                  <a:lnTo>
                    <a:pt x="993" y="8080"/>
                  </a:lnTo>
                  <a:cubicBezTo>
                    <a:pt x="950" y="8253"/>
                    <a:pt x="1087" y="8401"/>
                    <a:pt x="1244" y="8401"/>
                  </a:cubicBezTo>
                  <a:cubicBezTo>
                    <a:pt x="1284" y="8401"/>
                    <a:pt x="1326" y="8392"/>
                    <a:pt x="1367" y="8370"/>
                  </a:cubicBezTo>
                  <a:lnTo>
                    <a:pt x="2359" y="7836"/>
                  </a:lnTo>
                  <a:lnTo>
                    <a:pt x="2816" y="6005"/>
                  </a:lnTo>
                  <a:cubicBezTo>
                    <a:pt x="2833" y="5937"/>
                    <a:pt x="2821" y="5865"/>
                    <a:pt x="2784" y="5805"/>
                  </a:cubicBezTo>
                  <a:lnTo>
                    <a:pt x="1291" y="3429"/>
                  </a:lnTo>
                  <a:cubicBezTo>
                    <a:pt x="1183" y="3257"/>
                    <a:pt x="1306" y="3034"/>
                    <a:pt x="1508" y="3034"/>
                  </a:cubicBezTo>
                  <a:cubicBezTo>
                    <a:pt x="1509" y="3034"/>
                    <a:pt x="1509" y="3034"/>
                    <a:pt x="1509" y="3034"/>
                  </a:cubicBezTo>
                  <a:lnTo>
                    <a:pt x="3681" y="3034"/>
                  </a:lnTo>
                  <a:cubicBezTo>
                    <a:pt x="3776" y="3033"/>
                    <a:pt x="3863" y="2981"/>
                    <a:pt x="3908" y="2898"/>
                  </a:cubicBezTo>
                  <a:lnTo>
                    <a:pt x="4919" y="1045"/>
                  </a:lnTo>
                  <a:lnTo>
                    <a:pt x="4422" y="135"/>
                  </a:lnTo>
                  <a:cubicBezTo>
                    <a:pt x="4373" y="45"/>
                    <a:pt x="4284" y="0"/>
                    <a:pt x="4195" y="0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3298334" y="3955445"/>
              <a:ext cx="112955" cy="123920"/>
            </a:xfrm>
            <a:custGeom>
              <a:avLst/>
              <a:gdLst/>
              <a:ahLst/>
              <a:cxnLst/>
              <a:rect l="l" t="t" r="r" b="b"/>
              <a:pathLst>
                <a:path w="2977" h="3266" extrusionOk="0">
                  <a:moveTo>
                    <a:pt x="480" y="312"/>
                  </a:moveTo>
                  <a:cubicBezTo>
                    <a:pt x="583" y="312"/>
                    <a:pt x="667" y="397"/>
                    <a:pt x="667" y="502"/>
                  </a:cubicBezTo>
                  <a:lnTo>
                    <a:pt x="667" y="832"/>
                  </a:lnTo>
                  <a:lnTo>
                    <a:pt x="478" y="829"/>
                  </a:lnTo>
                  <a:cubicBezTo>
                    <a:pt x="378" y="828"/>
                    <a:pt x="295" y="743"/>
                    <a:pt x="295" y="642"/>
                  </a:cubicBezTo>
                  <a:lnTo>
                    <a:pt x="295" y="505"/>
                  </a:lnTo>
                  <a:cubicBezTo>
                    <a:pt x="295" y="412"/>
                    <a:pt x="360" y="328"/>
                    <a:pt x="452" y="314"/>
                  </a:cubicBezTo>
                  <a:cubicBezTo>
                    <a:pt x="462" y="313"/>
                    <a:pt x="471" y="312"/>
                    <a:pt x="480" y="312"/>
                  </a:cubicBezTo>
                  <a:close/>
                  <a:moveTo>
                    <a:pt x="2498" y="306"/>
                  </a:moveTo>
                  <a:cubicBezTo>
                    <a:pt x="2507" y="306"/>
                    <a:pt x="2516" y="306"/>
                    <a:pt x="2525" y="308"/>
                  </a:cubicBezTo>
                  <a:cubicBezTo>
                    <a:pt x="2617" y="321"/>
                    <a:pt x="2684" y="406"/>
                    <a:pt x="2684" y="500"/>
                  </a:cubicBezTo>
                  <a:lnTo>
                    <a:pt x="2684" y="644"/>
                  </a:lnTo>
                  <a:cubicBezTo>
                    <a:pt x="2684" y="746"/>
                    <a:pt x="2600" y="831"/>
                    <a:pt x="2498" y="832"/>
                  </a:cubicBezTo>
                  <a:lnTo>
                    <a:pt x="2312" y="835"/>
                  </a:lnTo>
                  <a:lnTo>
                    <a:pt x="2312" y="499"/>
                  </a:lnTo>
                  <a:cubicBezTo>
                    <a:pt x="2312" y="392"/>
                    <a:pt x="2395" y="306"/>
                    <a:pt x="2498" y="306"/>
                  </a:cubicBezTo>
                  <a:close/>
                  <a:moveTo>
                    <a:pt x="2487" y="1"/>
                  </a:moveTo>
                  <a:cubicBezTo>
                    <a:pt x="2475" y="1"/>
                    <a:pt x="2464" y="1"/>
                    <a:pt x="2452" y="2"/>
                  </a:cubicBezTo>
                  <a:cubicBezTo>
                    <a:pt x="2199" y="21"/>
                    <a:pt x="1998" y="234"/>
                    <a:pt x="1998" y="494"/>
                  </a:cubicBezTo>
                  <a:lnTo>
                    <a:pt x="1998" y="643"/>
                  </a:lnTo>
                  <a:lnTo>
                    <a:pt x="1995" y="641"/>
                  </a:lnTo>
                  <a:cubicBezTo>
                    <a:pt x="1950" y="600"/>
                    <a:pt x="1893" y="571"/>
                    <a:pt x="1832" y="565"/>
                  </a:cubicBezTo>
                  <a:cubicBezTo>
                    <a:pt x="1823" y="564"/>
                    <a:pt x="1814" y="564"/>
                    <a:pt x="1805" y="564"/>
                  </a:cubicBezTo>
                  <a:cubicBezTo>
                    <a:pt x="1722" y="564"/>
                    <a:pt x="1646" y="598"/>
                    <a:pt x="1592" y="659"/>
                  </a:cubicBezTo>
                  <a:lnTo>
                    <a:pt x="1489" y="775"/>
                  </a:lnTo>
                  <a:lnTo>
                    <a:pt x="1391" y="665"/>
                  </a:lnTo>
                  <a:cubicBezTo>
                    <a:pt x="1346" y="613"/>
                    <a:pt x="1284" y="577"/>
                    <a:pt x="1216" y="567"/>
                  </a:cubicBezTo>
                  <a:cubicBezTo>
                    <a:pt x="1202" y="565"/>
                    <a:pt x="1188" y="564"/>
                    <a:pt x="1173" y="564"/>
                  </a:cubicBezTo>
                  <a:cubicBezTo>
                    <a:pt x="1104" y="564"/>
                    <a:pt x="1039" y="589"/>
                    <a:pt x="987" y="636"/>
                  </a:cubicBezTo>
                  <a:lnTo>
                    <a:pt x="980" y="643"/>
                  </a:lnTo>
                  <a:lnTo>
                    <a:pt x="980" y="507"/>
                  </a:lnTo>
                  <a:cubicBezTo>
                    <a:pt x="980" y="230"/>
                    <a:pt x="761" y="4"/>
                    <a:pt x="489" y="4"/>
                  </a:cubicBezTo>
                  <a:cubicBezTo>
                    <a:pt x="477" y="4"/>
                    <a:pt x="466" y="4"/>
                    <a:pt x="454" y="5"/>
                  </a:cubicBezTo>
                  <a:cubicBezTo>
                    <a:pt x="201" y="24"/>
                    <a:pt x="0" y="237"/>
                    <a:pt x="0" y="497"/>
                  </a:cubicBezTo>
                  <a:lnTo>
                    <a:pt x="0" y="633"/>
                  </a:lnTo>
                  <a:cubicBezTo>
                    <a:pt x="0" y="900"/>
                    <a:pt x="217" y="1122"/>
                    <a:pt x="483" y="1126"/>
                  </a:cubicBezTo>
                  <a:lnTo>
                    <a:pt x="686" y="1130"/>
                  </a:lnTo>
                  <a:lnTo>
                    <a:pt x="686" y="3265"/>
                  </a:lnTo>
                  <a:lnTo>
                    <a:pt x="980" y="3103"/>
                  </a:lnTo>
                  <a:lnTo>
                    <a:pt x="980" y="1049"/>
                  </a:lnTo>
                  <a:lnTo>
                    <a:pt x="1173" y="875"/>
                  </a:lnTo>
                  <a:lnTo>
                    <a:pt x="1275" y="990"/>
                  </a:lnTo>
                  <a:cubicBezTo>
                    <a:pt x="1301" y="1019"/>
                    <a:pt x="1333" y="1045"/>
                    <a:pt x="1370" y="1061"/>
                  </a:cubicBezTo>
                  <a:cubicBezTo>
                    <a:pt x="1409" y="1079"/>
                    <a:pt x="1450" y="1088"/>
                    <a:pt x="1490" y="1088"/>
                  </a:cubicBezTo>
                  <a:cubicBezTo>
                    <a:pt x="1570" y="1088"/>
                    <a:pt x="1646" y="1053"/>
                    <a:pt x="1700" y="993"/>
                  </a:cubicBezTo>
                  <a:lnTo>
                    <a:pt x="1804" y="875"/>
                  </a:lnTo>
                  <a:lnTo>
                    <a:pt x="1998" y="1049"/>
                  </a:lnTo>
                  <a:lnTo>
                    <a:pt x="1998" y="3089"/>
                  </a:lnTo>
                  <a:lnTo>
                    <a:pt x="2292" y="3252"/>
                  </a:lnTo>
                  <a:lnTo>
                    <a:pt x="2292" y="1126"/>
                  </a:lnTo>
                  <a:lnTo>
                    <a:pt x="2493" y="1123"/>
                  </a:lnTo>
                  <a:cubicBezTo>
                    <a:pt x="2759" y="1119"/>
                    <a:pt x="2977" y="897"/>
                    <a:pt x="2977" y="631"/>
                  </a:cubicBezTo>
                  <a:lnTo>
                    <a:pt x="2977" y="504"/>
                  </a:lnTo>
                  <a:cubicBezTo>
                    <a:pt x="2977" y="227"/>
                    <a:pt x="2759" y="1"/>
                    <a:pt x="2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3425100" y="3813313"/>
              <a:ext cx="22083" cy="32517"/>
            </a:xfrm>
            <a:custGeom>
              <a:avLst/>
              <a:gdLst/>
              <a:ahLst/>
              <a:cxnLst/>
              <a:rect l="l" t="t" r="r" b="b"/>
              <a:pathLst>
                <a:path w="582" h="857" extrusionOk="0">
                  <a:moveTo>
                    <a:pt x="411" y="0"/>
                  </a:moveTo>
                  <a:cubicBezTo>
                    <a:pt x="352" y="0"/>
                    <a:pt x="296" y="34"/>
                    <a:pt x="272" y="91"/>
                  </a:cubicBezTo>
                  <a:lnTo>
                    <a:pt x="34" y="646"/>
                  </a:lnTo>
                  <a:cubicBezTo>
                    <a:pt x="1" y="723"/>
                    <a:pt x="36" y="811"/>
                    <a:pt x="113" y="845"/>
                  </a:cubicBezTo>
                  <a:cubicBezTo>
                    <a:pt x="133" y="853"/>
                    <a:pt x="153" y="856"/>
                    <a:pt x="173" y="856"/>
                  </a:cubicBezTo>
                  <a:cubicBezTo>
                    <a:pt x="231" y="856"/>
                    <a:pt x="287" y="823"/>
                    <a:pt x="312" y="765"/>
                  </a:cubicBezTo>
                  <a:lnTo>
                    <a:pt x="549" y="211"/>
                  </a:lnTo>
                  <a:cubicBezTo>
                    <a:pt x="582" y="134"/>
                    <a:pt x="547" y="45"/>
                    <a:pt x="470" y="12"/>
                  </a:cubicBezTo>
                  <a:cubicBezTo>
                    <a:pt x="451" y="4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3448663" y="3840821"/>
              <a:ext cx="30544" cy="24549"/>
            </a:xfrm>
            <a:custGeom>
              <a:avLst/>
              <a:gdLst/>
              <a:ahLst/>
              <a:cxnLst/>
              <a:rect l="l" t="t" r="r" b="b"/>
              <a:pathLst>
                <a:path w="805" h="647" extrusionOk="0">
                  <a:moveTo>
                    <a:pt x="634" y="1"/>
                  </a:moveTo>
                  <a:cubicBezTo>
                    <a:pt x="602" y="1"/>
                    <a:pt x="571" y="10"/>
                    <a:pt x="544" y="30"/>
                  </a:cubicBezTo>
                  <a:lnTo>
                    <a:pt x="82" y="374"/>
                  </a:lnTo>
                  <a:cubicBezTo>
                    <a:pt x="15" y="423"/>
                    <a:pt x="1" y="518"/>
                    <a:pt x="51" y="585"/>
                  </a:cubicBezTo>
                  <a:cubicBezTo>
                    <a:pt x="81" y="625"/>
                    <a:pt x="126" y="646"/>
                    <a:pt x="172" y="646"/>
                  </a:cubicBezTo>
                  <a:cubicBezTo>
                    <a:pt x="204" y="646"/>
                    <a:pt x="235" y="637"/>
                    <a:pt x="262" y="616"/>
                  </a:cubicBezTo>
                  <a:lnTo>
                    <a:pt x="724" y="273"/>
                  </a:lnTo>
                  <a:cubicBezTo>
                    <a:pt x="791" y="224"/>
                    <a:pt x="805" y="129"/>
                    <a:pt x="755" y="62"/>
                  </a:cubicBezTo>
                  <a:cubicBezTo>
                    <a:pt x="726" y="22"/>
                    <a:pt x="680" y="1"/>
                    <a:pt x="6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3263086" y="3813313"/>
              <a:ext cx="22083" cy="32517"/>
            </a:xfrm>
            <a:custGeom>
              <a:avLst/>
              <a:gdLst/>
              <a:ahLst/>
              <a:cxnLst/>
              <a:rect l="l" t="t" r="r" b="b"/>
              <a:pathLst>
                <a:path w="582" h="857" extrusionOk="0">
                  <a:moveTo>
                    <a:pt x="171" y="0"/>
                  </a:moveTo>
                  <a:cubicBezTo>
                    <a:pt x="152" y="0"/>
                    <a:pt x="132" y="4"/>
                    <a:pt x="113" y="12"/>
                  </a:cubicBezTo>
                  <a:cubicBezTo>
                    <a:pt x="36" y="45"/>
                    <a:pt x="0" y="134"/>
                    <a:pt x="33" y="211"/>
                  </a:cubicBezTo>
                  <a:lnTo>
                    <a:pt x="271" y="765"/>
                  </a:lnTo>
                  <a:cubicBezTo>
                    <a:pt x="295" y="823"/>
                    <a:pt x="351" y="856"/>
                    <a:pt x="410" y="856"/>
                  </a:cubicBezTo>
                  <a:cubicBezTo>
                    <a:pt x="430" y="856"/>
                    <a:pt x="450" y="853"/>
                    <a:pt x="469" y="845"/>
                  </a:cubicBezTo>
                  <a:cubicBezTo>
                    <a:pt x="546" y="811"/>
                    <a:pt x="581" y="723"/>
                    <a:pt x="549" y="646"/>
                  </a:cubicBezTo>
                  <a:lnTo>
                    <a:pt x="311" y="92"/>
                  </a:lnTo>
                  <a:cubicBezTo>
                    <a:pt x="286" y="35"/>
                    <a:pt x="23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3231062" y="3840821"/>
              <a:ext cx="30544" cy="24549"/>
            </a:xfrm>
            <a:custGeom>
              <a:avLst/>
              <a:gdLst/>
              <a:ahLst/>
              <a:cxnLst/>
              <a:rect l="l" t="t" r="r" b="b"/>
              <a:pathLst>
                <a:path w="805" h="647" extrusionOk="0">
                  <a:moveTo>
                    <a:pt x="172" y="1"/>
                  </a:moveTo>
                  <a:cubicBezTo>
                    <a:pt x="125" y="1"/>
                    <a:pt x="80" y="22"/>
                    <a:pt x="51" y="62"/>
                  </a:cubicBezTo>
                  <a:cubicBezTo>
                    <a:pt x="0" y="128"/>
                    <a:pt x="15" y="224"/>
                    <a:pt x="81" y="273"/>
                  </a:cubicBezTo>
                  <a:lnTo>
                    <a:pt x="543" y="616"/>
                  </a:lnTo>
                  <a:cubicBezTo>
                    <a:pt x="571" y="637"/>
                    <a:pt x="602" y="646"/>
                    <a:pt x="633" y="646"/>
                  </a:cubicBezTo>
                  <a:cubicBezTo>
                    <a:pt x="679" y="646"/>
                    <a:pt x="725" y="625"/>
                    <a:pt x="755" y="585"/>
                  </a:cubicBezTo>
                  <a:cubicBezTo>
                    <a:pt x="804" y="518"/>
                    <a:pt x="790" y="423"/>
                    <a:pt x="723" y="374"/>
                  </a:cubicBezTo>
                  <a:lnTo>
                    <a:pt x="262" y="30"/>
                  </a:lnTo>
                  <a:cubicBezTo>
                    <a:pt x="235" y="10"/>
                    <a:pt x="203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3495332" y="4012283"/>
              <a:ext cx="28874" cy="11155"/>
            </a:xfrm>
            <a:custGeom>
              <a:avLst/>
              <a:gdLst/>
              <a:ahLst/>
              <a:cxnLst/>
              <a:rect l="l" t="t" r="r" b="b"/>
              <a:pathLst>
                <a:path w="761" h="294" extrusionOk="0">
                  <a:moveTo>
                    <a:pt x="150" y="0"/>
                  </a:moveTo>
                  <a:cubicBezTo>
                    <a:pt x="67" y="0"/>
                    <a:pt x="0" y="68"/>
                    <a:pt x="3" y="151"/>
                  </a:cubicBezTo>
                  <a:cubicBezTo>
                    <a:pt x="5" y="232"/>
                    <a:pt x="75" y="294"/>
                    <a:pt x="156" y="294"/>
                  </a:cubicBezTo>
                  <a:lnTo>
                    <a:pt x="612" y="294"/>
                  </a:lnTo>
                  <a:cubicBezTo>
                    <a:pt x="694" y="294"/>
                    <a:pt x="760" y="226"/>
                    <a:pt x="758" y="143"/>
                  </a:cubicBezTo>
                  <a:cubicBezTo>
                    <a:pt x="756" y="63"/>
                    <a:pt x="686" y="0"/>
                    <a:pt x="6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3489185" y="4045103"/>
              <a:ext cx="30620" cy="22765"/>
            </a:xfrm>
            <a:custGeom>
              <a:avLst/>
              <a:gdLst/>
              <a:ahLst/>
              <a:cxnLst/>
              <a:rect l="l" t="t" r="r" b="b"/>
              <a:pathLst>
                <a:path w="807" h="600" extrusionOk="0">
                  <a:moveTo>
                    <a:pt x="173" y="1"/>
                  </a:moveTo>
                  <a:cubicBezTo>
                    <a:pt x="123" y="1"/>
                    <a:pt x="75" y="25"/>
                    <a:pt x="46" y="70"/>
                  </a:cubicBezTo>
                  <a:cubicBezTo>
                    <a:pt x="1" y="139"/>
                    <a:pt x="21" y="233"/>
                    <a:pt x="91" y="278"/>
                  </a:cubicBezTo>
                  <a:lnTo>
                    <a:pt x="552" y="575"/>
                  </a:lnTo>
                  <a:cubicBezTo>
                    <a:pt x="578" y="592"/>
                    <a:pt x="606" y="600"/>
                    <a:pt x="634" y="600"/>
                  </a:cubicBezTo>
                  <a:cubicBezTo>
                    <a:pt x="684" y="600"/>
                    <a:pt x="732" y="575"/>
                    <a:pt x="762" y="530"/>
                  </a:cubicBezTo>
                  <a:cubicBezTo>
                    <a:pt x="807" y="460"/>
                    <a:pt x="787" y="366"/>
                    <a:pt x="716" y="321"/>
                  </a:cubicBezTo>
                  <a:lnTo>
                    <a:pt x="255" y="25"/>
                  </a:lnTo>
                  <a:cubicBezTo>
                    <a:pt x="230" y="8"/>
                    <a:pt x="20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3186063" y="4012283"/>
              <a:ext cx="28874" cy="11155"/>
            </a:xfrm>
            <a:custGeom>
              <a:avLst/>
              <a:gdLst/>
              <a:ahLst/>
              <a:cxnLst/>
              <a:rect l="l" t="t" r="r" b="b"/>
              <a:pathLst>
                <a:path w="761" h="294" extrusionOk="0">
                  <a:moveTo>
                    <a:pt x="150" y="0"/>
                  </a:moveTo>
                  <a:cubicBezTo>
                    <a:pt x="67" y="0"/>
                    <a:pt x="0" y="68"/>
                    <a:pt x="3" y="151"/>
                  </a:cubicBezTo>
                  <a:cubicBezTo>
                    <a:pt x="5" y="232"/>
                    <a:pt x="75" y="294"/>
                    <a:pt x="156" y="294"/>
                  </a:cubicBezTo>
                  <a:lnTo>
                    <a:pt x="612" y="294"/>
                  </a:lnTo>
                  <a:cubicBezTo>
                    <a:pt x="694" y="294"/>
                    <a:pt x="760" y="226"/>
                    <a:pt x="758" y="143"/>
                  </a:cubicBezTo>
                  <a:cubicBezTo>
                    <a:pt x="756" y="63"/>
                    <a:pt x="686" y="0"/>
                    <a:pt x="6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3190502" y="4045066"/>
              <a:ext cx="30582" cy="22803"/>
            </a:xfrm>
            <a:custGeom>
              <a:avLst/>
              <a:gdLst/>
              <a:ahLst/>
              <a:cxnLst/>
              <a:rect l="l" t="t" r="r" b="b"/>
              <a:pathLst>
                <a:path w="806" h="601" extrusionOk="0">
                  <a:moveTo>
                    <a:pt x="633" y="1"/>
                  </a:moveTo>
                  <a:cubicBezTo>
                    <a:pt x="605" y="1"/>
                    <a:pt x="577" y="8"/>
                    <a:pt x="552" y="25"/>
                  </a:cubicBezTo>
                  <a:lnTo>
                    <a:pt x="91" y="322"/>
                  </a:lnTo>
                  <a:cubicBezTo>
                    <a:pt x="20" y="367"/>
                    <a:pt x="0" y="461"/>
                    <a:pt x="45" y="531"/>
                  </a:cubicBezTo>
                  <a:cubicBezTo>
                    <a:pt x="74" y="576"/>
                    <a:pt x="122" y="601"/>
                    <a:pt x="173" y="601"/>
                  </a:cubicBezTo>
                  <a:cubicBezTo>
                    <a:pt x="200" y="601"/>
                    <a:pt x="228" y="593"/>
                    <a:pt x="253" y="576"/>
                  </a:cubicBezTo>
                  <a:lnTo>
                    <a:pt x="715" y="279"/>
                  </a:lnTo>
                  <a:cubicBezTo>
                    <a:pt x="785" y="234"/>
                    <a:pt x="805" y="140"/>
                    <a:pt x="760" y="71"/>
                  </a:cubicBezTo>
                  <a:cubicBezTo>
                    <a:pt x="731" y="26"/>
                    <a:pt x="682" y="1"/>
                    <a:pt x="6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896EA6AF-EC7B-53B5-3E73-2188BC1F7A12}"/>
              </a:ext>
            </a:extLst>
          </p:cNvPr>
          <p:cNvSpPr txBox="1"/>
          <p:nvPr/>
        </p:nvSpPr>
        <p:spPr>
          <a:xfrm>
            <a:off x="3223763" y="93157"/>
            <a:ext cx="31310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TỔNG KẾT</a:t>
            </a:r>
          </a:p>
        </p:txBody>
      </p:sp>
      <p:sp>
        <p:nvSpPr>
          <p:cNvPr id="97" name="Google Shape;904;p37">
            <a:extLst>
              <a:ext uri="{FF2B5EF4-FFF2-40B4-BE49-F238E27FC236}">
                <a16:creationId xmlns:a16="http://schemas.microsoft.com/office/drawing/2014/main" xmlns="" id="{84647C8B-8A40-D21E-91DA-5A0CAE192C66}"/>
              </a:ext>
            </a:extLst>
          </p:cNvPr>
          <p:cNvSpPr/>
          <p:nvPr/>
        </p:nvSpPr>
        <p:spPr>
          <a:xfrm>
            <a:off x="2860147" y="2269580"/>
            <a:ext cx="2169084" cy="2584363"/>
          </a:xfrm>
          <a:custGeom>
            <a:avLst/>
            <a:gdLst>
              <a:gd name="connsiteX0" fmla="*/ 361521 w 2169084"/>
              <a:gd name="connsiteY0" fmla="*/ 0 h 2584363"/>
              <a:gd name="connsiteX1" fmla="*/ 945966 w 2169084"/>
              <a:gd name="connsiteY1" fmla="*/ 0 h 2584363"/>
              <a:gd name="connsiteX2" fmla="*/ 1512336 w 2169084"/>
              <a:gd name="connsiteY2" fmla="*/ 0 h 2584363"/>
              <a:gd name="connsiteX3" fmla="*/ 2169084 w 2169084"/>
              <a:gd name="connsiteY3" fmla="*/ 0 h 2584363"/>
              <a:gd name="connsiteX4" fmla="*/ 2169084 w 2169084"/>
              <a:gd name="connsiteY4" fmla="*/ 0 h 2584363"/>
              <a:gd name="connsiteX5" fmla="*/ 2169084 w 2169084"/>
              <a:gd name="connsiteY5" fmla="*/ 600167 h 2584363"/>
              <a:gd name="connsiteX6" fmla="*/ 2169084 w 2169084"/>
              <a:gd name="connsiteY6" fmla="*/ 1200335 h 2584363"/>
              <a:gd name="connsiteX7" fmla="*/ 2169084 w 2169084"/>
              <a:gd name="connsiteY7" fmla="*/ 1689360 h 2584363"/>
              <a:gd name="connsiteX8" fmla="*/ 2169084 w 2169084"/>
              <a:gd name="connsiteY8" fmla="*/ 2222842 h 2584363"/>
              <a:gd name="connsiteX9" fmla="*/ 1807563 w 2169084"/>
              <a:gd name="connsiteY9" fmla="*/ 2584363 h 2584363"/>
              <a:gd name="connsiteX10" fmla="*/ 1186966 w 2169084"/>
              <a:gd name="connsiteY10" fmla="*/ 2584363 h 2584363"/>
              <a:gd name="connsiteX11" fmla="*/ 602521 w 2169084"/>
              <a:gd name="connsiteY11" fmla="*/ 2584363 h 2584363"/>
              <a:gd name="connsiteX12" fmla="*/ 0 w 2169084"/>
              <a:gd name="connsiteY12" fmla="*/ 2584363 h 2584363"/>
              <a:gd name="connsiteX13" fmla="*/ 0 w 2169084"/>
              <a:gd name="connsiteY13" fmla="*/ 2584363 h 2584363"/>
              <a:gd name="connsiteX14" fmla="*/ 0 w 2169084"/>
              <a:gd name="connsiteY14" fmla="*/ 2095338 h 2584363"/>
              <a:gd name="connsiteX15" fmla="*/ 0 w 2169084"/>
              <a:gd name="connsiteY15" fmla="*/ 1495170 h 2584363"/>
              <a:gd name="connsiteX16" fmla="*/ 0 w 2169084"/>
              <a:gd name="connsiteY16" fmla="*/ 961688 h 2584363"/>
              <a:gd name="connsiteX17" fmla="*/ 0 w 2169084"/>
              <a:gd name="connsiteY17" fmla="*/ 361521 h 2584363"/>
              <a:gd name="connsiteX18" fmla="*/ 361521 w 2169084"/>
              <a:gd name="connsiteY18" fmla="*/ 0 h 258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9084" h="2584363" fill="none" extrusionOk="0">
                <a:moveTo>
                  <a:pt x="361521" y="0"/>
                </a:moveTo>
                <a:cubicBezTo>
                  <a:pt x="626360" y="22841"/>
                  <a:pt x="668465" y="-28677"/>
                  <a:pt x="945966" y="0"/>
                </a:cubicBezTo>
                <a:cubicBezTo>
                  <a:pt x="1223468" y="28677"/>
                  <a:pt x="1340994" y="1859"/>
                  <a:pt x="1512336" y="0"/>
                </a:cubicBezTo>
                <a:cubicBezTo>
                  <a:pt x="1683678" y="-1859"/>
                  <a:pt x="1853275" y="-20593"/>
                  <a:pt x="2169084" y="0"/>
                </a:cubicBezTo>
                <a:lnTo>
                  <a:pt x="2169084" y="0"/>
                </a:lnTo>
                <a:cubicBezTo>
                  <a:pt x="2148182" y="141967"/>
                  <a:pt x="2170542" y="364857"/>
                  <a:pt x="2169084" y="600167"/>
                </a:cubicBezTo>
                <a:cubicBezTo>
                  <a:pt x="2167626" y="835477"/>
                  <a:pt x="2190326" y="965028"/>
                  <a:pt x="2169084" y="1200335"/>
                </a:cubicBezTo>
                <a:cubicBezTo>
                  <a:pt x="2147842" y="1435642"/>
                  <a:pt x="2154240" y="1473487"/>
                  <a:pt x="2169084" y="1689360"/>
                </a:cubicBezTo>
                <a:cubicBezTo>
                  <a:pt x="2183928" y="1905233"/>
                  <a:pt x="2191569" y="2072509"/>
                  <a:pt x="2169084" y="2222842"/>
                </a:cubicBezTo>
                <a:cubicBezTo>
                  <a:pt x="2146612" y="2433532"/>
                  <a:pt x="2049397" y="2599999"/>
                  <a:pt x="1807563" y="2584363"/>
                </a:cubicBezTo>
                <a:cubicBezTo>
                  <a:pt x="1656043" y="2597985"/>
                  <a:pt x="1426296" y="2554453"/>
                  <a:pt x="1186966" y="2584363"/>
                </a:cubicBezTo>
                <a:cubicBezTo>
                  <a:pt x="947636" y="2614273"/>
                  <a:pt x="812561" y="2562281"/>
                  <a:pt x="602521" y="2584363"/>
                </a:cubicBezTo>
                <a:cubicBezTo>
                  <a:pt x="392482" y="2606445"/>
                  <a:pt x="291215" y="2599974"/>
                  <a:pt x="0" y="2584363"/>
                </a:cubicBezTo>
                <a:lnTo>
                  <a:pt x="0" y="2584363"/>
                </a:lnTo>
                <a:cubicBezTo>
                  <a:pt x="3501" y="2385581"/>
                  <a:pt x="-10100" y="2271077"/>
                  <a:pt x="0" y="2095338"/>
                </a:cubicBezTo>
                <a:cubicBezTo>
                  <a:pt x="10100" y="1919600"/>
                  <a:pt x="4234" y="1682700"/>
                  <a:pt x="0" y="1495170"/>
                </a:cubicBezTo>
                <a:cubicBezTo>
                  <a:pt x="-4234" y="1307640"/>
                  <a:pt x="-2781" y="1093448"/>
                  <a:pt x="0" y="961688"/>
                </a:cubicBezTo>
                <a:cubicBezTo>
                  <a:pt x="2781" y="829928"/>
                  <a:pt x="-10274" y="527766"/>
                  <a:pt x="0" y="361521"/>
                </a:cubicBezTo>
                <a:cubicBezTo>
                  <a:pt x="4418" y="166183"/>
                  <a:pt x="184124" y="8509"/>
                  <a:pt x="361521" y="0"/>
                </a:cubicBezTo>
                <a:close/>
              </a:path>
              <a:path w="2169084" h="2584363" stroke="0" extrusionOk="0">
                <a:moveTo>
                  <a:pt x="361521" y="0"/>
                </a:moveTo>
                <a:cubicBezTo>
                  <a:pt x="620148" y="-28976"/>
                  <a:pt x="763167" y="19857"/>
                  <a:pt x="945966" y="0"/>
                </a:cubicBezTo>
                <a:cubicBezTo>
                  <a:pt x="1128765" y="-19857"/>
                  <a:pt x="1336102" y="-15498"/>
                  <a:pt x="1530412" y="0"/>
                </a:cubicBezTo>
                <a:cubicBezTo>
                  <a:pt x="1724722" y="15498"/>
                  <a:pt x="1984269" y="19189"/>
                  <a:pt x="2169084" y="0"/>
                </a:cubicBezTo>
                <a:lnTo>
                  <a:pt x="2169084" y="0"/>
                </a:lnTo>
                <a:cubicBezTo>
                  <a:pt x="2149563" y="136983"/>
                  <a:pt x="2190799" y="306193"/>
                  <a:pt x="2169084" y="555711"/>
                </a:cubicBezTo>
                <a:cubicBezTo>
                  <a:pt x="2147369" y="805229"/>
                  <a:pt x="2196872" y="1014197"/>
                  <a:pt x="2169084" y="1133649"/>
                </a:cubicBezTo>
                <a:cubicBezTo>
                  <a:pt x="2141296" y="1253101"/>
                  <a:pt x="2162551" y="1406398"/>
                  <a:pt x="2169084" y="1667132"/>
                </a:cubicBezTo>
                <a:cubicBezTo>
                  <a:pt x="2175617" y="1927866"/>
                  <a:pt x="2167950" y="1945653"/>
                  <a:pt x="2169084" y="2222842"/>
                </a:cubicBezTo>
                <a:cubicBezTo>
                  <a:pt x="2183825" y="2418758"/>
                  <a:pt x="1998998" y="2578578"/>
                  <a:pt x="1807563" y="2584363"/>
                </a:cubicBezTo>
                <a:cubicBezTo>
                  <a:pt x="1683866" y="2565529"/>
                  <a:pt x="1449905" y="2604168"/>
                  <a:pt x="1223118" y="2584363"/>
                </a:cubicBezTo>
                <a:cubicBezTo>
                  <a:pt x="996331" y="2564558"/>
                  <a:pt x="927614" y="2596109"/>
                  <a:pt x="656748" y="2584363"/>
                </a:cubicBezTo>
                <a:cubicBezTo>
                  <a:pt x="385882" y="2572618"/>
                  <a:pt x="237409" y="2598219"/>
                  <a:pt x="0" y="2584363"/>
                </a:cubicBezTo>
                <a:lnTo>
                  <a:pt x="0" y="2584363"/>
                </a:lnTo>
                <a:cubicBezTo>
                  <a:pt x="-12182" y="2426294"/>
                  <a:pt x="11338" y="2279973"/>
                  <a:pt x="0" y="2028653"/>
                </a:cubicBezTo>
                <a:cubicBezTo>
                  <a:pt x="-11338" y="1777333"/>
                  <a:pt x="-8034" y="1765838"/>
                  <a:pt x="0" y="1517399"/>
                </a:cubicBezTo>
                <a:cubicBezTo>
                  <a:pt x="8034" y="1268960"/>
                  <a:pt x="18287" y="1246568"/>
                  <a:pt x="0" y="1006145"/>
                </a:cubicBezTo>
                <a:cubicBezTo>
                  <a:pt x="-18287" y="765722"/>
                  <a:pt x="-17993" y="568916"/>
                  <a:pt x="0" y="361521"/>
                </a:cubicBezTo>
                <a:cubicBezTo>
                  <a:pt x="42924" y="168425"/>
                  <a:pt x="157455" y="-17244"/>
                  <a:pt x="361521" y="0"/>
                </a:cubicBezTo>
                <a:close/>
              </a:path>
            </a:pathLst>
          </a:custGeom>
          <a:solidFill>
            <a:schemeClr val="bg2"/>
          </a:solidFill>
          <a:ln w="38100" cap="flat" cmpd="sng">
            <a:solidFill>
              <a:schemeClr val="bg2">
                <a:lumMod val="2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1952501986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hiện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8" name="Google Shape;904;p37">
            <a:extLst>
              <a:ext uri="{FF2B5EF4-FFF2-40B4-BE49-F238E27FC236}">
                <a16:creationId xmlns:a16="http://schemas.microsoft.com/office/drawing/2014/main" xmlns="" id="{35CE5124-A575-0D58-E65D-2D0EE9B41A52}"/>
              </a:ext>
            </a:extLst>
          </p:cNvPr>
          <p:cNvSpPr/>
          <p:nvPr/>
        </p:nvSpPr>
        <p:spPr>
          <a:xfrm>
            <a:off x="5565595" y="2284246"/>
            <a:ext cx="3440242" cy="2584364"/>
          </a:xfrm>
          <a:custGeom>
            <a:avLst/>
            <a:gdLst>
              <a:gd name="connsiteX0" fmla="*/ 430736 w 3440242"/>
              <a:gd name="connsiteY0" fmla="*/ 0 h 2584364"/>
              <a:gd name="connsiteX1" fmla="*/ 1092827 w 3440242"/>
              <a:gd name="connsiteY1" fmla="*/ 0 h 2584364"/>
              <a:gd name="connsiteX2" fmla="*/ 1664633 w 3440242"/>
              <a:gd name="connsiteY2" fmla="*/ 0 h 2584364"/>
              <a:gd name="connsiteX3" fmla="*/ 2326725 w 3440242"/>
              <a:gd name="connsiteY3" fmla="*/ 0 h 2584364"/>
              <a:gd name="connsiteX4" fmla="*/ 3440242 w 3440242"/>
              <a:gd name="connsiteY4" fmla="*/ 0 h 2584364"/>
              <a:gd name="connsiteX5" fmla="*/ 3440242 w 3440242"/>
              <a:gd name="connsiteY5" fmla="*/ 0 h 2584364"/>
              <a:gd name="connsiteX6" fmla="*/ 3440242 w 3440242"/>
              <a:gd name="connsiteY6" fmla="*/ 559943 h 2584364"/>
              <a:gd name="connsiteX7" fmla="*/ 3440242 w 3440242"/>
              <a:gd name="connsiteY7" fmla="*/ 1141423 h 2584364"/>
              <a:gd name="connsiteX8" fmla="*/ 3440242 w 3440242"/>
              <a:gd name="connsiteY8" fmla="*/ 1658294 h 2584364"/>
              <a:gd name="connsiteX9" fmla="*/ 3440242 w 3440242"/>
              <a:gd name="connsiteY9" fmla="*/ 2153628 h 2584364"/>
              <a:gd name="connsiteX10" fmla="*/ 3009506 w 3440242"/>
              <a:gd name="connsiteY10" fmla="*/ 2584364 h 2584364"/>
              <a:gd name="connsiteX11" fmla="*/ 2437700 w 3440242"/>
              <a:gd name="connsiteY11" fmla="*/ 2584364 h 2584364"/>
              <a:gd name="connsiteX12" fmla="*/ 1775609 w 3440242"/>
              <a:gd name="connsiteY12" fmla="*/ 2584364 h 2584364"/>
              <a:gd name="connsiteX13" fmla="*/ 1233897 w 3440242"/>
              <a:gd name="connsiteY13" fmla="*/ 2584364 h 2584364"/>
              <a:gd name="connsiteX14" fmla="*/ 631996 w 3440242"/>
              <a:gd name="connsiteY14" fmla="*/ 2584364 h 2584364"/>
              <a:gd name="connsiteX15" fmla="*/ 0 w 3440242"/>
              <a:gd name="connsiteY15" fmla="*/ 2584364 h 2584364"/>
              <a:gd name="connsiteX16" fmla="*/ 0 w 3440242"/>
              <a:gd name="connsiteY16" fmla="*/ 2584364 h 2584364"/>
              <a:gd name="connsiteX17" fmla="*/ 0 w 3440242"/>
              <a:gd name="connsiteY17" fmla="*/ 2110566 h 2584364"/>
              <a:gd name="connsiteX18" fmla="*/ 0 w 3440242"/>
              <a:gd name="connsiteY18" fmla="*/ 1636768 h 2584364"/>
              <a:gd name="connsiteX19" fmla="*/ 0 w 3440242"/>
              <a:gd name="connsiteY19" fmla="*/ 1162970 h 2584364"/>
              <a:gd name="connsiteX20" fmla="*/ 0 w 3440242"/>
              <a:gd name="connsiteY20" fmla="*/ 430736 h 2584364"/>
              <a:gd name="connsiteX21" fmla="*/ 430736 w 3440242"/>
              <a:gd name="connsiteY21" fmla="*/ 0 h 258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40242" h="2584364" fill="none" extrusionOk="0">
                <a:moveTo>
                  <a:pt x="430736" y="0"/>
                </a:moveTo>
                <a:cubicBezTo>
                  <a:pt x="648679" y="18636"/>
                  <a:pt x="890825" y="6912"/>
                  <a:pt x="1092827" y="0"/>
                </a:cubicBezTo>
                <a:cubicBezTo>
                  <a:pt x="1294829" y="-6912"/>
                  <a:pt x="1435586" y="-16569"/>
                  <a:pt x="1664633" y="0"/>
                </a:cubicBezTo>
                <a:cubicBezTo>
                  <a:pt x="1893680" y="16569"/>
                  <a:pt x="2065312" y="-22643"/>
                  <a:pt x="2326725" y="0"/>
                </a:cubicBezTo>
                <a:cubicBezTo>
                  <a:pt x="2588138" y="22643"/>
                  <a:pt x="3197844" y="9026"/>
                  <a:pt x="3440242" y="0"/>
                </a:cubicBezTo>
                <a:lnTo>
                  <a:pt x="3440242" y="0"/>
                </a:lnTo>
                <a:cubicBezTo>
                  <a:pt x="3464362" y="123616"/>
                  <a:pt x="3422161" y="358703"/>
                  <a:pt x="3440242" y="559943"/>
                </a:cubicBezTo>
                <a:cubicBezTo>
                  <a:pt x="3458323" y="761183"/>
                  <a:pt x="3419419" y="938010"/>
                  <a:pt x="3440242" y="1141423"/>
                </a:cubicBezTo>
                <a:cubicBezTo>
                  <a:pt x="3461065" y="1344836"/>
                  <a:pt x="3435650" y="1525129"/>
                  <a:pt x="3440242" y="1658294"/>
                </a:cubicBezTo>
                <a:cubicBezTo>
                  <a:pt x="3444834" y="1791459"/>
                  <a:pt x="3428562" y="1975697"/>
                  <a:pt x="3440242" y="2153628"/>
                </a:cubicBezTo>
                <a:cubicBezTo>
                  <a:pt x="3458116" y="2355398"/>
                  <a:pt x="3244229" y="2569073"/>
                  <a:pt x="3009506" y="2584364"/>
                </a:cubicBezTo>
                <a:cubicBezTo>
                  <a:pt x="2846104" y="2571353"/>
                  <a:pt x="2601268" y="2582646"/>
                  <a:pt x="2437700" y="2584364"/>
                </a:cubicBezTo>
                <a:cubicBezTo>
                  <a:pt x="2274132" y="2586082"/>
                  <a:pt x="2035685" y="2594267"/>
                  <a:pt x="1775609" y="2584364"/>
                </a:cubicBezTo>
                <a:cubicBezTo>
                  <a:pt x="1515533" y="2574461"/>
                  <a:pt x="1456891" y="2581872"/>
                  <a:pt x="1233897" y="2584364"/>
                </a:cubicBezTo>
                <a:cubicBezTo>
                  <a:pt x="1010903" y="2586856"/>
                  <a:pt x="860604" y="2586498"/>
                  <a:pt x="631996" y="2584364"/>
                </a:cubicBezTo>
                <a:cubicBezTo>
                  <a:pt x="403388" y="2582230"/>
                  <a:pt x="159586" y="2601229"/>
                  <a:pt x="0" y="2584364"/>
                </a:cubicBezTo>
                <a:lnTo>
                  <a:pt x="0" y="2584364"/>
                </a:lnTo>
                <a:cubicBezTo>
                  <a:pt x="7420" y="2402820"/>
                  <a:pt x="-21139" y="2315981"/>
                  <a:pt x="0" y="2110566"/>
                </a:cubicBezTo>
                <a:cubicBezTo>
                  <a:pt x="21139" y="1905151"/>
                  <a:pt x="8545" y="1852518"/>
                  <a:pt x="0" y="1636768"/>
                </a:cubicBezTo>
                <a:cubicBezTo>
                  <a:pt x="-8545" y="1421018"/>
                  <a:pt x="20116" y="1344660"/>
                  <a:pt x="0" y="1162970"/>
                </a:cubicBezTo>
                <a:cubicBezTo>
                  <a:pt x="-20116" y="981280"/>
                  <a:pt x="5833" y="672322"/>
                  <a:pt x="0" y="430736"/>
                </a:cubicBezTo>
                <a:cubicBezTo>
                  <a:pt x="13024" y="196432"/>
                  <a:pt x="210488" y="13654"/>
                  <a:pt x="430736" y="0"/>
                </a:cubicBezTo>
                <a:close/>
              </a:path>
              <a:path w="3440242" h="2584364" stroke="0" extrusionOk="0">
                <a:moveTo>
                  <a:pt x="430736" y="0"/>
                </a:moveTo>
                <a:cubicBezTo>
                  <a:pt x="651986" y="-20169"/>
                  <a:pt x="746047" y="12932"/>
                  <a:pt x="1002542" y="0"/>
                </a:cubicBezTo>
                <a:cubicBezTo>
                  <a:pt x="1259037" y="-12932"/>
                  <a:pt x="1264506" y="-1042"/>
                  <a:pt x="1514158" y="0"/>
                </a:cubicBezTo>
                <a:cubicBezTo>
                  <a:pt x="1763810" y="1042"/>
                  <a:pt x="1880951" y="31125"/>
                  <a:pt x="2176249" y="0"/>
                </a:cubicBezTo>
                <a:cubicBezTo>
                  <a:pt x="2471547" y="-31125"/>
                  <a:pt x="2577372" y="-20083"/>
                  <a:pt x="2808246" y="0"/>
                </a:cubicBezTo>
                <a:cubicBezTo>
                  <a:pt x="3039120" y="20083"/>
                  <a:pt x="3169322" y="5807"/>
                  <a:pt x="3440242" y="0"/>
                </a:cubicBezTo>
                <a:lnTo>
                  <a:pt x="3440242" y="0"/>
                </a:lnTo>
                <a:cubicBezTo>
                  <a:pt x="3415989" y="120115"/>
                  <a:pt x="3452680" y="384554"/>
                  <a:pt x="3440242" y="581480"/>
                </a:cubicBezTo>
                <a:cubicBezTo>
                  <a:pt x="3427804" y="778406"/>
                  <a:pt x="3440995" y="924162"/>
                  <a:pt x="3440242" y="1162959"/>
                </a:cubicBezTo>
                <a:cubicBezTo>
                  <a:pt x="3439489" y="1401756"/>
                  <a:pt x="3440911" y="1775399"/>
                  <a:pt x="3440242" y="2153628"/>
                </a:cubicBezTo>
                <a:cubicBezTo>
                  <a:pt x="3432332" y="2414408"/>
                  <a:pt x="3205186" y="2617897"/>
                  <a:pt x="3009506" y="2584364"/>
                </a:cubicBezTo>
                <a:cubicBezTo>
                  <a:pt x="2729152" y="2559188"/>
                  <a:pt x="2563557" y="2577366"/>
                  <a:pt x="2437700" y="2584364"/>
                </a:cubicBezTo>
                <a:cubicBezTo>
                  <a:pt x="2311843" y="2591362"/>
                  <a:pt x="2144075" y="2609003"/>
                  <a:pt x="1926084" y="2584364"/>
                </a:cubicBezTo>
                <a:cubicBezTo>
                  <a:pt x="1708093" y="2559725"/>
                  <a:pt x="1486232" y="2584645"/>
                  <a:pt x="1294088" y="2584364"/>
                </a:cubicBezTo>
                <a:cubicBezTo>
                  <a:pt x="1101944" y="2584083"/>
                  <a:pt x="903654" y="2560278"/>
                  <a:pt x="631996" y="2584364"/>
                </a:cubicBezTo>
                <a:cubicBezTo>
                  <a:pt x="360338" y="2608450"/>
                  <a:pt x="309180" y="2604578"/>
                  <a:pt x="0" y="2584364"/>
                </a:cubicBezTo>
                <a:lnTo>
                  <a:pt x="0" y="2584364"/>
                </a:lnTo>
                <a:cubicBezTo>
                  <a:pt x="14740" y="2403420"/>
                  <a:pt x="-12890" y="2236870"/>
                  <a:pt x="0" y="2045957"/>
                </a:cubicBezTo>
                <a:cubicBezTo>
                  <a:pt x="12890" y="1855044"/>
                  <a:pt x="-6507" y="1657910"/>
                  <a:pt x="0" y="1486014"/>
                </a:cubicBezTo>
                <a:cubicBezTo>
                  <a:pt x="6507" y="1314118"/>
                  <a:pt x="7593" y="1148414"/>
                  <a:pt x="0" y="969143"/>
                </a:cubicBezTo>
                <a:cubicBezTo>
                  <a:pt x="-7593" y="789872"/>
                  <a:pt x="10156" y="681201"/>
                  <a:pt x="0" y="430736"/>
                </a:cubicBezTo>
                <a:cubicBezTo>
                  <a:pt x="-8979" y="176668"/>
                  <a:pt x="201794" y="-57785"/>
                  <a:pt x="430736" y="0"/>
                </a:cubicBezTo>
                <a:close/>
              </a:path>
            </a:pathLst>
          </a:custGeom>
          <a:solidFill>
            <a:schemeClr val="bg2"/>
          </a:solidFill>
          <a:ln w="38100" cap="flat" cmpd="sng">
            <a:solidFill>
              <a:schemeClr val="bg2">
                <a:lumMod val="2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2287028500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hiện một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khoảnh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gũi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;…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từ người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là người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/>
          </a:p>
        </p:txBody>
      </p:sp>
      <p:grpSp>
        <p:nvGrpSpPr>
          <p:cNvPr id="106" name="Google Shape;1844;p49">
            <a:extLst>
              <a:ext uri="{FF2B5EF4-FFF2-40B4-BE49-F238E27FC236}">
                <a16:creationId xmlns:a16="http://schemas.microsoft.com/office/drawing/2014/main" xmlns="" id="{69A8D474-37E1-913A-8606-E63F210A48A3}"/>
              </a:ext>
            </a:extLst>
          </p:cNvPr>
          <p:cNvGrpSpPr/>
          <p:nvPr/>
        </p:nvGrpSpPr>
        <p:grpSpPr>
          <a:xfrm rot="469030">
            <a:off x="3653088" y="1155779"/>
            <a:ext cx="500366" cy="514531"/>
            <a:chOff x="6429122" y="1995791"/>
            <a:chExt cx="369901" cy="380374"/>
          </a:xfrm>
        </p:grpSpPr>
        <p:sp>
          <p:nvSpPr>
            <p:cNvPr id="107" name="Google Shape;1845;p49">
              <a:extLst>
                <a:ext uri="{FF2B5EF4-FFF2-40B4-BE49-F238E27FC236}">
                  <a16:creationId xmlns:a16="http://schemas.microsoft.com/office/drawing/2014/main" xmlns="" id="{123A1BF4-45FF-4780-710E-B8474FB02599}"/>
                </a:ext>
              </a:extLst>
            </p:cNvPr>
            <p:cNvSpPr/>
            <p:nvPr/>
          </p:nvSpPr>
          <p:spPr>
            <a:xfrm>
              <a:off x="6552397" y="2074446"/>
              <a:ext cx="142664" cy="301719"/>
            </a:xfrm>
            <a:custGeom>
              <a:avLst/>
              <a:gdLst/>
              <a:ahLst/>
              <a:cxnLst/>
              <a:rect l="l" t="t" r="r" b="b"/>
              <a:pathLst>
                <a:path w="3760" h="7952" extrusionOk="0">
                  <a:moveTo>
                    <a:pt x="0" y="1"/>
                  </a:moveTo>
                  <a:lnTo>
                    <a:pt x="0" y="1176"/>
                  </a:lnTo>
                  <a:lnTo>
                    <a:pt x="0" y="3559"/>
                  </a:lnTo>
                  <a:cubicBezTo>
                    <a:pt x="0" y="3880"/>
                    <a:pt x="133" y="4188"/>
                    <a:pt x="368" y="4410"/>
                  </a:cubicBezTo>
                  <a:lnTo>
                    <a:pt x="476" y="4513"/>
                  </a:lnTo>
                  <a:cubicBezTo>
                    <a:pt x="535" y="4569"/>
                    <a:pt x="568" y="4645"/>
                    <a:pt x="568" y="4724"/>
                  </a:cubicBezTo>
                  <a:lnTo>
                    <a:pt x="568" y="7630"/>
                  </a:lnTo>
                  <a:cubicBezTo>
                    <a:pt x="568" y="7799"/>
                    <a:pt x="706" y="7938"/>
                    <a:pt x="880" y="7939"/>
                  </a:cubicBezTo>
                  <a:lnTo>
                    <a:pt x="3317" y="7951"/>
                  </a:lnTo>
                  <a:cubicBezTo>
                    <a:pt x="3318" y="7951"/>
                    <a:pt x="3319" y="7951"/>
                    <a:pt x="3319" y="7951"/>
                  </a:cubicBezTo>
                  <a:cubicBezTo>
                    <a:pt x="3497" y="7951"/>
                    <a:pt x="3642" y="7813"/>
                    <a:pt x="3642" y="7642"/>
                  </a:cubicBezTo>
                  <a:lnTo>
                    <a:pt x="3642" y="4520"/>
                  </a:lnTo>
                  <a:cubicBezTo>
                    <a:pt x="3642" y="4498"/>
                    <a:pt x="3646" y="4476"/>
                    <a:pt x="3653" y="4455"/>
                  </a:cubicBezTo>
                  <a:cubicBezTo>
                    <a:pt x="3661" y="4428"/>
                    <a:pt x="3676" y="4403"/>
                    <a:pt x="3695" y="4381"/>
                  </a:cubicBezTo>
                  <a:lnTo>
                    <a:pt x="37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46;p49">
              <a:extLst>
                <a:ext uri="{FF2B5EF4-FFF2-40B4-BE49-F238E27FC236}">
                  <a16:creationId xmlns:a16="http://schemas.microsoft.com/office/drawing/2014/main" xmlns="" id="{F0E12CE9-CDC0-ABC9-CC79-D42847473D6C}"/>
                </a:ext>
              </a:extLst>
            </p:cNvPr>
            <p:cNvSpPr/>
            <p:nvPr/>
          </p:nvSpPr>
          <p:spPr>
            <a:xfrm>
              <a:off x="6552397" y="2075167"/>
              <a:ext cx="142929" cy="69321"/>
            </a:xfrm>
            <a:custGeom>
              <a:avLst/>
              <a:gdLst/>
              <a:ahLst/>
              <a:cxnLst/>
              <a:rect l="l" t="t" r="r" b="b"/>
              <a:pathLst>
                <a:path w="3767" h="1827" extrusionOk="0">
                  <a:moveTo>
                    <a:pt x="0" y="1"/>
                  </a:moveTo>
                  <a:lnTo>
                    <a:pt x="0" y="1176"/>
                  </a:lnTo>
                  <a:lnTo>
                    <a:pt x="19" y="1176"/>
                  </a:lnTo>
                  <a:lnTo>
                    <a:pt x="19" y="1708"/>
                  </a:lnTo>
                  <a:cubicBezTo>
                    <a:pt x="156" y="1783"/>
                    <a:pt x="311" y="1827"/>
                    <a:pt x="477" y="1827"/>
                  </a:cubicBezTo>
                  <a:cubicBezTo>
                    <a:pt x="681" y="1827"/>
                    <a:pt x="870" y="1761"/>
                    <a:pt x="1026" y="1651"/>
                  </a:cubicBezTo>
                  <a:cubicBezTo>
                    <a:pt x="1180" y="1761"/>
                    <a:pt x="1370" y="1827"/>
                    <a:pt x="1574" y="1827"/>
                  </a:cubicBezTo>
                  <a:cubicBezTo>
                    <a:pt x="1795" y="1827"/>
                    <a:pt x="1999" y="1750"/>
                    <a:pt x="2160" y="1623"/>
                  </a:cubicBezTo>
                  <a:cubicBezTo>
                    <a:pt x="2307" y="1716"/>
                    <a:pt x="2483" y="1772"/>
                    <a:pt x="2670" y="1772"/>
                  </a:cubicBezTo>
                  <a:cubicBezTo>
                    <a:pt x="2857" y="1772"/>
                    <a:pt x="3032" y="1716"/>
                    <a:pt x="3180" y="1623"/>
                  </a:cubicBezTo>
                  <a:cubicBezTo>
                    <a:pt x="3334" y="1745"/>
                    <a:pt x="3529" y="1820"/>
                    <a:pt x="3740" y="1827"/>
                  </a:cubicBezTo>
                  <a:lnTo>
                    <a:pt x="3766" y="1"/>
                  </a:lnTo>
                  <a:close/>
                </a:path>
              </a:pathLst>
            </a:custGeom>
            <a:solidFill>
              <a:srgbClr val="E36729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47;p49">
              <a:extLst>
                <a:ext uri="{FF2B5EF4-FFF2-40B4-BE49-F238E27FC236}">
                  <a16:creationId xmlns:a16="http://schemas.microsoft.com/office/drawing/2014/main" xmlns="" id="{385C8AD3-F9B7-4B70-07E2-03DFD7A1D7A0}"/>
                </a:ext>
              </a:extLst>
            </p:cNvPr>
            <p:cNvSpPr/>
            <p:nvPr/>
          </p:nvSpPr>
          <p:spPr>
            <a:xfrm>
              <a:off x="6590985" y="2045420"/>
              <a:ext cx="41661" cy="83322"/>
            </a:xfrm>
            <a:custGeom>
              <a:avLst/>
              <a:gdLst/>
              <a:ahLst/>
              <a:cxnLst/>
              <a:rect l="l" t="t" r="r" b="b"/>
              <a:pathLst>
                <a:path w="1098" h="2196" extrusionOk="0">
                  <a:moveTo>
                    <a:pt x="546" y="1"/>
                  </a:moveTo>
                  <a:cubicBezTo>
                    <a:pt x="544" y="1"/>
                    <a:pt x="541" y="1"/>
                    <a:pt x="539" y="1"/>
                  </a:cubicBezTo>
                  <a:cubicBezTo>
                    <a:pt x="238" y="7"/>
                    <a:pt x="1" y="261"/>
                    <a:pt x="1" y="562"/>
                  </a:cubicBezTo>
                  <a:lnTo>
                    <a:pt x="1" y="1647"/>
                  </a:lnTo>
                  <a:cubicBezTo>
                    <a:pt x="1" y="1946"/>
                    <a:pt x="240" y="2189"/>
                    <a:pt x="538" y="2195"/>
                  </a:cubicBezTo>
                  <a:cubicBezTo>
                    <a:pt x="541" y="2195"/>
                    <a:pt x="545" y="2195"/>
                    <a:pt x="549" y="2195"/>
                  </a:cubicBezTo>
                  <a:cubicBezTo>
                    <a:pt x="852" y="2195"/>
                    <a:pt x="1098" y="1938"/>
                    <a:pt x="1098" y="1634"/>
                  </a:cubicBezTo>
                  <a:lnTo>
                    <a:pt x="1098" y="549"/>
                  </a:lnTo>
                  <a:cubicBezTo>
                    <a:pt x="1098" y="398"/>
                    <a:pt x="1036" y="261"/>
                    <a:pt x="937" y="162"/>
                  </a:cubicBezTo>
                  <a:cubicBezTo>
                    <a:pt x="837" y="62"/>
                    <a:pt x="699" y="1"/>
                    <a:pt x="5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48;p49">
              <a:extLst>
                <a:ext uri="{FF2B5EF4-FFF2-40B4-BE49-F238E27FC236}">
                  <a16:creationId xmlns:a16="http://schemas.microsoft.com/office/drawing/2014/main" xmlns="" id="{1CB4821C-1D67-AEA1-8AD0-25F435981A0E}"/>
                </a:ext>
              </a:extLst>
            </p:cNvPr>
            <p:cNvSpPr/>
            <p:nvPr/>
          </p:nvSpPr>
          <p:spPr>
            <a:xfrm>
              <a:off x="6632608" y="2043333"/>
              <a:ext cx="41661" cy="83284"/>
            </a:xfrm>
            <a:custGeom>
              <a:avLst/>
              <a:gdLst/>
              <a:ahLst/>
              <a:cxnLst/>
              <a:rect l="l" t="t" r="r" b="b"/>
              <a:pathLst>
                <a:path w="1098" h="2195" extrusionOk="0">
                  <a:moveTo>
                    <a:pt x="549" y="1"/>
                  </a:moveTo>
                  <a:cubicBezTo>
                    <a:pt x="545" y="1"/>
                    <a:pt x="542" y="1"/>
                    <a:pt x="538" y="1"/>
                  </a:cubicBezTo>
                  <a:cubicBezTo>
                    <a:pt x="237" y="6"/>
                    <a:pt x="1" y="261"/>
                    <a:pt x="1" y="562"/>
                  </a:cubicBezTo>
                  <a:lnTo>
                    <a:pt x="1" y="1647"/>
                  </a:lnTo>
                  <a:cubicBezTo>
                    <a:pt x="1" y="1946"/>
                    <a:pt x="240" y="2189"/>
                    <a:pt x="538" y="2195"/>
                  </a:cubicBezTo>
                  <a:cubicBezTo>
                    <a:pt x="542" y="2195"/>
                    <a:pt x="545" y="2195"/>
                    <a:pt x="549" y="2195"/>
                  </a:cubicBezTo>
                  <a:cubicBezTo>
                    <a:pt x="852" y="2195"/>
                    <a:pt x="1097" y="1938"/>
                    <a:pt x="1097" y="1633"/>
                  </a:cubicBezTo>
                  <a:lnTo>
                    <a:pt x="1097" y="549"/>
                  </a:lnTo>
                  <a:cubicBezTo>
                    <a:pt x="1097" y="397"/>
                    <a:pt x="1036" y="261"/>
                    <a:pt x="936" y="161"/>
                  </a:cubicBezTo>
                  <a:cubicBezTo>
                    <a:pt x="838" y="62"/>
                    <a:pt x="700" y="1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49;p49">
              <a:extLst>
                <a:ext uri="{FF2B5EF4-FFF2-40B4-BE49-F238E27FC236}">
                  <a16:creationId xmlns:a16="http://schemas.microsoft.com/office/drawing/2014/main" xmlns="" id="{772A6DCC-05EE-A86B-204A-87BD490DAADE}"/>
                </a:ext>
              </a:extLst>
            </p:cNvPr>
            <p:cNvSpPr/>
            <p:nvPr/>
          </p:nvSpPr>
          <p:spPr>
            <a:xfrm>
              <a:off x="6674230" y="2045420"/>
              <a:ext cx="41661" cy="83322"/>
            </a:xfrm>
            <a:custGeom>
              <a:avLst/>
              <a:gdLst/>
              <a:ahLst/>
              <a:cxnLst/>
              <a:rect l="l" t="t" r="r" b="b"/>
              <a:pathLst>
                <a:path w="1098" h="2196" extrusionOk="0">
                  <a:moveTo>
                    <a:pt x="546" y="1"/>
                  </a:moveTo>
                  <a:cubicBezTo>
                    <a:pt x="543" y="1"/>
                    <a:pt x="541" y="1"/>
                    <a:pt x="538" y="1"/>
                  </a:cubicBezTo>
                  <a:cubicBezTo>
                    <a:pt x="237" y="7"/>
                    <a:pt x="0" y="261"/>
                    <a:pt x="0" y="562"/>
                  </a:cubicBezTo>
                  <a:lnTo>
                    <a:pt x="0" y="1647"/>
                  </a:lnTo>
                  <a:cubicBezTo>
                    <a:pt x="0" y="1946"/>
                    <a:pt x="240" y="2189"/>
                    <a:pt x="537" y="2195"/>
                  </a:cubicBezTo>
                  <a:cubicBezTo>
                    <a:pt x="541" y="2195"/>
                    <a:pt x="545" y="2195"/>
                    <a:pt x="548" y="2195"/>
                  </a:cubicBezTo>
                  <a:cubicBezTo>
                    <a:pt x="851" y="2195"/>
                    <a:pt x="1097" y="1938"/>
                    <a:pt x="1097" y="1634"/>
                  </a:cubicBezTo>
                  <a:lnTo>
                    <a:pt x="1097" y="549"/>
                  </a:lnTo>
                  <a:cubicBezTo>
                    <a:pt x="1097" y="398"/>
                    <a:pt x="1035" y="261"/>
                    <a:pt x="937" y="162"/>
                  </a:cubicBezTo>
                  <a:cubicBezTo>
                    <a:pt x="836" y="62"/>
                    <a:pt x="698" y="1"/>
                    <a:pt x="5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50;p49">
              <a:extLst>
                <a:ext uri="{FF2B5EF4-FFF2-40B4-BE49-F238E27FC236}">
                  <a16:creationId xmlns:a16="http://schemas.microsoft.com/office/drawing/2014/main" xmlns="" id="{3E8B80AF-50DF-F7D6-3879-6AD78AA032FB}"/>
                </a:ext>
              </a:extLst>
            </p:cNvPr>
            <p:cNvSpPr/>
            <p:nvPr/>
          </p:nvSpPr>
          <p:spPr>
            <a:xfrm>
              <a:off x="6549400" y="2045420"/>
              <a:ext cx="41623" cy="83322"/>
            </a:xfrm>
            <a:custGeom>
              <a:avLst/>
              <a:gdLst/>
              <a:ahLst/>
              <a:cxnLst/>
              <a:rect l="l" t="t" r="r" b="b"/>
              <a:pathLst>
                <a:path w="1097" h="2196" extrusionOk="0">
                  <a:moveTo>
                    <a:pt x="549" y="1"/>
                  </a:moveTo>
                  <a:cubicBezTo>
                    <a:pt x="246" y="1"/>
                    <a:pt x="0" y="247"/>
                    <a:pt x="0" y="549"/>
                  </a:cubicBezTo>
                  <a:lnTo>
                    <a:pt x="0" y="1647"/>
                  </a:lnTo>
                  <a:cubicBezTo>
                    <a:pt x="0" y="1950"/>
                    <a:pt x="245" y="2196"/>
                    <a:pt x="548" y="2196"/>
                  </a:cubicBezTo>
                  <a:cubicBezTo>
                    <a:pt x="553" y="2196"/>
                    <a:pt x="559" y="2195"/>
                    <a:pt x="564" y="2195"/>
                  </a:cubicBezTo>
                  <a:cubicBezTo>
                    <a:pt x="862" y="2187"/>
                    <a:pt x="1097" y="1934"/>
                    <a:pt x="1097" y="1635"/>
                  </a:cubicBezTo>
                  <a:lnTo>
                    <a:pt x="1097" y="549"/>
                  </a:lnTo>
                  <a:cubicBezTo>
                    <a:pt x="1097" y="398"/>
                    <a:pt x="1036" y="260"/>
                    <a:pt x="937" y="162"/>
                  </a:cubicBezTo>
                  <a:cubicBezTo>
                    <a:pt x="837" y="63"/>
                    <a:pt x="700" y="1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51;p49">
              <a:extLst>
                <a:ext uri="{FF2B5EF4-FFF2-40B4-BE49-F238E27FC236}">
                  <a16:creationId xmlns:a16="http://schemas.microsoft.com/office/drawing/2014/main" xmlns="" id="{AEF81FF0-F972-0145-A708-6E4A3833C07F}"/>
                </a:ext>
              </a:extLst>
            </p:cNvPr>
            <p:cNvSpPr/>
            <p:nvPr/>
          </p:nvSpPr>
          <p:spPr>
            <a:xfrm>
              <a:off x="6591023" y="2045799"/>
              <a:ext cx="29178" cy="82563"/>
            </a:xfrm>
            <a:custGeom>
              <a:avLst/>
              <a:gdLst/>
              <a:ahLst/>
              <a:cxnLst/>
              <a:rect l="l" t="t" r="r" b="b"/>
              <a:pathLst>
                <a:path w="769" h="2176" extrusionOk="0">
                  <a:moveTo>
                    <a:pt x="544" y="0"/>
                  </a:moveTo>
                  <a:cubicBezTo>
                    <a:pt x="533" y="0"/>
                    <a:pt x="523" y="1"/>
                    <a:pt x="512" y="1"/>
                  </a:cubicBezTo>
                  <a:cubicBezTo>
                    <a:pt x="222" y="18"/>
                    <a:pt x="1" y="267"/>
                    <a:pt x="1" y="557"/>
                  </a:cubicBezTo>
                  <a:lnTo>
                    <a:pt x="1" y="1619"/>
                  </a:lnTo>
                  <a:cubicBezTo>
                    <a:pt x="1" y="1910"/>
                    <a:pt x="222" y="2159"/>
                    <a:pt x="512" y="2175"/>
                  </a:cubicBezTo>
                  <a:cubicBezTo>
                    <a:pt x="523" y="2175"/>
                    <a:pt x="533" y="2176"/>
                    <a:pt x="544" y="2176"/>
                  </a:cubicBezTo>
                  <a:cubicBezTo>
                    <a:pt x="624" y="2176"/>
                    <a:pt x="700" y="2158"/>
                    <a:pt x="769" y="2126"/>
                  </a:cubicBezTo>
                  <a:cubicBezTo>
                    <a:pt x="581" y="2041"/>
                    <a:pt x="450" y="1852"/>
                    <a:pt x="450" y="1632"/>
                  </a:cubicBezTo>
                  <a:lnTo>
                    <a:pt x="450" y="544"/>
                  </a:lnTo>
                  <a:cubicBezTo>
                    <a:pt x="450" y="324"/>
                    <a:pt x="581" y="135"/>
                    <a:pt x="769" y="50"/>
                  </a:cubicBezTo>
                  <a:cubicBezTo>
                    <a:pt x="700" y="18"/>
                    <a:pt x="624" y="0"/>
                    <a:pt x="544" y="0"/>
                  </a:cubicBezTo>
                  <a:close/>
                </a:path>
              </a:pathLst>
            </a:custGeom>
            <a:solidFill>
              <a:srgbClr val="E36729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52;p49">
              <a:extLst>
                <a:ext uri="{FF2B5EF4-FFF2-40B4-BE49-F238E27FC236}">
                  <a16:creationId xmlns:a16="http://schemas.microsoft.com/office/drawing/2014/main" xmlns="" id="{2D87208A-2068-D6DE-84B4-EC25B64C5527}"/>
                </a:ext>
              </a:extLst>
            </p:cNvPr>
            <p:cNvSpPr/>
            <p:nvPr/>
          </p:nvSpPr>
          <p:spPr>
            <a:xfrm>
              <a:off x="6632608" y="2043712"/>
              <a:ext cx="29216" cy="82563"/>
            </a:xfrm>
            <a:custGeom>
              <a:avLst/>
              <a:gdLst/>
              <a:ahLst/>
              <a:cxnLst/>
              <a:rect l="l" t="t" r="r" b="b"/>
              <a:pathLst>
                <a:path w="770" h="2176" extrusionOk="0">
                  <a:moveTo>
                    <a:pt x="544" y="1"/>
                  </a:moveTo>
                  <a:cubicBezTo>
                    <a:pt x="534" y="1"/>
                    <a:pt x="523" y="1"/>
                    <a:pt x="513" y="2"/>
                  </a:cubicBezTo>
                  <a:cubicBezTo>
                    <a:pt x="223" y="17"/>
                    <a:pt x="1" y="266"/>
                    <a:pt x="1" y="557"/>
                  </a:cubicBezTo>
                  <a:lnTo>
                    <a:pt x="1" y="1619"/>
                  </a:lnTo>
                  <a:cubicBezTo>
                    <a:pt x="1" y="1909"/>
                    <a:pt x="223" y="2158"/>
                    <a:pt x="513" y="2175"/>
                  </a:cubicBezTo>
                  <a:cubicBezTo>
                    <a:pt x="522" y="2176"/>
                    <a:pt x="531" y="2176"/>
                    <a:pt x="540" y="2176"/>
                  </a:cubicBezTo>
                  <a:cubicBezTo>
                    <a:pt x="623" y="2176"/>
                    <a:pt x="700" y="2159"/>
                    <a:pt x="769" y="2127"/>
                  </a:cubicBezTo>
                  <a:cubicBezTo>
                    <a:pt x="582" y="2042"/>
                    <a:pt x="451" y="1852"/>
                    <a:pt x="451" y="1632"/>
                  </a:cubicBezTo>
                  <a:lnTo>
                    <a:pt x="451" y="544"/>
                  </a:lnTo>
                  <a:cubicBezTo>
                    <a:pt x="451" y="324"/>
                    <a:pt x="582" y="135"/>
                    <a:pt x="769" y="49"/>
                  </a:cubicBezTo>
                  <a:cubicBezTo>
                    <a:pt x="700" y="18"/>
                    <a:pt x="624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53;p49">
              <a:extLst>
                <a:ext uri="{FF2B5EF4-FFF2-40B4-BE49-F238E27FC236}">
                  <a16:creationId xmlns:a16="http://schemas.microsoft.com/office/drawing/2014/main" xmlns="" id="{4F39A9A8-E794-3EDE-966D-83CB55B12992}"/>
                </a:ext>
              </a:extLst>
            </p:cNvPr>
            <p:cNvSpPr/>
            <p:nvPr/>
          </p:nvSpPr>
          <p:spPr>
            <a:xfrm>
              <a:off x="6633058" y="2043712"/>
              <a:ext cx="29216" cy="82563"/>
            </a:xfrm>
            <a:custGeom>
              <a:avLst/>
              <a:gdLst/>
              <a:ahLst/>
              <a:cxnLst/>
              <a:rect l="l" t="t" r="r" b="b"/>
              <a:pathLst>
                <a:path w="770" h="2176" extrusionOk="0">
                  <a:moveTo>
                    <a:pt x="544" y="1"/>
                  </a:moveTo>
                  <a:cubicBezTo>
                    <a:pt x="534" y="1"/>
                    <a:pt x="523" y="1"/>
                    <a:pt x="513" y="2"/>
                  </a:cubicBezTo>
                  <a:cubicBezTo>
                    <a:pt x="223" y="17"/>
                    <a:pt x="1" y="266"/>
                    <a:pt x="1" y="557"/>
                  </a:cubicBezTo>
                  <a:lnTo>
                    <a:pt x="1" y="1619"/>
                  </a:lnTo>
                  <a:cubicBezTo>
                    <a:pt x="1" y="1909"/>
                    <a:pt x="223" y="2158"/>
                    <a:pt x="513" y="2175"/>
                  </a:cubicBezTo>
                  <a:cubicBezTo>
                    <a:pt x="522" y="2176"/>
                    <a:pt x="531" y="2176"/>
                    <a:pt x="540" y="2176"/>
                  </a:cubicBezTo>
                  <a:cubicBezTo>
                    <a:pt x="623" y="2176"/>
                    <a:pt x="700" y="2159"/>
                    <a:pt x="769" y="2127"/>
                  </a:cubicBezTo>
                  <a:cubicBezTo>
                    <a:pt x="582" y="2042"/>
                    <a:pt x="451" y="1852"/>
                    <a:pt x="451" y="1632"/>
                  </a:cubicBezTo>
                  <a:lnTo>
                    <a:pt x="451" y="544"/>
                  </a:lnTo>
                  <a:cubicBezTo>
                    <a:pt x="451" y="324"/>
                    <a:pt x="582" y="135"/>
                    <a:pt x="769" y="49"/>
                  </a:cubicBezTo>
                  <a:cubicBezTo>
                    <a:pt x="700" y="18"/>
                    <a:pt x="624" y="1"/>
                    <a:pt x="544" y="1"/>
                  </a:cubicBezTo>
                  <a:close/>
                </a:path>
              </a:pathLst>
            </a:custGeom>
            <a:solidFill>
              <a:srgbClr val="E36729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54;p49">
              <a:extLst>
                <a:ext uri="{FF2B5EF4-FFF2-40B4-BE49-F238E27FC236}">
                  <a16:creationId xmlns:a16="http://schemas.microsoft.com/office/drawing/2014/main" xmlns="" id="{E6C69F72-9311-3EE5-94F3-8596E1C7F4A1}"/>
                </a:ext>
              </a:extLst>
            </p:cNvPr>
            <p:cNvSpPr/>
            <p:nvPr/>
          </p:nvSpPr>
          <p:spPr>
            <a:xfrm>
              <a:off x="6674230" y="2045799"/>
              <a:ext cx="29216" cy="82563"/>
            </a:xfrm>
            <a:custGeom>
              <a:avLst/>
              <a:gdLst/>
              <a:ahLst/>
              <a:cxnLst/>
              <a:rect l="l" t="t" r="r" b="b"/>
              <a:pathLst>
                <a:path w="770" h="2176" extrusionOk="0">
                  <a:moveTo>
                    <a:pt x="544" y="0"/>
                  </a:moveTo>
                  <a:cubicBezTo>
                    <a:pt x="533" y="0"/>
                    <a:pt x="523" y="1"/>
                    <a:pt x="512" y="1"/>
                  </a:cubicBezTo>
                  <a:cubicBezTo>
                    <a:pt x="223" y="18"/>
                    <a:pt x="0" y="267"/>
                    <a:pt x="0" y="557"/>
                  </a:cubicBezTo>
                  <a:lnTo>
                    <a:pt x="0" y="1619"/>
                  </a:lnTo>
                  <a:cubicBezTo>
                    <a:pt x="0" y="1910"/>
                    <a:pt x="223" y="2159"/>
                    <a:pt x="513" y="2175"/>
                  </a:cubicBezTo>
                  <a:cubicBezTo>
                    <a:pt x="524" y="2175"/>
                    <a:pt x="534" y="2176"/>
                    <a:pt x="544" y="2176"/>
                  </a:cubicBezTo>
                  <a:cubicBezTo>
                    <a:pt x="624" y="2176"/>
                    <a:pt x="701" y="2158"/>
                    <a:pt x="769" y="2126"/>
                  </a:cubicBezTo>
                  <a:cubicBezTo>
                    <a:pt x="581" y="2041"/>
                    <a:pt x="451" y="1852"/>
                    <a:pt x="451" y="1632"/>
                  </a:cubicBezTo>
                  <a:lnTo>
                    <a:pt x="451" y="544"/>
                  </a:lnTo>
                  <a:cubicBezTo>
                    <a:pt x="451" y="324"/>
                    <a:pt x="581" y="135"/>
                    <a:pt x="769" y="50"/>
                  </a:cubicBezTo>
                  <a:cubicBezTo>
                    <a:pt x="701" y="18"/>
                    <a:pt x="624" y="0"/>
                    <a:pt x="544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55;p49">
              <a:extLst>
                <a:ext uri="{FF2B5EF4-FFF2-40B4-BE49-F238E27FC236}">
                  <a16:creationId xmlns:a16="http://schemas.microsoft.com/office/drawing/2014/main" xmlns="" id="{8663A9C6-1BDB-503B-E457-207D98BAD04C}"/>
                </a:ext>
              </a:extLst>
            </p:cNvPr>
            <p:cNvSpPr/>
            <p:nvPr/>
          </p:nvSpPr>
          <p:spPr>
            <a:xfrm>
              <a:off x="6674230" y="2045799"/>
              <a:ext cx="29216" cy="82563"/>
            </a:xfrm>
            <a:custGeom>
              <a:avLst/>
              <a:gdLst/>
              <a:ahLst/>
              <a:cxnLst/>
              <a:rect l="l" t="t" r="r" b="b"/>
              <a:pathLst>
                <a:path w="770" h="2176" extrusionOk="0">
                  <a:moveTo>
                    <a:pt x="544" y="0"/>
                  </a:moveTo>
                  <a:cubicBezTo>
                    <a:pt x="533" y="0"/>
                    <a:pt x="523" y="1"/>
                    <a:pt x="512" y="1"/>
                  </a:cubicBezTo>
                  <a:cubicBezTo>
                    <a:pt x="223" y="18"/>
                    <a:pt x="0" y="267"/>
                    <a:pt x="0" y="557"/>
                  </a:cubicBezTo>
                  <a:lnTo>
                    <a:pt x="0" y="1619"/>
                  </a:lnTo>
                  <a:cubicBezTo>
                    <a:pt x="0" y="1910"/>
                    <a:pt x="223" y="2159"/>
                    <a:pt x="513" y="2175"/>
                  </a:cubicBezTo>
                  <a:cubicBezTo>
                    <a:pt x="524" y="2175"/>
                    <a:pt x="534" y="2176"/>
                    <a:pt x="544" y="2176"/>
                  </a:cubicBezTo>
                  <a:cubicBezTo>
                    <a:pt x="624" y="2176"/>
                    <a:pt x="701" y="2158"/>
                    <a:pt x="769" y="2126"/>
                  </a:cubicBezTo>
                  <a:cubicBezTo>
                    <a:pt x="581" y="2041"/>
                    <a:pt x="451" y="1852"/>
                    <a:pt x="451" y="1632"/>
                  </a:cubicBezTo>
                  <a:lnTo>
                    <a:pt x="451" y="544"/>
                  </a:lnTo>
                  <a:cubicBezTo>
                    <a:pt x="451" y="324"/>
                    <a:pt x="581" y="135"/>
                    <a:pt x="769" y="50"/>
                  </a:cubicBezTo>
                  <a:cubicBezTo>
                    <a:pt x="701" y="18"/>
                    <a:pt x="624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56;p49">
              <a:extLst>
                <a:ext uri="{FF2B5EF4-FFF2-40B4-BE49-F238E27FC236}">
                  <a16:creationId xmlns:a16="http://schemas.microsoft.com/office/drawing/2014/main" xmlns="" id="{08A988DF-0181-9827-D416-BB7AD3DDDED0}"/>
                </a:ext>
              </a:extLst>
            </p:cNvPr>
            <p:cNvSpPr/>
            <p:nvPr/>
          </p:nvSpPr>
          <p:spPr>
            <a:xfrm>
              <a:off x="6674680" y="2045799"/>
              <a:ext cx="29216" cy="82563"/>
            </a:xfrm>
            <a:custGeom>
              <a:avLst/>
              <a:gdLst/>
              <a:ahLst/>
              <a:cxnLst/>
              <a:rect l="l" t="t" r="r" b="b"/>
              <a:pathLst>
                <a:path w="770" h="2176" extrusionOk="0">
                  <a:moveTo>
                    <a:pt x="544" y="0"/>
                  </a:moveTo>
                  <a:cubicBezTo>
                    <a:pt x="533" y="0"/>
                    <a:pt x="523" y="1"/>
                    <a:pt x="512" y="1"/>
                  </a:cubicBezTo>
                  <a:cubicBezTo>
                    <a:pt x="223" y="18"/>
                    <a:pt x="0" y="267"/>
                    <a:pt x="0" y="557"/>
                  </a:cubicBezTo>
                  <a:lnTo>
                    <a:pt x="0" y="1619"/>
                  </a:lnTo>
                  <a:cubicBezTo>
                    <a:pt x="0" y="1910"/>
                    <a:pt x="223" y="2159"/>
                    <a:pt x="513" y="2175"/>
                  </a:cubicBezTo>
                  <a:cubicBezTo>
                    <a:pt x="524" y="2175"/>
                    <a:pt x="534" y="2176"/>
                    <a:pt x="544" y="2176"/>
                  </a:cubicBezTo>
                  <a:cubicBezTo>
                    <a:pt x="624" y="2176"/>
                    <a:pt x="701" y="2158"/>
                    <a:pt x="769" y="2126"/>
                  </a:cubicBezTo>
                  <a:cubicBezTo>
                    <a:pt x="581" y="2041"/>
                    <a:pt x="451" y="1852"/>
                    <a:pt x="451" y="1632"/>
                  </a:cubicBezTo>
                  <a:lnTo>
                    <a:pt x="451" y="544"/>
                  </a:lnTo>
                  <a:cubicBezTo>
                    <a:pt x="451" y="324"/>
                    <a:pt x="581" y="135"/>
                    <a:pt x="769" y="50"/>
                  </a:cubicBezTo>
                  <a:cubicBezTo>
                    <a:pt x="701" y="18"/>
                    <a:pt x="624" y="0"/>
                    <a:pt x="544" y="0"/>
                  </a:cubicBezTo>
                  <a:close/>
                </a:path>
              </a:pathLst>
            </a:custGeom>
            <a:solidFill>
              <a:srgbClr val="E36729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57;p49">
              <a:extLst>
                <a:ext uri="{FF2B5EF4-FFF2-40B4-BE49-F238E27FC236}">
                  <a16:creationId xmlns:a16="http://schemas.microsoft.com/office/drawing/2014/main" xmlns="" id="{C61DF3FC-E7CD-8C49-4652-BFFF07E068FD}"/>
                </a:ext>
              </a:extLst>
            </p:cNvPr>
            <p:cNvSpPr/>
            <p:nvPr/>
          </p:nvSpPr>
          <p:spPr>
            <a:xfrm>
              <a:off x="6549400" y="2045799"/>
              <a:ext cx="29216" cy="82563"/>
            </a:xfrm>
            <a:custGeom>
              <a:avLst/>
              <a:gdLst/>
              <a:ahLst/>
              <a:cxnLst/>
              <a:rect l="l" t="t" r="r" b="b"/>
              <a:pathLst>
                <a:path w="770" h="2176" extrusionOk="0">
                  <a:moveTo>
                    <a:pt x="544" y="0"/>
                  </a:moveTo>
                  <a:cubicBezTo>
                    <a:pt x="244" y="0"/>
                    <a:pt x="0" y="244"/>
                    <a:pt x="0" y="544"/>
                  </a:cubicBezTo>
                  <a:lnTo>
                    <a:pt x="0" y="1632"/>
                  </a:lnTo>
                  <a:cubicBezTo>
                    <a:pt x="0" y="1932"/>
                    <a:pt x="244" y="2176"/>
                    <a:pt x="544" y="2176"/>
                  </a:cubicBezTo>
                  <a:cubicBezTo>
                    <a:pt x="625" y="2176"/>
                    <a:pt x="700" y="2158"/>
                    <a:pt x="770" y="2128"/>
                  </a:cubicBezTo>
                  <a:cubicBezTo>
                    <a:pt x="581" y="2041"/>
                    <a:pt x="451" y="1852"/>
                    <a:pt x="451" y="1632"/>
                  </a:cubicBezTo>
                  <a:lnTo>
                    <a:pt x="451" y="544"/>
                  </a:lnTo>
                  <a:cubicBezTo>
                    <a:pt x="451" y="324"/>
                    <a:pt x="581" y="135"/>
                    <a:pt x="770" y="50"/>
                  </a:cubicBezTo>
                  <a:cubicBezTo>
                    <a:pt x="700" y="18"/>
                    <a:pt x="625" y="0"/>
                    <a:pt x="544" y="0"/>
                  </a:cubicBezTo>
                  <a:close/>
                </a:path>
              </a:pathLst>
            </a:custGeom>
            <a:solidFill>
              <a:srgbClr val="E36729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58;p49">
              <a:extLst>
                <a:ext uri="{FF2B5EF4-FFF2-40B4-BE49-F238E27FC236}">
                  <a16:creationId xmlns:a16="http://schemas.microsoft.com/office/drawing/2014/main" xmlns="" id="{E06237A9-7368-A507-26C0-A0513A5DB0F4}"/>
                </a:ext>
              </a:extLst>
            </p:cNvPr>
            <p:cNvSpPr/>
            <p:nvPr/>
          </p:nvSpPr>
          <p:spPr>
            <a:xfrm>
              <a:off x="6617013" y="2141187"/>
              <a:ext cx="77213" cy="99030"/>
            </a:xfrm>
            <a:custGeom>
              <a:avLst/>
              <a:gdLst/>
              <a:ahLst/>
              <a:cxnLst/>
              <a:rect l="l" t="t" r="r" b="b"/>
              <a:pathLst>
                <a:path w="2035" h="2610" extrusionOk="0">
                  <a:moveTo>
                    <a:pt x="1451" y="0"/>
                  </a:moveTo>
                  <a:cubicBezTo>
                    <a:pt x="1046" y="1"/>
                    <a:pt x="654" y="167"/>
                    <a:pt x="386" y="471"/>
                  </a:cubicBezTo>
                  <a:cubicBezTo>
                    <a:pt x="177" y="708"/>
                    <a:pt x="43" y="1013"/>
                    <a:pt x="23" y="1348"/>
                  </a:cubicBezTo>
                  <a:lnTo>
                    <a:pt x="1" y="1710"/>
                  </a:lnTo>
                  <a:lnTo>
                    <a:pt x="1" y="1722"/>
                  </a:lnTo>
                  <a:lnTo>
                    <a:pt x="1" y="1732"/>
                  </a:lnTo>
                  <a:cubicBezTo>
                    <a:pt x="4" y="2218"/>
                    <a:pt x="406" y="2609"/>
                    <a:pt x="893" y="2609"/>
                  </a:cubicBezTo>
                  <a:lnTo>
                    <a:pt x="1998" y="2609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E36729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59;p49">
              <a:extLst>
                <a:ext uri="{FF2B5EF4-FFF2-40B4-BE49-F238E27FC236}">
                  <a16:creationId xmlns:a16="http://schemas.microsoft.com/office/drawing/2014/main" xmlns="" id="{D17F2093-205C-AAF3-2608-6CF2142C4107}"/>
                </a:ext>
              </a:extLst>
            </p:cNvPr>
            <p:cNvSpPr/>
            <p:nvPr/>
          </p:nvSpPr>
          <p:spPr>
            <a:xfrm>
              <a:off x="6641486" y="2074598"/>
              <a:ext cx="32782" cy="52171"/>
            </a:xfrm>
            <a:custGeom>
              <a:avLst/>
              <a:gdLst/>
              <a:ahLst/>
              <a:cxnLst/>
              <a:rect l="l" t="t" r="r" b="b"/>
              <a:pathLst>
                <a:path w="864" h="1375" extrusionOk="0">
                  <a:moveTo>
                    <a:pt x="863" y="0"/>
                  </a:moveTo>
                  <a:cubicBezTo>
                    <a:pt x="392" y="35"/>
                    <a:pt x="12" y="424"/>
                    <a:pt x="3" y="897"/>
                  </a:cubicBezTo>
                  <a:cubicBezTo>
                    <a:pt x="0" y="1051"/>
                    <a:pt x="35" y="1199"/>
                    <a:pt x="103" y="1333"/>
                  </a:cubicBezTo>
                  <a:cubicBezTo>
                    <a:pt x="168" y="1360"/>
                    <a:pt x="239" y="1375"/>
                    <a:pt x="313" y="1375"/>
                  </a:cubicBezTo>
                  <a:cubicBezTo>
                    <a:pt x="328" y="1375"/>
                    <a:pt x="343" y="1374"/>
                    <a:pt x="359" y="1373"/>
                  </a:cubicBezTo>
                  <a:cubicBezTo>
                    <a:pt x="647" y="1350"/>
                    <a:pt x="863" y="1102"/>
                    <a:pt x="863" y="813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60;p49">
              <a:extLst>
                <a:ext uri="{FF2B5EF4-FFF2-40B4-BE49-F238E27FC236}">
                  <a16:creationId xmlns:a16="http://schemas.microsoft.com/office/drawing/2014/main" xmlns="" id="{37D41D70-646C-1BDB-1176-A9A195B10AC0}"/>
                </a:ext>
              </a:extLst>
            </p:cNvPr>
            <p:cNvSpPr/>
            <p:nvPr/>
          </p:nvSpPr>
          <p:spPr>
            <a:xfrm>
              <a:off x="6674230" y="2074446"/>
              <a:ext cx="41661" cy="54410"/>
            </a:xfrm>
            <a:custGeom>
              <a:avLst/>
              <a:gdLst/>
              <a:ahLst/>
              <a:cxnLst/>
              <a:rect l="l" t="t" r="r" b="b"/>
              <a:pathLst>
                <a:path w="1098" h="1434" extrusionOk="0">
                  <a:moveTo>
                    <a:pt x="68" y="1"/>
                  </a:moveTo>
                  <a:cubicBezTo>
                    <a:pt x="45" y="1"/>
                    <a:pt x="23" y="2"/>
                    <a:pt x="0" y="3"/>
                  </a:cubicBezTo>
                  <a:lnTo>
                    <a:pt x="0" y="883"/>
                  </a:lnTo>
                  <a:cubicBezTo>
                    <a:pt x="0" y="1187"/>
                    <a:pt x="246" y="1434"/>
                    <a:pt x="550" y="1434"/>
                  </a:cubicBezTo>
                  <a:cubicBezTo>
                    <a:pt x="555" y="1434"/>
                    <a:pt x="559" y="1434"/>
                    <a:pt x="563" y="1433"/>
                  </a:cubicBezTo>
                  <a:cubicBezTo>
                    <a:pt x="857" y="1426"/>
                    <a:pt x="1097" y="1167"/>
                    <a:pt x="1097" y="872"/>
                  </a:cubicBezTo>
                  <a:lnTo>
                    <a:pt x="1097" y="33"/>
                  </a:lnTo>
                  <a:cubicBezTo>
                    <a:pt x="1004" y="12"/>
                    <a:pt x="907" y="1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61;p49">
              <a:extLst>
                <a:ext uri="{FF2B5EF4-FFF2-40B4-BE49-F238E27FC236}">
                  <a16:creationId xmlns:a16="http://schemas.microsoft.com/office/drawing/2014/main" xmlns="" id="{9056FF30-401F-67FE-DDA1-5FC0E5AB85B4}"/>
                </a:ext>
              </a:extLst>
            </p:cNvPr>
            <p:cNvSpPr/>
            <p:nvPr/>
          </p:nvSpPr>
          <p:spPr>
            <a:xfrm>
              <a:off x="6674230" y="2074446"/>
              <a:ext cx="17112" cy="26066"/>
            </a:xfrm>
            <a:custGeom>
              <a:avLst/>
              <a:gdLst/>
              <a:ahLst/>
              <a:cxnLst/>
              <a:rect l="l" t="t" r="r" b="b"/>
              <a:pathLst>
                <a:path w="451" h="687" extrusionOk="0">
                  <a:moveTo>
                    <a:pt x="68" y="1"/>
                  </a:moveTo>
                  <a:cubicBezTo>
                    <a:pt x="45" y="1"/>
                    <a:pt x="23" y="2"/>
                    <a:pt x="0" y="3"/>
                  </a:cubicBezTo>
                  <a:lnTo>
                    <a:pt x="0" y="686"/>
                  </a:lnTo>
                  <a:lnTo>
                    <a:pt x="451" y="686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62;p49">
              <a:extLst>
                <a:ext uri="{FF2B5EF4-FFF2-40B4-BE49-F238E27FC236}">
                  <a16:creationId xmlns:a16="http://schemas.microsoft.com/office/drawing/2014/main" xmlns="" id="{EE1AB9CA-885D-4E9C-B312-1EADADE0DFF1}"/>
                </a:ext>
              </a:extLst>
            </p:cNvPr>
            <p:cNvSpPr/>
            <p:nvPr/>
          </p:nvSpPr>
          <p:spPr>
            <a:xfrm>
              <a:off x="6632721" y="2089281"/>
              <a:ext cx="105442" cy="154274"/>
            </a:xfrm>
            <a:custGeom>
              <a:avLst/>
              <a:gdLst/>
              <a:ahLst/>
              <a:cxnLst/>
              <a:rect l="l" t="t" r="r" b="b"/>
              <a:pathLst>
                <a:path w="2779" h="4066" extrusionOk="0">
                  <a:moveTo>
                    <a:pt x="1147" y="1"/>
                  </a:moveTo>
                  <a:cubicBezTo>
                    <a:pt x="891" y="1"/>
                    <a:pt x="667" y="184"/>
                    <a:pt x="627" y="436"/>
                  </a:cubicBezTo>
                  <a:cubicBezTo>
                    <a:pt x="600" y="613"/>
                    <a:pt x="661" y="776"/>
                    <a:pt x="774" y="887"/>
                  </a:cubicBezTo>
                  <a:cubicBezTo>
                    <a:pt x="867" y="982"/>
                    <a:pt x="996" y="1039"/>
                    <a:pt x="1140" y="1039"/>
                  </a:cubicBezTo>
                  <a:lnTo>
                    <a:pt x="1340" y="1039"/>
                  </a:lnTo>
                  <a:cubicBezTo>
                    <a:pt x="1418" y="1039"/>
                    <a:pt x="1478" y="1104"/>
                    <a:pt x="1471" y="1181"/>
                  </a:cubicBezTo>
                  <a:lnTo>
                    <a:pt x="1427" y="1745"/>
                  </a:lnTo>
                  <a:lnTo>
                    <a:pt x="1081" y="1745"/>
                  </a:lnTo>
                  <a:cubicBezTo>
                    <a:pt x="520" y="1745"/>
                    <a:pt x="57" y="2181"/>
                    <a:pt x="22" y="2741"/>
                  </a:cubicBezTo>
                  <a:lnTo>
                    <a:pt x="1" y="3090"/>
                  </a:lnTo>
                  <a:cubicBezTo>
                    <a:pt x="1" y="3628"/>
                    <a:pt x="437" y="4065"/>
                    <a:pt x="975" y="4065"/>
                  </a:cubicBezTo>
                  <a:lnTo>
                    <a:pt x="1549" y="4055"/>
                  </a:lnTo>
                  <a:cubicBezTo>
                    <a:pt x="1560" y="4029"/>
                    <a:pt x="1569" y="4016"/>
                    <a:pt x="1585" y="3993"/>
                  </a:cubicBezTo>
                  <a:lnTo>
                    <a:pt x="2633" y="2714"/>
                  </a:lnTo>
                  <a:cubicBezTo>
                    <a:pt x="2727" y="2598"/>
                    <a:pt x="2779" y="2453"/>
                    <a:pt x="2779" y="2304"/>
                  </a:cubicBezTo>
                  <a:lnTo>
                    <a:pt x="2779" y="879"/>
                  </a:lnTo>
                  <a:cubicBezTo>
                    <a:pt x="2779" y="745"/>
                    <a:pt x="2748" y="614"/>
                    <a:pt x="2690" y="494"/>
                  </a:cubicBezTo>
                  <a:cubicBezTo>
                    <a:pt x="2616" y="344"/>
                    <a:pt x="2504" y="221"/>
                    <a:pt x="2366" y="134"/>
                  </a:cubicBezTo>
                  <a:cubicBezTo>
                    <a:pt x="2229" y="49"/>
                    <a:pt x="2069" y="1"/>
                    <a:pt x="1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63;p49">
              <a:extLst>
                <a:ext uri="{FF2B5EF4-FFF2-40B4-BE49-F238E27FC236}">
                  <a16:creationId xmlns:a16="http://schemas.microsoft.com/office/drawing/2014/main" xmlns="" id="{6C8365BF-E10E-ADB5-83EA-77AA22989FAF}"/>
                </a:ext>
              </a:extLst>
            </p:cNvPr>
            <p:cNvSpPr/>
            <p:nvPr/>
          </p:nvSpPr>
          <p:spPr>
            <a:xfrm>
              <a:off x="6722607" y="2217603"/>
              <a:ext cx="76416" cy="158562"/>
            </a:xfrm>
            <a:custGeom>
              <a:avLst/>
              <a:gdLst/>
              <a:ahLst/>
              <a:cxnLst/>
              <a:rect l="l" t="t" r="r" b="b"/>
              <a:pathLst>
                <a:path w="2014" h="4179" extrusionOk="0">
                  <a:moveTo>
                    <a:pt x="1007" y="0"/>
                  </a:moveTo>
                  <a:cubicBezTo>
                    <a:pt x="994" y="0"/>
                    <a:pt x="981" y="6"/>
                    <a:pt x="972" y="17"/>
                  </a:cubicBezTo>
                  <a:lnTo>
                    <a:pt x="21" y="1270"/>
                  </a:lnTo>
                  <a:cubicBezTo>
                    <a:pt x="0" y="1298"/>
                    <a:pt x="20" y="1339"/>
                    <a:pt x="56" y="1339"/>
                  </a:cubicBezTo>
                  <a:lnTo>
                    <a:pt x="488" y="1339"/>
                  </a:lnTo>
                  <a:lnTo>
                    <a:pt x="488" y="4013"/>
                  </a:lnTo>
                  <a:cubicBezTo>
                    <a:pt x="488" y="4105"/>
                    <a:pt x="562" y="4178"/>
                    <a:pt x="654" y="4178"/>
                  </a:cubicBezTo>
                  <a:lnTo>
                    <a:pt x="1362" y="4177"/>
                  </a:lnTo>
                  <a:cubicBezTo>
                    <a:pt x="1453" y="4177"/>
                    <a:pt x="1525" y="4103"/>
                    <a:pt x="1525" y="4011"/>
                  </a:cubicBezTo>
                  <a:lnTo>
                    <a:pt x="1525" y="1339"/>
                  </a:lnTo>
                  <a:lnTo>
                    <a:pt x="1958" y="1339"/>
                  </a:lnTo>
                  <a:cubicBezTo>
                    <a:pt x="1993" y="1339"/>
                    <a:pt x="2014" y="1298"/>
                    <a:pt x="1992" y="1270"/>
                  </a:cubicBezTo>
                  <a:lnTo>
                    <a:pt x="1041" y="17"/>
                  </a:lnTo>
                  <a:cubicBezTo>
                    <a:pt x="1032" y="6"/>
                    <a:pt x="1020" y="0"/>
                    <a:pt x="1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64;p49">
              <a:extLst>
                <a:ext uri="{FF2B5EF4-FFF2-40B4-BE49-F238E27FC236}">
                  <a16:creationId xmlns:a16="http://schemas.microsoft.com/office/drawing/2014/main" xmlns="" id="{5FEA73D1-CE73-3971-BA3C-73F38DAF4692}"/>
                </a:ext>
              </a:extLst>
            </p:cNvPr>
            <p:cNvSpPr/>
            <p:nvPr/>
          </p:nvSpPr>
          <p:spPr>
            <a:xfrm>
              <a:off x="6429122" y="2217603"/>
              <a:ext cx="76416" cy="158562"/>
            </a:xfrm>
            <a:custGeom>
              <a:avLst/>
              <a:gdLst/>
              <a:ahLst/>
              <a:cxnLst/>
              <a:rect l="l" t="t" r="r" b="b"/>
              <a:pathLst>
                <a:path w="2014" h="4179" extrusionOk="0">
                  <a:moveTo>
                    <a:pt x="1007" y="0"/>
                  </a:moveTo>
                  <a:cubicBezTo>
                    <a:pt x="994" y="0"/>
                    <a:pt x="981" y="6"/>
                    <a:pt x="972" y="17"/>
                  </a:cubicBezTo>
                  <a:lnTo>
                    <a:pt x="21" y="1270"/>
                  </a:lnTo>
                  <a:cubicBezTo>
                    <a:pt x="0" y="1298"/>
                    <a:pt x="20" y="1339"/>
                    <a:pt x="55" y="1339"/>
                  </a:cubicBezTo>
                  <a:lnTo>
                    <a:pt x="488" y="1339"/>
                  </a:lnTo>
                  <a:lnTo>
                    <a:pt x="488" y="4036"/>
                  </a:lnTo>
                  <a:cubicBezTo>
                    <a:pt x="488" y="4115"/>
                    <a:pt x="551" y="4178"/>
                    <a:pt x="628" y="4178"/>
                  </a:cubicBezTo>
                  <a:lnTo>
                    <a:pt x="1386" y="4177"/>
                  </a:lnTo>
                  <a:cubicBezTo>
                    <a:pt x="1462" y="4177"/>
                    <a:pt x="1525" y="4113"/>
                    <a:pt x="1525" y="4035"/>
                  </a:cubicBezTo>
                  <a:lnTo>
                    <a:pt x="1525" y="1339"/>
                  </a:lnTo>
                  <a:lnTo>
                    <a:pt x="1957" y="1339"/>
                  </a:lnTo>
                  <a:cubicBezTo>
                    <a:pt x="1993" y="1339"/>
                    <a:pt x="2013" y="1298"/>
                    <a:pt x="1992" y="1270"/>
                  </a:cubicBezTo>
                  <a:lnTo>
                    <a:pt x="1041" y="17"/>
                  </a:lnTo>
                  <a:cubicBezTo>
                    <a:pt x="1032" y="6"/>
                    <a:pt x="1020" y="0"/>
                    <a:pt x="1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65;p49">
              <a:extLst>
                <a:ext uri="{FF2B5EF4-FFF2-40B4-BE49-F238E27FC236}">
                  <a16:creationId xmlns:a16="http://schemas.microsoft.com/office/drawing/2014/main" xmlns="" id="{6F82C5C8-73A9-1CAE-5EDB-3A746751FC0D}"/>
                </a:ext>
              </a:extLst>
            </p:cNvPr>
            <p:cNvSpPr/>
            <p:nvPr/>
          </p:nvSpPr>
          <p:spPr>
            <a:xfrm>
              <a:off x="6451242" y="1995791"/>
              <a:ext cx="76947" cy="158182"/>
            </a:xfrm>
            <a:custGeom>
              <a:avLst/>
              <a:gdLst/>
              <a:ahLst/>
              <a:cxnLst/>
              <a:rect l="l" t="t" r="r" b="b"/>
              <a:pathLst>
                <a:path w="2028" h="4169" extrusionOk="0">
                  <a:moveTo>
                    <a:pt x="1015" y="0"/>
                  </a:moveTo>
                  <a:cubicBezTo>
                    <a:pt x="1002" y="0"/>
                    <a:pt x="989" y="6"/>
                    <a:pt x="980" y="17"/>
                  </a:cubicBezTo>
                  <a:lnTo>
                    <a:pt x="22" y="1267"/>
                  </a:lnTo>
                  <a:cubicBezTo>
                    <a:pt x="1" y="1295"/>
                    <a:pt x="56" y="1350"/>
                    <a:pt x="56" y="1350"/>
                  </a:cubicBezTo>
                  <a:lnTo>
                    <a:pt x="492" y="1350"/>
                  </a:lnTo>
                  <a:lnTo>
                    <a:pt x="492" y="3984"/>
                  </a:lnTo>
                  <a:cubicBezTo>
                    <a:pt x="492" y="4086"/>
                    <a:pt x="574" y="4169"/>
                    <a:pt x="676" y="4169"/>
                  </a:cubicBezTo>
                  <a:cubicBezTo>
                    <a:pt x="676" y="4169"/>
                    <a:pt x="677" y="4169"/>
                    <a:pt x="677" y="4169"/>
                  </a:cubicBezTo>
                  <a:lnTo>
                    <a:pt x="1347" y="4168"/>
                  </a:lnTo>
                  <a:cubicBezTo>
                    <a:pt x="1448" y="4168"/>
                    <a:pt x="1530" y="4086"/>
                    <a:pt x="1530" y="3984"/>
                  </a:cubicBezTo>
                  <a:lnTo>
                    <a:pt x="1530" y="1330"/>
                  </a:lnTo>
                  <a:lnTo>
                    <a:pt x="1973" y="1330"/>
                  </a:lnTo>
                  <a:cubicBezTo>
                    <a:pt x="1976" y="1330"/>
                    <a:pt x="1978" y="1330"/>
                    <a:pt x="1981" y="1330"/>
                  </a:cubicBezTo>
                  <a:cubicBezTo>
                    <a:pt x="2012" y="1330"/>
                    <a:pt x="2028" y="1293"/>
                    <a:pt x="2008" y="1267"/>
                  </a:cubicBezTo>
                  <a:lnTo>
                    <a:pt x="1048" y="17"/>
                  </a:lnTo>
                  <a:cubicBezTo>
                    <a:pt x="1040" y="6"/>
                    <a:pt x="1027" y="0"/>
                    <a:pt x="1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2857;p55">
            <a:extLst>
              <a:ext uri="{FF2B5EF4-FFF2-40B4-BE49-F238E27FC236}">
                <a16:creationId xmlns:a16="http://schemas.microsoft.com/office/drawing/2014/main" xmlns="" id="{AE373EA1-74D2-FE29-886D-EABF331EC5F9}"/>
              </a:ext>
            </a:extLst>
          </p:cNvPr>
          <p:cNvGrpSpPr/>
          <p:nvPr/>
        </p:nvGrpSpPr>
        <p:grpSpPr>
          <a:xfrm>
            <a:off x="7335309" y="1176673"/>
            <a:ext cx="475562" cy="551466"/>
            <a:chOff x="5658851" y="3802916"/>
            <a:chExt cx="301112" cy="379994"/>
          </a:xfrm>
        </p:grpSpPr>
        <p:sp>
          <p:nvSpPr>
            <p:cNvPr id="131" name="Google Shape;2858;p55">
              <a:extLst>
                <a:ext uri="{FF2B5EF4-FFF2-40B4-BE49-F238E27FC236}">
                  <a16:creationId xmlns:a16="http://schemas.microsoft.com/office/drawing/2014/main" xmlns="" id="{1DC831AF-68C9-520E-29DD-6FCF953975E7}"/>
                </a:ext>
              </a:extLst>
            </p:cNvPr>
            <p:cNvSpPr/>
            <p:nvPr/>
          </p:nvSpPr>
          <p:spPr>
            <a:xfrm>
              <a:off x="5658851" y="3803675"/>
              <a:ext cx="301112" cy="379121"/>
            </a:xfrm>
            <a:custGeom>
              <a:avLst/>
              <a:gdLst/>
              <a:ahLst/>
              <a:cxnLst/>
              <a:rect l="l" t="t" r="r" b="b"/>
              <a:pathLst>
                <a:path w="7936" h="9992" extrusionOk="0">
                  <a:moveTo>
                    <a:pt x="3858" y="0"/>
                  </a:moveTo>
                  <a:cubicBezTo>
                    <a:pt x="1914" y="0"/>
                    <a:pt x="382" y="1653"/>
                    <a:pt x="532" y="3588"/>
                  </a:cubicBezTo>
                  <a:lnTo>
                    <a:pt x="601" y="4478"/>
                  </a:lnTo>
                  <a:cubicBezTo>
                    <a:pt x="604" y="4525"/>
                    <a:pt x="593" y="4574"/>
                    <a:pt x="567" y="4613"/>
                  </a:cubicBezTo>
                  <a:lnTo>
                    <a:pt x="385" y="4909"/>
                  </a:lnTo>
                  <a:cubicBezTo>
                    <a:pt x="134" y="5310"/>
                    <a:pt x="1" y="5774"/>
                    <a:pt x="1" y="6247"/>
                  </a:cubicBezTo>
                  <a:cubicBezTo>
                    <a:pt x="1" y="6316"/>
                    <a:pt x="57" y="6372"/>
                    <a:pt x="125" y="6372"/>
                  </a:cubicBezTo>
                  <a:lnTo>
                    <a:pt x="683" y="6372"/>
                  </a:lnTo>
                  <a:lnTo>
                    <a:pt x="940" y="7862"/>
                  </a:lnTo>
                  <a:cubicBezTo>
                    <a:pt x="984" y="8118"/>
                    <a:pt x="1203" y="8304"/>
                    <a:pt x="1462" y="8305"/>
                  </a:cubicBezTo>
                  <a:lnTo>
                    <a:pt x="2969" y="8310"/>
                  </a:lnTo>
                  <a:cubicBezTo>
                    <a:pt x="3209" y="8311"/>
                    <a:pt x="3403" y="8507"/>
                    <a:pt x="3403" y="8746"/>
                  </a:cubicBezTo>
                  <a:lnTo>
                    <a:pt x="3403" y="9780"/>
                  </a:lnTo>
                  <a:cubicBezTo>
                    <a:pt x="3403" y="9897"/>
                    <a:pt x="3498" y="9992"/>
                    <a:pt x="3616" y="9992"/>
                  </a:cubicBezTo>
                  <a:cubicBezTo>
                    <a:pt x="3616" y="9992"/>
                    <a:pt x="3617" y="9992"/>
                    <a:pt x="3618" y="9992"/>
                  </a:cubicBezTo>
                  <a:lnTo>
                    <a:pt x="6345" y="9975"/>
                  </a:lnTo>
                  <a:cubicBezTo>
                    <a:pt x="6462" y="9974"/>
                    <a:pt x="6556" y="9879"/>
                    <a:pt x="6556" y="9763"/>
                  </a:cubicBezTo>
                  <a:lnTo>
                    <a:pt x="6556" y="6865"/>
                  </a:lnTo>
                  <a:lnTo>
                    <a:pt x="7251" y="4558"/>
                  </a:lnTo>
                  <a:cubicBezTo>
                    <a:pt x="7935" y="2286"/>
                    <a:pt x="6233" y="0"/>
                    <a:pt x="3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2859;p55">
              <a:extLst>
                <a:ext uri="{FF2B5EF4-FFF2-40B4-BE49-F238E27FC236}">
                  <a16:creationId xmlns:a16="http://schemas.microsoft.com/office/drawing/2014/main" xmlns="" id="{F4A7C339-FB76-6290-3A0B-ACD49B7F09CD}"/>
                </a:ext>
              </a:extLst>
            </p:cNvPr>
            <p:cNvSpPr/>
            <p:nvPr/>
          </p:nvSpPr>
          <p:spPr>
            <a:xfrm>
              <a:off x="5659382" y="3813313"/>
              <a:ext cx="168503" cy="369598"/>
            </a:xfrm>
            <a:custGeom>
              <a:avLst/>
              <a:gdLst/>
              <a:ahLst/>
              <a:cxnLst/>
              <a:rect l="l" t="t" r="r" b="b"/>
              <a:pathLst>
                <a:path w="4441" h="9741" extrusionOk="0">
                  <a:moveTo>
                    <a:pt x="2580" y="1"/>
                  </a:moveTo>
                  <a:lnTo>
                    <a:pt x="2580" y="1"/>
                  </a:lnTo>
                  <a:cubicBezTo>
                    <a:pt x="1290" y="534"/>
                    <a:pt x="416" y="1852"/>
                    <a:pt x="530" y="3336"/>
                  </a:cubicBezTo>
                  <a:lnTo>
                    <a:pt x="600" y="4226"/>
                  </a:lnTo>
                  <a:cubicBezTo>
                    <a:pt x="603" y="4273"/>
                    <a:pt x="591" y="4321"/>
                    <a:pt x="566" y="4361"/>
                  </a:cubicBezTo>
                  <a:lnTo>
                    <a:pt x="383" y="4656"/>
                  </a:lnTo>
                  <a:cubicBezTo>
                    <a:pt x="134" y="5057"/>
                    <a:pt x="2" y="5521"/>
                    <a:pt x="1" y="5994"/>
                  </a:cubicBezTo>
                  <a:cubicBezTo>
                    <a:pt x="1" y="6062"/>
                    <a:pt x="56" y="6118"/>
                    <a:pt x="125" y="6118"/>
                  </a:cubicBezTo>
                  <a:lnTo>
                    <a:pt x="677" y="6118"/>
                  </a:lnTo>
                  <a:lnTo>
                    <a:pt x="935" y="7614"/>
                  </a:lnTo>
                  <a:cubicBezTo>
                    <a:pt x="978" y="7869"/>
                    <a:pt x="1200" y="8056"/>
                    <a:pt x="1458" y="8057"/>
                  </a:cubicBezTo>
                  <a:lnTo>
                    <a:pt x="2954" y="8062"/>
                  </a:lnTo>
                  <a:cubicBezTo>
                    <a:pt x="3195" y="8063"/>
                    <a:pt x="3389" y="8257"/>
                    <a:pt x="3389" y="8494"/>
                  </a:cubicBezTo>
                  <a:lnTo>
                    <a:pt x="3389" y="9535"/>
                  </a:lnTo>
                  <a:cubicBezTo>
                    <a:pt x="3389" y="9649"/>
                    <a:pt x="3483" y="9741"/>
                    <a:pt x="3597" y="9741"/>
                  </a:cubicBezTo>
                  <a:cubicBezTo>
                    <a:pt x="3598" y="9741"/>
                    <a:pt x="3599" y="9741"/>
                    <a:pt x="3599" y="9741"/>
                  </a:cubicBezTo>
                  <a:lnTo>
                    <a:pt x="4440" y="9736"/>
                  </a:lnTo>
                  <a:cubicBezTo>
                    <a:pt x="4396" y="9698"/>
                    <a:pt x="4369" y="9642"/>
                    <a:pt x="4369" y="9580"/>
                  </a:cubicBezTo>
                  <a:lnTo>
                    <a:pt x="4369" y="7864"/>
                  </a:lnTo>
                  <a:cubicBezTo>
                    <a:pt x="4369" y="7625"/>
                    <a:pt x="4175" y="7431"/>
                    <a:pt x="3937" y="7430"/>
                  </a:cubicBezTo>
                  <a:lnTo>
                    <a:pt x="2436" y="7424"/>
                  </a:lnTo>
                  <a:cubicBezTo>
                    <a:pt x="2178" y="7423"/>
                    <a:pt x="1959" y="7237"/>
                    <a:pt x="1916" y="6984"/>
                  </a:cubicBezTo>
                  <a:lnTo>
                    <a:pt x="1756" y="6055"/>
                  </a:lnTo>
                  <a:cubicBezTo>
                    <a:pt x="1700" y="5734"/>
                    <a:pt x="1423" y="5500"/>
                    <a:pt x="1098" y="5500"/>
                  </a:cubicBezTo>
                  <a:cubicBezTo>
                    <a:pt x="1030" y="5500"/>
                    <a:pt x="974" y="5446"/>
                    <a:pt x="974" y="5378"/>
                  </a:cubicBezTo>
                  <a:cubicBezTo>
                    <a:pt x="973" y="4904"/>
                    <a:pt x="1105" y="4439"/>
                    <a:pt x="1355" y="4037"/>
                  </a:cubicBezTo>
                  <a:lnTo>
                    <a:pt x="1538" y="3743"/>
                  </a:lnTo>
                  <a:cubicBezTo>
                    <a:pt x="1564" y="3703"/>
                    <a:pt x="1575" y="3654"/>
                    <a:pt x="1572" y="3607"/>
                  </a:cubicBezTo>
                  <a:lnTo>
                    <a:pt x="1503" y="2718"/>
                  </a:lnTo>
                  <a:cubicBezTo>
                    <a:pt x="1421" y="1649"/>
                    <a:pt x="1850" y="666"/>
                    <a:pt x="2580" y="1"/>
                  </a:cubicBezTo>
                  <a:close/>
                </a:path>
              </a:pathLst>
            </a:custGeom>
            <a:solidFill>
              <a:srgbClr val="FF8A7A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860;p55">
              <a:extLst>
                <a:ext uri="{FF2B5EF4-FFF2-40B4-BE49-F238E27FC236}">
                  <a16:creationId xmlns:a16="http://schemas.microsoft.com/office/drawing/2014/main" xmlns="" id="{A33E678C-8FF2-96ED-14A8-D8028DEE4246}"/>
                </a:ext>
              </a:extLst>
            </p:cNvPr>
            <p:cNvSpPr/>
            <p:nvPr/>
          </p:nvSpPr>
          <p:spPr>
            <a:xfrm>
              <a:off x="5712995" y="3840252"/>
              <a:ext cx="192293" cy="174308"/>
            </a:xfrm>
            <a:custGeom>
              <a:avLst/>
              <a:gdLst/>
              <a:ahLst/>
              <a:cxnLst/>
              <a:rect l="l" t="t" r="r" b="b"/>
              <a:pathLst>
                <a:path w="5068" h="4594" extrusionOk="0">
                  <a:moveTo>
                    <a:pt x="2534" y="0"/>
                  </a:moveTo>
                  <a:cubicBezTo>
                    <a:pt x="1134" y="0"/>
                    <a:pt x="0" y="1134"/>
                    <a:pt x="0" y="2534"/>
                  </a:cubicBezTo>
                  <a:cubicBezTo>
                    <a:pt x="0" y="3296"/>
                    <a:pt x="338" y="3980"/>
                    <a:pt x="871" y="4444"/>
                  </a:cubicBezTo>
                  <a:lnTo>
                    <a:pt x="1520" y="4491"/>
                  </a:lnTo>
                  <a:lnTo>
                    <a:pt x="3588" y="4593"/>
                  </a:lnTo>
                  <a:lnTo>
                    <a:pt x="4156" y="4480"/>
                  </a:lnTo>
                  <a:cubicBezTo>
                    <a:pt x="4712" y="4015"/>
                    <a:pt x="5067" y="3316"/>
                    <a:pt x="5067" y="2534"/>
                  </a:cubicBezTo>
                  <a:cubicBezTo>
                    <a:pt x="5067" y="1134"/>
                    <a:pt x="3933" y="0"/>
                    <a:pt x="2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861;p55">
              <a:extLst>
                <a:ext uri="{FF2B5EF4-FFF2-40B4-BE49-F238E27FC236}">
                  <a16:creationId xmlns:a16="http://schemas.microsoft.com/office/drawing/2014/main" xmlns="" id="{FBE47EDF-3DAC-E5B1-FEEF-05AFB0AFB3B9}"/>
                </a:ext>
              </a:extLst>
            </p:cNvPr>
            <p:cNvSpPr/>
            <p:nvPr/>
          </p:nvSpPr>
          <p:spPr>
            <a:xfrm>
              <a:off x="5712995" y="3840252"/>
              <a:ext cx="118684" cy="170058"/>
            </a:xfrm>
            <a:custGeom>
              <a:avLst/>
              <a:gdLst/>
              <a:ahLst/>
              <a:cxnLst/>
              <a:rect l="l" t="t" r="r" b="b"/>
              <a:pathLst>
                <a:path w="3128" h="4482" extrusionOk="0">
                  <a:moveTo>
                    <a:pt x="2533" y="0"/>
                  </a:moveTo>
                  <a:cubicBezTo>
                    <a:pt x="1134" y="0"/>
                    <a:pt x="0" y="1134"/>
                    <a:pt x="0" y="2534"/>
                  </a:cubicBezTo>
                  <a:cubicBezTo>
                    <a:pt x="0" y="3296"/>
                    <a:pt x="338" y="3980"/>
                    <a:pt x="871" y="4444"/>
                  </a:cubicBezTo>
                  <a:lnTo>
                    <a:pt x="1381" y="4482"/>
                  </a:lnTo>
                  <a:lnTo>
                    <a:pt x="1787" y="4173"/>
                  </a:lnTo>
                  <a:cubicBezTo>
                    <a:pt x="1412" y="3730"/>
                    <a:pt x="1186" y="3159"/>
                    <a:pt x="1186" y="2534"/>
                  </a:cubicBezTo>
                  <a:cubicBezTo>
                    <a:pt x="1186" y="1339"/>
                    <a:pt x="2013" y="338"/>
                    <a:pt x="3127" y="71"/>
                  </a:cubicBezTo>
                  <a:cubicBezTo>
                    <a:pt x="2937" y="24"/>
                    <a:pt x="2737" y="0"/>
                    <a:pt x="253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862;p55">
              <a:extLst>
                <a:ext uri="{FF2B5EF4-FFF2-40B4-BE49-F238E27FC236}">
                  <a16:creationId xmlns:a16="http://schemas.microsoft.com/office/drawing/2014/main" xmlns="" id="{7154D7B0-5000-1F9B-588C-7CD144CF9301}"/>
                </a:ext>
              </a:extLst>
            </p:cNvPr>
            <p:cNvSpPr/>
            <p:nvPr/>
          </p:nvSpPr>
          <p:spPr>
            <a:xfrm>
              <a:off x="5721001" y="3852394"/>
              <a:ext cx="43292" cy="87571"/>
            </a:xfrm>
            <a:custGeom>
              <a:avLst/>
              <a:gdLst/>
              <a:ahLst/>
              <a:cxnLst/>
              <a:rect l="l" t="t" r="r" b="b"/>
              <a:pathLst>
                <a:path w="1141" h="2308" extrusionOk="0">
                  <a:moveTo>
                    <a:pt x="571" y="1"/>
                  </a:moveTo>
                  <a:cubicBezTo>
                    <a:pt x="564" y="1"/>
                    <a:pt x="557" y="4"/>
                    <a:pt x="552" y="10"/>
                  </a:cubicBezTo>
                  <a:lnTo>
                    <a:pt x="13" y="703"/>
                  </a:lnTo>
                  <a:cubicBezTo>
                    <a:pt x="0" y="718"/>
                    <a:pt x="12" y="741"/>
                    <a:pt x="32" y="741"/>
                  </a:cubicBezTo>
                  <a:lnTo>
                    <a:pt x="277" y="741"/>
                  </a:lnTo>
                  <a:lnTo>
                    <a:pt x="277" y="2243"/>
                  </a:lnTo>
                  <a:cubicBezTo>
                    <a:pt x="277" y="2278"/>
                    <a:pt x="306" y="2308"/>
                    <a:pt x="343" y="2308"/>
                  </a:cubicBezTo>
                  <a:lnTo>
                    <a:pt x="798" y="2307"/>
                  </a:lnTo>
                  <a:cubicBezTo>
                    <a:pt x="835" y="2307"/>
                    <a:pt x="864" y="2278"/>
                    <a:pt x="864" y="2242"/>
                  </a:cubicBezTo>
                  <a:lnTo>
                    <a:pt x="864" y="741"/>
                  </a:lnTo>
                  <a:lnTo>
                    <a:pt x="1109" y="741"/>
                  </a:lnTo>
                  <a:cubicBezTo>
                    <a:pt x="1129" y="741"/>
                    <a:pt x="1141" y="718"/>
                    <a:pt x="1128" y="703"/>
                  </a:cubicBezTo>
                  <a:lnTo>
                    <a:pt x="589" y="10"/>
                  </a:lnTo>
                  <a:cubicBezTo>
                    <a:pt x="584" y="4"/>
                    <a:pt x="578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863;p55">
              <a:extLst>
                <a:ext uri="{FF2B5EF4-FFF2-40B4-BE49-F238E27FC236}">
                  <a16:creationId xmlns:a16="http://schemas.microsoft.com/office/drawing/2014/main" xmlns="" id="{E1E5F4E1-E5F2-E059-6881-2E241CE265A3}"/>
                </a:ext>
              </a:extLst>
            </p:cNvPr>
            <p:cNvSpPr/>
            <p:nvPr/>
          </p:nvSpPr>
          <p:spPr>
            <a:xfrm>
              <a:off x="5804323" y="3927444"/>
              <a:ext cx="11155" cy="83246"/>
            </a:xfrm>
            <a:custGeom>
              <a:avLst/>
              <a:gdLst/>
              <a:ahLst/>
              <a:cxnLst/>
              <a:rect l="l" t="t" r="r" b="b"/>
              <a:pathLst>
                <a:path w="294" h="2194" extrusionOk="0">
                  <a:moveTo>
                    <a:pt x="147" y="1"/>
                  </a:moveTo>
                  <a:cubicBezTo>
                    <a:pt x="141" y="1"/>
                    <a:pt x="135" y="1"/>
                    <a:pt x="129" y="2"/>
                  </a:cubicBezTo>
                  <a:cubicBezTo>
                    <a:pt x="54" y="11"/>
                    <a:pt x="0" y="79"/>
                    <a:pt x="0" y="154"/>
                  </a:cubicBezTo>
                  <a:lnTo>
                    <a:pt x="0" y="2039"/>
                  </a:lnTo>
                  <a:cubicBezTo>
                    <a:pt x="0" y="2115"/>
                    <a:pt x="54" y="2183"/>
                    <a:pt x="129" y="2192"/>
                  </a:cubicBezTo>
                  <a:cubicBezTo>
                    <a:pt x="135" y="2193"/>
                    <a:pt x="141" y="2193"/>
                    <a:pt x="147" y="2193"/>
                  </a:cubicBezTo>
                  <a:cubicBezTo>
                    <a:pt x="228" y="2193"/>
                    <a:pt x="293" y="2126"/>
                    <a:pt x="293" y="2042"/>
                  </a:cubicBezTo>
                  <a:lnTo>
                    <a:pt x="293" y="152"/>
                  </a:lnTo>
                  <a:cubicBezTo>
                    <a:pt x="293" y="69"/>
                    <a:pt x="228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864;p55">
              <a:extLst>
                <a:ext uri="{FF2B5EF4-FFF2-40B4-BE49-F238E27FC236}">
                  <a16:creationId xmlns:a16="http://schemas.microsoft.com/office/drawing/2014/main" xmlns="" id="{36667371-B92D-1F37-D853-CA83ED914BED}"/>
                </a:ext>
              </a:extLst>
            </p:cNvPr>
            <p:cNvSpPr/>
            <p:nvPr/>
          </p:nvSpPr>
          <p:spPr>
            <a:xfrm>
              <a:off x="5773210" y="3883393"/>
              <a:ext cx="45303" cy="76985"/>
            </a:xfrm>
            <a:custGeom>
              <a:avLst/>
              <a:gdLst/>
              <a:ahLst/>
              <a:cxnLst/>
              <a:rect l="l" t="t" r="r" b="b"/>
              <a:pathLst>
                <a:path w="1194" h="2029" extrusionOk="0">
                  <a:moveTo>
                    <a:pt x="782" y="1"/>
                  </a:moveTo>
                  <a:cubicBezTo>
                    <a:pt x="767" y="1"/>
                    <a:pt x="752" y="6"/>
                    <a:pt x="740" y="15"/>
                  </a:cubicBezTo>
                  <a:lnTo>
                    <a:pt x="572" y="137"/>
                  </a:lnTo>
                  <a:cubicBezTo>
                    <a:pt x="0" y="554"/>
                    <a:pt x="26" y="1415"/>
                    <a:pt x="619" y="1800"/>
                  </a:cubicBezTo>
                  <a:lnTo>
                    <a:pt x="975" y="2029"/>
                  </a:lnTo>
                  <a:lnTo>
                    <a:pt x="1193" y="796"/>
                  </a:lnTo>
                  <a:lnTo>
                    <a:pt x="1040" y="407"/>
                  </a:lnTo>
                  <a:lnTo>
                    <a:pt x="1032" y="314"/>
                  </a:lnTo>
                  <a:cubicBezTo>
                    <a:pt x="1023" y="177"/>
                    <a:pt x="937" y="59"/>
                    <a:pt x="811" y="7"/>
                  </a:cubicBezTo>
                  <a:cubicBezTo>
                    <a:pt x="802" y="3"/>
                    <a:pt x="792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865;p55">
              <a:extLst>
                <a:ext uri="{FF2B5EF4-FFF2-40B4-BE49-F238E27FC236}">
                  <a16:creationId xmlns:a16="http://schemas.microsoft.com/office/drawing/2014/main" xmlns="" id="{6906173F-D5A1-B6B4-CC97-C1102BA997DA}"/>
                </a:ext>
              </a:extLst>
            </p:cNvPr>
            <p:cNvSpPr/>
            <p:nvPr/>
          </p:nvSpPr>
          <p:spPr>
            <a:xfrm>
              <a:off x="5798024" y="3870492"/>
              <a:ext cx="52740" cy="84801"/>
            </a:xfrm>
            <a:custGeom>
              <a:avLst/>
              <a:gdLst/>
              <a:ahLst/>
              <a:cxnLst/>
              <a:rect l="l" t="t" r="r" b="b"/>
              <a:pathLst>
                <a:path w="1390" h="2235" extrusionOk="0">
                  <a:moveTo>
                    <a:pt x="893" y="1"/>
                  </a:moveTo>
                  <a:cubicBezTo>
                    <a:pt x="884" y="1"/>
                    <a:pt x="875" y="6"/>
                    <a:pt x="870" y="15"/>
                  </a:cubicBezTo>
                  <a:lnTo>
                    <a:pt x="754" y="227"/>
                  </a:lnTo>
                  <a:cubicBezTo>
                    <a:pt x="643" y="431"/>
                    <a:pt x="506" y="620"/>
                    <a:pt x="347" y="789"/>
                  </a:cubicBezTo>
                  <a:lnTo>
                    <a:pt x="221" y="924"/>
                  </a:lnTo>
                  <a:cubicBezTo>
                    <a:pt x="57" y="1099"/>
                    <a:pt x="0" y="1349"/>
                    <a:pt x="72" y="1579"/>
                  </a:cubicBezTo>
                  <a:lnTo>
                    <a:pt x="245" y="2130"/>
                  </a:lnTo>
                  <a:cubicBezTo>
                    <a:pt x="266" y="2197"/>
                    <a:pt x="327" y="2234"/>
                    <a:pt x="389" y="2234"/>
                  </a:cubicBezTo>
                  <a:cubicBezTo>
                    <a:pt x="427" y="2234"/>
                    <a:pt x="465" y="2220"/>
                    <a:pt x="495" y="2189"/>
                  </a:cubicBezTo>
                  <a:lnTo>
                    <a:pt x="932" y="1737"/>
                  </a:lnTo>
                  <a:cubicBezTo>
                    <a:pt x="1353" y="1302"/>
                    <a:pt x="1390" y="625"/>
                    <a:pt x="1021" y="148"/>
                  </a:cubicBezTo>
                  <a:lnTo>
                    <a:pt x="915" y="11"/>
                  </a:lnTo>
                  <a:cubicBezTo>
                    <a:pt x="909" y="4"/>
                    <a:pt x="901" y="1"/>
                    <a:pt x="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866;p55">
              <a:extLst>
                <a:ext uri="{FF2B5EF4-FFF2-40B4-BE49-F238E27FC236}">
                  <a16:creationId xmlns:a16="http://schemas.microsoft.com/office/drawing/2014/main" xmlns="" id="{6948E1B2-55B8-077C-5BB9-6BBDC738EBA1}"/>
                </a:ext>
              </a:extLst>
            </p:cNvPr>
            <p:cNvSpPr/>
            <p:nvPr/>
          </p:nvSpPr>
          <p:spPr>
            <a:xfrm>
              <a:off x="5745853" y="3980601"/>
              <a:ext cx="124869" cy="51943"/>
            </a:xfrm>
            <a:custGeom>
              <a:avLst/>
              <a:gdLst/>
              <a:ahLst/>
              <a:cxnLst/>
              <a:rect l="l" t="t" r="r" b="b"/>
              <a:pathLst>
                <a:path w="3291" h="1369" extrusionOk="0">
                  <a:moveTo>
                    <a:pt x="1764" y="1"/>
                  </a:moveTo>
                  <a:cubicBezTo>
                    <a:pt x="1492" y="1"/>
                    <a:pt x="1218" y="68"/>
                    <a:pt x="968" y="205"/>
                  </a:cubicBezTo>
                  <a:lnTo>
                    <a:pt x="0" y="743"/>
                  </a:lnTo>
                  <a:lnTo>
                    <a:pt x="5" y="745"/>
                  </a:lnTo>
                  <a:cubicBezTo>
                    <a:pt x="449" y="1133"/>
                    <a:pt x="1030" y="1368"/>
                    <a:pt x="1667" y="1368"/>
                  </a:cubicBezTo>
                  <a:cubicBezTo>
                    <a:pt x="2266" y="1368"/>
                    <a:pt x="2817" y="1160"/>
                    <a:pt x="3250" y="812"/>
                  </a:cubicBezTo>
                  <a:lnTo>
                    <a:pt x="3290" y="781"/>
                  </a:lnTo>
                  <a:lnTo>
                    <a:pt x="2857" y="414"/>
                  </a:lnTo>
                  <a:cubicBezTo>
                    <a:pt x="2548" y="142"/>
                    <a:pt x="2158" y="1"/>
                    <a:pt x="1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867;p55">
              <a:extLst>
                <a:ext uri="{FF2B5EF4-FFF2-40B4-BE49-F238E27FC236}">
                  <a16:creationId xmlns:a16="http://schemas.microsoft.com/office/drawing/2014/main" xmlns="" id="{E08973B1-EBDB-2FEC-A0CC-FB2B3FFB8F17}"/>
                </a:ext>
              </a:extLst>
            </p:cNvPr>
            <p:cNvSpPr/>
            <p:nvPr/>
          </p:nvSpPr>
          <p:spPr>
            <a:xfrm>
              <a:off x="5745853" y="3992098"/>
              <a:ext cx="85788" cy="40447"/>
            </a:xfrm>
            <a:custGeom>
              <a:avLst/>
              <a:gdLst/>
              <a:ahLst/>
              <a:cxnLst/>
              <a:rect l="l" t="t" r="r" b="b"/>
              <a:pathLst>
                <a:path w="2261" h="1066" extrusionOk="0">
                  <a:moveTo>
                    <a:pt x="789" y="1"/>
                  </a:moveTo>
                  <a:lnTo>
                    <a:pt x="0" y="440"/>
                  </a:lnTo>
                  <a:lnTo>
                    <a:pt x="3" y="442"/>
                  </a:lnTo>
                  <a:cubicBezTo>
                    <a:pt x="449" y="830"/>
                    <a:pt x="1030" y="1065"/>
                    <a:pt x="1667" y="1065"/>
                  </a:cubicBezTo>
                  <a:cubicBezTo>
                    <a:pt x="1871" y="1065"/>
                    <a:pt x="2070" y="1041"/>
                    <a:pt x="2260" y="995"/>
                  </a:cubicBezTo>
                  <a:cubicBezTo>
                    <a:pt x="1657" y="851"/>
                    <a:pt x="1138" y="490"/>
                    <a:pt x="789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868;p55">
              <a:extLst>
                <a:ext uri="{FF2B5EF4-FFF2-40B4-BE49-F238E27FC236}">
                  <a16:creationId xmlns:a16="http://schemas.microsoft.com/office/drawing/2014/main" xmlns="" id="{04AE4160-8962-B044-28A6-4CD594B5B9B9}"/>
                </a:ext>
              </a:extLst>
            </p:cNvPr>
            <p:cNvSpPr/>
            <p:nvPr/>
          </p:nvSpPr>
          <p:spPr>
            <a:xfrm>
              <a:off x="5868635" y="3802916"/>
              <a:ext cx="50501" cy="102900"/>
            </a:xfrm>
            <a:custGeom>
              <a:avLst/>
              <a:gdLst/>
              <a:ahLst/>
              <a:cxnLst/>
              <a:rect l="l" t="t" r="r" b="b"/>
              <a:pathLst>
                <a:path w="1331" h="2712" extrusionOk="0">
                  <a:moveTo>
                    <a:pt x="665" y="1"/>
                  </a:moveTo>
                  <a:cubicBezTo>
                    <a:pt x="657" y="1"/>
                    <a:pt x="649" y="5"/>
                    <a:pt x="643" y="12"/>
                  </a:cubicBezTo>
                  <a:lnTo>
                    <a:pt x="14" y="824"/>
                  </a:lnTo>
                  <a:cubicBezTo>
                    <a:pt x="1" y="842"/>
                    <a:pt x="13" y="870"/>
                    <a:pt x="36" y="870"/>
                  </a:cubicBezTo>
                  <a:lnTo>
                    <a:pt x="322" y="870"/>
                  </a:lnTo>
                  <a:lnTo>
                    <a:pt x="322" y="2618"/>
                  </a:lnTo>
                  <a:cubicBezTo>
                    <a:pt x="322" y="2669"/>
                    <a:pt x="364" y="2711"/>
                    <a:pt x="417" y="2711"/>
                  </a:cubicBezTo>
                  <a:lnTo>
                    <a:pt x="914" y="2710"/>
                  </a:lnTo>
                  <a:cubicBezTo>
                    <a:pt x="965" y="2710"/>
                    <a:pt x="1007" y="2668"/>
                    <a:pt x="1007" y="2616"/>
                  </a:cubicBezTo>
                  <a:lnTo>
                    <a:pt x="1007" y="870"/>
                  </a:lnTo>
                  <a:lnTo>
                    <a:pt x="1293" y="870"/>
                  </a:lnTo>
                  <a:cubicBezTo>
                    <a:pt x="1316" y="870"/>
                    <a:pt x="1330" y="843"/>
                    <a:pt x="1315" y="824"/>
                  </a:cubicBezTo>
                  <a:lnTo>
                    <a:pt x="687" y="12"/>
                  </a:lnTo>
                  <a:cubicBezTo>
                    <a:pt x="682" y="5"/>
                    <a:pt x="673" y="1"/>
                    <a:pt x="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" grpId="0" animBg="1"/>
      <p:bldP spid="97" grpId="0" animBg="1"/>
      <p:bldP spid="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8"/>
          <p:cNvSpPr/>
          <p:nvPr/>
        </p:nvSpPr>
        <p:spPr>
          <a:xfrm>
            <a:off x="1584925" y="1145850"/>
            <a:ext cx="5974200" cy="2109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324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38"/>
          <p:cNvGrpSpPr/>
          <p:nvPr/>
        </p:nvGrpSpPr>
        <p:grpSpPr>
          <a:xfrm>
            <a:off x="2311330" y="1686460"/>
            <a:ext cx="4521353" cy="289171"/>
            <a:chOff x="2721830" y="1314985"/>
            <a:chExt cx="4521353" cy="289171"/>
          </a:xfrm>
        </p:grpSpPr>
        <p:sp>
          <p:nvSpPr>
            <p:cNvPr id="989" name="Google Shape;989;p38"/>
            <p:cNvSpPr/>
            <p:nvPr/>
          </p:nvSpPr>
          <p:spPr>
            <a:xfrm>
              <a:off x="2721830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695410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xmlns="" id="{9E248B6E-2F6B-4709-DFFA-3B2DB362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620" y="1146989"/>
            <a:ext cx="5330743" cy="904804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3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xmlns="" id="{C7E51298-07AC-131E-FC04-4E875BFBD3D6}"/>
              </a:ext>
            </a:extLst>
          </p:cNvPr>
          <p:cNvSpPr txBox="1">
            <a:spLocks/>
          </p:cNvSpPr>
          <p:nvPr/>
        </p:nvSpPr>
        <p:spPr>
          <a:xfrm>
            <a:off x="1963279" y="1927941"/>
            <a:ext cx="533074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577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53305F6-E6A1-BA69-395C-D8A673BA6C26}"/>
              </a:ext>
            </a:extLst>
          </p:cNvPr>
          <p:cNvSpPr txBox="1">
            <a:spLocks/>
          </p:cNvSpPr>
          <p:nvPr/>
        </p:nvSpPr>
        <p:spPr>
          <a:xfrm>
            <a:off x="651546" y="1509352"/>
            <a:ext cx="8492453" cy="162526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06549FC-1CC4-5E66-943F-EB56AE565267}"/>
              </a:ext>
            </a:extLst>
          </p:cNvPr>
          <p:cNvSpPr txBox="1">
            <a:spLocks/>
          </p:cNvSpPr>
          <p:nvPr/>
        </p:nvSpPr>
        <p:spPr>
          <a:xfrm>
            <a:off x="2869838" y="252883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grpSp>
        <p:nvGrpSpPr>
          <p:cNvPr id="9" name="Google Shape;2576;p55">
            <a:extLst>
              <a:ext uri="{FF2B5EF4-FFF2-40B4-BE49-F238E27FC236}">
                <a16:creationId xmlns:a16="http://schemas.microsoft.com/office/drawing/2014/main" xmlns="" id="{178672A0-7B2B-192E-84C2-A1EF52BA60EE}"/>
              </a:ext>
            </a:extLst>
          </p:cNvPr>
          <p:cNvGrpSpPr/>
          <p:nvPr/>
        </p:nvGrpSpPr>
        <p:grpSpPr>
          <a:xfrm>
            <a:off x="331106" y="1723283"/>
            <a:ext cx="527840" cy="591902"/>
            <a:chOff x="3185531" y="1995791"/>
            <a:chExt cx="339206" cy="380374"/>
          </a:xfrm>
        </p:grpSpPr>
        <p:sp>
          <p:nvSpPr>
            <p:cNvPr id="10" name="Google Shape;2577;p55">
              <a:extLst>
                <a:ext uri="{FF2B5EF4-FFF2-40B4-BE49-F238E27FC236}">
                  <a16:creationId xmlns:a16="http://schemas.microsoft.com/office/drawing/2014/main" xmlns="" id="{C314BA21-4D94-1629-45B3-5C73401565E9}"/>
                </a:ext>
              </a:extLst>
            </p:cNvPr>
            <p:cNvSpPr/>
            <p:nvPr/>
          </p:nvSpPr>
          <p:spPr>
            <a:xfrm>
              <a:off x="3319696" y="2339702"/>
              <a:ext cx="70611" cy="36463"/>
            </a:xfrm>
            <a:custGeom>
              <a:avLst/>
              <a:gdLst/>
              <a:ahLst/>
              <a:cxnLst/>
              <a:rect l="l" t="t" r="r" b="b"/>
              <a:pathLst>
                <a:path w="1861" h="961" extrusionOk="0">
                  <a:moveTo>
                    <a:pt x="1" y="1"/>
                  </a:moveTo>
                  <a:lnTo>
                    <a:pt x="1" y="361"/>
                  </a:lnTo>
                  <a:cubicBezTo>
                    <a:pt x="1" y="692"/>
                    <a:pt x="270" y="960"/>
                    <a:pt x="601" y="960"/>
                  </a:cubicBezTo>
                  <a:lnTo>
                    <a:pt x="1262" y="960"/>
                  </a:lnTo>
                  <a:cubicBezTo>
                    <a:pt x="1593" y="960"/>
                    <a:pt x="1861" y="692"/>
                    <a:pt x="1861" y="361"/>
                  </a:cubicBezTo>
                  <a:lnTo>
                    <a:pt x="186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78;p55">
              <a:extLst>
                <a:ext uri="{FF2B5EF4-FFF2-40B4-BE49-F238E27FC236}">
                  <a16:creationId xmlns:a16="http://schemas.microsoft.com/office/drawing/2014/main" xmlns="" id="{90FE2927-40F9-7E69-CF6C-638AEB323DF2}"/>
                </a:ext>
              </a:extLst>
            </p:cNvPr>
            <p:cNvSpPr/>
            <p:nvPr/>
          </p:nvSpPr>
          <p:spPr>
            <a:xfrm>
              <a:off x="3231973" y="2001445"/>
              <a:ext cx="246892" cy="316706"/>
            </a:xfrm>
            <a:custGeom>
              <a:avLst/>
              <a:gdLst/>
              <a:ahLst/>
              <a:cxnLst/>
              <a:rect l="l" t="t" r="r" b="b"/>
              <a:pathLst>
                <a:path w="6507" h="8347" extrusionOk="0">
                  <a:moveTo>
                    <a:pt x="3255" y="0"/>
                  </a:moveTo>
                  <a:cubicBezTo>
                    <a:pt x="1464" y="0"/>
                    <a:pt x="13" y="1443"/>
                    <a:pt x="4" y="3235"/>
                  </a:cubicBezTo>
                  <a:cubicBezTo>
                    <a:pt x="0" y="4044"/>
                    <a:pt x="292" y="4784"/>
                    <a:pt x="777" y="5355"/>
                  </a:cubicBezTo>
                  <a:cubicBezTo>
                    <a:pt x="1135" y="5777"/>
                    <a:pt x="1411" y="6263"/>
                    <a:pt x="1574" y="6791"/>
                  </a:cubicBezTo>
                  <a:lnTo>
                    <a:pt x="1809" y="7555"/>
                  </a:lnTo>
                  <a:lnTo>
                    <a:pt x="1782" y="8347"/>
                  </a:lnTo>
                  <a:lnTo>
                    <a:pt x="1782" y="8347"/>
                  </a:lnTo>
                  <a:lnTo>
                    <a:pt x="4702" y="8279"/>
                  </a:lnTo>
                  <a:lnTo>
                    <a:pt x="4702" y="7555"/>
                  </a:lnTo>
                  <a:lnTo>
                    <a:pt x="4926" y="6827"/>
                  </a:lnTo>
                  <a:cubicBezTo>
                    <a:pt x="5091" y="6290"/>
                    <a:pt x="5361" y="5791"/>
                    <a:pt x="5726" y="5363"/>
                  </a:cubicBezTo>
                  <a:cubicBezTo>
                    <a:pt x="6212" y="4795"/>
                    <a:pt x="6506" y="4058"/>
                    <a:pt x="6506" y="3251"/>
                  </a:cubicBezTo>
                  <a:cubicBezTo>
                    <a:pt x="6506" y="1456"/>
                    <a:pt x="5051" y="0"/>
                    <a:pt x="3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79;p55">
              <a:extLst>
                <a:ext uri="{FF2B5EF4-FFF2-40B4-BE49-F238E27FC236}">
                  <a16:creationId xmlns:a16="http://schemas.microsoft.com/office/drawing/2014/main" xmlns="" id="{BB06F477-4D05-9FC4-C542-06D1BBCB9A53}"/>
                </a:ext>
              </a:extLst>
            </p:cNvPr>
            <p:cNvSpPr/>
            <p:nvPr/>
          </p:nvSpPr>
          <p:spPr>
            <a:xfrm>
              <a:off x="3289228" y="2288442"/>
              <a:ext cx="132305" cy="65413"/>
            </a:xfrm>
            <a:custGeom>
              <a:avLst/>
              <a:gdLst/>
              <a:ahLst/>
              <a:cxnLst/>
              <a:rect l="l" t="t" r="r" b="b"/>
              <a:pathLst>
                <a:path w="3487" h="1724" extrusionOk="0">
                  <a:moveTo>
                    <a:pt x="158" y="1"/>
                  </a:moveTo>
                  <a:cubicBezTo>
                    <a:pt x="72" y="1"/>
                    <a:pt x="1" y="71"/>
                    <a:pt x="1" y="159"/>
                  </a:cubicBezTo>
                  <a:lnTo>
                    <a:pt x="1" y="1129"/>
                  </a:lnTo>
                  <a:cubicBezTo>
                    <a:pt x="1" y="1458"/>
                    <a:pt x="268" y="1724"/>
                    <a:pt x="595" y="1724"/>
                  </a:cubicBezTo>
                  <a:lnTo>
                    <a:pt x="2892" y="1724"/>
                  </a:lnTo>
                  <a:cubicBezTo>
                    <a:pt x="3220" y="1724"/>
                    <a:pt x="3487" y="1458"/>
                    <a:pt x="3487" y="1129"/>
                  </a:cubicBezTo>
                  <a:lnTo>
                    <a:pt x="3487" y="159"/>
                  </a:lnTo>
                  <a:cubicBezTo>
                    <a:pt x="3487" y="71"/>
                    <a:pt x="3417" y="1"/>
                    <a:pt x="3329" y="1"/>
                  </a:cubicBezTo>
                  <a:close/>
                </a:path>
              </a:pathLst>
            </a:custGeom>
            <a:solidFill>
              <a:srgbClr val="F3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80;p55">
              <a:extLst>
                <a:ext uri="{FF2B5EF4-FFF2-40B4-BE49-F238E27FC236}">
                  <a16:creationId xmlns:a16="http://schemas.microsoft.com/office/drawing/2014/main" xmlns="" id="{7AD191E1-D3B8-3CA5-5411-B085ADF7442B}"/>
                </a:ext>
              </a:extLst>
            </p:cNvPr>
            <p:cNvSpPr/>
            <p:nvPr/>
          </p:nvSpPr>
          <p:spPr>
            <a:xfrm>
              <a:off x="3231973" y="2001255"/>
              <a:ext cx="183035" cy="316744"/>
            </a:xfrm>
            <a:custGeom>
              <a:avLst/>
              <a:gdLst/>
              <a:ahLst/>
              <a:cxnLst/>
              <a:rect l="l" t="t" r="r" b="b"/>
              <a:pathLst>
                <a:path w="4824" h="8348" extrusionOk="0">
                  <a:moveTo>
                    <a:pt x="3255" y="0"/>
                  </a:moveTo>
                  <a:cubicBezTo>
                    <a:pt x="1464" y="0"/>
                    <a:pt x="13" y="1444"/>
                    <a:pt x="4" y="3235"/>
                  </a:cubicBezTo>
                  <a:cubicBezTo>
                    <a:pt x="0" y="4051"/>
                    <a:pt x="298" y="4797"/>
                    <a:pt x="790" y="5370"/>
                  </a:cubicBezTo>
                  <a:cubicBezTo>
                    <a:pt x="1154" y="5793"/>
                    <a:pt x="1420" y="6291"/>
                    <a:pt x="1584" y="6824"/>
                  </a:cubicBezTo>
                  <a:lnTo>
                    <a:pt x="1809" y="7556"/>
                  </a:lnTo>
                  <a:lnTo>
                    <a:pt x="1782" y="8348"/>
                  </a:lnTo>
                  <a:lnTo>
                    <a:pt x="2397" y="8333"/>
                  </a:lnTo>
                  <a:lnTo>
                    <a:pt x="4702" y="8279"/>
                  </a:lnTo>
                  <a:lnTo>
                    <a:pt x="4702" y="7556"/>
                  </a:lnTo>
                  <a:lnTo>
                    <a:pt x="4824" y="7159"/>
                  </a:lnTo>
                  <a:lnTo>
                    <a:pt x="2966" y="7159"/>
                  </a:lnTo>
                  <a:cubicBezTo>
                    <a:pt x="2759" y="7158"/>
                    <a:pt x="2575" y="7022"/>
                    <a:pt x="2514" y="6824"/>
                  </a:cubicBezTo>
                  <a:cubicBezTo>
                    <a:pt x="2350" y="6291"/>
                    <a:pt x="2083" y="5793"/>
                    <a:pt x="1720" y="5370"/>
                  </a:cubicBezTo>
                  <a:cubicBezTo>
                    <a:pt x="1228" y="4797"/>
                    <a:pt x="930" y="4051"/>
                    <a:pt x="935" y="3235"/>
                  </a:cubicBezTo>
                  <a:cubicBezTo>
                    <a:pt x="943" y="1602"/>
                    <a:pt x="2150" y="258"/>
                    <a:pt x="3720" y="34"/>
                  </a:cubicBezTo>
                  <a:cubicBezTo>
                    <a:pt x="3569" y="12"/>
                    <a:pt x="3413" y="0"/>
                    <a:pt x="3255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1;p55">
              <a:extLst>
                <a:ext uri="{FF2B5EF4-FFF2-40B4-BE49-F238E27FC236}">
                  <a16:creationId xmlns:a16="http://schemas.microsoft.com/office/drawing/2014/main" xmlns="" id="{EF1A1077-4E23-D291-E1DF-22325B5A0B9F}"/>
                </a:ext>
              </a:extLst>
            </p:cNvPr>
            <p:cNvSpPr/>
            <p:nvPr/>
          </p:nvSpPr>
          <p:spPr>
            <a:xfrm>
              <a:off x="3349405" y="2135571"/>
              <a:ext cx="11193" cy="210277"/>
            </a:xfrm>
            <a:custGeom>
              <a:avLst/>
              <a:gdLst/>
              <a:ahLst/>
              <a:cxnLst/>
              <a:rect l="l" t="t" r="r" b="b"/>
              <a:pathLst>
                <a:path w="295" h="5542" extrusionOk="0">
                  <a:moveTo>
                    <a:pt x="148" y="1"/>
                  </a:moveTo>
                  <a:cubicBezTo>
                    <a:pt x="137" y="1"/>
                    <a:pt x="126" y="2"/>
                    <a:pt x="115" y="4"/>
                  </a:cubicBezTo>
                  <a:cubicBezTo>
                    <a:pt x="47" y="19"/>
                    <a:pt x="1" y="83"/>
                    <a:pt x="1" y="153"/>
                  </a:cubicBezTo>
                  <a:lnTo>
                    <a:pt x="1" y="5394"/>
                  </a:lnTo>
                  <a:cubicBezTo>
                    <a:pt x="1" y="5476"/>
                    <a:pt x="67" y="5541"/>
                    <a:pt x="148" y="5541"/>
                  </a:cubicBezTo>
                  <a:cubicBezTo>
                    <a:pt x="229" y="5541"/>
                    <a:pt x="295" y="5476"/>
                    <a:pt x="295" y="5394"/>
                  </a:cubicBezTo>
                  <a:lnTo>
                    <a:pt x="295" y="150"/>
                  </a:lnTo>
                  <a:cubicBezTo>
                    <a:pt x="295" y="68"/>
                    <a:pt x="229" y="1"/>
                    <a:pt x="14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82;p55">
              <a:extLst>
                <a:ext uri="{FF2B5EF4-FFF2-40B4-BE49-F238E27FC236}">
                  <a16:creationId xmlns:a16="http://schemas.microsoft.com/office/drawing/2014/main" xmlns="" id="{492B777E-3A66-6727-6E81-532E65F7928F}"/>
                </a:ext>
              </a:extLst>
            </p:cNvPr>
            <p:cNvSpPr/>
            <p:nvPr/>
          </p:nvSpPr>
          <p:spPr>
            <a:xfrm>
              <a:off x="3272344" y="2042043"/>
              <a:ext cx="165543" cy="165505"/>
            </a:xfrm>
            <a:custGeom>
              <a:avLst/>
              <a:gdLst/>
              <a:ahLst/>
              <a:cxnLst/>
              <a:rect l="l" t="t" r="r" b="b"/>
              <a:pathLst>
                <a:path w="4363" h="4362" extrusionOk="0">
                  <a:moveTo>
                    <a:pt x="2182" y="0"/>
                  </a:moveTo>
                  <a:cubicBezTo>
                    <a:pt x="977" y="0"/>
                    <a:pt x="1" y="977"/>
                    <a:pt x="1" y="2181"/>
                  </a:cubicBezTo>
                  <a:cubicBezTo>
                    <a:pt x="1" y="3386"/>
                    <a:pt x="977" y="4361"/>
                    <a:pt x="2182" y="4361"/>
                  </a:cubicBezTo>
                  <a:cubicBezTo>
                    <a:pt x="3386" y="4361"/>
                    <a:pt x="4363" y="3386"/>
                    <a:pt x="4363" y="2181"/>
                  </a:cubicBezTo>
                  <a:cubicBezTo>
                    <a:pt x="4363" y="977"/>
                    <a:pt x="3386" y="0"/>
                    <a:pt x="2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3;p55">
              <a:extLst>
                <a:ext uri="{FF2B5EF4-FFF2-40B4-BE49-F238E27FC236}">
                  <a16:creationId xmlns:a16="http://schemas.microsoft.com/office/drawing/2014/main" xmlns="" id="{6B4C8BC3-3103-7ADD-5BA4-6F68D3E7E550}"/>
                </a:ext>
              </a:extLst>
            </p:cNvPr>
            <p:cNvSpPr/>
            <p:nvPr/>
          </p:nvSpPr>
          <p:spPr>
            <a:xfrm>
              <a:off x="3272344" y="2042043"/>
              <a:ext cx="106543" cy="165543"/>
            </a:xfrm>
            <a:custGeom>
              <a:avLst/>
              <a:gdLst/>
              <a:ahLst/>
              <a:cxnLst/>
              <a:rect l="l" t="t" r="r" b="b"/>
              <a:pathLst>
                <a:path w="2808" h="4363" extrusionOk="0">
                  <a:moveTo>
                    <a:pt x="2182" y="0"/>
                  </a:moveTo>
                  <a:cubicBezTo>
                    <a:pt x="977" y="0"/>
                    <a:pt x="1" y="977"/>
                    <a:pt x="1" y="2181"/>
                  </a:cubicBezTo>
                  <a:cubicBezTo>
                    <a:pt x="1" y="3386"/>
                    <a:pt x="977" y="4362"/>
                    <a:pt x="2182" y="4362"/>
                  </a:cubicBezTo>
                  <a:cubicBezTo>
                    <a:pt x="2400" y="4362"/>
                    <a:pt x="2610" y="4330"/>
                    <a:pt x="2807" y="4271"/>
                  </a:cubicBezTo>
                  <a:cubicBezTo>
                    <a:pt x="1908" y="4002"/>
                    <a:pt x="1252" y="3168"/>
                    <a:pt x="1252" y="2181"/>
                  </a:cubicBezTo>
                  <a:cubicBezTo>
                    <a:pt x="1252" y="1194"/>
                    <a:pt x="1908" y="360"/>
                    <a:pt x="2807" y="92"/>
                  </a:cubicBezTo>
                  <a:cubicBezTo>
                    <a:pt x="2610" y="32"/>
                    <a:pt x="2400" y="0"/>
                    <a:pt x="2182" y="0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84;p55">
              <a:extLst>
                <a:ext uri="{FF2B5EF4-FFF2-40B4-BE49-F238E27FC236}">
                  <a16:creationId xmlns:a16="http://schemas.microsoft.com/office/drawing/2014/main" xmlns="" id="{288FA2B1-2C62-9E67-8BF5-2B4D3CED8DB2}"/>
                </a:ext>
              </a:extLst>
            </p:cNvPr>
            <p:cNvSpPr/>
            <p:nvPr/>
          </p:nvSpPr>
          <p:spPr>
            <a:xfrm>
              <a:off x="3290101" y="2131436"/>
              <a:ext cx="130105" cy="59152"/>
            </a:xfrm>
            <a:custGeom>
              <a:avLst/>
              <a:gdLst/>
              <a:ahLst/>
              <a:cxnLst/>
              <a:rect l="l" t="t" r="r" b="b"/>
              <a:pathLst>
                <a:path w="3429" h="1559" extrusionOk="0">
                  <a:moveTo>
                    <a:pt x="164" y="1"/>
                  </a:moveTo>
                  <a:cubicBezTo>
                    <a:pt x="154" y="1"/>
                    <a:pt x="143" y="2"/>
                    <a:pt x="133" y="4"/>
                  </a:cubicBezTo>
                  <a:cubicBezTo>
                    <a:pt x="52" y="21"/>
                    <a:pt x="1" y="101"/>
                    <a:pt x="18" y="181"/>
                  </a:cubicBezTo>
                  <a:cubicBezTo>
                    <a:pt x="185" y="979"/>
                    <a:pt x="898" y="1559"/>
                    <a:pt x="1714" y="1559"/>
                  </a:cubicBezTo>
                  <a:cubicBezTo>
                    <a:pt x="2531" y="1559"/>
                    <a:pt x="3244" y="979"/>
                    <a:pt x="3411" y="181"/>
                  </a:cubicBezTo>
                  <a:cubicBezTo>
                    <a:pt x="3428" y="101"/>
                    <a:pt x="3377" y="21"/>
                    <a:pt x="3296" y="4"/>
                  </a:cubicBezTo>
                  <a:cubicBezTo>
                    <a:pt x="3285" y="2"/>
                    <a:pt x="3275" y="1"/>
                    <a:pt x="3265" y="1"/>
                  </a:cubicBezTo>
                  <a:cubicBezTo>
                    <a:pt x="3196" y="1"/>
                    <a:pt x="3134" y="49"/>
                    <a:pt x="3119" y="120"/>
                  </a:cubicBezTo>
                  <a:cubicBezTo>
                    <a:pt x="2980" y="781"/>
                    <a:pt x="2390" y="1260"/>
                    <a:pt x="1714" y="1260"/>
                  </a:cubicBezTo>
                  <a:cubicBezTo>
                    <a:pt x="1038" y="1260"/>
                    <a:pt x="447" y="781"/>
                    <a:pt x="310" y="120"/>
                  </a:cubicBezTo>
                  <a:cubicBezTo>
                    <a:pt x="295" y="49"/>
                    <a:pt x="232" y="1"/>
                    <a:pt x="16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85;p55">
              <a:extLst>
                <a:ext uri="{FF2B5EF4-FFF2-40B4-BE49-F238E27FC236}">
                  <a16:creationId xmlns:a16="http://schemas.microsoft.com/office/drawing/2014/main" xmlns="" id="{80ED3D12-C181-3138-6F57-EE8CA29B75D7}"/>
                </a:ext>
              </a:extLst>
            </p:cNvPr>
            <p:cNvSpPr/>
            <p:nvPr/>
          </p:nvSpPr>
          <p:spPr>
            <a:xfrm>
              <a:off x="3289076" y="2320162"/>
              <a:ext cx="132154" cy="32972"/>
            </a:xfrm>
            <a:custGeom>
              <a:avLst/>
              <a:gdLst/>
              <a:ahLst/>
              <a:cxnLst/>
              <a:rect l="l" t="t" r="r" b="b"/>
              <a:pathLst>
                <a:path w="3483" h="869" extrusionOk="0">
                  <a:moveTo>
                    <a:pt x="1334" y="1"/>
                  </a:moveTo>
                  <a:cubicBezTo>
                    <a:pt x="940" y="1"/>
                    <a:pt x="643" y="2"/>
                    <a:pt x="638" y="7"/>
                  </a:cubicBezTo>
                  <a:cubicBezTo>
                    <a:pt x="625" y="22"/>
                    <a:pt x="0" y="314"/>
                    <a:pt x="0" y="314"/>
                  </a:cubicBezTo>
                  <a:cubicBezTo>
                    <a:pt x="20" y="623"/>
                    <a:pt x="279" y="869"/>
                    <a:pt x="593" y="869"/>
                  </a:cubicBezTo>
                  <a:lnTo>
                    <a:pt x="2889" y="869"/>
                  </a:lnTo>
                  <a:cubicBezTo>
                    <a:pt x="3204" y="869"/>
                    <a:pt x="3462" y="623"/>
                    <a:pt x="3483" y="314"/>
                  </a:cubicBezTo>
                  <a:lnTo>
                    <a:pt x="3297" y="7"/>
                  </a:lnTo>
                  <a:cubicBezTo>
                    <a:pt x="3297" y="7"/>
                    <a:pt x="2122" y="1"/>
                    <a:pt x="133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86;p55">
              <a:extLst>
                <a:ext uri="{FF2B5EF4-FFF2-40B4-BE49-F238E27FC236}">
                  <a16:creationId xmlns:a16="http://schemas.microsoft.com/office/drawing/2014/main" xmlns="" id="{3569A5DA-7B2A-E679-F023-E1C62926E599}"/>
                </a:ext>
              </a:extLst>
            </p:cNvPr>
            <p:cNvSpPr/>
            <p:nvPr/>
          </p:nvSpPr>
          <p:spPr>
            <a:xfrm>
              <a:off x="3349405" y="2272809"/>
              <a:ext cx="11193" cy="44013"/>
            </a:xfrm>
            <a:custGeom>
              <a:avLst/>
              <a:gdLst/>
              <a:ahLst/>
              <a:cxnLst/>
              <a:rect l="l" t="t" r="r" b="b"/>
              <a:pathLst>
                <a:path w="295" h="1160" extrusionOk="0">
                  <a:moveTo>
                    <a:pt x="1" y="1"/>
                  </a:moveTo>
                  <a:lnTo>
                    <a:pt x="1" y="1159"/>
                  </a:lnTo>
                  <a:lnTo>
                    <a:pt x="295" y="1152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87;p55">
              <a:extLst>
                <a:ext uri="{FF2B5EF4-FFF2-40B4-BE49-F238E27FC236}">
                  <a16:creationId xmlns:a16="http://schemas.microsoft.com/office/drawing/2014/main" xmlns="" id="{51CDB28D-1A2E-6E04-16EF-831356F81DAF}"/>
                </a:ext>
              </a:extLst>
            </p:cNvPr>
            <p:cNvSpPr/>
            <p:nvPr/>
          </p:nvSpPr>
          <p:spPr>
            <a:xfrm>
              <a:off x="3289228" y="2288442"/>
              <a:ext cx="132305" cy="32706"/>
            </a:xfrm>
            <a:custGeom>
              <a:avLst/>
              <a:gdLst/>
              <a:ahLst/>
              <a:cxnLst/>
              <a:rect l="l" t="t" r="r" b="b"/>
              <a:pathLst>
                <a:path w="3487" h="862" extrusionOk="0">
                  <a:moveTo>
                    <a:pt x="158" y="1"/>
                  </a:moveTo>
                  <a:cubicBezTo>
                    <a:pt x="72" y="1"/>
                    <a:pt x="1" y="71"/>
                    <a:pt x="1" y="159"/>
                  </a:cubicBezTo>
                  <a:lnTo>
                    <a:pt x="1" y="618"/>
                  </a:lnTo>
                  <a:lnTo>
                    <a:pt x="315" y="862"/>
                  </a:lnTo>
                  <a:lnTo>
                    <a:pt x="3224" y="862"/>
                  </a:lnTo>
                  <a:lnTo>
                    <a:pt x="3487" y="618"/>
                  </a:lnTo>
                  <a:lnTo>
                    <a:pt x="3487" y="159"/>
                  </a:lnTo>
                  <a:cubicBezTo>
                    <a:pt x="3487" y="71"/>
                    <a:pt x="3417" y="1"/>
                    <a:pt x="332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88;p55">
              <a:extLst>
                <a:ext uri="{FF2B5EF4-FFF2-40B4-BE49-F238E27FC236}">
                  <a16:creationId xmlns:a16="http://schemas.microsoft.com/office/drawing/2014/main" xmlns="" id="{EB86BF5C-E50C-ED70-F3C1-74D31CDC7612}"/>
                </a:ext>
              </a:extLst>
            </p:cNvPr>
            <p:cNvSpPr/>
            <p:nvPr/>
          </p:nvSpPr>
          <p:spPr>
            <a:xfrm>
              <a:off x="3289076" y="2320275"/>
              <a:ext cx="49439" cy="32820"/>
            </a:xfrm>
            <a:custGeom>
              <a:avLst/>
              <a:gdLst/>
              <a:ahLst/>
              <a:cxnLst/>
              <a:rect l="l" t="t" r="r" b="b"/>
              <a:pathLst>
                <a:path w="1303" h="865" extrusionOk="0">
                  <a:moveTo>
                    <a:pt x="708" y="1"/>
                  </a:moveTo>
                  <a:cubicBezTo>
                    <a:pt x="665" y="2"/>
                    <a:pt x="640" y="3"/>
                    <a:pt x="639" y="4"/>
                  </a:cubicBezTo>
                  <a:cubicBezTo>
                    <a:pt x="625" y="19"/>
                    <a:pt x="0" y="311"/>
                    <a:pt x="0" y="311"/>
                  </a:cubicBezTo>
                  <a:cubicBezTo>
                    <a:pt x="20" y="620"/>
                    <a:pt x="279" y="865"/>
                    <a:pt x="594" y="865"/>
                  </a:cubicBezTo>
                  <a:lnTo>
                    <a:pt x="1299" y="865"/>
                  </a:lnTo>
                  <a:cubicBezTo>
                    <a:pt x="985" y="864"/>
                    <a:pt x="729" y="618"/>
                    <a:pt x="709" y="311"/>
                  </a:cubicBezTo>
                  <a:cubicBezTo>
                    <a:pt x="708" y="303"/>
                    <a:pt x="708" y="146"/>
                    <a:pt x="708" y="1"/>
                  </a:cubicBezTo>
                  <a:close/>
                  <a:moveTo>
                    <a:pt x="1299" y="865"/>
                  </a:moveTo>
                  <a:cubicBezTo>
                    <a:pt x="1299" y="865"/>
                    <a:pt x="1300" y="865"/>
                    <a:pt x="1301" y="865"/>
                  </a:cubicBezTo>
                  <a:cubicBezTo>
                    <a:pt x="1301" y="865"/>
                    <a:pt x="1302" y="865"/>
                    <a:pt x="1303" y="865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89;p55">
              <a:extLst>
                <a:ext uri="{FF2B5EF4-FFF2-40B4-BE49-F238E27FC236}">
                  <a16:creationId xmlns:a16="http://schemas.microsoft.com/office/drawing/2014/main" xmlns="" id="{0C81D0B9-2914-27DC-1772-0F45D723E1A5}"/>
                </a:ext>
              </a:extLst>
            </p:cNvPr>
            <p:cNvSpPr/>
            <p:nvPr/>
          </p:nvSpPr>
          <p:spPr>
            <a:xfrm>
              <a:off x="3289228" y="2288442"/>
              <a:ext cx="32744" cy="32744"/>
            </a:xfrm>
            <a:custGeom>
              <a:avLst/>
              <a:gdLst/>
              <a:ahLst/>
              <a:cxnLst/>
              <a:rect l="l" t="t" r="r" b="b"/>
              <a:pathLst>
                <a:path w="863" h="863" extrusionOk="0">
                  <a:moveTo>
                    <a:pt x="158" y="1"/>
                  </a:moveTo>
                  <a:cubicBezTo>
                    <a:pt x="71" y="1"/>
                    <a:pt x="1" y="71"/>
                    <a:pt x="1" y="159"/>
                  </a:cubicBezTo>
                  <a:lnTo>
                    <a:pt x="1" y="618"/>
                  </a:lnTo>
                  <a:lnTo>
                    <a:pt x="314" y="863"/>
                  </a:lnTo>
                  <a:lnTo>
                    <a:pt x="706" y="863"/>
                  </a:lnTo>
                  <a:cubicBezTo>
                    <a:pt x="706" y="736"/>
                    <a:pt x="706" y="618"/>
                    <a:pt x="706" y="618"/>
                  </a:cubicBezTo>
                  <a:lnTo>
                    <a:pt x="706" y="159"/>
                  </a:lnTo>
                  <a:cubicBezTo>
                    <a:pt x="706" y="71"/>
                    <a:pt x="776" y="1"/>
                    <a:pt x="862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0;p55">
              <a:extLst>
                <a:ext uri="{FF2B5EF4-FFF2-40B4-BE49-F238E27FC236}">
                  <a16:creationId xmlns:a16="http://schemas.microsoft.com/office/drawing/2014/main" xmlns="" id="{534739E3-9D56-C535-CA5B-92DC7ABAE479}"/>
                </a:ext>
              </a:extLst>
            </p:cNvPr>
            <p:cNvSpPr/>
            <p:nvPr/>
          </p:nvSpPr>
          <p:spPr>
            <a:xfrm>
              <a:off x="3289190" y="2311473"/>
              <a:ext cx="131888" cy="20868"/>
            </a:xfrm>
            <a:custGeom>
              <a:avLst/>
              <a:gdLst/>
              <a:ahLst/>
              <a:cxnLst/>
              <a:rect l="l" t="t" r="r" b="b"/>
              <a:pathLst>
                <a:path w="3476" h="550" extrusionOk="0">
                  <a:moveTo>
                    <a:pt x="1" y="0"/>
                  </a:moveTo>
                  <a:cubicBezTo>
                    <a:pt x="1" y="0"/>
                    <a:pt x="1" y="535"/>
                    <a:pt x="2" y="549"/>
                  </a:cubicBezTo>
                  <a:lnTo>
                    <a:pt x="3474" y="549"/>
                  </a:lnTo>
                  <a:cubicBezTo>
                    <a:pt x="3475" y="535"/>
                    <a:pt x="3475" y="0"/>
                    <a:pt x="3475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91;p55">
              <a:extLst>
                <a:ext uri="{FF2B5EF4-FFF2-40B4-BE49-F238E27FC236}">
                  <a16:creationId xmlns:a16="http://schemas.microsoft.com/office/drawing/2014/main" xmlns="" id="{D4C5D138-8713-69D5-2100-E432CBF44B5D}"/>
                </a:ext>
              </a:extLst>
            </p:cNvPr>
            <p:cNvSpPr/>
            <p:nvPr/>
          </p:nvSpPr>
          <p:spPr>
            <a:xfrm>
              <a:off x="3185531" y="2089054"/>
              <a:ext cx="66627" cy="163494"/>
            </a:xfrm>
            <a:custGeom>
              <a:avLst/>
              <a:gdLst/>
              <a:ahLst/>
              <a:cxnLst/>
              <a:rect l="l" t="t" r="r" b="b"/>
              <a:pathLst>
                <a:path w="1756" h="4309" extrusionOk="0">
                  <a:moveTo>
                    <a:pt x="223" y="0"/>
                  </a:moveTo>
                  <a:cubicBezTo>
                    <a:pt x="152" y="0"/>
                    <a:pt x="90" y="51"/>
                    <a:pt x="76" y="122"/>
                  </a:cubicBezTo>
                  <a:cubicBezTo>
                    <a:pt x="27" y="392"/>
                    <a:pt x="1" y="668"/>
                    <a:pt x="1" y="942"/>
                  </a:cubicBezTo>
                  <a:cubicBezTo>
                    <a:pt x="1" y="2211"/>
                    <a:pt x="543" y="3424"/>
                    <a:pt x="1489" y="4271"/>
                  </a:cubicBezTo>
                  <a:cubicBezTo>
                    <a:pt x="1517" y="4297"/>
                    <a:pt x="1553" y="4309"/>
                    <a:pt x="1589" y="4309"/>
                  </a:cubicBezTo>
                  <a:cubicBezTo>
                    <a:pt x="1630" y="4309"/>
                    <a:pt x="1670" y="4292"/>
                    <a:pt x="1699" y="4260"/>
                  </a:cubicBezTo>
                  <a:cubicBezTo>
                    <a:pt x="1755" y="4199"/>
                    <a:pt x="1750" y="4104"/>
                    <a:pt x="1688" y="4049"/>
                  </a:cubicBezTo>
                  <a:cubicBezTo>
                    <a:pt x="806" y="3259"/>
                    <a:pt x="299" y="2126"/>
                    <a:pt x="299" y="942"/>
                  </a:cubicBezTo>
                  <a:cubicBezTo>
                    <a:pt x="299" y="686"/>
                    <a:pt x="323" y="428"/>
                    <a:pt x="370" y="177"/>
                  </a:cubicBezTo>
                  <a:cubicBezTo>
                    <a:pt x="384" y="96"/>
                    <a:pt x="331" y="18"/>
                    <a:pt x="250" y="3"/>
                  </a:cubicBezTo>
                  <a:cubicBezTo>
                    <a:pt x="241" y="1"/>
                    <a:pt x="232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2;p55">
              <a:extLst>
                <a:ext uri="{FF2B5EF4-FFF2-40B4-BE49-F238E27FC236}">
                  <a16:creationId xmlns:a16="http://schemas.microsoft.com/office/drawing/2014/main" xmlns="" id="{60F6A743-9596-7C03-5CBA-63A546CA0871}"/>
                </a:ext>
              </a:extLst>
            </p:cNvPr>
            <p:cNvSpPr/>
            <p:nvPr/>
          </p:nvSpPr>
          <p:spPr>
            <a:xfrm>
              <a:off x="3458148" y="2089054"/>
              <a:ext cx="66589" cy="163494"/>
            </a:xfrm>
            <a:custGeom>
              <a:avLst/>
              <a:gdLst/>
              <a:ahLst/>
              <a:cxnLst/>
              <a:rect l="l" t="t" r="r" b="b"/>
              <a:pathLst>
                <a:path w="1755" h="4309" extrusionOk="0">
                  <a:moveTo>
                    <a:pt x="1532" y="0"/>
                  </a:moveTo>
                  <a:cubicBezTo>
                    <a:pt x="1523" y="0"/>
                    <a:pt x="1514" y="1"/>
                    <a:pt x="1505" y="3"/>
                  </a:cubicBezTo>
                  <a:cubicBezTo>
                    <a:pt x="1424" y="18"/>
                    <a:pt x="1370" y="96"/>
                    <a:pt x="1386" y="177"/>
                  </a:cubicBezTo>
                  <a:cubicBezTo>
                    <a:pt x="1432" y="428"/>
                    <a:pt x="1456" y="686"/>
                    <a:pt x="1456" y="942"/>
                  </a:cubicBezTo>
                  <a:cubicBezTo>
                    <a:pt x="1456" y="2126"/>
                    <a:pt x="950" y="3259"/>
                    <a:pt x="67" y="4049"/>
                  </a:cubicBezTo>
                  <a:cubicBezTo>
                    <a:pt x="6" y="4104"/>
                    <a:pt x="1" y="4199"/>
                    <a:pt x="56" y="4260"/>
                  </a:cubicBezTo>
                  <a:cubicBezTo>
                    <a:pt x="85" y="4293"/>
                    <a:pt x="126" y="4309"/>
                    <a:pt x="167" y="4309"/>
                  </a:cubicBezTo>
                  <a:cubicBezTo>
                    <a:pt x="202" y="4309"/>
                    <a:pt x="237" y="4296"/>
                    <a:pt x="266" y="4271"/>
                  </a:cubicBezTo>
                  <a:cubicBezTo>
                    <a:pt x="1212" y="3424"/>
                    <a:pt x="1754" y="2211"/>
                    <a:pt x="1754" y="942"/>
                  </a:cubicBezTo>
                  <a:cubicBezTo>
                    <a:pt x="1754" y="668"/>
                    <a:pt x="1729" y="392"/>
                    <a:pt x="1678" y="122"/>
                  </a:cubicBezTo>
                  <a:cubicBezTo>
                    <a:pt x="1665" y="51"/>
                    <a:pt x="1602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3;p55">
              <a:extLst>
                <a:ext uri="{FF2B5EF4-FFF2-40B4-BE49-F238E27FC236}">
                  <a16:creationId xmlns:a16="http://schemas.microsoft.com/office/drawing/2014/main" xmlns="" id="{70791E4E-87A8-EE17-0F98-582589C9B39E}"/>
                </a:ext>
              </a:extLst>
            </p:cNvPr>
            <p:cNvSpPr/>
            <p:nvPr/>
          </p:nvSpPr>
          <p:spPr>
            <a:xfrm>
              <a:off x="3316737" y="2089206"/>
              <a:ext cx="11193" cy="22424"/>
            </a:xfrm>
            <a:custGeom>
              <a:avLst/>
              <a:gdLst/>
              <a:ahLst/>
              <a:cxnLst/>
              <a:rect l="l" t="t" r="r" b="b"/>
              <a:pathLst>
                <a:path w="295" h="591" extrusionOk="0">
                  <a:moveTo>
                    <a:pt x="148" y="1"/>
                  </a:moveTo>
                  <a:cubicBezTo>
                    <a:pt x="146" y="1"/>
                    <a:pt x="145" y="1"/>
                    <a:pt x="144" y="1"/>
                  </a:cubicBezTo>
                  <a:cubicBezTo>
                    <a:pt x="63" y="3"/>
                    <a:pt x="1" y="74"/>
                    <a:pt x="1" y="155"/>
                  </a:cubicBezTo>
                  <a:lnTo>
                    <a:pt x="1" y="437"/>
                  </a:lnTo>
                  <a:cubicBezTo>
                    <a:pt x="1" y="518"/>
                    <a:pt x="63" y="588"/>
                    <a:pt x="144" y="590"/>
                  </a:cubicBezTo>
                  <a:cubicBezTo>
                    <a:pt x="145" y="590"/>
                    <a:pt x="146" y="590"/>
                    <a:pt x="148" y="590"/>
                  </a:cubicBezTo>
                  <a:cubicBezTo>
                    <a:pt x="228" y="590"/>
                    <a:pt x="294" y="525"/>
                    <a:pt x="294" y="444"/>
                  </a:cubicBezTo>
                  <a:lnTo>
                    <a:pt x="294" y="148"/>
                  </a:lnTo>
                  <a:cubicBezTo>
                    <a:pt x="294" y="67"/>
                    <a:pt x="229" y="1"/>
                    <a:pt x="14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94;p55">
              <a:extLst>
                <a:ext uri="{FF2B5EF4-FFF2-40B4-BE49-F238E27FC236}">
                  <a16:creationId xmlns:a16="http://schemas.microsoft.com/office/drawing/2014/main" xmlns="" id="{B86C6179-160F-B76C-62C5-74A594175F9B}"/>
                </a:ext>
              </a:extLst>
            </p:cNvPr>
            <p:cNvSpPr/>
            <p:nvPr/>
          </p:nvSpPr>
          <p:spPr>
            <a:xfrm>
              <a:off x="3382870" y="2089206"/>
              <a:ext cx="11155" cy="22424"/>
            </a:xfrm>
            <a:custGeom>
              <a:avLst/>
              <a:gdLst/>
              <a:ahLst/>
              <a:cxnLst/>
              <a:rect l="l" t="t" r="r" b="b"/>
              <a:pathLst>
                <a:path w="294" h="591" extrusionOk="0">
                  <a:moveTo>
                    <a:pt x="147" y="1"/>
                  </a:moveTo>
                  <a:cubicBezTo>
                    <a:pt x="146" y="1"/>
                    <a:pt x="145" y="1"/>
                    <a:pt x="143" y="1"/>
                  </a:cubicBezTo>
                  <a:cubicBezTo>
                    <a:pt x="62" y="3"/>
                    <a:pt x="0" y="74"/>
                    <a:pt x="0" y="155"/>
                  </a:cubicBezTo>
                  <a:lnTo>
                    <a:pt x="0" y="437"/>
                  </a:lnTo>
                  <a:cubicBezTo>
                    <a:pt x="0" y="518"/>
                    <a:pt x="62" y="588"/>
                    <a:pt x="143" y="590"/>
                  </a:cubicBezTo>
                  <a:cubicBezTo>
                    <a:pt x="145" y="590"/>
                    <a:pt x="146" y="590"/>
                    <a:pt x="147" y="590"/>
                  </a:cubicBezTo>
                  <a:cubicBezTo>
                    <a:pt x="229" y="590"/>
                    <a:pt x="294" y="525"/>
                    <a:pt x="294" y="444"/>
                  </a:cubicBezTo>
                  <a:lnTo>
                    <a:pt x="294" y="148"/>
                  </a:lnTo>
                  <a:cubicBezTo>
                    <a:pt x="294" y="67"/>
                    <a:pt x="228" y="1"/>
                    <a:pt x="14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95;p55">
              <a:extLst>
                <a:ext uri="{FF2B5EF4-FFF2-40B4-BE49-F238E27FC236}">
                  <a16:creationId xmlns:a16="http://schemas.microsoft.com/office/drawing/2014/main" xmlns="" id="{0E1E5BA7-6297-CD39-1184-9D467D7C9C48}"/>
                </a:ext>
              </a:extLst>
            </p:cNvPr>
            <p:cNvSpPr/>
            <p:nvPr/>
          </p:nvSpPr>
          <p:spPr>
            <a:xfrm>
              <a:off x="3455986" y="1995791"/>
              <a:ext cx="20147" cy="23259"/>
            </a:xfrm>
            <a:custGeom>
              <a:avLst/>
              <a:gdLst/>
              <a:ahLst/>
              <a:cxnLst/>
              <a:rect l="l" t="t" r="r" b="b"/>
              <a:pathLst>
                <a:path w="531" h="613" extrusionOk="0">
                  <a:moveTo>
                    <a:pt x="360" y="0"/>
                  </a:moveTo>
                  <a:cubicBezTo>
                    <a:pt x="310" y="0"/>
                    <a:pt x="261" y="26"/>
                    <a:pt x="233" y="72"/>
                  </a:cubicBezTo>
                  <a:lnTo>
                    <a:pt x="42" y="386"/>
                  </a:lnTo>
                  <a:cubicBezTo>
                    <a:pt x="0" y="456"/>
                    <a:pt x="22" y="548"/>
                    <a:pt x="93" y="591"/>
                  </a:cubicBezTo>
                  <a:cubicBezTo>
                    <a:pt x="117" y="606"/>
                    <a:pt x="143" y="613"/>
                    <a:pt x="169" y="613"/>
                  </a:cubicBezTo>
                  <a:cubicBezTo>
                    <a:pt x="220" y="613"/>
                    <a:pt x="269" y="587"/>
                    <a:pt x="298" y="540"/>
                  </a:cubicBezTo>
                  <a:lnTo>
                    <a:pt x="488" y="227"/>
                  </a:lnTo>
                  <a:cubicBezTo>
                    <a:pt x="531" y="157"/>
                    <a:pt x="508" y="64"/>
                    <a:pt x="437" y="22"/>
                  </a:cubicBezTo>
                  <a:cubicBezTo>
                    <a:pt x="413" y="7"/>
                    <a:pt x="386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96;p55">
              <a:extLst>
                <a:ext uri="{FF2B5EF4-FFF2-40B4-BE49-F238E27FC236}">
                  <a16:creationId xmlns:a16="http://schemas.microsoft.com/office/drawing/2014/main" xmlns="" id="{A610D2E5-C18D-5CAF-0C6A-591B484B8EBC}"/>
                </a:ext>
              </a:extLst>
            </p:cNvPr>
            <p:cNvSpPr/>
            <p:nvPr/>
          </p:nvSpPr>
          <p:spPr>
            <a:xfrm>
              <a:off x="3480231" y="2027094"/>
              <a:ext cx="26218" cy="19351"/>
            </a:xfrm>
            <a:custGeom>
              <a:avLst/>
              <a:gdLst/>
              <a:ahLst/>
              <a:cxnLst/>
              <a:rect l="l" t="t" r="r" b="b"/>
              <a:pathLst>
                <a:path w="691" h="510" extrusionOk="0">
                  <a:moveTo>
                    <a:pt x="520" y="0"/>
                  </a:moveTo>
                  <a:cubicBezTo>
                    <a:pt x="494" y="0"/>
                    <a:pt x="467" y="7"/>
                    <a:pt x="443" y="22"/>
                  </a:cubicBezTo>
                  <a:lnTo>
                    <a:pt x="94" y="234"/>
                  </a:lnTo>
                  <a:cubicBezTo>
                    <a:pt x="23" y="277"/>
                    <a:pt x="0" y="368"/>
                    <a:pt x="43" y="439"/>
                  </a:cubicBezTo>
                  <a:cubicBezTo>
                    <a:pt x="72" y="485"/>
                    <a:pt x="120" y="510"/>
                    <a:pt x="170" y="510"/>
                  </a:cubicBezTo>
                  <a:cubicBezTo>
                    <a:pt x="197" y="510"/>
                    <a:pt x="224" y="503"/>
                    <a:pt x="248" y="488"/>
                  </a:cubicBezTo>
                  <a:lnTo>
                    <a:pt x="597" y="277"/>
                  </a:lnTo>
                  <a:cubicBezTo>
                    <a:pt x="668" y="234"/>
                    <a:pt x="691" y="142"/>
                    <a:pt x="648" y="72"/>
                  </a:cubicBezTo>
                  <a:cubicBezTo>
                    <a:pt x="619" y="26"/>
                    <a:pt x="571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97;p55">
              <a:extLst>
                <a:ext uri="{FF2B5EF4-FFF2-40B4-BE49-F238E27FC236}">
                  <a16:creationId xmlns:a16="http://schemas.microsoft.com/office/drawing/2014/main" xmlns="" id="{19EECFDE-91E7-E600-C9C8-03072C9036CE}"/>
                </a:ext>
              </a:extLst>
            </p:cNvPr>
            <p:cNvSpPr/>
            <p:nvPr/>
          </p:nvSpPr>
          <p:spPr>
            <a:xfrm>
              <a:off x="3234174" y="1995791"/>
              <a:ext cx="20147" cy="23259"/>
            </a:xfrm>
            <a:custGeom>
              <a:avLst/>
              <a:gdLst/>
              <a:ahLst/>
              <a:cxnLst/>
              <a:rect l="l" t="t" r="r" b="b"/>
              <a:pathLst>
                <a:path w="531" h="613" extrusionOk="0">
                  <a:moveTo>
                    <a:pt x="170" y="0"/>
                  </a:moveTo>
                  <a:cubicBezTo>
                    <a:pt x="143" y="0"/>
                    <a:pt x="117" y="7"/>
                    <a:pt x="93" y="22"/>
                  </a:cubicBezTo>
                  <a:cubicBezTo>
                    <a:pt x="22" y="64"/>
                    <a:pt x="0" y="157"/>
                    <a:pt x="43" y="227"/>
                  </a:cubicBezTo>
                  <a:lnTo>
                    <a:pt x="233" y="540"/>
                  </a:lnTo>
                  <a:cubicBezTo>
                    <a:pt x="261" y="587"/>
                    <a:pt x="310" y="613"/>
                    <a:pt x="361" y="613"/>
                  </a:cubicBezTo>
                  <a:cubicBezTo>
                    <a:pt x="387" y="613"/>
                    <a:pt x="414" y="606"/>
                    <a:pt x="438" y="591"/>
                  </a:cubicBezTo>
                  <a:cubicBezTo>
                    <a:pt x="508" y="548"/>
                    <a:pt x="531" y="456"/>
                    <a:pt x="488" y="386"/>
                  </a:cubicBezTo>
                  <a:lnTo>
                    <a:pt x="297" y="72"/>
                  </a:lnTo>
                  <a:cubicBezTo>
                    <a:pt x="269" y="26"/>
                    <a:pt x="22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98;p55">
              <a:extLst>
                <a:ext uri="{FF2B5EF4-FFF2-40B4-BE49-F238E27FC236}">
                  <a16:creationId xmlns:a16="http://schemas.microsoft.com/office/drawing/2014/main" xmlns="" id="{D733B9F9-B5C7-C8BB-D802-48285AA26D4E}"/>
                </a:ext>
              </a:extLst>
            </p:cNvPr>
            <p:cNvSpPr/>
            <p:nvPr/>
          </p:nvSpPr>
          <p:spPr>
            <a:xfrm>
              <a:off x="3203858" y="2027094"/>
              <a:ext cx="26180" cy="19351"/>
            </a:xfrm>
            <a:custGeom>
              <a:avLst/>
              <a:gdLst/>
              <a:ahLst/>
              <a:cxnLst/>
              <a:rect l="l" t="t" r="r" b="b"/>
              <a:pathLst>
                <a:path w="690" h="510" extrusionOk="0">
                  <a:moveTo>
                    <a:pt x="170" y="0"/>
                  </a:moveTo>
                  <a:cubicBezTo>
                    <a:pt x="120" y="0"/>
                    <a:pt x="71" y="26"/>
                    <a:pt x="43" y="72"/>
                  </a:cubicBezTo>
                  <a:cubicBezTo>
                    <a:pt x="0" y="142"/>
                    <a:pt x="23" y="235"/>
                    <a:pt x="94" y="277"/>
                  </a:cubicBezTo>
                  <a:lnTo>
                    <a:pt x="443" y="488"/>
                  </a:lnTo>
                  <a:cubicBezTo>
                    <a:pt x="467" y="503"/>
                    <a:pt x="493" y="510"/>
                    <a:pt x="519" y="510"/>
                  </a:cubicBezTo>
                  <a:cubicBezTo>
                    <a:pt x="570" y="510"/>
                    <a:pt x="619" y="485"/>
                    <a:pt x="648" y="439"/>
                  </a:cubicBezTo>
                  <a:cubicBezTo>
                    <a:pt x="690" y="368"/>
                    <a:pt x="668" y="277"/>
                    <a:pt x="597" y="234"/>
                  </a:cubicBezTo>
                  <a:lnTo>
                    <a:pt x="248" y="22"/>
                  </a:lnTo>
                  <a:cubicBezTo>
                    <a:pt x="224" y="7"/>
                    <a:pt x="19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99;p55">
              <a:extLst>
                <a:ext uri="{FF2B5EF4-FFF2-40B4-BE49-F238E27FC236}">
                  <a16:creationId xmlns:a16="http://schemas.microsoft.com/office/drawing/2014/main" xmlns="" id="{B581D2C4-9490-439C-7EDD-4C55762C0E84}"/>
                </a:ext>
              </a:extLst>
            </p:cNvPr>
            <p:cNvSpPr/>
            <p:nvPr/>
          </p:nvSpPr>
          <p:spPr>
            <a:xfrm>
              <a:off x="3289039" y="2311473"/>
              <a:ext cx="26901" cy="20868"/>
            </a:xfrm>
            <a:custGeom>
              <a:avLst/>
              <a:gdLst/>
              <a:ahLst/>
              <a:cxnLst/>
              <a:rect l="l" t="t" r="r" b="b"/>
              <a:pathLst>
                <a:path w="709" h="550" extrusionOk="0">
                  <a:moveTo>
                    <a:pt x="0" y="0"/>
                  </a:moveTo>
                  <a:cubicBezTo>
                    <a:pt x="0" y="0"/>
                    <a:pt x="1" y="535"/>
                    <a:pt x="2" y="549"/>
                  </a:cubicBezTo>
                  <a:lnTo>
                    <a:pt x="709" y="549"/>
                  </a:lnTo>
                  <a:cubicBezTo>
                    <a:pt x="708" y="535"/>
                    <a:pt x="708" y="0"/>
                    <a:pt x="708" y="0"/>
                  </a:cubicBezTo>
                  <a:close/>
                </a:path>
              </a:pathLst>
            </a:custGeom>
            <a:solidFill>
              <a:srgbClr val="000000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576;p55">
            <a:extLst>
              <a:ext uri="{FF2B5EF4-FFF2-40B4-BE49-F238E27FC236}">
                <a16:creationId xmlns:a16="http://schemas.microsoft.com/office/drawing/2014/main" xmlns="" id="{BFEF1592-E2C8-3B53-0D6C-388C2306AC02}"/>
              </a:ext>
            </a:extLst>
          </p:cNvPr>
          <p:cNvGrpSpPr/>
          <p:nvPr/>
        </p:nvGrpSpPr>
        <p:grpSpPr>
          <a:xfrm>
            <a:off x="294144" y="2776726"/>
            <a:ext cx="527840" cy="591902"/>
            <a:chOff x="3185531" y="1995791"/>
            <a:chExt cx="339206" cy="380374"/>
          </a:xfrm>
        </p:grpSpPr>
        <p:sp>
          <p:nvSpPr>
            <p:cNvPr id="58" name="Google Shape;2577;p55">
              <a:extLst>
                <a:ext uri="{FF2B5EF4-FFF2-40B4-BE49-F238E27FC236}">
                  <a16:creationId xmlns:a16="http://schemas.microsoft.com/office/drawing/2014/main" xmlns="" id="{288AE17B-DF78-A6A8-4BCC-675EDF0C33F9}"/>
                </a:ext>
              </a:extLst>
            </p:cNvPr>
            <p:cNvSpPr/>
            <p:nvPr/>
          </p:nvSpPr>
          <p:spPr>
            <a:xfrm>
              <a:off x="3319696" y="2339702"/>
              <a:ext cx="70611" cy="36463"/>
            </a:xfrm>
            <a:custGeom>
              <a:avLst/>
              <a:gdLst/>
              <a:ahLst/>
              <a:cxnLst/>
              <a:rect l="l" t="t" r="r" b="b"/>
              <a:pathLst>
                <a:path w="1861" h="961" extrusionOk="0">
                  <a:moveTo>
                    <a:pt x="1" y="1"/>
                  </a:moveTo>
                  <a:lnTo>
                    <a:pt x="1" y="361"/>
                  </a:lnTo>
                  <a:cubicBezTo>
                    <a:pt x="1" y="692"/>
                    <a:pt x="270" y="960"/>
                    <a:pt x="601" y="960"/>
                  </a:cubicBezTo>
                  <a:lnTo>
                    <a:pt x="1262" y="960"/>
                  </a:lnTo>
                  <a:cubicBezTo>
                    <a:pt x="1593" y="960"/>
                    <a:pt x="1861" y="692"/>
                    <a:pt x="1861" y="361"/>
                  </a:cubicBezTo>
                  <a:lnTo>
                    <a:pt x="186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78;p55">
              <a:extLst>
                <a:ext uri="{FF2B5EF4-FFF2-40B4-BE49-F238E27FC236}">
                  <a16:creationId xmlns:a16="http://schemas.microsoft.com/office/drawing/2014/main" xmlns="" id="{3E8BB02A-7437-E823-F5B8-4A4B9D70CD4D}"/>
                </a:ext>
              </a:extLst>
            </p:cNvPr>
            <p:cNvSpPr/>
            <p:nvPr/>
          </p:nvSpPr>
          <p:spPr>
            <a:xfrm>
              <a:off x="3231973" y="2001445"/>
              <a:ext cx="246892" cy="316706"/>
            </a:xfrm>
            <a:custGeom>
              <a:avLst/>
              <a:gdLst/>
              <a:ahLst/>
              <a:cxnLst/>
              <a:rect l="l" t="t" r="r" b="b"/>
              <a:pathLst>
                <a:path w="6507" h="8347" extrusionOk="0">
                  <a:moveTo>
                    <a:pt x="3255" y="0"/>
                  </a:moveTo>
                  <a:cubicBezTo>
                    <a:pt x="1464" y="0"/>
                    <a:pt x="13" y="1443"/>
                    <a:pt x="4" y="3235"/>
                  </a:cubicBezTo>
                  <a:cubicBezTo>
                    <a:pt x="0" y="4044"/>
                    <a:pt x="292" y="4784"/>
                    <a:pt x="777" y="5355"/>
                  </a:cubicBezTo>
                  <a:cubicBezTo>
                    <a:pt x="1135" y="5777"/>
                    <a:pt x="1411" y="6263"/>
                    <a:pt x="1574" y="6791"/>
                  </a:cubicBezTo>
                  <a:lnTo>
                    <a:pt x="1809" y="7555"/>
                  </a:lnTo>
                  <a:lnTo>
                    <a:pt x="1782" y="8347"/>
                  </a:lnTo>
                  <a:lnTo>
                    <a:pt x="1782" y="8347"/>
                  </a:lnTo>
                  <a:lnTo>
                    <a:pt x="4702" y="8279"/>
                  </a:lnTo>
                  <a:lnTo>
                    <a:pt x="4702" y="7555"/>
                  </a:lnTo>
                  <a:lnTo>
                    <a:pt x="4926" y="6827"/>
                  </a:lnTo>
                  <a:cubicBezTo>
                    <a:pt x="5091" y="6290"/>
                    <a:pt x="5361" y="5791"/>
                    <a:pt x="5726" y="5363"/>
                  </a:cubicBezTo>
                  <a:cubicBezTo>
                    <a:pt x="6212" y="4795"/>
                    <a:pt x="6506" y="4058"/>
                    <a:pt x="6506" y="3251"/>
                  </a:cubicBezTo>
                  <a:cubicBezTo>
                    <a:pt x="6506" y="1456"/>
                    <a:pt x="5051" y="0"/>
                    <a:pt x="3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79;p55">
              <a:extLst>
                <a:ext uri="{FF2B5EF4-FFF2-40B4-BE49-F238E27FC236}">
                  <a16:creationId xmlns:a16="http://schemas.microsoft.com/office/drawing/2014/main" xmlns="" id="{E2A4CBEB-7907-1AD8-C424-D2B706A2BB07}"/>
                </a:ext>
              </a:extLst>
            </p:cNvPr>
            <p:cNvSpPr/>
            <p:nvPr/>
          </p:nvSpPr>
          <p:spPr>
            <a:xfrm>
              <a:off x="3289228" y="2288442"/>
              <a:ext cx="132305" cy="65413"/>
            </a:xfrm>
            <a:custGeom>
              <a:avLst/>
              <a:gdLst/>
              <a:ahLst/>
              <a:cxnLst/>
              <a:rect l="l" t="t" r="r" b="b"/>
              <a:pathLst>
                <a:path w="3487" h="1724" extrusionOk="0">
                  <a:moveTo>
                    <a:pt x="158" y="1"/>
                  </a:moveTo>
                  <a:cubicBezTo>
                    <a:pt x="72" y="1"/>
                    <a:pt x="1" y="71"/>
                    <a:pt x="1" y="159"/>
                  </a:cubicBezTo>
                  <a:lnTo>
                    <a:pt x="1" y="1129"/>
                  </a:lnTo>
                  <a:cubicBezTo>
                    <a:pt x="1" y="1458"/>
                    <a:pt x="268" y="1724"/>
                    <a:pt x="595" y="1724"/>
                  </a:cubicBezTo>
                  <a:lnTo>
                    <a:pt x="2892" y="1724"/>
                  </a:lnTo>
                  <a:cubicBezTo>
                    <a:pt x="3220" y="1724"/>
                    <a:pt x="3487" y="1458"/>
                    <a:pt x="3487" y="1129"/>
                  </a:cubicBezTo>
                  <a:lnTo>
                    <a:pt x="3487" y="159"/>
                  </a:lnTo>
                  <a:cubicBezTo>
                    <a:pt x="3487" y="71"/>
                    <a:pt x="3417" y="1"/>
                    <a:pt x="3329" y="1"/>
                  </a:cubicBezTo>
                  <a:close/>
                </a:path>
              </a:pathLst>
            </a:custGeom>
            <a:solidFill>
              <a:srgbClr val="F3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80;p55">
              <a:extLst>
                <a:ext uri="{FF2B5EF4-FFF2-40B4-BE49-F238E27FC236}">
                  <a16:creationId xmlns:a16="http://schemas.microsoft.com/office/drawing/2014/main" xmlns="" id="{CA495385-A319-CE6C-0CFD-964E55CDC7FC}"/>
                </a:ext>
              </a:extLst>
            </p:cNvPr>
            <p:cNvSpPr/>
            <p:nvPr/>
          </p:nvSpPr>
          <p:spPr>
            <a:xfrm>
              <a:off x="3231973" y="2001255"/>
              <a:ext cx="183035" cy="316744"/>
            </a:xfrm>
            <a:custGeom>
              <a:avLst/>
              <a:gdLst/>
              <a:ahLst/>
              <a:cxnLst/>
              <a:rect l="l" t="t" r="r" b="b"/>
              <a:pathLst>
                <a:path w="4824" h="8348" extrusionOk="0">
                  <a:moveTo>
                    <a:pt x="3255" y="0"/>
                  </a:moveTo>
                  <a:cubicBezTo>
                    <a:pt x="1464" y="0"/>
                    <a:pt x="13" y="1444"/>
                    <a:pt x="4" y="3235"/>
                  </a:cubicBezTo>
                  <a:cubicBezTo>
                    <a:pt x="0" y="4051"/>
                    <a:pt x="298" y="4797"/>
                    <a:pt x="790" y="5370"/>
                  </a:cubicBezTo>
                  <a:cubicBezTo>
                    <a:pt x="1154" y="5793"/>
                    <a:pt x="1420" y="6291"/>
                    <a:pt x="1584" y="6824"/>
                  </a:cubicBezTo>
                  <a:lnTo>
                    <a:pt x="1809" y="7556"/>
                  </a:lnTo>
                  <a:lnTo>
                    <a:pt x="1782" y="8348"/>
                  </a:lnTo>
                  <a:lnTo>
                    <a:pt x="2397" y="8333"/>
                  </a:lnTo>
                  <a:lnTo>
                    <a:pt x="4702" y="8279"/>
                  </a:lnTo>
                  <a:lnTo>
                    <a:pt x="4702" y="7556"/>
                  </a:lnTo>
                  <a:lnTo>
                    <a:pt x="4824" y="7159"/>
                  </a:lnTo>
                  <a:lnTo>
                    <a:pt x="2966" y="7159"/>
                  </a:lnTo>
                  <a:cubicBezTo>
                    <a:pt x="2759" y="7158"/>
                    <a:pt x="2575" y="7022"/>
                    <a:pt x="2514" y="6824"/>
                  </a:cubicBezTo>
                  <a:cubicBezTo>
                    <a:pt x="2350" y="6291"/>
                    <a:pt x="2083" y="5793"/>
                    <a:pt x="1720" y="5370"/>
                  </a:cubicBezTo>
                  <a:cubicBezTo>
                    <a:pt x="1228" y="4797"/>
                    <a:pt x="930" y="4051"/>
                    <a:pt x="935" y="3235"/>
                  </a:cubicBezTo>
                  <a:cubicBezTo>
                    <a:pt x="943" y="1602"/>
                    <a:pt x="2150" y="258"/>
                    <a:pt x="3720" y="34"/>
                  </a:cubicBezTo>
                  <a:cubicBezTo>
                    <a:pt x="3569" y="12"/>
                    <a:pt x="3413" y="0"/>
                    <a:pt x="3255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81;p55">
              <a:extLst>
                <a:ext uri="{FF2B5EF4-FFF2-40B4-BE49-F238E27FC236}">
                  <a16:creationId xmlns:a16="http://schemas.microsoft.com/office/drawing/2014/main" xmlns="" id="{6E80159C-0853-04DF-A781-CE9A1543AD7A}"/>
                </a:ext>
              </a:extLst>
            </p:cNvPr>
            <p:cNvSpPr/>
            <p:nvPr/>
          </p:nvSpPr>
          <p:spPr>
            <a:xfrm>
              <a:off x="3349405" y="2135571"/>
              <a:ext cx="11193" cy="210277"/>
            </a:xfrm>
            <a:custGeom>
              <a:avLst/>
              <a:gdLst/>
              <a:ahLst/>
              <a:cxnLst/>
              <a:rect l="l" t="t" r="r" b="b"/>
              <a:pathLst>
                <a:path w="295" h="5542" extrusionOk="0">
                  <a:moveTo>
                    <a:pt x="148" y="1"/>
                  </a:moveTo>
                  <a:cubicBezTo>
                    <a:pt x="137" y="1"/>
                    <a:pt x="126" y="2"/>
                    <a:pt x="115" y="4"/>
                  </a:cubicBezTo>
                  <a:cubicBezTo>
                    <a:pt x="47" y="19"/>
                    <a:pt x="1" y="83"/>
                    <a:pt x="1" y="153"/>
                  </a:cubicBezTo>
                  <a:lnTo>
                    <a:pt x="1" y="5394"/>
                  </a:lnTo>
                  <a:cubicBezTo>
                    <a:pt x="1" y="5476"/>
                    <a:pt x="67" y="5541"/>
                    <a:pt x="148" y="5541"/>
                  </a:cubicBezTo>
                  <a:cubicBezTo>
                    <a:pt x="229" y="5541"/>
                    <a:pt x="295" y="5476"/>
                    <a:pt x="295" y="5394"/>
                  </a:cubicBezTo>
                  <a:lnTo>
                    <a:pt x="295" y="150"/>
                  </a:lnTo>
                  <a:cubicBezTo>
                    <a:pt x="295" y="68"/>
                    <a:pt x="229" y="1"/>
                    <a:pt x="14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82;p55">
              <a:extLst>
                <a:ext uri="{FF2B5EF4-FFF2-40B4-BE49-F238E27FC236}">
                  <a16:creationId xmlns:a16="http://schemas.microsoft.com/office/drawing/2014/main" xmlns="" id="{06BA797C-6D49-24BC-A153-28B84EB9D8C1}"/>
                </a:ext>
              </a:extLst>
            </p:cNvPr>
            <p:cNvSpPr/>
            <p:nvPr/>
          </p:nvSpPr>
          <p:spPr>
            <a:xfrm>
              <a:off x="3272344" y="2042043"/>
              <a:ext cx="165543" cy="165505"/>
            </a:xfrm>
            <a:custGeom>
              <a:avLst/>
              <a:gdLst/>
              <a:ahLst/>
              <a:cxnLst/>
              <a:rect l="l" t="t" r="r" b="b"/>
              <a:pathLst>
                <a:path w="4363" h="4362" extrusionOk="0">
                  <a:moveTo>
                    <a:pt x="2182" y="0"/>
                  </a:moveTo>
                  <a:cubicBezTo>
                    <a:pt x="977" y="0"/>
                    <a:pt x="1" y="977"/>
                    <a:pt x="1" y="2181"/>
                  </a:cubicBezTo>
                  <a:cubicBezTo>
                    <a:pt x="1" y="3386"/>
                    <a:pt x="977" y="4361"/>
                    <a:pt x="2182" y="4361"/>
                  </a:cubicBezTo>
                  <a:cubicBezTo>
                    <a:pt x="3386" y="4361"/>
                    <a:pt x="4363" y="3386"/>
                    <a:pt x="4363" y="2181"/>
                  </a:cubicBezTo>
                  <a:cubicBezTo>
                    <a:pt x="4363" y="977"/>
                    <a:pt x="3386" y="0"/>
                    <a:pt x="2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83;p55">
              <a:extLst>
                <a:ext uri="{FF2B5EF4-FFF2-40B4-BE49-F238E27FC236}">
                  <a16:creationId xmlns:a16="http://schemas.microsoft.com/office/drawing/2014/main" xmlns="" id="{57E21238-726A-9075-20F7-2C9C0B2B4DB1}"/>
                </a:ext>
              </a:extLst>
            </p:cNvPr>
            <p:cNvSpPr/>
            <p:nvPr/>
          </p:nvSpPr>
          <p:spPr>
            <a:xfrm>
              <a:off x="3272344" y="2042043"/>
              <a:ext cx="106543" cy="165543"/>
            </a:xfrm>
            <a:custGeom>
              <a:avLst/>
              <a:gdLst/>
              <a:ahLst/>
              <a:cxnLst/>
              <a:rect l="l" t="t" r="r" b="b"/>
              <a:pathLst>
                <a:path w="2808" h="4363" extrusionOk="0">
                  <a:moveTo>
                    <a:pt x="2182" y="0"/>
                  </a:moveTo>
                  <a:cubicBezTo>
                    <a:pt x="977" y="0"/>
                    <a:pt x="1" y="977"/>
                    <a:pt x="1" y="2181"/>
                  </a:cubicBezTo>
                  <a:cubicBezTo>
                    <a:pt x="1" y="3386"/>
                    <a:pt x="977" y="4362"/>
                    <a:pt x="2182" y="4362"/>
                  </a:cubicBezTo>
                  <a:cubicBezTo>
                    <a:pt x="2400" y="4362"/>
                    <a:pt x="2610" y="4330"/>
                    <a:pt x="2807" y="4271"/>
                  </a:cubicBezTo>
                  <a:cubicBezTo>
                    <a:pt x="1908" y="4002"/>
                    <a:pt x="1252" y="3168"/>
                    <a:pt x="1252" y="2181"/>
                  </a:cubicBezTo>
                  <a:cubicBezTo>
                    <a:pt x="1252" y="1194"/>
                    <a:pt x="1908" y="360"/>
                    <a:pt x="2807" y="92"/>
                  </a:cubicBezTo>
                  <a:cubicBezTo>
                    <a:pt x="2610" y="32"/>
                    <a:pt x="2400" y="0"/>
                    <a:pt x="2182" y="0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84;p55">
              <a:extLst>
                <a:ext uri="{FF2B5EF4-FFF2-40B4-BE49-F238E27FC236}">
                  <a16:creationId xmlns:a16="http://schemas.microsoft.com/office/drawing/2014/main" xmlns="" id="{9E3D61AC-20E2-ACFA-0753-2F9F84E063F6}"/>
                </a:ext>
              </a:extLst>
            </p:cNvPr>
            <p:cNvSpPr/>
            <p:nvPr/>
          </p:nvSpPr>
          <p:spPr>
            <a:xfrm>
              <a:off x="3290101" y="2131436"/>
              <a:ext cx="130105" cy="59152"/>
            </a:xfrm>
            <a:custGeom>
              <a:avLst/>
              <a:gdLst/>
              <a:ahLst/>
              <a:cxnLst/>
              <a:rect l="l" t="t" r="r" b="b"/>
              <a:pathLst>
                <a:path w="3429" h="1559" extrusionOk="0">
                  <a:moveTo>
                    <a:pt x="164" y="1"/>
                  </a:moveTo>
                  <a:cubicBezTo>
                    <a:pt x="154" y="1"/>
                    <a:pt x="143" y="2"/>
                    <a:pt x="133" y="4"/>
                  </a:cubicBezTo>
                  <a:cubicBezTo>
                    <a:pt x="52" y="21"/>
                    <a:pt x="1" y="101"/>
                    <a:pt x="18" y="181"/>
                  </a:cubicBezTo>
                  <a:cubicBezTo>
                    <a:pt x="185" y="979"/>
                    <a:pt x="898" y="1559"/>
                    <a:pt x="1714" y="1559"/>
                  </a:cubicBezTo>
                  <a:cubicBezTo>
                    <a:pt x="2531" y="1559"/>
                    <a:pt x="3244" y="979"/>
                    <a:pt x="3411" y="181"/>
                  </a:cubicBezTo>
                  <a:cubicBezTo>
                    <a:pt x="3428" y="101"/>
                    <a:pt x="3377" y="21"/>
                    <a:pt x="3296" y="4"/>
                  </a:cubicBezTo>
                  <a:cubicBezTo>
                    <a:pt x="3285" y="2"/>
                    <a:pt x="3275" y="1"/>
                    <a:pt x="3265" y="1"/>
                  </a:cubicBezTo>
                  <a:cubicBezTo>
                    <a:pt x="3196" y="1"/>
                    <a:pt x="3134" y="49"/>
                    <a:pt x="3119" y="120"/>
                  </a:cubicBezTo>
                  <a:cubicBezTo>
                    <a:pt x="2980" y="781"/>
                    <a:pt x="2390" y="1260"/>
                    <a:pt x="1714" y="1260"/>
                  </a:cubicBezTo>
                  <a:cubicBezTo>
                    <a:pt x="1038" y="1260"/>
                    <a:pt x="447" y="781"/>
                    <a:pt x="310" y="120"/>
                  </a:cubicBezTo>
                  <a:cubicBezTo>
                    <a:pt x="295" y="49"/>
                    <a:pt x="232" y="1"/>
                    <a:pt x="16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85;p55">
              <a:extLst>
                <a:ext uri="{FF2B5EF4-FFF2-40B4-BE49-F238E27FC236}">
                  <a16:creationId xmlns:a16="http://schemas.microsoft.com/office/drawing/2014/main" xmlns="" id="{50B0DF12-C9B5-83C9-61F3-67DC77151D9B}"/>
                </a:ext>
              </a:extLst>
            </p:cNvPr>
            <p:cNvSpPr/>
            <p:nvPr/>
          </p:nvSpPr>
          <p:spPr>
            <a:xfrm>
              <a:off x="3289076" y="2320162"/>
              <a:ext cx="132154" cy="32972"/>
            </a:xfrm>
            <a:custGeom>
              <a:avLst/>
              <a:gdLst/>
              <a:ahLst/>
              <a:cxnLst/>
              <a:rect l="l" t="t" r="r" b="b"/>
              <a:pathLst>
                <a:path w="3483" h="869" extrusionOk="0">
                  <a:moveTo>
                    <a:pt x="1334" y="1"/>
                  </a:moveTo>
                  <a:cubicBezTo>
                    <a:pt x="940" y="1"/>
                    <a:pt x="643" y="2"/>
                    <a:pt x="638" y="7"/>
                  </a:cubicBezTo>
                  <a:cubicBezTo>
                    <a:pt x="625" y="22"/>
                    <a:pt x="0" y="314"/>
                    <a:pt x="0" y="314"/>
                  </a:cubicBezTo>
                  <a:cubicBezTo>
                    <a:pt x="20" y="623"/>
                    <a:pt x="279" y="869"/>
                    <a:pt x="593" y="869"/>
                  </a:cubicBezTo>
                  <a:lnTo>
                    <a:pt x="2889" y="869"/>
                  </a:lnTo>
                  <a:cubicBezTo>
                    <a:pt x="3204" y="869"/>
                    <a:pt x="3462" y="623"/>
                    <a:pt x="3483" y="314"/>
                  </a:cubicBezTo>
                  <a:lnTo>
                    <a:pt x="3297" y="7"/>
                  </a:lnTo>
                  <a:cubicBezTo>
                    <a:pt x="3297" y="7"/>
                    <a:pt x="2122" y="1"/>
                    <a:pt x="133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86;p55">
              <a:extLst>
                <a:ext uri="{FF2B5EF4-FFF2-40B4-BE49-F238E27FC236}">
                  <a16:creationId xmlns:a16="http://schemas.microsoft.com/office/drawing/2014/main" xmlns="" id="{70BAE8C2-8DE6-22DC-4B48-7403DDC5801D}"/>
                </a:ext>
              </a:extLst>
            </p:cNvPr>
            <p:cNvSpPr/>
            <p:nvPr/>
          </p:nvSpPr>
          <p:spPr>
            <a:xfrm>
              <a:off x="3349405" y="2272809"/>
              <a:ext cx="11193" cy="44013"/>
            </a:xfrm>
            <a:custGeom>
              <a:avLst/>
              <a:gdLst/>
              <a:ahLst/>
              <a:cxnLst/>
              <a:rect l="l" t="t" r="r" b="b"/>
              <a:pathLst>
                <a:path w="295" h="1160" extrusionOk="0">
                  <a:moveTo>
                    <a:pt x="1" y="1"/>
                  </a:moveTo>
                  <a:lnTo>
                    <a:pt x="1" y="1159"/>
                  </a:lnTo>
                  <a:lnTo>
                    <a:pt x="295" y="1152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87;p55">
              <a:extLst>
                <a:ext uri="{FF2B5EF4-FFF2-40B4-BE49-F238E27FC236}">
                  <a16:creationId xmlns:a16="http://schemas.microsoft.com/office/drawing/2014/main" xmlns="" id="{E3981539-2281-5183-53B9-8509586AF109}"/>
                </a:ext>
              </a:extLst>
            </p:cNvPr>
            <p:cNvSpPr/>
            <p:nvPr/>
          </p:nvSpPr>
          <p:spPr>
            <a:xfrm>
              <a:off x="3289228" y="2288442"/>
              <a:ext cx="132305" cy="32706"/>
            </a:xfrm>
            <a:custGeom>
              <a:avLst/>
              <a:gdLst/>
              <a:ahLst/>
              <a:cxnLst/>
              <a:rect l="l" t="t" r="r" b="b"/>
              <a:pathLst>
                <a:path w="3487" h="862" extrusionOk="0">
                  <a:moveTo>
                    <a:pt x="158" y="1"/>
                  </a:moveTo>
                  <a:cubicBezTo>
                    <a:pt x="72" y="1"/>
                    <a:pt x="1" y="71"/>
                    <a:pt x="1" y="159"/>
                  </a:cubicBezTo>
                  <a:lnTo>
                    <a:pt x="1" y="618"/>
                  </a:lnTo>
                  <a:lnTo>
                    <a:pt x="315" y="862"/>
                  </a:lnTo>
                  <a:lnTo>
                    <a:pt x="3224" y="862"/>
                  </a:lnTo>
                  <a:lnTo>
                    <a:pt x="3487" y="618"/>
                  </a:lnTo>
                  <a:lnTo>
                    <a:pt x="3487" y="159"/>
                  </a:lnTo>
                  <a:cubicBezTo>
                    <a:pt x="3487" y="71"/>
                    <a:pt x="3417" y="1"/>
                    <a:pt x="332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88;p55">
              <a:extLst>
                <a:ext uri="{FF2B5EF4-FFF2-40B4-BE49-F238E27FC236}">
                  <a16:creationId xmlns:a16="http://schemas.microsoft.com/office/drawing/2014/main" xmlns="" id="{DF36B61A-3F7F-8657-7965-25CB2F5447AE}"/>
                </a:ext>
              </a:extLst>
            </p:cNvPr>
            <p:cNvSpPr/>
            <p:nvPr/>
          </p:nvSpPr>
          <p:spPr>
            <a:xfrm>
              <a:off x="3289076" y="2320275"/>
              <a:ext cx="49439" cy="32820"/>
            </a:xfrm>
            <a:custGeom>
              <a:avLst/>
              <a:gdLst/>
              <a:ahLst/>
              <a:cxnLst/>
              <a:rect l="l" t="t" r="r" b="b"/>
              <a:pathLst>
                <a:path w="1303" h="865" extrusionOk="0">
                  <a:moveTo>
                    <a:pt x="708" y="1"/>
                  </a:moveTo>
                  <a:cubicBezTo>
                    <a:pt x="665" y="2"/>
                    <a:pt x="640" y="3"/>
                    <a:pt x="639" y="4"/>
                  </a:cubicBezTo>
                  <a:cubicBezTo>
                    <a:pt x="625" y="19"/>
                    <a:pt x="0" y="311"/>
                    <a:pt x="0" y="311"/>
                  </a:cubicBezTo>
                  <a:cubicBezTo>
                    <a:pt x="20" y="620"/>
                    <a:pt x="279" y="865"/>
                    <a:pt x="594" y="865"/>
                  </a:cubicBezTo>
                  <a:lnTo>
                    <a:pt x="1299" y="865"/>
                  </a:lnTo>
                  <a:cubicBezTo>
                    <a:pt x="985" y="864"/>
                    <a:pt x="729" y="618"/>
                    <a:pt x="709" y="311"/>
                  </a:cubicBezTo>
                  <a:cubicBezTo>
                    <a:pt x="708" y="303"/>
                    <a:pt x="708" y="146"/>
                    <a:pt x="708" y="1"/>
                  </a:cubicBezTo>
                  <a:close/>
                  <a:moveTo>
                    <a:pt x="1299" y="865"/>
                  </a:moveTo>
                  <a:cubicBezTo>
                    <a:pt x="1299" y="865"/>
                    <a:pt x="1300" y="865"/>
                    <a:pt x="1301" y="865"/>
                  </a:cubicBezTo>
                  <a:cubicBezTo>
                    <a:pt x="1301" y="865"/>
                    <a:pt x="1302" y="865"/>
                    <a:pt x="1303" y="865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89;p55">
              <a:extLst>
                <a:ext uri="{FF2B5EF4-FFF2-40B4-BE49-F238E27FC236}">
                  <a16:creationId xmlns:a16="http://schemas.microsoft.com/office/drawing/2014/main" xmlns="" id="{9E5FC977-D5D9-BD7C-5CAB-C79F8505CD55}"/>
                </a:ext>
              </a:extLst>
            </p:cNvPr>
            <p:cNvSpPr/>
            <p:nvPr/>
          </p:nvSpPr>
          <p:spPr>
            <a:xfrm>
              <a:off x="3289228" y="2288442"/>
              <a:ext cx="32744" cy="32744"/>
            </a:xfrm>
            <a:custGeom>
              <a:avLst/>
              <a:gdLst/>
              <a:ahLst/>
              <a:cxnLst/>
              <a:rect l="l" t="t" r="r" b="b"/>
              <a:pathLst>
                <a:path w="863" h="863" extrusionOk="0">
                  <a:moveTo>
                    <a:pt x="158" y="1"/>
                  </a:moveTo>
                  <a:cubicBezTo>
                    <a:pt x="71" y="1"/>
                    <a:pt x="1" y="71"/>
                    <a:pt x="1" y="159"/>
                  </a:cubicBezTo>
                  <a:lnTo>
                    <a:pt x="1" y="618"/>
                  </a:lnTo>
                  <a:lnTo>
                    <a:pt x="314" y="863"/>
                  </a:lnTo>
                  <a:lnTo>
                    <a:pt x="706" y="863"/>
                  </a:lnTo>
                  <a:cubicBezTo>
                    <a:pt x="706" y="736"/>
                    <a:pt x="706" y="618"/>
                    <a:pt x="706" y="618"/>
                  </a:cubicBezTo>
                  <a:lnTo>
                    <a:pt x="706" y="159"/>
                  </a:lnTo>
                  <a:cubicBezTo>
                    <a:pt x="706" y="71"/>
                    <a:pt x="776" y="1"/>
                    <a:pt x="862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90;p55">
              <a:extLst>
                <a:ext uri="{FF2B5EF4-FFF2-40B4-BE49-F238E27FC236}">
                  <a16:creationId xmlns:a16="http://schemas.microsoft.com/office/drawing/2014/main" xmlns="" id="{739DA472-D05C-B9EE-2C3D-0A4879784520}"/>
                </a:ext>
              </a:extLst>
            </p:cNvPr>
            <p:cNvSpPr/>
            <p:nvPr/>
          </p:nvSpPr>
          <p:spPr>
            <a:xfrm>
              <a:off x="3289190" y="2311473"/>
              <a:ext cx="131888" cy="20868"/>
            </a:xfrm>
            <a:custGeom>
              <a:avLst/>
              <a:gdLst/>
              <a:ahLst/>
              <a:cxnLst/>
              <a:rect l="l" t="t" r="r" b="b"/>
              <a:pathLst>
                <a:path w="3476" h="550" extrusionOk="0">
                  <a:moveTo>
                    <a:pt x="1" y="0"/>
                  </a:moveTo>
                  <a:cubicBezTo>
                    <a:pt x="1" y="0"/>
                    <a:pt x="1" y="535"/>
                    <a:pt x="2" y="549"/>
                  </a:cubicBezTo>
                  <a:lnTo>
                    <a:pt x="3474" y="549"/>
                  </a:lnTo>
                  <a:cubicBezTo>
                    <a:pt x="3475" y="535"/>
                    <a:pt x="3475" y="0"/>
                    <a:pt x="3475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91;p55">
              <a:extLst>
                <a:ext uri="{FF2B5EF4-FFF2-40B4-BE49-F238E27FC236}">
                  <a16:creationId xmlns:a16="http://schemas.microsoft.com/office/drawing/2014/main" xmlns="" id="{D1030B3D-8EF3-AFAE-265F-19714F69AA92}"/>
                </a:ext>
              </a:extLst>
            </p:cNvPr>
            <p:cNvSpPr/>
            <p:nvPr/>
          </p:nvSpPr>
          <p:spPr>
            <a:xfrm>
              <a:off x="3185531" y="2089054"/>
              <a:ext cx="66627" cy="163494"/>
            </a:xfrm>
            <a:custGeom>
              <a:avLst/>
              <a:gdLst/>
              <a:ahLst/>
              <a:cxnLst/>
              <a:rect l="l" t="t" r="r" b="b"/>
              <a:pathLst>
                <a:path w="1756" h="4309" extrusionOk="0">
                  <a:moveTo>
                    <a:pt x="223" y="0"/>
                  </a:moveTo>
                  <a:cubicBezTo>
                    <a:pt x="152" y="0"/>
                    <a:pt x="90" y="51"/>
                    <a:pt x="76" y="122"/>
                  </a:cubicBezTo>
                  <a:cubicBezTo>
                    <a:pt x="27" y="392"/>
                    <a:pt x="1" y="668"/>
                    <a:pt x="1" y="942"/>
                  </a:cubicBezTo>
                  <a:cubicBezTo>
                    <a:pt x="1" y="2211"/>
                    <a:pt x="543" y="3424"/>
                    <a:pt x="1489" y="4271"/>
                  </a:cubicBezTo>
                  <a:cubicBezTo>
                    <a:pt x="1517" y="4297"/>
                    <a:pt x="1553" y="4309"/>
                    <a:pt x="1589" y="4309"/>
                  </a:cubicBezTo>
                  <a:cubicBezTo>
                    <a:pt x="1630" y="4309"/>
                    <a:pt x="1670" y="4292"/>
                    <a:pt x="1699" y="4260"/>
                  </a:cubicBezTo>
                  <a:cubicBezTo>
                    <a:pt x="1755" y="4199"/>
                    <a:pt x="1750" y="4104"/>
                    <a:pt x="1688" y="4049"/>
                  </a:cubicBezTo>
                  <a:cubicBezTo>
                    <a:pt x="806" y="3259"/>
                    <a:pt x="299" y="2126"/>
                    <a:pt x="299" y="942"/>
                  </a:cubicBezTo>
                  <a:cubicBezTo>
                    <a:pt x="299" y="686"/>
                    <a:pt x="323" y="428"/>
                    <a:pt x="370" y="177"/>
                  </a:cubicBezTo>
                  <a:cubicBezTo>
                    <a:pt x="384" y="96"/>
                    <a:pt x="331" y="18"/>
                    <a:pt x="250" y="3"/>
                  </a:cubicBezTo>
                  <a:cubicBezTo>
                    <a:pt x="241" y="1"/>
                    <a:pt x="232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92;p55">
              <a:extLst>
                <a:ext uri="{FF2B5EF4-FFF2-40B4-BE49-F238E27FC236}">
                  <a16:creationId xmlns:a16="http://schemas.microsoft.com/office/drawing/2014/main" xmlns="" id="{ED27BE0D-905D-DCF1-6B71-92006BDECDAB}"/>
                </a:ext>
              </a:extLst>
            </p:cNvPr>
            <p:cNvSpPr/>
            <p:nvPr/>
          </p:nvSpPr>
          <p:spPr>
            <a:xfrm>
              <a:off x="3458148" y="2089054"/>
              <a:ext cx="66589" cy="163494"/>
            </a:xfrm>
            <a:custGeom>
              <a:avLst/>
              <a:gdLst/>
              <a:ahLst/>
              <a:cxnLst/>
              <a:rect l="l" t="t" r="r" b="b"/>
              <a:pathLst>
                <a:path w="1755" h="4309" extrusionOk="0">
                  <a:moveTo>
                    <a:pt x="1532" y="0"/>
                  </a:moveTo>
                  <a:cubicBezTo>
                    <a:pt x="1523" y="0"/>
                    <a:pt x="1514" y="1"/>
                    <a:pt x="1505" y="3"/>
                  </a:cubicBezTo>
                  <a:cubicBezTo>
                    <a:pt x="1424" y="18"/>
                    <a:pt x="1370" y="96"/>
                    <a:pt x="1386" y="177"/>
                  </a:cubicBezTo>
                  <a:cubicBezTo>
                    <a:pt x="1432" y="428"/>
                    <a:pt x="1456" y="686"/>
                    <a:pt x="1456" y="942"/>
                  </a:cubicBezTo>
                  <a:cubicBezTo>
                    <a:pt x="1456" y="2126"/>
                    <a:pt x="950" y="3259"/>
                    <a:pt x="67" y="4049"/>
                  </a:cubicBezTo>
                  <a:cubicBezTo>
                    <a:pt x="6" y="4104"/>
                    <a:pt x="1" y="4199"/>
                    <a:pt x="56" y="4260"/>
                  </a:cubicBezTo>
                  <a:cubicBezTo>
                    <a:pt x="85" y="4293"/>
                    <a:pt x="126" y="4309"/>
                    <a:pt x="167" y="4309"/>
                  </a:cubicBezTo>
                  <a:cubicBezTo>
                    <a:pt x="202" y="4309"/>
                    <a:pt x="237" y="4296"/>
                    <a:pt x="266" y="4271"/>
                  </a:cubicBezTo>
                  <a:cubicBezTo>
                    <a:pt x="1212" y="3424"/>
                    <a:pt x="1754" y="2211"/>
                    <a:pt x="1754" y="942"/>
                  </a:cubicBezTo>
                  <a:cubicBezTo>
                    <a:pt x="1754" y="668"/>
                    <a:pt x="1729" y="392"/>
                    <a:pt x="1678" y="122"/>
                  </a:cubicBezTo>
                  <a:cubicBezTo>
                    <a:pt x="1665" y="51"/>
                    <a:pt x="1602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93;p55">
              <a:extLst>
                <a:ext uri="{FF2B5EF4-FFF2-40B4-BE49-F238E27FC236}">
                  <a16:creationId xmlns:a16="http://schemas.microsoft.com/office/drawing/2014/main" xmlns="" id="{C4905B19-D2DB-5550-F984-78B3608BEC0D}"/>
                </a:ext>
              </a:extLst>
            </p:cNvPr>
            <p:cNvSpPr/>
            <p:nvPr/>
          </p:nvSpPr>
          <p:spPr>
            <a:xfrm>
              <a:off x="3316737" y="2089206"/>
              <a:ext cx="11193" cy="22424"/>
            </a:xfrm>
            <a:custGeom>
              <a:avLst/>
              <a:gdLst/>
              <a:ahLst/>
              <a:cxnLst/>
              <a:rect l="l" t="t" r="r" b="b"/>
              <a:pathLst>
                <a:path w="295" h="591" extrusionOk="0">
                  <a:moveTo>
                    <a:pt x="148" y="1"/>
                  </a:moveTo>
                  <a:cubicBezTo>
                    <a:pt x="146" y="1"/>
                    <a:pt x="145" y="1"/>
                    <a:pt x="144" y="1"/>
                  </a:cubicBezTo>
                  <a:cubicBezTo>
                    <a:pt x="63" y="3"/>
                    <a:pt x="1" y="74"/>
                    <a:pt x="1" y="155"/>
                  </a:cubicBezTo>
                  <a:lnTo>
                    <a:pt x="1" y="437"/>
                  </a:lnTo>
                  <a:cubicBezTo>
                    <a:pt x="1" y="518"/>
                    <a:pt x="63" y="588"/>
                    <a:pt x="144" y="590"/>
                  </a:cubicBezTo>
                  <a:cubicBezTo>
                    <a:pt x="145" y="590"/>
                    <a:pt x="146" y="590"/>
                    <a:pt x="148" y="590"/>
                  </a:cubicBezTo>
                  <a:cubicBezTo>
                    <a:pt x="228" y="590"/>
                    <a:pt x="294" y="525"/>
                    <a:pt x="294" y="444"/>
                  </a:cubicBezTo>
                  <a:lnTo>
                    <a:pt x="294" y="148"/>
                  </a:lnTo>
                  <a:cubicBezTo>
                    <a:pt x="294" y="67"/>
                    <a:pt x="229" y="1"/>
                    <a:pt x="14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94;p55">
              <a:extLst>
                <a:ext uri="{FF2B5EF4-FFF2-40B4-BE49-F238E27FC236}">
                  <a16:creationId xmlns:a16="http://schemas.microsoft.com/office/drawing/2014/main" xmlns="" id="{57C8DD0D-F987-C444-60FC-0EFDE8ED5D94}"/>
                </a:ext>
              </a:extLst>
            </p:cNvPr>
            <p:cNvSpPr/>
            <p:nvPr/>
          </p:nvSpPr>
          <p:spPr>
            <a:xfrm>
              <a:off x="3382870" y="2089206"/>
              <a:ext cx="11155" cy="22424"/>
            </a:xfrm>
            <a:custGeom>
              <a:avLst/>
              <a:gdLst/>
              <a:ahLst/>
              <a:cxnLst/>
              <a:rect l="l" t="t" r="r" b="b"/>
              <a:pathLst>
                <a:path w="294" h="591" extrusionOk="0">
                  <a:moveTo>
                    <a:pt x="147" y="1"/>
                  </a:moveTo>
                  <a:cubicBezTo>
                    <a:pt x="146" y="1"/>
                    <a:pt x="145" y="1"/>
                    <a:pt x="143" y="1"/>
                  </a:cubicBezTo>
                  <a:cubicBezTo>
                    <a:pt x="62" y="3"/>
                    <a:pt x="0" y="74"/>
                    <a:pt x="0" y="155"/>
                  </a:cubicBezTo>
                  <a:lnTo>
                    <a:pt x="0" y="437"/>
                  </a:lnTo>
                  <a:cubicBezTo>
                    <a:pt x="0" y="518"/>
                    <a:pt x="62" y="588"/>
                    <a:pt x="143" y="590"/>
                  </a:cubicBezTo>
                  <a:cubicBezTo>
                    <a:pt x="145" y="590"/>
                    <a:pt x="146" y="590"/>
                    <a:pt x="147" y="590"/>
                  </a:cubicBezTo>
                  <a:cubicBezTo>
                    <a:pt x="229" y="590"/>
                    <a:pt x="294" y="525"/>
                    <a:pt x="294" y="444"/>
                  </a:cubicBezTo>
                  <a:lnTo>
                    <a:pt x="294" y="148"/>
                  </a:lnTo>
                  <a:cubicBezTo>
                    <a:pt x="294" y="67"/>
                    <a:pt x="228" y="1"/>
                    <a:pt x="14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95;p55">
              <a:extLst>
                <a:ext uri="{FF2B5EF4-FFF2-40B4-BE49-F238E27FC236}">
                  <a16:creationId xmlns:a16="http://schemas.microsoft.com/office/drawing/2014/main" xmlns="" id="{0F1CB290-6B92-313A-CC94-8A6D572ACE98}"/>
                </a:ext>
              </a:extLst>
            </p:cNvPr>
            <p:cNvSpPr/>
            <p:nvPr/>
          </p:nvSpPr>
          <p:spPr>
            <a:xfrm>
              <a:off x="3455986" y="1995791"/>
              <a:ext cx="20147" cy="23259"/>
            </a:xfrm>
            <a:custGeom>
              <a:avLst/>
              <a:gdLst/>
              <a:ahLst/>
              <a:cxnLst/>
              <a:rect l="l" t="t" r="r" b="b"/>
              <a:pathLst>
                <a:path w="531" h="613" extrusionOk="0">
                  <a:moveTo>
                    <a:pt x="360" y="0"/>
                  </a:moveTo>
                  <a:cubicBezTo>
                    <a:pt x="310" y="0"/>
                    <a:pt x="261" y="26"/>
                    <a:pt x="233" y="72"/>
                  </a:cubicBezTo>
                  <a:lnTo>
                    <a:pt x="42" y="386"/>
                  </a:lnTo>
                  <a:cubicBezTo>
                    <a:pt x="0" y="456"/>
                    <a:pt x="22" y="548"/>
                    <a:pt x="93" y="591"/>
                  </a:cubicBezTo>
                  <a:cubicBezTo>
                    <a:pt x="117" y="606"/>
                    <a:pt x="143" y="613"/>
                    <a:pt x="169" y="613"/>
                  </a:cubicBezTo>
                  <a:cubicBezTo>
                    <a:pt x="220" y="613"/>
                    <a:pt x="269" y="587"/>
                    <a:pt x="298" y="540"/>
                  </a:cubicBezTo>
                  <a:lnTo>
                    <a:pt x="488" y="227"/>
                  </a:lnTo>
                  <a:cubicBezTo>
                    <a:pt x="531" y="157"/>
                    <a:pt x="508" y="64"/>
                    <a:pt x="437" y="22"/>
                  </a:cubicBezTo>
                  <a:cubicBezTo>
                    <a:pt x="413" y="7"/>
                    <a:pt x="386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96;p55">
              <a:extLst>
                <a:ext uri="{FF2B5EF4-FFF2-40B4-BE49-F238E27FC236}">
                  <a16:creationId xmlns:a16="http://schemas.microsoft.com/office/drawing/2014/main" xmlns="" id="{43D3922F-ABE5-25BE-58AB-BD41DF604E3A}"/>
                </a:ext>
              </a:extLst>
            </p:cNvPr>
            <p:cNvSpPr/>
            <p:nvPr/>
          </p:nvSpPr>
          <p:spPr>
            <a:xfrm>
              <a:off x="3480231" y="2027094"/>
              <a:ext cx="26218" cy="19351"/>
            </a:xfrm>
            <a:custGeom>
              <a:avLst/>
              <a:gdLst/>
              <a:ahLst/>
              <a:cxnLst/>
              <a:rect l="l" t="t" r="r" b="b"/>
              <a:pathLst>
                <a:path w="691" h="510" extrusionOk="0">
                  <a:moveTo>
                    <a:pt x="520" y="0"/>
                  </a:moveTo>
                  <a:cubicBezTo>
                    <a:pt x="494" y="0"/>
                    <a:pt x="467" y="7"/>
                    <a:pt x="443" y="22"/>
                  </a:cubicBezTo>
                  <a:lnTo>
                    <a:pt x="94" y="234"/>
                  </a:lnTo>
                  <a:cubicBezTo>
                    <a:pt x="23" y="277"/>
                    <a:pt x="0" y="368"/>
                    <a:pt x="43" y="439"/>
                  </a:cubicBezTo>
                  <a:cubicBezTo>
                    <a:pt x="72" y="485"/>
                    <a:pt x="120" y="510"/>
                    <a:pt x="170" y="510"/>
                  </a:cubicBezTo>
                  <a:cubicBezTo>
                    <a:pt x="197" y="510"/>
                    <a:pt x="224" y="503"/>
                    <a:pt x="248" y="488"/>
                  </a:cubicBezTo>
                  <a:lnTo>
                    <a:pt x="597" y="277"/>
                  </a:lnTo>
                  <a:cubicBezTo>
                    <a:pt x="668" y="234"/>
                    <a:pt x="691" y="142"/>
                    <a:pt x="648" y="72"/>
                  </a:cubicBezTo>
                  <a:cubicBezTo>
                    <a:pt x="619" y="26"/>
                    <a:pt x="571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97;p55">
              <a:extLst>
                <a:ext uri="{FF2B5EF4-FFF2-40B4-BE49-F238E27FC236}">
                  <a16:creationId xmlns:a16="http://schemas.microsoft.com/office/drawing/2014/main" xmlns="" id="{53ABEDF5-195D-E28F-70F1-D9CC4FBA1CD7}"/>
                </a:ext>
              </a:extLst>
            </p:cNvPr>
            <p:cNvSpPr/>
            <p:nvPr/>
          </p:nvSpPr>
          <p:spPr>
            <a:xfrm>
              <a:off x="3234174" y="1995791"/>
              <a:ext cx="20147" cy="23259"/>
            </a:xfrm>
            <a:custGeom>
              <a:avLst/>
              <a:gdLst/>
              <a:ahLst/>
              <a:cxnLst/>
              <a:rect l="l" t="t" r="r" b="b"/>
              <a:pathLst>
                <a:path w="531" h="613" extrusionOk="0">
                  <a:moveTo>
                    <a:pt x="170" y="0"/>
                  </a:moveTo>
                  <a:cubicBezTo>
                    <a:pt x="143" y="0"/>
                    <a:pt x="117" y="7"/>
                    <a:pt x="93" y="22"/>
                  </a:cubicBezTo>
                  <a:cubicBezTo>
                    <a:pt x="22" y="64"/>
                    <a:pt x="0" y="157"/>
                    <a:pt x="43" y="227"/>
                  </a:cubicBezTo>
                  <a:lnTo>
                    <a:pt x="233" y="540"/>
                  </a:lnTo>
                  <a:cubicBezTo>
                    <a:pt x="261" y="587"/>
                    <a:pt x="310" y="613"/>
                    <a:pt x="361" y="613"/>
                  </a:cubicBezTo>
                  <a:cubicBezTo>
                    <a:pt x="387" y="613"/>
                    <a:pt x="414" y="606"/>
                    <a:pt x="438" y="591"/>
                  </a:cubicBezTo>
                  <a:cubicBezTo>
                    <a:pt x="508" y="548"/>
                    <a:pt x="531" y="456"/>
                    <a:pt x="488" y="386"/>
                  </a:cubicBezTo>
                  <a:lnTo>
                    <a:pt x="297" y="72"/>
                  </a:lnTo>
                  <a:cubicBezTo>
                    <a:pt x="269" y="26"/>
                    <a:pt x="22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98;p55">
              <a:extLst>
                <a:ext uri="{FF2B5EF4-FFF2-40B4-BE49-F238E27FC236}">
                  <a16:creationId xmlns:a16="http://schemas.microsoft.com/office/drawing/2014/main" xmlns="" id="{5A567F13-4380-FAF9-4D34-66E96778DE4C}"/>
                </a:ext>
              </a:extLst>
            </p:cNvPr>
            <p:cNvSpPr/>
            <p:nvPr/>
          </p:nvSpPr>
          <p:spPr>
            <a:xfrm>
              <a:off x="3203858" y="2027094"/>
              <a:ext cx="26180" cy="19351"/>
            </a:xfrm>
            <a:custGeom>
              <a:avLst/>
              <a:gdLst/>
              <a:ahLst/>
              <a:cxnLst/>
              <a:rect l="l" t="t" r="r" b="b"/>
              <a:pathLst>
                <a:path w="690" h="510" extrusionOk="0">
                  <a:moveTo>
                    <a:pt x="170" y="0"/>
                  </a:moveTo>
                  <a:cubicBezTo>
                    <a:pt x="120" y="0"/>
                    <a:pt x="71" y="26"/>
                    <a:pt x="43" y="72"/>
                  </a:cubicBezTo>
                  <a:cubicBezTo>
                    <a:pt x="0" y="142"/>
                    <a:pt x="23" y="235"/>
                    <a:pt x="94" y="277"/>
                  </a:cubicBezTo>
                  <a:lnTo>
                    <a:pt x="443" y="488"/>
                  </a:lnTo>
                  <a:cubicBezTo>
                    <a:pt x="467" y="503"/>
                    <a:pt x="493" y="510"/>
                    <a:pt x="519" y="510"/>
                  </a:cubicBezTo>
                  <a:cubicBezTo>
                    <a:pt x="570" y="510"/>
                    <a:pt x="619" y="485"/>
                    <a:pt x="648" y="439"/>
                  </a:cubicBezTo>
                  <a:cubicBezTo>
                    <a:pt x="690" y="368"/>
                    <a:pt x="668" y="277"/>
                    <a:pt x="597" y="234"/>
                  </a:cubicBezTo>
                  <a:lnTo>
                    <a:pt x="248" y="22"/>
                  </a:lnTo>
                  <a:cubicBezTo>
                    <a:pt x="224" y="7"/>
                    <a:pt x="19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99;p55">
              <a:extLst>
                <a:ext uri="{FF2B5EF4-FFF2-40B4-BE49-F238E27FC236}">
                  <a16:creationId xmlns:a16="http://schemas.microsoft.com/office/drawing/2014/main" xmlns="" id="{A87196C4-8FA5-0158-9CAF-3937624F69B5}"/>
                </a:ext>
              </a:extLst>
            </p:cNvPr>
            <p:cNvSpPr/>
            <p:nvPr/>
          </p:nvSpPr>
          <p:spPr>
            <a:xfrm>
              <a:off x="3289039" y="2311473"/>
              <a:ext cx="26901" cy="20868"/>
            </a:xfrm>
            <a:custGeom>
              <a:avLst/>
              <a:gdLst/>
              <a:ahLst/>
              <a:cxnLst/>
              <a:rect l="l" t="t" r="r" b="b"/>
              <a:pathLst>
                <a:path w="709" h="550" extrusionOk="0">
                  <a:moveTo>
                    <a:pt x="0" y="0"/>
                  </a:moveTo>
                  <a:cubicBezTo>
                    <a:pt x="0" y="0"/>
                    <a:pt x="1" y="535"/>
                    <a:pt x="2" y="549"/>
                  </a:cubicBezTo>
                  <a:lnTo>
                    <a:pt x="709" y="549"/>
                  </a:lnTo>
                  <a:cubicBezTo>
                    <a:pt x="708" y="535"/>
                    <a:pt x="708" y="0"/>
                    <a:pt x="708" y="0"/>
                  </a:cubicBezTo>
                  <a:close/>
                </a:path>
              </a:pathLst>
            </a:custGeom>
            <a:solidFill>
              <a:srgbClr val="000000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5344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32E184B-B409-273F-6ED4-D546875F8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0556" y="-17561"/>
            <a:ext cx="3387777" cy="68636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C3786DA-A74D-F218-E16E-1418A7CE1606}"/>
              </a:ext>
            </a:extLst>
          </p:cNvPr>
          <p:cNvSpPr txBox="1">
            <a:spLocks/>
          </p:cNvSpPr>
          <p:nvPr/>
        </p:nvSpPr>
        <p:spPr>
          <a:xfrm>
            <a:off x="389744" y="1779063"/>
            <a:ext cx="4931764" cy="29224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accent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N là một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7A2.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là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đến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 là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50 000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Vì N là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này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dồn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N: 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vì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BD5F1A-3A66-7FCC-B851-0A920A63AF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198"/>
          <a:stretch/>
        </p:blipFill>
        <p:spPr>
          <a:xfrm>
            <a:off x="5583837" y="1997945"/>
            <a:ext cx="3332793" cy="270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A9106CDC-32CA-90D4-284C-46ED15EA80A5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1D69E2-03C2-2BD5-07BF-4B43A257FA49}"/>
              </a:ext>
            </a:extLst>
          </p:cNvPr>
          <p:cNvSpPr txBox="1"/>
          <p:nvPr/>
        </p:nvSpPr>
        <p:spPr>
          <a:xfrm>
            <a:off x="1786338" y="718087"/>
            <a:ext cx="6135964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39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N, </a:t>
            </a:r>
            <a:r>
              <a:rPr lang="en-US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0" name="Google Shape;3171;p74">
            <a:extLst>
              <a:ext uri="{FF2B5EF4-FFF2-40B4-BE49-F238E27FC236}">
                <a16:creationId xmlns:a16="http://schemas.microsoft.com/office/drawing/2014/main" xmlns="" id="{BC607D13-A6D6-09D4-062B-29F65CDE780F}"/>
              </a:ext>
            </a:extLst>
          </p:cNvPr>
          <p:cNvGrpSpPr/>
          <p:nvPr/>
        </p:nvGrpSpPr>
        <p:grpSpPr>
          <a:xfrm rot="1011472">
            <a:off x="466175" y="1532172"/>
            <a:ext cx="353002" cy="665434"/>
            <a:chOff x="6062333" y="1597838"/>
            <a:chExt cx="353002" cy="665434"/>
          </a:xfrm>
          <a:solidFill>
            <a:srgbClr val="00B0F0"/>
          </a:solidFill>
        </p:grpSpPr>
        <p:sp>
          <p:nvSpPr>
            <p:cNvPr id="11" name="Google Shape;3172;p74">
              <a:extLst>
                <a:ext uri="{FF2B5EF4-FFF2-40B4-BE49-F238E27FC236}">
                  <a16:creationId xmlns:a16="http://schemas.microsoft.com/office/drawing/2014/main" xmlns="" id="{153DA75B-4AC5-B038-7566-8AD764FBB6B7}"/>
                </a:ext>
              </a:extLst>
            </p:cNvPr>
            <p:cNvSpPr/>
            <p:nvPr/>
          </p:nvSpPr>
          <p:spPr>
            <a:xfrm>
              <a:off x="6072340" y="1597838"/>
              <a:ext cx="342995" cy="665434"/>
            </a:xfrm>
            <a:custGeom>
              <a:avLst/>
              <a:gdLst/>
              <a:ahLst/>
              <a:cxnLst/>
              <a:rect l="l" t="t" r="r" b="b"/>
              <a:pathLst>
                <a:path w="4672" h="9064" extrusionOk="0">
                  <a:moveTo>
                    <a:pt x="2736" y="1"/>
                  </a:moveTo>
                  <a:cubicBezTo>
                    <a:pt x="2535" y="1"/>
                    <a:pt x="2334" y="20"/>
                    <a:pt x="2132" y="56"/>
                  </a:cubicBezTo>
                  <a:cubicBezTo>
                    <a:pt x="1385" y="194"/>
                    <a:pt x="49" y="789"/>
                    <a:pt x="14" y="1703"/>
                  </a:cubicBezTo>
                  <a:cubicBezTo>
                    <a:pt x="1" y="2166"/>
                    <a:pt x="312" y="2775"/>
                    <a:pt x="527" y="3163"/>
                  </a:cubicBezTo>
                  <a:cubicBezTo>
                    <a:pt x="683" y="3435"/>
                    <a:pt x="912" y="3891"/>
                    <a:pt x="1290" y="3891"/>
                  </a:cubicBezTo>
                  <a:cubicBezTo>
                    <a:pt x="1364" y="3891"/>
                    <a:pt x="1444" y="3874"/>
                    <a:pt x="1530" y="3834"/>
                  </a:cubicBezTo>
                  <a:cubicBezTo>
                    <a:pt x="1772" y="3723"/>
                    <a:pt x="1952" y="3433"/>
                    <a:pt x="2084" y="3225"/>
                  </a:cubicBezTo>
                  <a:cubicBezTo>
                    <a:pt x="2093" y="3209"/>
                    <a:pt x="2106" y="3202"/>
                    <a:pt x="2119" y="3202"/>
                  </a:cubicBezTo>
                  <a:cubicBezTo>
                    <a:pt x="2145" y="3202"/>
                    <a:pt x="2169" y="3228"/>
                    <a:pt x="2160" y="3260"/>
                  </a:cubicBezTo>
                  <a:cubicBezTo>
                    <a:pt x="2187" y="3267"/>
                    <a:pt x="2222" y="3301"/>
                    <a:pt x="2215" y="3343"/>
                  </a:cubicBezTo>
                  <a:cubicBezTo>
                    <a:pt x="2049" y="4346"/>
                    <a:pt x="1890" y="5350"/>
                    <a:pt x="1745" y="6353"/>
                  </a:cubicBezTo>
                  <a:cubicBezTo>
                    <a:pt x="1655" y="6941"/>
                    <a:pt x="1572" y="7537"/>
                    <a:pt x="1502" y="8139"/>
                  </a:cubicBezTo>
                  <a:cubicBezTo>
                    <a:pt x="1482" y="8263"/>
                    <a:pt x="1412" y="8526"/>
                    <a:pt x="1440" y="8665"/>
                  </a:cubicBezTo>
                  <a:cubicBezTo>
                    <a:pt x="1523" y="9052"/>
                    <a:pt x="2001" y="9004"/>
                    <a:pt x="2298" y="9024"/>
                  </a:cubicBezTo>
                  <a:cubicBezTo>
                    <a:pt x="2492" y="9041"/>
                    <a:pt x="2736" y="9064"/>
                    <a:pt x="2979" y="9064"/>
                  </a:cubicBezTo>
                  <a:cubicBezTo>
                    <a:pt x="3249" y="9064"/>
                    <a:pt x="3517" y="9036"/>
                    <a:pt x="3717" y="8941"/>
                  </a:cubicBezTo>
                  <a:cubicBezTo>
                    <a:pt x="4340" y="8644"/>
                    <a:pt x="4243" y="7661"/>
                    <a:pt x="4305" y="7080"/>
                  </a:cubicBezTo>
                  <a:cubicBezTo>
                    <a:pt x="4409" y="6111"/>
                    <a:pt x="4485" y="5135"/>
                    <a:pt x="4540" y="4159"/>
                  </a:cubicBezTo>
                  <a:cubicBezTo>
                    <a:pt x="4589" y="3204"/>
                    <a:pt x="4672" y="2222"/>
                    <a:pt x="4617" y="1267"/>
                  </a:cubicBezTo>
                  <a:cubicBezTo>
                    <a:pt x="4582" y="519"/>
                    <a:pt x="4091" y="208"/>
                    <a:pt x="3412" y="76"/>
                  </a:cubicBezTo>
                  <a:cubicBezTo>
                    <a:pt x="3189" y="25"/>
                    <a:pt x="2963" y="1"/>
                    <a:pt x="2736" y="1"/>
                  </a:cubicBezTo>
                  <a:close/>
                </a:path>
              </a:pathLst>
            </a:custGeom>
            <a:grpFill/>
            <a:ln w="1143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73;p74">
              <a:extLst>
                <a:ext uri="{FF2B5EF4-FFF2-40B4-BE49-F238E27FC236}">
                  <a16:creationId xmlns:a16="http://schemas.microsoft.com/office/drawing/2014/main" xmlns="" id="{3AEF16BD-64E8-A182-E2FF-98ACAC85BE50}"/>
                </a:ext>
              </a:extLst>
            </p:cNvPr>
            <p:cNvSpPr/>
            <p:nvPr/>
          </p:nvSpPr>
          <p:spPr>
            <a:xfrm>
              <a:off x="6062333" y="1597838"/>
              <a:ext cx="342995" cy="665434"/>
            </a:xfrm>
            <a:custGeom>
              <a:avLst/>
              <a:gdLst/>
              <a:ahLst/>
              <a:cxnLst/>
              <a:rect l="l" t="t" r="r" b="b"/>
              <a:pathLst>
                <a:path w="4672" h="9064" extrusionOk="0">
                  <a:moveTo>
                    <a:pt x="2736" y="1"/>
                  </a:moveTo>
                  <a:cubicBezTo>
                    <a:pt x="2535" y="1"/>
                    <a:pt x="2334" y="20"/>
                    <a:pt x="2132" y="56"/>
                  </a:cubicBezTo>
                  <a:cubicBezTo>
                    <a:pt x="1385" y="194"/>
                    <a:pt x="49" y="789"/>
                    <a:pt x="14" y="1703"/>
                  </a:cubicBezTo>
                  <a:cubicBezTo>
                    <a:pt x="1" y="2166"/>
                    <a:pt x="312" y="2775"/>
                    <a:pt x="527" y="3163"/>
                  </a:cubicBezTo>
                  <a:cubicBezTo>
                    <a:pt x="683" y="3435"/>
                    <a:pt x="912" y="3891"/>
                    <a:pt x="1290" y="3891"/>
                  </a:cubicBezTo>
                  <a:cubicBezTo>
                    <a:pt x="1364" y="3891"/>
                    <a:pt x="1444" y="3874"/>
                    <a:pt x="1530" y="3834"/>
                  </a:cubicBezTo>
                  <a:cubicBezTo>
                    <a:pt x="1772" y="3723"/>
                    <a:pt x="1952" y="3433"/>
                    <a:pt x="2084" y="3225"/>
                  </a:cubicBezTo>
                  <a:cubicBezTo>
                    <a:pt x="2093" y="3209"/>
                    <a:pt x="2106" y="3202"/>
                    <a:pt x="2119" y="3202"/>
                  </a:cubicBezTo>
                  <a:cubicBezTo>
                    <a:pt x="2145" y="3202"/>
                    <a:pt x="2169" y="3228"/>
                    <a:pt x="2160" y="3260"/>
                  </a:cubicBezTo>
                  <a:cubicBezTo>
                    <a:pt x="2187" y="3267"/>
                    <a:pt x="2222" y="3301"/>
                    <a:pt x="2215" y="3343"/>
                  </a:cubicBezTo>
                  <a:cubicBezTo>
                    <a:pt x="2049" y="4346"/>
                    <a:pt x="1890" y="5350"/>
                    <a:pt x="1745" y="6353"/>
                  </a:cubicBezTo>
                  <a:cubicBezTo>
                    <a:pt x="1655" y="6941"/>
                    <a:pt x="1572" y="7537"/>
                    <a:pt x="1502" y="8139"/>
                  </a:cubicBezTo>
                  <a:cubicBezTo>
                    <a:pt x="1482" y="8263"/>
                    <a:pt x="1412" y="8526"/>
                    <a:pt x="1440" y="8665"/>
                  </a:cubicBezTo>
                  <a:cubicBezTo>
                    <a:pt x="1523" y="9052"/>
                    <a:pt x="2001" y="9004"/>
                    <a:pt x="2298" y="9024"/>
                  </a:cubicBezTo>
                  <a:cubicBezTo>
                    <a:pt x="2492" y="9041"/>
                    <a:pt x="2736" y="9064"/>
                    <a:pt x="2979" y="9064"/>
                  </a:cubicBezTo>
                  <a:cubicBezTo>
                    <a:pt x="3249" y="9064"/>
                    <a:pt x="3517" y="9036"/>
                    <a:pt x="3717" y="8941"/>
                  </a:cubicBezTo>
                  <a:cubicBezTo>
                    <a:pt x="4340" y="8644"/>
                    <a:pt x="4243" y="7661"/>
                    <a:pt x="4305" y="7080"/>
                  </a:cubicBezTo>
                  <a:cubicBezTo>
                    <a:pt x="4409" y="6111"/>
                    <a:pt x="4485" y="5135"/>
                    <a:pt x="4540" y="4159"/>
                  </a:cubicBezTo>
                  <a:cubicBezTo>
                    <a:pt x="4589" y="3204"/>
                    <a:pt x="4672" y="2222"/>
                    <a:pt x="4617" y="1267"/>
                  </a:cubicBezTo>
                  <a:cubicBezTo>
                    <a:pt x="4582" y="519"/>
                    <a:pt x="4091" y="208"/>
                    <a:pt x="3412" y="76"/>
                  </a:cubicBezTo>
                  <a:cubicBezTo>
                    <a:pt x="3189" y="25"/>
                    <a:pt x="2963" y="1"/>
                    <a:pt x="2736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3632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C3786DA-A74D-F218-E16E-1418A7CE1606}"/>
              </a:ext>
            </a:extLst>
          </p:cNvPr>
          <p:cNvSpPr txBox="1">
            <a:spLocks/>
          </p:cNvSpPr>
          <p:nvPr/>
        </p:nvSpPr>
        <p:spPr>
          <a:xfrm>
            <a:off x="3733616" y="1617948"/>
            <a:ext cx="5155551" cy="3270954"/>
          </a:xfrm>
          <a:prstGeom prst="roundRect">
            <a:avLst/>
          </a:prstGeom>
          <a:solidFill>
            <a:srgbClr val="C0F2DF"/>
          </a:solidFill>
          <a:ln w="38100">
            <a:solidFill>
              <a:schemeClr val="accent4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accent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thân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nhiên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không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do. H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nhưng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tâm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nguyên nhân nhưng chưa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như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nhủ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nên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1D69E2-03C2-2BD5-07BF-4B43A257FA49}"/>
              </a:ext>
            </a:extLst>
          </p:cNvPr>
          <p:cNvSpPr txBox="1"/>
          <p:nvPr/>
        </p:nvSpPr>
        <p:spPr>
          <a:xfrm>
            <a:off x="1748862" y="308388"/>
            <a:ext cx="6135964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40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</a:pP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nên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như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4" name="Google Shape;3165;p74">
            <a:extLst>
              <a:ext uri="{FF2B5EF4-FFF2-40B4-BE49-F238E27FC236}">
                <a16:creationId xmlns:a16="http://schemas.microsoft.com/office/drawing/2014/main" xmlns="" id="{E61A9CBE-61EE-7725-077E-FBDB74643485}"/>
              </a:ext>
            </a:extLst>
          </p:cNvPr>
          <p:cNvGrpSpPr/>
          <p:nvPr/>
        </p:nvGrpSpPr>
        <p:grpSpPr>
          <a:xfrm rot="1052966">
            <a:off x="3678163" y="1380653"/>
            <a:ext cx="546083" cy="715723"/>
            <a:chOff x="6726753" y="1572694"/>
            <a:chExt cx="546083" cy="715723"/>
          </a:xfrm>
        </p:grpSpPr>
        <p:sp>
          <p:nvSpPr>
            <p:cNvPr id="15" name="Google Shape;3166;p74">
              <a:extLst>
                <a:ext uri="{FF2B5EF4-FFF2-40B4-BE49-F238E27FC236}">
                  <a16:creationId xmlns:a16="http://schemas.microsoft.com/office/drawing/2014/main" xmlns="" id="{212192F8-5572-1101-8F19-69FFEC01951D}"/>
                </a:ext>
              </a:extLst>
            </p:cNvPr>
            <p:cNvSpPr/>
            <p:nvPr/>
          </p:nvSpPr>
          <p:spPr>
            <a:xfrm>
              <a:off x="6736760" y="1572694"/>
              <a:ext cx="536076" cy="715723"/>
            </a:xfrm>
            <a:custGeom>
              <a:avLst/>
              <a:gdLst/>
              <a:ahLst/>
              <a:cxnLst/>
              <a:rect l="l" t="t" r="r" b="b"/>
              <a:pathLst>
                <a:path w="7302" h="9749" extrusionOk="0">
                  <a:moveTo>
                    <a:pt x="4216" y="1"/>
                  </a:moveTo>
                  <a:cubicBezTo>
                    <a:pt x="3026" y="1"/>
                    <a:pt x="1871" y="651"/>
                    <a:pt x="1108" y="1553"/>
                  </a:cubicBezTo>
                  <a:cubicBezTo>
                    <a:pt x="665" y="2086"/>
                    <a:pt x="243" y="2765"/>
                    <a:pt x="70" y="3443"/>
                  </a:cubicBezTo>
                  <a:cubicBezTo>
                    <a:pt x="1" y="3720"/>
                    <a:pt x="104" y="4100"/>
                    <a:pt x="388" y="4252"/>
                  </a:cubicBezTo>
                  <a:cubicBezTo>
                    <a:pt x="489" y="4307"/>
                    <a:pt x="640" y="4316"/>
                    <a:pt x="785" y="4316"/>
                  </a:cubicBezTo>
                  <a:cubicBezTo>
                    <a:pt x="855" y="4316"/>
                    <a:pt x="922" y="4314"/>
                    <a:pt x="983" y="4314"/>
                  </a:cubicBezTo>
                  <a:cubicBezTo>
                    <a:pt x="1005" y="4314"/>
                    <a:pt x="1026" y="4314"/>
                    <a:pt x="1046" y="4315"/>
                  </a:cubicBezTo>
                  <a:cubicBezTo>
                    <a:pt x="1433" y="4329"/>
                    <a:pt x="1834" y="4342"/>
                    <a:pt x="2229" y="4342"/>
                  </a:cubicBezTo>
                  <a:cubicBezTo>
                    <a:pt x="2236" y="4322"/>
                    <a:pt x="2250" y="4308"/>
                    <a:pt x="2264" y="4301"/>
                  </a:cubicBezTo>
                  <a:cubicBezTo>
                    <a:pt x="2526" y="4149"/>
                    <a:pt x="2360" y="3457"/>
                    <a:pt x="2457" y="3194"/>
                  </a:cubicBezTo>
                  <a:cubicBezTo>
                    <a:pt x="2533" y="2972"/>
                    <a:pt x="2665" y="2778"/>
                    <a:pt x="2845" y="2640"/>
                  </a:cubicBezTo>
                  <a:cubicBezTo>
                    <a:pt x="3024" y="2504"/>
                    <a:pt x="3243" y="2435"/>
                    <a:pt x="3461" y="2435"/>
                  </a:cubicBezTo>
                  <a:cubicBezTo>
                    <a:pt x="3665" y="2435"/>
                    <a:pt x="3868" y="2495"/>
                    <a:pt x="4035" y="2619"/>
                  </a:cubicBezTo>
                  <a:cubicBezTo>
                    <a:pt x="5059" y="3374"/>
                    <a:pt x="3814" y="4716"/>
                    <a:pt x="3302" y="5318"/>
                  </a:cubicBezTo>
                  <a:cubicBezTo>
                    <a:pt x="2748" y="6003"/>
                    <a:pt x="2187" y="6675"/>
                    <a:pt x="1620" y="7353"/>
                  </a:cubicBezTo>
                  <a:cubicBezTo>
                    <a:pt x="1295" y="7740"/>
                    <a:pt x="900" y="8162"/>
                    <a:pt x="879" y="8702"/>
                  </a:cubicBezTo>
                  <a:cubicBezTo>
                    <a:pt x="866" y="9263"/>
                    <a:pt x="1315" y="9546"/>
                    <a:pt x="1807" y="9636"/>
                  </a:cubicBezTo>
                  <a:cubicBezTo>
                    <a:pt x="2317" y="9730"/>
                    <a:pt x="2858" y="9749"/>
                    <a:pt x="3395" y="9749"/>
                  </a:cubicBezTo>
                  <a:cubicBezTo>
                    <a:pt x="3697" y="9749"/>
                    <a:pt x="3998" y="9743"/>
                    <a:pt x="4291" y="9740"/>
                  </a:cubicBezTo>
                  <a:cubicBezTo>
                    <a:pt x="4720" y="9740"/>
                    <a:pt x="5149" y="9719"/>
                    <a:pt x="5578" y="9692"/>
                  </a:cubicBezTo>
                  <a:cubicBezTo>
                    <a:pt x="5952" y="9671"/>
                    <a:pt x="6381" y="9692"/>
                    <a:pt x="6741" y="9574"/>
                  </a:cubicBezTo>
                  <a:cubicBezTo>
                    <a:pt x="7302" y="9394"/>
                    <a:pt x="7170" y="8668"/>
                    <a:pt x="7163" y="8190"/>
                  </a:cubicBezTo>
                  <a:cubicBezTo>
                    <a:pt x="7163" y="7996"/>
                    <a:pt x="7191" y="7775"/>
                    <a:pt x="7142" y="7588"/>
                  </a:cubicBezTo>
                  <a:cubicBezTo>
                    <a:pt x="7066" y="7277"/>
                    <a:pt x="6817" y="7152"/>
                    <a:pt x="6513" y="7124"/>
                  </a:cubicBezTo>
                  <a:cubicBezTo>
                    <a:pt x="5710" y="7069"/>
                    <a:pt x="4893" y="7090"/>
                    <a:pt x="4090" y="7076"/>
                  </a:cubicBezTo>
                  <a:cubicBezTo>
                    <a:pt x="3994" y="7076"/>
                    <a:pt x="3980" y="6951"/>
                    <a:pt x="4049" y="6903"/>
                  </a:cubicBezTo>
                  <a:cubicBezTo>
                    <a:pt x="5087" y="6114"/>
                    <a:pt x="6229" y="5187"/>
                    <a:pt x="6589" y="3872"/>
                  </a:cubicBezTo>
                  <a:cubicBezTo>
                    <a:pt x="6990" y="2418"/>
                    <a:pt x="6589" y="446"/>
                    <a:pt x="4921" y="79"/>
                  </a:cubicBezTo>
                  <a:cubicBezTo>
                    <a:pt x="4686" y="26"/>
                    <a:pt x="4451" y="1"/>
                    <a:pt x="4216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67;p74">
              <a:extLst>
                <a:ext uri="{FF2B5EF4-FFF2-40B4-BE49-F238E27FC236}">
                  <a16:creationId xmlns:a16="http://schemas.microsoft.com/office/drawing/2014/main" xmlns="" id="{1F9DBEFE-D2AB-86D8-7412-AB378C740FBF}"/>
                </a:ext>
              </a:extLst>
            </p:cNvPr>
            <p:cNvSpPr/>
            <p:nvPr/>
          </p:nvSpPr>
          <p:spPr>
            <a:xfrm>
              <a:off x="6726753" y="1572694"/>
              <a:ext cx="536076" cy="715723"/>
            </a:xfrm>
            <a:custGeom>
              <a:avLst/>
              <a:gdLst/>
              <a:ahLst/>
              <a:cxnLst/>
              <a:rect l="l" t="t" r="r" b="b"/>
              <a:pathLst>
                <a:path w="7302" h="9749" extrusionOk="0">
                  <a:moveTo>
                    <a:pt x="4216" y="1"/>
                  </a:moveTo>
                  <a:cubicBezTo>
                    <a:pt x="3026" y="1"/>
                    <a:pt x="1871" y="651"/>
                    <a:pt x="1108" y="1553"/>
                  </a:cubicBezTo>
                  <a:cubicBezTo>
                    <a:pt x="665" y="2086"/>
                    <a:pt x="243" y="2765"/>
                    <a:pt x="70" y="3443"/>
                  </a:cubicBezTo>
                  <a:cubicBezTo>
                    <a:pt x="1" y="3720"/>
                    <a:pt x="104" y="4100"/>
                    <a:pt x="388" y="4252"/>
                  </a:cubicBezTo>
                  <a:cubicBezTo>
                    <a:pt x="489" y="4307"/>
                    <a:pt x="640" y="4316"/>
                    <a:pt x="785" y="4316"/>
                  </a:cubicBezTo>
                  <a:cubicBezTo>
                    <a:pt x="855" y="4316"/>
                    <a:pt x="922" y="4314"/>
                    <a:pt x="983" y="4314"/>
                  </a:cubicBezTo>
                  <a:cubicBezTo>
                    <a:pt x="1005" y="4314"/>
                    <a:pt x="1026" y="4314"/>
                    <a:pt x="1046" y="4315"/>
                  </a:cubicBezTo>
                  <a:cubicBezTo>
                    <a:pt x="1433" y="4329"/>
                    <a:pt x="1834" y="4342"/>
                    <a:pt x="2229" y="4342"/>
                  </a:cubicBezTo>
                  <a:cubicBezTo>
                    <a:pt x="2236" y="4322"/>
                    <a:pt x="2250" y="4308"/>
                    <a:pt x="2264" y="4301"/>
                  </a:cubicBezTo>
                  <a:cubicBezTo>
                    <a:pt x="2526" y="4149"/>
                    <a:pt x="2360" y="3457"/>
                    <a:pt x="2457" y="3194"/>
                  </a:cubicBezTo>
                  <a:cubicBezTo>
                    <a:pt x="2533" y="2972"/>
                    <a:pt x="2665" y="2778"/>
                    <a:pt x="2845" y="2640"/>
                  </a:cubicBezTo>
                  <a:cubicBezTo>
                    <a:pt x="3024" y="2504"/>
                    <a:pt x="3243" y="2435"/>
                    <a:pt x="3461" y="2435"/>
                  </a:cubicBezTo>
                  <a:cubicBezTo>
                    <a:pt x="3665" y="2435"/>
                    <a:pt x="3868" y="2495"/>
                    <a:pt x="4035" y="2619"/>
                  </a:cubicBezTo>
                  <a:cubicBezTo>
                    <a:pt x="5059" y="3374"/>
                    <a:pt x="3814" y="4716"/>
                    <a:pt x="3302" y="5318"/>
                  </a:cubicBezTo>
                  <a:cubicBezTo>
                    <a:pt x="2748" y="6003"/>
                    <a:pt x="2187" y="6675"/>
                    <a:pt x="1620" y="7353"/>
                  </a:cubicBezTo>
                  <a:cubicBezTo>
                    <a:pt x="1295" y="7740"/>
                    <a:pt x="900" y="8162"/>
                    <a:pt x="879" y="8702"/>
                  </a:cubicBezTo>
                  <a:cubicBezTo>
                    <a:pt x="866" y="9263"/>
                    <a:pt x="1315" y="9546"/>
                    <a:pt x="1807" y="9636"/>
                  </a:cubicBezTo>
                  <a:cubicBezTo>
                    <a:pt x="2317" y="9730"/>
                    <a:pt x="2858" y="9749"/>
                    <a:pt x="3395" y="9749"/>
                  </a:cubicBezTo>
                  <a:cubicBezTo>
                    <a:pt x="3697" y="9749"/>
                    <a:pt x="3998" y="9743"/>
                    <a:pt x="4291" y="9740"/>
                  </a:cubicBezTo>
                  <a:cubicBezTo>
                    <a:pt x="4720" y="9740"/>
                    <a:pt x="5149" y="9719"/>
                    <a:pt x="5578" y="9692"/>
                  </a:cubicBezTo>
                  <a:cubicBezTo>
                    <a:pt x="5952" y="9671"/>
                    <a:pt x="6381" y="9692"/>
                    <a:pt x="6741" y="9574"/>
                  </a:cubicBezTo>
                  <a:cubicBezTo>
                    <a:pt x="7302" y="9394"/>
                    <a:pt x="7170" y="8668"/>
                    <a:pt x="7163" y="8190"/>
                  </a:cubicBezTo>
                  <a:cubicBezTo>
                    <a:pt x="7163" y="7996"/>
                    <a:pt x="7191" y="7775"/>
                    <a:pt x="7142" y="7588"/>
                  </a:cubicBezTo>
                  <a:cubicBezTo>
                    <a:pt x="7066" y="7277"/>
                    <a:pt x="6817" y="7152"/>
                    <a:pt x="6513" y="7124"/>
                  </a:cubicBezTo>
                  <a:cubicBezTo>
                    <a:pt x="5710" y="7069"/>
                    <a:pt x="4893" y="7090"/>
                    <a:pt x="4090" y="7076"/>
                  </a:cubicBezTo>
                  <a:cubicBezTo>
                    <a:pt x="3994" y="7076"/>
                    <a:pt x="3980" y="6951"/>
                    <a:pt x="4049" y="6903"/>
                  </a:cubicBezTo>
                  <a:cubicBezTo>
                    <a:pt x="5087" y="6114"/>
                    <a:pt x="6229" y="5187"/>
                    <a:pt x="6589" y="3872"/>
                  </a:cubicBezTo>
                  <a:cubicBezTo>
                    <a:pt x="6990" y="2418"/>
                    <a:pt x="6589" y="446"/>
                    <a:pt x="4921" y="79"/>
                  </a:cubicBezTo>
                  <a:cubicBezTo>
                    <a:pt x="4686" y="26"/>
                    <a:pt x="4451" y="1"/>
                    <a:pt x="4216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Premium Vector | Pair of girls or twin sisters dressed in school uniform.  female students, pupils, classmates, classfellows or friends walking  together and talking or chatting, back view. flat vector illustration.">
            <a:extLst>
              <a:ext uri="{FF2B5EF4-FFF2-40B4-BE49-F238E27FC236}">
                <a16:creationId xmlns:a16="http://schemas.microsoft.com/office/drawing/2014/main" xmlns="" id="{90D3DE0B-16F1-1EBE-B8F2-76D1D521C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350" l="10000" r="90000">
                        <a14:foregroundMark x1="64450" y1="19800" x2="64550" y2="71700"/>
                        <a14:foregroundMark x1="66050" y1="81900" x2="65600" y2="91350"/>
                        <a14:foregroundMark x1="70250" y1="80850" x2="70400" y2="89200"/>
                        <a14:foregroundMark x1="23350" y1="80450" x2="19700" y2="87150"/>
                        <a14:foregroundMark x1="39800" y1="79850" x2="44750" y2="8875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220" y="1752505"/>
            <a:ext cx="4151295" cy="36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0116A3D2-95F4-563F-681C-2EA166EA1DE8}"/>
              </a:ext>
            </a:extLst>
          </p:cNvPr>
          <p:cNvSpPr/>
          <p:nvPr/>
        </p:nvSpPr>
        <p:spPr>
          <a:xfrm>
            <a:off x="1169232" y="1617948"/>
            <a:ext cx="1364104" cy="631067"/>
          </a:xfrm>
          <a:prstGeom prst="wedgeEllipseCallout">
            <a:avLst>
              <a:gd name="adj1" fmla="val -35119"/>
              <a:gd name="adj2" fmla="val 761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799196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CF0D881-2B70-0F0B-DE14-4A2376B1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018" y="346147"/>
            <a:ext cx="3973659" cy="904804"/>
          </a:xfrm>
        </p:spPr>
        <p:txBody>
          <a:bodyPr/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34FFAC53-1118-3C5E-AA19-B89DE07E32F4}"/>
              </a:ext>
            </a:extLst>
          </p:cNvPr>
          <p:cNvSpPr txBox="1">
            <a:spLocks/>
          </p:cNvSpPr>
          <p:nvPr/>
        </p:nvSpPr>
        <p:spPr>
          <a:xfrm>
            <a:off x="1406600" y="2005727"/>
            <a:ext cx="7622070" cy="56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Baloo 2"/>
              <a:buAutoNum type="arabicPeriod"/>
              <a:defRPr sz="11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loo 2"/>
              <a:buAutoNum type="alphaLcPeriod"/>
              <a:defRPr sz="14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loo 2"/>
              <a:buAutoNum type="romanLcPeriod"/>
              <a:defRPr sz="14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loo 2"/>
              <a:buAutoNum type="arabicPeriod"/>
              <a:defRPr sz="14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loo 2"/>
              <a:buAutoNum type="alphaLcPeriod"/>
              <a:defRPr sz="14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loo 2"/>
              <a:buAutoNum type="romanLcPeriod"/>
              <a:defRPr sz="14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loo 2"/>
              <a:buAutoNum type="arabicPeriod"/>
              <a:defRPr sz="14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loo 2"/>
              <a:buAutoNum type="alphaLcPeriod"/>
              <a:defRPr sz="14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Baloo 2"/>
              <a:buAutoNum type="romanLcPeriod"/>
              <a:defRPr sz="14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152400" indent="0">
              <a:buNone/>
            </a:pP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5" name="Google Shape;2702;p55">
            <a:extLst>
              <a:ext uri="{FF2B5EF4-FFF2-40B4-BE49-F238E27FC236}">
                <a16:creationId xmlns:a16="http://schemas.microsoft.com/office/drawing/2014/main" xmlns="" id="{BEBA96F5-6832-BEDA-F066-CA4D9B41D0F5}"/>
              </a:ext>
            </a:extLst>
          </p:cNvPr>
          <p:cNvGrpSpPr/>
          <p:nvPr/>
        </p:nvGrpSpPr>
        <p:grpSpPr>
          <a:xfrm>
            <a:off x="789209" y="1895675"/>
            <a:ext cx="617392" cy="649985"/>
            <a:chOff x="3989116" y="1995677"/>
            <a:chExt cx="361516" cy="380601"/>
          </a:xfrm>
        </p:grpSpPr>
        <p:sp>
          <p:nvSpPr>
            <p:cNvPr id="16" name="Google Shape;2703;p55">
              <a:extLst>
                <a:ext uri="{FF2B5EF4-FFF2-40B4-BE49-F238E27FC236}">
                  <a16:creationId xmlns:a16="http://schemas.microsoft.com/office/drawing/2014/main" xmlns="" id="{D8550B46-58A2-FFAF-8135-12B7F99F8A73}"/>
                </a:ext>
              </a:extLst>
            </p:cNvPr>
            <p:cNvSpPr/>
            <p:nvPr/>
          </p:nvSpPr>
          <p:spPr>
            <a:xfrm>
              <a:off x="4267006" y="2204475"/>
              <a:ext cx="83625" cy="171804"/>
            </a:xfrm>
            <a:custGeom>
              <a:avLst/>
              <a:gdLst/>
              <a:ahLst/>
              <a:cxnLst/>
              <a:rect l="l" t="t" r="r" b="b"/>
              <a:pathLst>
                <a:path w="2204" h="4528" extrusionOk="0">
                  <a:moveTo>
                    <a:pt x="1102" y="0"/>
                  </a:moveTo>
                  <a:cubicBezTo>
                    <a:pt x="1088" y="0"/>
                    <a:pt x="1074" y="6"/>
                    <a:pt x="1065" y="18"/>
                  </a:cubicBezTo>
                  <a:lnTo>
                    <a:pt x="24" y="1375"/>
                  </a:lnTo>
                  <a:cubicBezTo>
                    <a:pt x="1" y="1407"/>
                    <a:pt x="23" y="1451"/>
                    <a:pt x="61" y="1451"/>
                  </a:cubicBezTo>
                  <a:lnTo>
                    <a:pt x="535" y="1451"/>
                  </a:lnTo>
                  <a:lnTo>
                    <a:pt x="535" y="4392"/>
                  </a:lnTo>
                  <a:cubicBezTo>
                    <a:pt x="535" y="4466"/>
                    <a:pt x="594" y="4527"/>
                    <a:pt x="670" y="4527"/>
                  </a:cubicBezTo>
                  <a:lnTo>
                    <a:pt x="1535" y="4525"/>
                  </a:lnTo>
                  <a:cubicBezTo>
                    <a:pt x="1610" y="4525"/>
                    <a:pt x="1670" y="4464"/>
                    <a:pt x="1670" y="4390"/>
                  </a:cubicBezTo>
                  <a:lnTo>
                    <a:pt x="1670" y="1451"/>
                  </a:lnTo>
                  <a:lnTo>
                    <a:pt x="2143" y="1451"/>
                  </a:lnTo>
                  <a:cubicBezTo>
                    <a:pt x="2182" y="1451"/>
                    <a:pt x="2204" y="1407"/>
                    <a:pt x="2181" y="1375"/>
                  </a:cubicBezTo>
                  <a:lnTo>
                    <a:pt x="1139" y="18"/>
                  </a:lnTo>
                  <a:cubicBezTo>
                    <a:pt x="1129" y="6"/>
                    <a:pt x="1116" y="0"/>
                    <a:pt x="1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7" name="Google Shape;2704;p55">
              <a:extLst>
                <a:ext uri="{FF2B5EF4-FFF2-40B4-BE49-F238E27FC236}">
                  <a16:creationId xmlns:a16="http://schemas.microsoft.com/office/drawing/2014/main" xmlns="" id="{6CAC6F6B-6672-E9B0-E2CB-44054F7B11A9}"/>
                </a:ext>
              </a:extLst>
            </p:cNvPr>
            <p:cNvSpPr/>
            <p:nvPr/>
          </p:nvSpPr>
          <p:spPr>
            <a:xfrm>
              <a:off x="3989116" y="2147903"/>
              <a:ext cx="83625" cy="198591"/>
            </a:xfrm>
            <a:custGeom>
              <a:avLst/>
              <a:gdLst/>
              <a:ahLst/>
              <a:cxnLst/>
              <a:rect l="l" t="t" r="r" b="b"/>
              <a:pathLst>
                <a:path w="2204" h="5234" extrusionOk="0">
                  <a:moveTo>
                    <a:pt x="1102" y="1"/>
                  </a:moveTo>
                  <a:cubicBezTo>
                    <a:pt x="1088" y="1"/>
                    <a:pt x="1074" y="7"/>
                    <a:pt x="1064" y="19"/>
                  </a:cubicBezTo>
                  <a:lnTo>
                    <a:pt x="24" y="1378"/>
                  </a:lnTo>
                  <a:cubicBezTo>
                    <a:pt x="1" y="1409"/>
                    <a:pt x="22" y="1454"/>
                    <a:pt x="61" y="1454"/>
                  </a:cubicBezTo>
                  <a:lnTo>
                    <a:pt x="534" y="1454"/>
                  </a:lnTo>
                  <a:lnTo>
                    <a:pt x="534" y="5153"/>
                  </a:lnTo>
                  <a:cubicBezTo>
                    <a:pt x="534" y="5197"/>
                    <a:pt x="569" y="5233"/>
                    <a:pt x="614" y="5233"/>
                  </a:cubicBezTo>
                  <a:lnTo>
                    <a:pt x="1590" y="5233"/>
                  </a:lnTo>
                  <a:cubicBezTo>
                    <a:pt x="1634" y="5233"/>
                    <a:pt x="1670" y="5197"/>
                    <a:pt x="1670" y="5153"/>
                  </a:cubicBezTo>
                  <a:lnTo>
                    <a:pt x="1670" y="4533"/>
                  </a:lnTo>
                  <a:lnTo>
                    <a:pt x="1670" y="1454"/>
                  </a:lnTo>
                  <a:lnTo>
                    <a:pt x="2143" y="1454"/>
                  </a:lnTo>
                  <a:cubicBezTo>
                    <a:pt x="2182" y="1454"/>
                    <a:pt x="2204" y="1409"/>
                    <a:pt x="2181" y="1378"/>
                  </a:cubicBezTo>
                  <a:lnTo>
                    <a:pt x="1139" y="19"/>
                  </a:lnTo>
                  <a:cubicBezTo>
                    <a:pt x="1130" y="7"/>
                    <a:pt x="1116" y="1"/>
                    <a:pt x="1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8" name="Google Shape;2705;p55">
              <a:extLst>
                <a:ext uri="{FF2B5EF4-FFF2-40B4-BE49-F238E27FC236}">
                  <a16:creationId xmlns:a16="http://schemas.microsoft.com/office/drawing/2014/main" xmlns="" id="{1B56A5C6-0EE0-2841-51DA-B33B7FA2D09B}"/>
                </a:ext>
              </a:extLst>
            </p:cNvPr>
            <p:cNvSpPr/>
            <p:nvPr/>
          </p:nvSpPr>
          <p:spPr>
            <a:xfrm>
              <a:off x="4205312" y="1995677"/>
              <a:ext cx="83663" cy="171728"/>
            </a:xfrm>
            <a:custGeom>
              <a:avLst/>
              <a:gdLst/>
              <a:ahLst/>
              <a:cxnLst/>
              <a:rect l="l" t="t" r="r" b="b"/>
              <a:pathLst>
                <a:path w="2205" h="4526" extrusionOk="0">
                  <a:moveTo>
                    <a:pt x="1103" y="1"/>
                  </a:moveTo>
                  <a:cubicBezTo>
                    <a:pt x="1089" y="1"/>
                    <a:pt x="1075" y="7"/>
                    <a:pt x="1065" y="19"/>
                  </a:cubicBezTo>
                  <a:lnTo>
                    <a:pt x="25" y="1376"/>
                  </a:lnTo>
                  <a:cubicBezTo>
                    <a:pt x="1" y="1406"/>
                    <a:pt x="23" y="1450"/>
                    <a:pt x="62" y="1450"/>
                  </a:cubicBezTo>
                  <a:lnTo>
                    <a:pt x="535" y="1450"/>
                  </a:lnTo>
                  <a:lnTo>
                    <a:pt x="535" y="2650"/>
                  </a:lnTo>
                  <a:lnTo>
                    <a:pt x="535" y="4526"/>
                  </a:lnTo>
                  <a:lnTo>
                    <a:pt x="1494" y="4526"/>
                  </a:lnTo>
                  <a:cubicBezTo>
                    <a:pt x="1592" y="4526"/>
                    <a:pt x="1671" y="4447"/>
                    <a:pt x="1671" y="4349"/>
                  </a:cubicBezTo>
                  <a:lnTo>
                    <a:pt x="1671" y="1451"/>
                  </a:lnTo>
                  <a:lnTo>
                    <a:pt x="2144" y="1451"/>
                  </a:lnTo>
                  <a:cubicBezTo>
                    <a:pt x="2183" y="1451"/>
                    <a:pt x="2205" y="1406"/>
                    <a:pt x="2181" y="1376"/>
                  </a:cubicBezTo>
                  <a:lnTo>
                    <a:pt x="1140" y="19"/>
                  </a:lnTo>
                  <a:cubicBezTo>
                    <a:pt x="1131" y="7"/>
                    <a:pt x="1117" y="1"/>
                    <a:pt x="1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9" name="Google Shape;2706;p55">
              <a:extLst>
                <a:ext uri="{FF2B5EF4-FFF2-40B4-BE49-F238E27FC236}">
                  <a16:creationId xmlns:a16="http://schemas.microsoft.com/office/drawing/2014/main" xmlns="" id="{3BAB7E8F-DF14-A840-C63F-57CF803B67EF}"/>
                </a:ext>
              </a:extLst>
            </p:cNvPr>
            <p:cNvSpPr/>
            <p:nvPr/>
          </p:nvSpPr>
          <p:spPr>
            <a:xfrm>
              <a:off x="4082909" y="2211229"/>
              <a:ext cx="170172" cy="164974"/>
            </a:xfrm>
            <a:custGeom>
              <a:avLst/>
              <a:gdLst/>
              <a:ahLst/>
              <a:cxnLst/>
              <a:rect l="l" t="t" r="r" b="b"/>
              <a:pathLst>
                <a:path w="4485" h="4348" extrusionOk="0">
                  <a:moveTo>
                    <a:pt x="1195" y="0"/>
                  </a:moveTo>
                  <a:lnTo>
                    <a:pt x="1195" y="643"/>
                  </a:lnTo>
                  <a:lnTo>
                    <a:pt x="74" y="1582"/>
                  </a:lnTo>
                  <a:cubicBezTo>
                    <a:pt x="27" y="1621"/>
                    <a:pt x="1" y="1679"/>
                    <a:pt x="1" y="1738"/>
                  </a:cubicBezTo>
                  <a:lnTo>
                    <a:pt x="1" y="4176"/>
                  </a:lnTo>
                  <a:cubicBezTo>
                    <a:pt x="1" y="4271"/>
                    <a:pt x="78" y="4347"/>
                    <a:pt x="172" y="4347"/>
                  </a:cubicBezTo>
                  <a:lnTo>
                    <a:pt x="4314" y="4347"/>
                  </a:lnTo>
                  <a:cubicBezTo>
                    <a:pt x="4409" y="4347"/>
                    <a:pt x="4485" y="4271"/>
                    <a:pt x="4485" y="4176"/>
                  </a:cubicBezTo>
                  <a:lnTo>
                    <a:pt x="4485" y="1738"/>
                  </a:lnTo>
                  <a:cubicBezTo>
                    <a:pt x="4485" y="1679"/>
                    <a:pt x="4458" y="1621"/>
                    <a:pt x="4412" y="1582"/>
                  </a:cubicBezTo>
                  <a:lnTo>
                    <a:pt x="3291" y="643"/>
                  </a:lnTo>
                  <a:lnTo>
                    <a:pt x="32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0" name="Google Shape;2707;p55">
              <a:extLst>
                <a:ext uri="{FF2B5EF4-FFF2-40B4-BE49-F238E27FC236}">
                  <a16:creationId xmlns:a16="http://schemas.microsoft.com/office/drawing/2014/main" xmlns="" id="{0F34371E-346A-BFCB-EE9B-6A38DA8439FD}"/>
                </a:ext>
              </a:extLst>
            </p:cNvPr>
            <p:cNvSpPr/>
            <p:nvPr/>
          </p:nvSpPr>
          <p:spPr>
            <a:xfrm>
              <a:off x="4082909" y="2211229"/>
              <a:ext cx="126045" cy="164974"/>
            </a:xfrm>
            <a:custGeom>
              <a:avLst/>
              <a:gdLst/>
              <a:ahLst/>
              <a:cxnLst/>
              <a:rect l="l" t="t" r="r" b="b"/>
              <a:pathLst>
                <a:path w="3322" h="4348" extrusionOk="0">
                  <a:moveTo>
                    <a:pt x="1196" y="0"/>
                  </a:moveTo>
                  <a:lnTo>
                    <a:pt x="1196" y="643"/>
                  </a:lnTo>
                  <a:lnTo>
                    <a:pt x="74" y="1582"/>
                  </a:lnTo>
                  <a:cubicBezTo>
                    <a:pt x="28" y="1621"/>
                    <a:pt x="1" y="1679"/>
                    <a:pt x="1" y="1738"/>
                  </a:cubicBezTo>
                  <a:lnTo>
                    <a:pt x="1" y="4176"/>
                  </a:lnTo>
                  <a:cubicBezTo>
                    <a:pt x="1" y="4271"/>
                    <a:pt x="78" y="4347"/>
                    <a:pt x="172" y="4347"/>
                  </a:cubicBezTo>
                  <a:lnTo>
                    <a:pt x="938" y="4347"/>
                  </a:lnTo>
                  <a:cubicBezTo>
                    <a:pt x="927" y="4325"/>
                    <a:pt x="922" y="4300"/>
                    <a:pt x="922" y="4274"/>
                  </a:cubicBezTo>
                  <a:lnTo>
                    <a:pt x="922" y="1837"/>
                  </a:lnTo>
                  <a:cubicBezTo>
                    <a:pt x="922" y="1776"/>
                    <a:pt x="948" y="1719"/>
                    <a:pt x="995" y="1680"/>
                  </a:cubicBezTo>
                  <a:lnTo>
                    <a:pt x="1672" y="1116"/>
                  </a:lnTo>
                  <a:cubicBezTo>
                    <a:pt x="1800" y="1010"/>
                    <a:pt x="1962" y="953"/>
                    <a:pt x="2128" y="953"/>
                  </a:cubicBezTo>
                  <a:cubicBezTo>
                    <a:pt x="2136" y="953"/>
                    <a:pt x="2145" y="953"/>
                    <a:pt x="2153" y="953"/>
                  </a:cubicBezTo>
                  <a:cubicBezTo>
                    <a:pt x="2182" y="954"/>
                    <a:pt x="2210" y="955"/>
                    <a:pt x="2239" y="955"/>
                  </a:cubicBezTo>
                  <a:cubicBezTo>
                    <a:pt x="2632" y="955"/>
                    <a:pt x="3002" y="850"/>
                    <a:pt x="3321" y="667"/>
                  </a:cubicBezTo>
                  <a:lnTo>
                    <a:pt x="3291" y="643"/>
                  </a:lnTo>
                  <a:lnTo>
                    <a:pt x="3291" y="98"/>
                  </a:lnTo>
                  <a:lnTo>
                    <a:pt x="3291" y="0"/>
                  </a:ln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1" name="Google Shape;2708;p55">
              <a:extLst>
                <a:ext uri="{FF2B5EF4-FFF2-40B4-BE49-F238E27FC236}">
                  <a16:creationId xmlns:a16="http://schemas.microsoft.com/office/drawing/2014/main" xmlns="" id="{88622114-8A06-9AFA-32ED-C5D90E54D81E}"/>
                </a:ext>
              </a:extLst>
            </p:cNvPr>
            <p:cNvSpPr/>
            <p:nvPr/>
          </p:nvSpPr>
          <p:spPr>
            <a:xfrm>
              <a:off x="4100363" y="2097932"/>
              <a:ext cx="134316" cy="134316"/>
            </a:xfrm>
            <a:custGeom>
              <a:avLst/>
              <a:gdLst/>
              <a:ahLst/>
              <a:cxnLst/>
              <a:rect l="l" t="t" r="r" b="b"/>
              <a:pathLst>
                <a:path w="3540" h="3540" extrusionOk="0">
                  <a:moveTo>
                    <a:pt x="1770" y="1"/>
                  </a:moveTo>
                  <a:cubicBezTo>
                    <a:pt x="793" y="1"/>
                    <a:pt x="0" y="792"/>
                    <a:pt x="0" y="1770"/>
                  </a:cubicBezTo>
                  <a:cubicBezTo>
                    <a:pt x="0" y="2747"/>
                    <a:pt x="793" y="3540"/>
                    <a:pt x="1770" y="3540"/>
                  </a:cubicBezTo>
                  <a:cubicBezTo>
                    <a:pt x="2747" y="3540"/>
                    <a:pt x="3539" y="2747"/>
                    <a:pt x="3539" y="1770"/>
                  </a:cubicBezTo>
                  <a:cubicBezTo>
                    <a:pt x="3539" y="792"/>
                    <a:pt x="2747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2" name="Google Shape;2709;p55">
              <a:extLst>
                <a:ext uri="{FF2B5EF4-FFF2-40B4-BE49-F238E27FC236}">
                  <a16:creationId xmlns:a16="http://schemas.microsoft.com/office/drawing/2014/main" xmlns="" id="{DEE05481-C1EC-B0B9-2DBC-78D5E1D28456}"/>
                </a:ext>
              </a:extLst>
            </p:cNvPr>
            <p:cNvSpPr/>
            <p:nvPr/>
          </p:nvSpPr>
          <p:spPr>
            <a:xfrm>
              <a:off x="4100363" y="2097932"/>
              <a:ext cx="81387" cy="134316"/>
            </a:xfrm>
            <a:custGeom>
              <a:avLst/>
              <a:gdLst/>
              <a:ahLst/>
              <a:cxnLst/>
              <a:rect l="l" t="t" r="r" b="b"/>
              <a:pathLst>
                <a:path w="2145" h="3540" extrusionOk="0">
                  <a:moveTo>
                    <a:pt x="1769" y="1"/>
                  </a:moveTo>
                  <a:cubicBezTo>
                    <a:pt x="793" y="1"/>
                    <a:pt x="0" y="792"/>
                    <a:pt x="0" y="1770"/>
                  </a:cubicBezTo>
                  <a:cubicBezTo>
                    <a:pt x="0" y="2747"/>
                    <a:pt x="793" y="3540"/>
                    <a:pt x="1769" y="3540"/>
                  </a:cubicBezTo>
                  <a:cubicBezTo>
                    <a:pt x="1898" y="3540"/>
                    <a:pt x="2024" y="3526"/>
                    <a:pt x="2144" y="3500"/>
                  </a:cubicBezTo>
                  <a:cubicBezTo>
                    <a:pt x="1348" y="3328"/>
                    <a:pt x="750" y="2619"/>
                    <a:pt x="750" y="1770"/>
                  </a:cubicBezTo>
                  <a:cubicBezTo>
                    <a:pt x="750" y="922"/>
                    <a:pt x="1348" y="212"/>
                    <a:pt x="2144" y="41"/>
                  </a:cubicBezTo>
                  <a:cubicBezTo>
                    <a:pt x="2024" y="15"/>
                    <a:pt x="1898" y="1"/>
                    <a:pt x="1769" y="1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3" name="Google Shape;2710;p55">
              <a:extLst>
                <a:ext uri="{FF2B5EF4-FFF2-40B4-BE49-F238E27FC236}">
                  <a16:creationId xmlns:a16="http://schemas.microsoft.com/office/drawing/2014/main" xmlns="" id="{AEA8C7C0-FC69-F09D-4195-3EA8748691D2}"/>
                </a:ext>
              </a:extLst>
            </p:cNvPr>
            <p:cNvSpPr/>
            <p:nvPr/>
          </p:nvSpPr>
          <p:spPr>
            <a:xfrm>
              <a:off x="4118272" y="2169757"/>
              <a:ext cx="98499" cy="45265"/>
            </a:xfrm>
            <a:custGeom>
              <a:avLst/>
              <a:gdLst/>
              <a:ahLst/>
              <a:cxnLst/>
              <a:rect l="l" t="t" r="r" b="b"/>
              <a:pathLst>
                <a:path w="2596" h="1193" extrusionOk="0">
                  <a:moveTo>
                    <a:pt x="166" y="0"/>
                  </a:moveTo>
                  <a:cubicBezTo>
                    <a:pt x="154" y="0"/>
                    <a:pt x="142" y="1"/>
                    <a:pt x="130" y="4"/>
                  </a:cubicBezTo>
                  <a:cubicBezTo>
                    <a:pt x="50" y="24"/>
                    <a:pt x="0" y="106"/>
                    <a:pt x="19" y="187"/>
                  </a:cubicBezTo>
                  <a:cubicBezTo>
                    <a:pt x="163" y="779"/>
                    <a:pt x="689" y="1193"/>
                    <a:pt x="1298" y="1193"/>
                  </a:cubicBezTo>
                  <a:cubicBezTo>
                    <a:pt x="1907" y="1193"/>
                    <a:pt x="2432" y="779"/>
                    <a:pt x="2576" y="187"/>
                  </a:cubicBezTo>
                  <a:cubicBezTo>
                    <a:pt x="2595" y="106"/>
                    <a:pt x="2546" y="24"/>
                    <a:pt x="2465" y="4"/>
                  </a:cubicBezTo>
                  <a:cubicBezTo>
                    <a:pt x="2453" y="1"/>
                    <a:pt x="2441" y="0"/>
                    <a:pt x="2430" y="0"/>
                  </a:cubicBezTo>
                  <a:cubicBezTo>
                    <a:pt x="2361" y="0"/>
                    <a:pt x="2299" y="46"/>
                    <a:pt x="2282" y="116"/>
                  </a:cubicBezTo>
                  <a:cubicBezTo>
                    <a:pt x="2172" y="572"/>
                    <a:pt x="1767" y="890"/>
                    <a:pt x="1297" y="890"/>
                  </a:cubicBezTo>
                  <a:cubicBezTo>
                    <a:pt x="828" y="890"/>
                    <a:pt x="424" y="572"/>
                    <a:pt x="313" y="116"/>
                  </a:cubicBezTo>
                  <a:cubicBezTo>
                    <a:pt x="296" y="46"/>
                    <a:pt x="235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4" name="Google Shape;2711;p55">
              <a:extLst>
                <a:ext uri="{FF2B5EF4-FFF2-40B4-BE49-F238E27FC236}">
                  <a16:creationId xmlns:a16="http://schemas.microsoft.com/office/drawing/2014/main" xmlns="" id="{3F644D74-E267-65E5-3197-65A8593107E9}"/>
                </a:ext>
              </a:extLst>
            </p:cNvPr>
            <p:cNvSpPr/>
            <p:nvPr/>
          </p:nvSpPr>
          <p:spPr>
            <a:xfrm>
              <a:off x="4140165" y="2131853"/>
              <a:ext cx="11155" cy="17112"/>
            </a:xfrm>
            <a:custGeom>
              <a:avLst/>
              <a:gdLst/>
              <a:ahLst/>
              <a:cxnLst/>
              <a:rect l="l" t="t" r="r" b="b"/>
              <a:pathLst>
                <a:path w="294" h="451" extrusionOk="0">
                  <a:moveTo>
                    <a:pt x="147" y="0"/>
                  </a:moveTo>
                  <a:cubicBezTo>
                    <a:pt x="146" y="0"/>
                    <a:pt x="144" y="0"/>
                    <a:pt x="143" y="0"/>
                  </a:cubicBezTo>
                  <a:cubicBezTo>
                    <a:pt x="62" y="2"/>
                    <a:pt x="0" y="73"/>
                    <a:pt x="0" y="154"/>
                  </a:cubicBezTo>
                  <a:lnTo>
                    <a:pt x="0" y="297"/>
                  </a:lnTo>
                  <a:cubicBezTo>
                    <a:pt x="0" y="378"/>
                    <a:pt x="62" y="448"/>
                    <a:pt x="143" y="450"/>
                  </a:cubicBezTo>
                  <a:cubicBezTo>
                    <a:pt x="144" y="450"/>
                    <a:pt x="146" y="450"/>
                    <a:pt x="147" y="450"/>
                  </a:cubicBezTo>
                  <a:cubicBezTo>
                    <a:pt x="228" y="450"/>
                    <a:pt x="293" y="385"/>
                    <a:pt x="293" y="304"/>
                  </a:cubicBezTo>
                  <a:lnTo>
                    <a:pt x="293" y="148"/>
                  </a:lnTo>
                  <a:cubicBezTo>
                    <a:pt x="293" y="66"/>
                    <a:pt x="228" y="0"/>
                    <a:pt x="1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5" name="Google Shape;2712;p55">
              <a:extLst>
                <a:ext uri="{FF2B5EF4-FFF2-40B4-BE49-F238E27FC236}">
                  <a16:creationId xmlns:a16="http://schemas.microsoft.com/office/drawing/2014/main" xmlns="" id="{EC1D84DD-1F1D-B139-1D23-41C46DF17802}"/>
                </a:ext>
              </a:extLst>
            </p:cNvPr>
            <p:cNvSpPr/>
            <p:nvPr/>
          </p:nvSpPr>
          <p:spPr>
            <a:xfrm>
              <a:off x="4184709" y="2131853"/>
              <a:ext cx="11193" cy="17112"/>
            </a:xfrm>
            <a:custGeom>
              <a:avLst/>
              <a:gdLst/>
              <a:ahLst/>
              <a:cxnLst/>
              <a:rect l="l" t="t" r="r" b="b"/>
              <a:pathLst>
                <a:path w="295" h="451" extrusionOk="0">
                  <a:moveTo>
                    <a:pt x="148" y="0"/>
                  </a:moveTo>
                  <a:cubicBezTo>
                    <a:pt x="147" y="0"/>
                    <a:pt x="145" y="0"/>
                    <a:pt x="144" y="0"/>
                  </a:cubicBezTo>
                  <a:cubicBezTo>
                    <a:pt x="63" y="2"/>
                    <a:pt x="0" y="73"/>
                    <a:pt x="0" y="154"/>
                  </a:cubicBezTo>
                  <a:lnTo>
                    <a:pt x="0" y="297"/>
                  </a:lnTo>
                  <a:cubicBezTo>
                    <a:pt x="0" y="378"/>
                    <a:pt x="63" y="448"/>
                    <a:pt x="144" y="450"/>
                  </a:cubicBezTo>
                  <a:cubicBezTo>
                    <a:pt x="146" y="450"/>
                    <a:pt x="147" y="450"/>
                    <a:pt x="148" y="450"/>
                  </a:cubicBezTo>
                  <a:cubicBezTo>
                    <a:pt x="228" y="450"/>
                    <a:pt x="295" y="385"/>
                    <a:pt x="295" y="304"/>
                  </a:cubicBezTo>
                  <a:lnTo>
                    <a:pt x="295" y="148"/>
                  </a:lnTo>
                  <a:cubicBezTo>
                    <a:pt x="295" y="66"/>
                    <a:pt x="228" y="0"/>
                    <a:pt x="1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6" name="Google Shape;2713;p55">
              <a:extLst>
                <a:ext uri="{FF2B5EF4-FFF2-40B4-BE49-F238E27FC236}">
                  <a16:creationId xmlns:a16="http://schemas.microsoft.com/office/drawing/2014/main" xmlns="" id="{AADDD615-4410-12A0-1A3C-83A97001284F}"/>
                </a:ext>
              </a:extLst>
            </p:cNvPr>
            <p:cNvSpPr/>
            <p:nvPr/>
          </p:nvSpPr>
          <p:spPr>
            <a:xfrm>
              <a:off x="4111935" y="2278463"/>
              <a:ext cx="11155" cy="97740"/>
            </a:xfrm>
            <a:custGeom>
              <a:avLst/>
              <a:gdLst/>
              <a:ahLst/>
              <a:cxnLst/>
              <a:rect l="l" t="t" r="r" b="b"/>
              <a:pathLst>
                <a:path w="294" h="2576" extrusionOk="0">
                  <a:moveTo>
                    <a:pt x="147" y="0"/>
                  </a:moveTo>
                  <a:cubicBezTo>
                    <a:pt x="65" y="0"/>
                    <a:pt x="0" y="68"/>
                    <a:pt x="0" y="151"/>
                  </a:cubicBezTo>
                  <a:lnTo>
                    <a:pt x="0" y="2575"/>
                  </a:lnTo>
                  <a:lnTo>
                    <a:pt x="293" y="2575"/>
                  </a:lnTo>
                  <a:lnTo>
                    <a:pt x="293" y="155"/>
                  </a:lnTo>
                  <a:cubicBezTo>
                    <a:pt x="293" y="79"/>
                    <a:pt x="240" y="11"/>
                    <a:pt x="164" y="1"/>
                  </a:cubicBezTo>
                  <a:cubicBezTo>
                    <a:pt x="158" y="0"/>
                    <a:pt x="152" y="0"/>
                    <a:pt x="147" y="0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7" name="Google Shape;2714;p55">
              <a:extLst>
                <a:ext uri="{FF2B5EF4-FFF2-40B4-BE49-F238E27FC236}">
                  <a16:creationId xmlns:a16="http://schemas.microsoft.com/office/drawing/2014/main" xmlns="" id="{68BF3874-6C8D-F8B1-ABE0-2244F9B9DE03}"/>
                </a:ext>
              </a:extLst>
            </p:cNvPr>
            <p:cNvSpPr/>
            <p:nvPr/>
          </p:nvSpPr>
          <p:spPr>
            <a:xfrm>
              <a:off x="4212217" y="2278463"/>
              <a:ext cx="11155" cy="97740"/>
            </a:xfrm>
            <a:custGeom>
              <a:avLst/>
              <a:gdLst/>
              <a:ahLst/>
              <a:cxnLst/>
              <a:rect l="l" t="t" r="r" b="b"/>
              <a:pathLst>
                <a:path w="294" h="2576" extrusionOk="0">
                  <a:moveTo>
                    <a:pt x="147" y="0"/>
                  </a:moveTo>
                  <a:cubicBezTo>
                    <a:pt x="141" y="0"/>
                    <a:pt x="136" y="0"/>
                    <a:pt x="130" y="1"/>
                  </a:cubicBezTo>
                  <a:cubicBezTo>
                    <a:pt x="54" y="11"/>
                    <a:pt x="0" y="79"/>
                    <a:pt x="0" y="155"/>
                  </a:cubicBezTo>
                  <a:lnTo>
                    <a:pt x="0" y="2575"/>
                  </a:lnTo>
                  <a:lnTo>
                    <a:pt x="294" y="2575"/>
                  </a:lnTo>
                  <a:lnTo>
                    <a:pt x="294" y="151"/>
                  </a:lnTo>
                  <a:cubicBezTo>
                    <a:pt x="294" y="68"/>
                    <a:pt x="228" y="0"/>
                    <a:pt x="147" y="0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</p:grpSp>
      <p:grpSp>
        <p:nvGrpSpPr>
          <p:cNvPr id="28" name="Google Shape;2702;p55">
            <a:extLst>
              <a:ext uri="{FF2B5EF4-FFF2-40B4-BE49-F238E27FC236}">
                <a16:creationId xmlns:a16="http://schemas.microsoft.com/office/drawing/2014/main" xmlns="" id="{A48652BB-0D82-D352-32A3-AA8BCD02F462}"/>
              </a:ext>
            </a:extLst>
          </p:cNvPr>
          <p:cNvGrpSpPr/>
          <p:nvPr/>
        </p:nvGrpSpPr>
        <p:grpSpPr>
          <a:xfrm>
            <a:off x="646394" y="3127112"/>
            <a:ext cx="617392" cy="649985"/>
            <a:chOff x="3989116" y="1995677"/>
            <a:chExt cx="361516" cy="380601"/>
          </a:xfrm>
        </p:grpSpPr>
        <p:sp>
          <p:nvSpPr>
            <p:cNvPr id="29" name="Google Shape;2703;p55">
              <a:extLst>
                <a:ext uri="{FF2B5EF4-FFF2-40B4-BE49-F238E27FC236}">
                  <a16:creationId xmlns:a16="http://schemas.microsoft.com/office/drawing/2014/main" xmlns="" id="{303E7E40-D02F-1B2F-09B0-C698E8BAF310}"/>
                </a:ext>
              </a:extLst>
            </p:cNvPr>
            <p:cNvSpPr/>
            <p:nvPr/>
          </p:nvSpPr>
          <p:spPr>
            <a:xfrm>
              <a:off x="4267006" y="2204475"/>
              <a:ext cx="83625" cy="171804"/>
            </a:xfrm>
            <a:custGeom>
              <a:avLst/>
              <a:gdLst/>
              <a:ahLst/>
              <a:cxnLst/>
              <a:rect l="l" t="t" r="r" b="b"/>
              <a:pathLst>
                <a:path w="2204" h="4528" extrusionOk="0">
                  <a:moveTo>
                    <a:pt x="1102" y="0"/>
                  </a:moveTo>
                  <a:cubicBezTo>
                    <a:pt x="1088" y="0"/>
                    <a:pt x="1074" y="6"/>
                    <a:pt x="1065" y="18"/>
                  </a:cubicBezTo>
                  <a:lnTo>
                    <a:pt x="24" y="1375"/>
                  </a:lnTo>
                  <a:cubicBezTo>
                    <a:pt x="1" y="1407"/>
                    <a:pt x="23" y="1451"/>
                    <a:pt x="61" y="1451"/>
                  </a:cubicBezTo>
                  <a:lnTo>
                    <a:pt x="535" y="1451"/>
                  </a:lnTo>
                  <a:lnTo>
                    <a:pt x="535" y="4392"/>
                  </a:lnTo>
                  <a:cubicBezTo>
                    <a:pt x="535" y="4466"/>
                    <a:pt x="594" y="4527"/>
                    <a:pt x="670" y="4527"/>
                  </a:cubicBezTo>
                  <a:lnTo>
                    <a:pt x="1535" y="4525"/>
                  </a:lnTo>
                  <a:cubicBezTo>
                    <a:pt x="1610" y="4525"/>
                    <a:pt x="1670" y="4464"/>
                    <a:pt x="1670" y="4390"/>
                  </a:cubicBezTo>
                  <a:lnTo>
                    <a:pt x="1670" y="1451"/>
                  </a:lnTo>
                  <a:lnTo>
                    <a:pt x="2143" y="1451"/>
                  </a:lnTo>
                  <a:cubicBezTo>
                    <a:pt x="2182" y="1451"/>
                    <a:pt x="2204" y="1407"/>
                    <a:pt x="2181" y="1375"/>
                  </a:cubicBezTo>
                  <a:lnTo>
                    <a:pt x="1139" y="18"/>
                  </a:lnTo>
                  <a:cubicBezTo>
                    <a:pt x="1129" y="6"/>
                    <a:pt x="1116" y="0"/>
                    <a:pt x="1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0" name="Google Shape;2704;p55">
              <a:extLst>
                <a:ext uri="{FF2B5EF4-FFF2-40B4-BE49-F238E27FC236}">
                  <a16:creationId xmlns:a16="http://schemas.microsoft.com/office/drawing/2014/main" xmlns="" id="{DF3F483F-53A4-1461-3789-520B9E75E339}"/>
                </a:ext>
              </a:extLst>
            </p:cNvPr>
            <p:cNvSpPr/>
            <p:nvPr/>
          </p:nvSpPr>
          <p:spPr>
            <a:xfrm>
              <a:off x="3989116" y="2147903"/>
              <a:ext cx="83625" cy="198591"/>
            </a:xfrm>
            <a:custGeom>
              <a:avLst/>
              <a:gdLst/>
              <a:ahLst/>
              <a:cxnLst/>
              <a:rect l="l" t="t" r="r" b="b"/>
              <a:pathLst>
                <a:path w="2204" h="5234" extrusionOk="0">
                  <a:moveTo>
                    <a:pt x="1102" y="1"/>
                  </a:moveTo>
                  <a:cubicBezTo>
                    <a:pt x="1088" y="1"/>
                    <a:pt x="1074" y="7"/>
                    <a:pt x="1064" y="19"/>
                  </a:cubicBezTo>
                  <a:lnTo>
                    <a:pt x="24" y="1378"/>
                  </a:lnTo>
                  <a:cubicBezTo>
                    <a:pt x="1" y="1409"/>
                    <a:pt x="22" y="1454"/>
                    <a:pt x="61" y="1454"/>
                  </a:cubicBezTo>
                  <a:lnTo>
                    <a:pt x="534" y="1454"/>
                  </a:lnTo>
                  <a:lnTo>
                    <a:pt x="534" y="5153"/>
                  </a:lnTo>
                  <a:cubicBezTo>
                    <a:pt x="534" y="5197"/>
                    <a:pt x="569" y="5233"/>
                    <a:pt x="614" y="5233"/>
                  </a:cubicBezTo>
                  <a:lnTo>
                    <a:pt x="1590" y="5233"/>
                  </a:lnTo>
                  <a:cubicBezTo>
                    <a:pt x="1634" y="5233"/>
                    <a:pt x="1670" y="5197"/>
                    <a:pt x="1670" y="5153"/>
                  </a:cubicBezTo>
                  <a:lnTo>
                    <a:pt x="1670" y="4533"/>
                  </a:lnTo>
                  <a:lnTo>
                    <a:pt x="1670" y="1454"/>
                  </a:lnTo>
                  <a:lnTo>
                    <a:pt x="2143" y="1454"/>
                  </a:lnTo>
                  <a:cubicBezTo>
                    <a:pt x="2182" y="1454"/>
                    <a:pt x="2204" y="1409"/>
                    <a:pt x="2181" y="1378"/>
                  </a:cubicBezTo>
                  <a:lnTo>
                    <a:pt x="1139" y="19"/>
                  </a:lnTo>
                  <a:cubicBezTo>
                    <a:pt x="1130" y="7"/>
                    <a:pt x="1116" y="1"/>
                    <a:pt x="1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1" name="Google Shape;2705;p55">
              <a:extLst>
                <a:ext uri="{FF2B5EF4-FFF2-40B4-BE49-F238E27FC236}">
                  <a16:creationId xmlns:a16="http://schemas.microsoft.com/office/drawing/2014/main" xmlns="" id="{233F2E11-EF46-FAD2-ACF4-5A227055B76A}"/>
                </a:ext>
              </a:extLst>
            </p:cNvPr>
            <p:cNvSpPr/>
            <p:nvPr/>
          </p:nvSpPr>
          <p:spPr>
            <a:xfrm>
              <a:off x="4205312" y="1995677"/>
              <a:ext cx="83663" cy="171728"/>
            </a:xfrm>
            <a:custGeom>
              <a:avLst/>
              <a:gdLst/>
              <a:ahLst/>
              <a:cxnLst/>
              <a:rect l="l" t="t" r="r" b="b"/>
              <a:pathLst>
                <a:path w="2205" h="4526" extrusionOk="0">
                  <a:moveTo>
                    <a:pt x="1103" y="1"/>
                  </a:moveTo>
                  <a:cubicBezTo>
                    <a:pt x="1089" y="1"/>
                    <a:pt x="1075" y="7"/>
                    <a:pt x="1065" y="19"/>
                  </a:cubicBezTo>
                  <a:lnTo>
                    <a:pt x="25" y="1376"/>
                  </a:lnTo>
                  <a:cubicBezTo>
                    <a:pt x="1" y="1406"/>
                    <a:pt x="23" y="1450"/>
                    <a:pt x="62" y="1450"/>
                  </a:cubicBezTo>
                  <a:lnTo>
                    <a:pt x="535" y="1450"/>
                  </a:lnTo>
                  <a:lnTo>
                    <a:pt x="535" y="2650"/>
                  </a:lnTo>
                  <a:lnTo>
                    <a:pt x="535" y="4526"/>
                  </a:lnTo>
                  <a:lnTo>
                    <a:pt x="1494" y="4526"/>
                  </a:lnTo>
                  <a:cubicBezTo>
                    <a:pt x="1592" y="4526"/>
                    <a:pt x="1671" y="4447"/>
                    <a:pt x="1671" y="4349"/>
                  </a:cubicBezTo>
                  <a:lnTo>
                    <a:pt x="1671" y="1451"/>
                  </a:lnTo>
                  <a:lnTo>
                    <a:pt x="2144" y="1451"/>
                  </a:lnTo>
                  <a:cubicBezTo>
                    <a:pt x="2183" y="1451"/>
                    <a:pt x="2205" y="1406"/>
                    <a:pt x="2181" y="1376"/>
                  </a:cubicBezTo>
                  <a:lnTo>
                    <a:pt x="1140" y="19"/>
                  </a:lnTo>
                  <a:cubicBezTo>
                    <a:pt x="1131" y="7"/>
                    <a:pt x="1117" y="1"/>
                    <a:pt x="1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2" name="Google Shape;2706;p55">
              <a:extLst>
                <a:ext uri="{FF2B5EF4-FFF2-40B4-BE49-F238E27FC236}">
                  <a16:creationId xmlns:a16="http://schemas.microsoft.com/office/drawing/2014/main" xmlns="" id="{415C2B91-F741-8E23-029A-615CEA7A539F}"/>
                </a:ext>
              </a:extLst>
            </p:cNvPr>
            <p:cNvSpPr/>
            <p:nvPr/>
          </p:nvSpPr>
          <p:spPr>
            <a:xfrm>
              <a:off x="4082909" y="2211229"/>
              <a:ext cx="170172" cy="164974"/>
            </a:xfrm>
            <a:custGeom>
              <a:avLst/>
              <a:gdLst/>
              <a:ahLst/>
              <a:cxnLst/>
              <a:rect l="l" t="t" r="r" b="b"/>
              <a:pathLst>
                <a:path w="4485" h="4348" extrusionOk="0">
                  <a:moveTo>
                    <a:pt x="1195" y="0"/>
                  </a:moveTo>
                  <a:lnTo>
                    <a:pt x="1195" y="643"/>
                  </a:lnTo>
                  <a:lnTo>
                    <a:pt x="74" y="1582"/>
                  </a:lnTo>
                  <a:cubicBezTo>
                    <a:pt x="27" y="1621"/>
                    <a:pt x="1" y="1679"/>
                    <a:pt x="1" y="1738"/>
                  </a:cubicBezTo>
                  <a:lnTo>
                    <a:pt x="1" y="4176"/>
                  </a:lnTo>
                  <a:cubicBezTo>
                    <a:pt x="1" y="4271"/>
                    <a:pt x="78" y="4347"/>
                    <a:pt x="172" y="4347"/>
                  </a:cubicBezTo>
                  <a:lnTo>
                    <a:pt x="4314" y="4347"/>
                  </a:lnTo>
                  <a:cubicBezTo>
                    <a:pt x="4409" y="4347"/>
                    <a:pt x="4485" y="4271"/>
                    <a:pt x="4485" y="4176"/>
                  </a:cubicBezTo>
                  <a:lnTo>
                    <a:pt x="4485" y="1738"/>
                  </a:lnTo>
                  <a:cubicBezTo>
                    <a:pt x="4485" y="1679"/>
                    <a:pt x="4458" y="1621"/>
                    <a:pt x="4412" y="1582"/>
                  </a:cubicBezTo>
                  <a:lnTo>
                    <a:pt x="3291" y="643"/>
                  </a:lnTo>
                  <a:lnTo>
                    <a:pt x="32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3" name="Google Shape;2707;p55">
              <a:extLst>
                <a:ext uri="{FF2B5EF4-FFF2-40B4-BE49-F238E27FC236}">
                  <a16:creationId xmlns:a16="http://schemas.microsoft.com/office/drawing/2014/main" xmlns="" id="{E588B924-9C81-FC3C-6510-489F7F6DDC38}"/>
                </a:ext>
              </a:extLst>
            </p:cNvPr>
            <p:cNvSpPr/>
            <p:nvPr/>
          </p:nvSpPr>
          <p:spPr>
            <a:xfrm>
              <a:off x="4082909" y="2211229"/>
              <a:ext cx="126045" cy="164974"/>
            </a:xfrm>
            <a:custGeom>
              <a:avLst/>
              <a:gdLst/>
              <a:ahLst/>
              <a:cxnLst/>
              <a:rect l="l" t="t" r="r" b="b"/>
              <a:pathLst>
                <a:path w="3322" h="4348" extrusionOk="0">
                  <a:moveTo>
                    <a:pt x="1196" y="0"/>
                  </a:moveTo>
                  <a:lnTo>
                    <a:pt x="1196" y="643"/>
                  </a:lnTo>
                  <a:lnTo>
                    <a:pt x="74" y="1582"/>
                  </a:lnTo>
                  <a:cubicBezTo>
                    <a:pt x="28" y="1621"/>
                    <a:pt x="1" y="1679"/>
                    <a:pt x="1" y="1738"/>
                  </a:cubicBezTo>
                  <a:lnTo>
                    <a:pt x="1" y="4176"/>
                  </a:lnTo>
                  <a:cubicBezTo>
                    <a:pt x="1" y="4271"/>
                    <a:pt x="78" y="4347"/>
                    <a:pt x="172" y="4347"/>
                  </a:cubicBezTo>
                  <a:lnTo>
                    <a:pt x="938" y="4347"/>
                  </a:lnTo>
                  <a:cubicBezTo>
                    <a:pt x="927" y="4325"/>
                    <a:pt x="922" y="4300"/>
                    <a:pt x="922" y="4274"/>
                  </a:cubicBezTo>
                  <a:lnTo>
                    <a:pt x="922" y="1837"/>
                  </a:lnTo>
                  <a:cubicBezTo>
                    <a:pt x="922" y="1776"/>
                    <a:pt x="948" y="1719"/>
                    <a:pt x="995" y="1680"/>
                  </a:cubicBezTo>
                  <a:lnTo>
                    <a:pt x="1672" y="1116"/>
                  </a:lnTo>
                  <a:cubicBezTo>
                    <a:pt x="1800" y="1010"/>
                    <a:pt x="1962" y="953"/>
                    <a:pt x="2128" y="953"/>
                  </a:cubicBezTo>
                  <a:cubicBezTo>
                    <a:pt x="2136" y="953"/>
                    <a:pt x="2145" y="953"/>
                    <a:pt x="2153" y="953"/>
                  </a:cubicBezTo>
                  <a:cubicBezTo>
                    <a:pt x="2182" y="954"/>
                    <a:pt x="2210" y="955"/>
                    <a:pt x="2239" y="955"/>
                  </a:cubicBezTo>
                  <a:cubicBezTo>
                    <a:pt x="2632" y="955"/>
                    <a:pt x="3002" y="850"/>
                    <a:pt x="3321" y="667"/>
                  </a:cubicBezTo>
                  <a:lnTo>
                    <a:pt x="3291" y="643"/>
                  </a:lnTo>
                  <a:lnTo>
                    <a:pt x="3291" y="98"/>
                  </a:lnTo>
                  <a:lnTo>
                    <a:pt x="3291" y="0"/>
                  </a:ln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4" name="Google Shape;2708;p55">
              <a:extLst>
                <a:ext uri="{FF2B5EF4-FFF2-40B4-BE49-F238E27FC236}">
                  <a16:creationId xmlns:a16="http://schemas.microsoft.com/office/drawing/2014/main" xmlns="" id="{D914004C-1CD5-8012-00D6-FA1556216C5B}"/>
                </a:ext>
              </a:extLst>
            </p:cNvPr>
            <p:cNvSpPr/>
            <p:nvPr/>
          </p:nvSpPr>
          <p:spPr>
            <a:xfrm>
              <a:off x="4100363" y="2097932"/>
              <a:ext cx="134316" cy="134316"/>
            </a:xfrm>
            <a:custGeom>
              <a:avLst/>
              <a:gdLst/>
              <a:ahLst/>
              <a:cxnLst/>
              <a:rect l="l" t="t" r="r" b="b"/>
              <a:pathLst>
                <a:path w="3540" h="3540" extrusionOk="0">
                  <a:moveTo>
                    <a:pt x="1770" y="1"/>
                  </a:moveTo>
                  <a:cubicBezTo>
                    <a:pt x="793" y="1"/>
                    <a:pt x="0" y="792"/>
                    <a:pt x="0" y="1770"/>
                  </a:cubicBezTo>
                  <a:cubicBezTo>
                    <a:pt x="0" y="2747"/>
                    <a:pt x="793" y="3540"/>
                    <a:pt x="1770" y="3540"/>
                  </a:cubicBezTo>
                  <a:cubicBezTo>
                    <a:pt x="2747" y="3540"/>
                    <a:pt x="3539" y="2747"/>
                    <a:pt x="3539" y="1770"/>
                  </a:cubicBezTo>
                  <a:cubicBezTo>
                    <a:pt x="3539" y="792"/>
                    <a:pt x="2747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5" name="Google Shape;2709;p55">
              <a:extLst>
                <a:ext uri="{FF2B5EF4-FFF2-40B4-BE49-F238E27FC236}">
                  <a16:creationId xmlns:a16="http://schemas.microsoft.com/office/drawing/2014/main" xmlns="" id="{0BCF4BD2-8FE8-89B0-4D88-A01A65267984}"/>
                </a:ext>
              </a:extLst>
            </p:cNvPr>
            <p:cNvSpPr/>
            <p:nvPr/>
          </p:nvSpPr>
          <p:spPr>
            <a:xfrm>
              <a:off x="4100363" y="2097932"/>
              <a:ext cx="81387" cy="134316"/>
            </a:xfrm>
            <a:custGeom>
              <a:avLst/>
              <a:gdLst/>
              <a:ahLst/>
              <a:cxnLst/>
              <a:rect l="l" t="t" r="r" b="b"/>
              <a:pathLst>
                <a:path w="2145" h="3540" extrusionOk="0">
                  <a:moveTo>
                    <a:pt x="1769" y="1"/>
                  </a:moveTo>
                  <a:cubicBezTo>
                    <a:pt x="793" y="1"/>
                    <a:pt x="0" y="792"/>
                    <a:pt x="0" y="1770"/>
                  </a:cubicBezTo>
                  <a:cubicBezTo>
                    <a:pt x="0" y="2747"/>
                    <a:pt x="793" y="3540"/>
                    <a:pt x="1769" y="3540"/>
                  </a:cubicBezTo>
                  <a:cubicBezTo>
                    <a:pt x="1898" y="3540"/>
                    <a:pt x="2024" y="3526"/>
                    <a:pt x="2144" y="3500"/>
                  </a:cubicBezTo>
                  <a:cubicBezTo>
                    <a:pt x="1348" y="3328"/>
                    <a:pt x="750" y="2619"/>
                    <a:pt x="750" y="1770"/>
                  </a:cubicBezTo>
                  <a:cubicBezTo>
                    <a:pt x="750" y="922"/>
                    <a:pt x="1348" y="212"/>
                    <a:pt x="2144" y="41"/>
                  </a:cubicBezTo>
                  <a:cubicBezTo>
                    <a:pt x="2024" y="15"/>
                    <a:pt x="1898" y="1"/>
                    <a:pt x="1769" y="1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6" name="Google Shape;2710;p55">
              <a:extLst>
                <a:ext uri="{FF2B5EF4-FFF2-40B4-BE49-F238E27FC236}">
                  <a16:creationId xmlns:a16="http://schemas.microsoft.com/office/drawing/2014/main" xmlns="" id="{952C97DE-23C2-6EA0-C357-8269D18B5DCC}"/>
                </a:ext>
              </a:extLst>
            </p:cNvPr>
            <p:cNvSpPr/>
            <p:nvPr/>
          </p:nvSpPr>
          <p:spPr>
            <a:xfrm>
              <a:off x="4118272" y="2169757"/>
              <a:ext cx="98499" cy="45265"/>
            </a:xfrm>
            <a:custGeom>
              <a:avLst/>
              <a:gdLst/>
              <a:ahLst/>
              <a:cxnLst/>
              <a:rect l="l" t="t" r="r" b="b"/>
              <a:pathLst>
                <a:path w="2596" h="1193" extrusionOk="0">
                  <a:moveTo>
                    <a:pt x="166" y="0"/>
                  </a:moveTo>
                  <a:cubicBezTo>
                    <a:pt x="154" y="0"/>
                    <a:pt x="142" y="1"/>
                    <a:pt x="130" y="4"/>
                  </a:cubicBezTo>
                  <a:cubicBezTo>
                    <a:pt x="50" y="24"/>
                    <a:pt x="0" y="106"/>
                    <a:pt x="19" y="187"/>
                  </a:cubicBezTo>
                  <a:cubicBezTo>
                    <a:pt x="163" y="779"/>
                    <a:pt x="689" y="1193"/>
                    <a:pt x="1298" y="1193"/>
                  </a:cubicBezTo>
                  <a:cubicBezTo>
                    <a:pt x="1907" y="1193"/>
                    <a:pt x="2432" y="779"/>
                    <a:pt x="2576" y="187"/>
                  </a:cubicBezTo>
                  <a:cubicBezTo>
                    <a:pt x="2595" y="106"/>
                    <a:pt x="2546" y="24"/>
                    <a:pt x="2465" y="4"/>
                  </a:cubicBezTo>
                  <a:cubicBezTo>
                    <a:pt x="2453" y="1"/>
                    <a:pt x="2441" y="0"/>
                    <a:pt x="2430" y="0"/>
                  </a:cubicBezTo>
                  <a:cubicBezTo>
                    <a:pt x="2361" y="0"/>
                    <a:pt x="2299" y="46"/>
                    <a:pt x="2282" y="116"/>
                  </a:cubicBezTo>
                  <a:cubicBezTo>
                    <a:pt x="2172" y="572"/>
                    <a:pt x="1767" y="890"/>
                    <a:pt x="1297" y="890"/>
                  </a:cubicBezTo>
                  <a:cubicBezTo>
                    <a:pt x="828" y="890"/>
                    <a:pt x="424" y="572"/>
                    <a:pt x="313" y="116"/>
                  </a:cubicBezTo>
                  <a:cubicBezTo>
                    <a:pt x="296" y="46"/>
                    <a:pt x="235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7" name="Google Shape;2711;p55">
              <a:extLst>
                <a:ext uri="{FF2B5EF4-FFF2-40B4-BE49-F238E27FC236}">
                  <a16:creationId xmlns:a16="http://schemas.microsoft.com/office/drawing/2014/main" xmlns="" id="{26A68BF3-679B-67A4-7EF4-5DD9F0A739DB}"/>
                </a:ext>
              </a:extLst>
            </p:cNvPr>
            <p:cNvSpPr/>
            <p:nvPr/>
          </p:nvSpPr>
          <p:spPr>
            <a:xfrm>
              <a:off x="4140165" y="2131853"/>
              <a:ext cx="11155" cy="17112"/>
            </a:xfrm>
            <a:custGeom>
              <a:avLst/>
              <a:gdLst/>
              <a:ahLst/>
              <a:cxnLst/>
              <a:rect l="l" t="t" r="r" b="b"/>
              <a:pathLst>
                <a:path w="294" h="451" extrusionOk="0">
                  <a:moveTo>
                    <a:pt x="147" y="0"/>
                  </a:moveTo>
                  <a:cubicBezTo>
                    <a:pt x="146" y="0"/>
                    <a:pt x="144" y="0"/>
                    <a:pt x="143" y="0"/>
                  </a:cubicBezTo>
                  <a:cubicBezTo>
                    <a:pt x="62" y="2"/>
                    <a:pt x="0" y="73"/>
                    <a:pt x="0" y="154"/>
                  </a:cubicBezTo>
                  <a:lnTo>
                    <a:pt x="0" y="297"/>
                  </a:lnTo>
                  <a:cubicBezTo>
                    <a:pt x="0" y="378"/>
                    <a:pt x="62" y="448"/>
                    <a:pt x="143" y="450"/>
                  </a:cubicBezTo>
                  <a:cubicBezTo>
                    <a:pt x="144" y="450"/>
                    <a:pt x="146" y="450"/>
                    <a:pt x="147" y="450"/>
                  </a:cubicBezTo>
                  <a:cubicBezTo>
                    <a:pt x="228" y="450"/>
                    <a:pt x="293" y="385"/>
                    <a:pt x="293" y="304"/>
                  </a:cubicBezTo>
                  <a:lnTo>
                    <a:pt x="293" y="148"/>
                  </a:lnTo>
                  <a:cubicBezTo>
                    <a:pt x="293" y="66"/>
                    <a:pt x="228" y="0"/>
                    <a:pt x="1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8" name="Google Shape;2712;p55">
              <a:extLst>
                <a:ext uri="{FF2B5EF4-FFF2-40B4-BE49-F238E27FC236}">
                  <a16:creationId xmlns:a16="http://schemas.microsoft.com/office/drawing/2014/main" xmlns="" id="{42826A94-ECE2-91BD-7D00-B36033A98F35}"/>
                </a:ext>
              </a:extLst>
            </p:cNvPr>
            <p:cNvSpPr/>
            <p:nvPr/>
          </p:nvSpPr>
          <p:spPr>
            <a:xfrm>
              <a:off x="4184709" y="2131853"/>
              <a:ext cx="11193" cy="17112"/>
            </a:xfrm>
            <a:custGeom>
              <a:avLst/>
              <a:gdLst/>
              <a:ahLst/>
              <a:cxnLst/>
              <a:rect l="l" t="t" r="r" b="b"/>
              <a:pathLst>
                <a:path w="295" h="451" extrusionOk="0">
                  <a:moveTo>
                    <a:pt x="148" y="0"/>
                  </a:moveTo>
                  <a:cubicBezTo>
                    <a:pt x="147" y="0"/>
                    <a:pt x="145" y="0"/>
                    <a:pt x="144" y="0"/>
                  </a:cubicBezTo>
                  <a:cubicBezTo>
                    <a:pt x="63" y="2"/>
                    <a:pt x="0" y="73"/>
                    <a:pt x="0" y="154"/>
                  </a:cubicBezTo>
                  <a:lnTo>
                    <a:pt x="0" y="297"/>
                  </a:lnTo>
                  <a:cubicBezTo>
                    <a:pt x="0" y="378"/>
                    <a:pt x="63" y="448"/>
                    <a:pt x="144" y="450"/>
                  </a:cubicBezTo>
                  <a:cubicBezTo>
                    <a:pt x="146" y="450"/>
                    <a:pt x="147" y="450"/>
                    <a:pt x="148" y="450"/>
                  </a:cubicBezTo>
                  <a:cubicBezTo>
                    <a:pt x="228" y="450"/>
                    <a:pt x="295" y="385"/>
                    <a:pt x="295" y="304"/>
                  </a:cubicBezTo>
                  <a:lnTo>
                    <a:pt x="295" y="148"/>
                  </a:lnTo>
                  <a:cubicBezTo>
                    <a:pt x="295" y="66"/>
                    <a:pt x="228" y="0"/>
                    <a:pt x="1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9" name="Google Shape;2713;p55">
              <a:extLst>
                <a:ext uri="{FF2B5EF4-FFF2-40B4-BE49-F238E27FC236}">
                  <a16:creationId xmlns:a16="http://schemas.microsoft.com/office/drawing/2014/main" xmlns="" id="{35C1269F-71FC-C980-850A-865B2567BE67}"/>
                </a:ext>
              </a:extLst>
            </p:cNvPr>
            <p:cNvSpPr/>
            <p:nvPr/>
          </p:nvSpPr>
          <p:spPr>
            <a:xfrm>
              <a:off x="4111935" y="2278463"/>
              <a:ext cx="11155" cy="97740"/>
            </a:xfrm>
            <a:custGeom>
              <a:avLst/>
              <a:gdLst/>
              <a:ahLst/>
              <a:cxnLst/>
              <a:rect l="l" t="t" r="r" b="b"/>
              <a:pathLst>
                <a:path w="294" h="2576" extrusionOk="0">
                  <a:moveTo>
                    <a:pt x="147" y="0"/>
                  </a:moveTo>
                  <a:cubicBezTo>
                    <a:pt x="65" y="0"/>
                    <a:pt x="0" y="68"/>
                    <a:pt x="0" y="151"/>
                  </a:cubicBezTo>
                  <a:lnTo>
                    <a:pt x="0" y="2575"/>
                  </a:lnTo>
                  <a:lnTo>
                    <a:pt x="293" y="2575"/>
                  </a:lnTo>
                  <a:lnTo>
                    <a:pt x="293" y="155"/>
                  </a:lnTo>
                  <a:cubicBezTo>
                    <a:pt x="293" y="79"/>
                    <a:pt x="240" y="11"/>
                    <a:pt x="164" y="1"/>
                  </a:cubicBezTo>
                  <a:cubicBezTo>
                    <a:pt x="158" y="0"/>
                    <a:pt x="152" y="0"/>
                    <a:pt x="147" y="0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40" name="Google Shape;2714;p55">
              <a:extLst>
                <a:ext uri="{FF2B5EF4-FFF2-40B4-BE49-F238E27FC236}">
                  <a16:creationId xmlns:a16="http://schemas.microsoft.com/office/drawing/2014/main" xmlns="" id="{1E37D90E-8B94-0771-A75F-769E1818DDE5}"/>
                </a:ext>
              </a:extLst>
            </p:cNvPr>
            <p:cNvSpPr/>
            <p:nvPr/>
          </p:nvSpPr>
          <p:spPr>
            <a:xfrm>
              <a:off x="4212217" y="2278463"/>
              <a:ext cx="11155" cy="97740"/>
            </a:xfrm>
            <a:custGeom>
              <a:avLst/>
              <a:gdLst/>
              <a:ahLst/>
              <a:cxnLst/>
              <a:rect l="l" t="t" r="r" b="b"/>
              <a:pathLst>
                <a:path w="294" h="2576" extrusionOk="0">
                  <a:moveTo>
                    <a:pt x="147" y="0"/>
                  </a:moveTo>
                  <a:cubicBezTo>
                    <a:pt x="141" y="0"/>
                    <a:pt x="136" y="0"/>
                    <a:pt x="130" y="1"/>
                  </a:cubicBezTo>
                  <a:cubicBezTo>
                    <a:pt x="54" y="11"/>
                    <a:pt x="0" y="79"/>
                    <a:pt x="0" y="155"/>
                  </a:cubicBezTo>
                  <a:lnTo>
                    <a:pt x="0" y="2575"/>
                  </a:lnTo>
                  <a:lnTo>
                    <a:pt x="294" y="2575"/>
                  </a:lnTo>
                  <a:lnTo>
                    <a:pt x="294" y="151"/>
                  </a:lnTo>
                  <a:cubicBezTo>
                    <a:pt x="294" y="68"/>
                    <a:pt x="228" y="0"/>
                    <a:pt x="147" y="0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9E95A57-C5A3-5ED4-8B1F-E1F4A813B01C}"/>
              </a:ext>
            </a:extLst>
          </p:cNvPr>
          <p:cNvSpPr txBox="1"/>
          <p:nvPr/>
        </p:nvSpPr>
        <p:spPr>
          <a:xfrm>
            <a:off x="1406601" y="3141157"/>
            <a:ext cx="7622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/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C3786DA-A74D-F218-E16E-1418A7CE1606}"/>
              </a:ext>
            </a:extLst>
          </p:cNvPr>
          <p:cNvSpPr txBox="1">
            <a:spLocks/>
          </p:cNvSpPr>
          <p:nvPr/>
        </p:nvSpPr>
        <p:spPr>
          <a:xfrm>
            <a:off x="314792" y="1606337"/>
            <a:ext cx="5186597" cy="3250476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accent4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accent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anh trai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mong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như anh trai nên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cho P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thêm,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đây,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không cho P tham gia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câu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xao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nhãng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hay. P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cô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cô: 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“Cô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không ạ?”. 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nụ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“Cô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an tâm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A1E9AE-4D84-3491-9332-C824772BA5DF}"/>
              </a:ext>
            </a:extLst>
          </p:cNvPr>
          <p:cNvSpPr txBox="1"/>
          <p:nvPr/>
        </p:nvSpPr>
        <p:spPr>
          <a:xfrm>
            <a:off x="1078801" y="0"/>
            <a:ext cx="724074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40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</a:pP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8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không?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sao?</a:t>
            </a:r>
          </a:p>
        </p:txBody>
      </p:sp>
      <p:grpSp>
        <p:nvGrpSpPr>
          <p:cNvPr id="17" name="Google Shape;3159;p74">
            <a:extLst>
              <a:ext uri="{FF2B5EF4-FFF2-40B4-BE49-F238E27FC236}">
                <a16:creationId xmlns:a16="http://schemas.microsoft.com/office/drawing/2014/main" xmlns="" id="{7F0BAE79-49CC-4A15-5B3F-6F2546A563B1}"/>
              </a:ext>
            </a:extLst>
          </p:cNvPr>
          <p:cNvGrpSpPr/>
          <p:nvPr/>
        </p:nvGrpSpPr>
        <p:grpSpPr>
          <a:xfrm rot="993989">
            <a:off x="208946" y="1359025"/>
            <a:ext cx="601438" cy="686577"/>
            <a:chOff x="7511737" y="1587259"/>
            <a:chExt cx="601438" cy="686577"/>
          </a:xfrm>
        </p:grpSpPr>
        <p:sp>
          <p:nvSpPr>
            <p:cNvPr id="18" name="Google Shape;3160;p74">
              <a:extLst>
                <a:ext uri="{FF2B5EF4-FFF2-40B4-BE49-F238E27FC236}">
                  <a16:creationId xmlns:a16="http://schemas.microsoft.com/office/drawing/2014/main" xmlns="" id="{AED3437E-8C82-7C6C-7AF9-FE148C028E11}"/>
                </a:ext>
              </a:extLst>
            </p:cNvPr>
            <p:cNvSpPr/>
            <p:nvPr/>
          </p:nvSpPr>
          <p:spPr>
            <a:xfrm>
              <a:off x="7521744" y="1587259"/>
              <a:ext cx="591431" cy="686577"/>
            </a:xfrm>
            <a:custGeom>
              <a:avLst/>
              <a:gdLst/>
              <a:ahLst/>
              <a:cxnLst/>
              <a:rect l="l" t="t" r="r" b="b"/>
              <a:pathLst>
                <a:path w="8056" h="9352" extrusionOk="0">
                  <a:moveTo>
                    <a:pt x="2386" y="0"/>
                  </a:moveTo>
                  <a:cubicBezTo>
                    <a:pt x="2248" y="0"/>
                    <a:pt x="2110" y="1"/>
                    <a:pt x="1973" y="4"/>
                  </a:cubicBezTo>
                  <a:cubicBezTo>
                    <a:pt x="1917" y="4"/>
                    <a:pt x="1852" y="2"/>
                    <a:pt x="1783" y="2"/>
                  </a:cubicBezTo>
                  <a:cubicBezTo>
                    <a:pt x="1647" y="2"/>
                    <a:pt x="1497" y="8"/>
                    <a:pt x="1391" y="45"/>
                  </a:cubicBezTo>
                  <a:cubicBezTo>
                    <a:pt x="976" y="191"/>
                    <a:pt x="969" y="606"/>
                    <a:pt x="962" y="945"/>
                  </a:cubicBezTo>
                  <a:cubicBezTo>
                    <a:pt x="948" y="1160"/>
                    <a:pt x="962" y="1374"/>
                    <a:pt x="983" y="1596"/>
                  </a:cubicBezTo>
                  <a:cubicBezTo>
                    <a:pt x="1011" y="1602"/>
                    <a:pt x="1038" y="1616"/>
                    <a:pt x="1031" y="1651"/>
                  </a:cubicBezTo>
                  <a:cubicBezTo>
                    <a:pt x="1018" y="1706"/>
                    <a:pt x="1011" y="1748"/>
                    <a:pt x="1011" y="1803"/>
                  </a:cubicBezTo>
                  <a:cubicBezTo>
                    <a:pt x="1038" y="1955"/>
                    <a:pt x="1073" y="2115"/>
                    <a:pt x="1108" y="2267"/>
                  </a:cubicBezTo>
                  <a:cubicBezTo>
                    <a:pt x="1108" y="2288"/>
                    <a:pt x="1101" y="2308"/>
                    <a:pt x="1080" y="2322"/>
                  </a:cubicBezTo>
                  <a:cubicBezTo>
                    <a:pt x="1204" y="2386"/>
                    <a:pt x="1332" y="2412"/>
                    <a:pt x="1461" y="2412"/>
                  </a:cubicBezTo>
                  <a:cubicBezTo>
                    <a:pt x="1925" y="2412"/>
                    <a:pt x="2413" y="2087"/>
                    <a:pt x="2897" y="2087"/>
                  </a:cubicBezTo>
                  <a:cubicBezTo>
                    <a:pt x="2974" y="2087"/>
                    <a:pt x="3051" y="2095"/>
                    <a:pt x="3128" y="2115"/>
                  </a:cubicBezTo>
                  <a:cubicBezTo>
                    <a:pt x="3177" y="2121"/>
                    <a:pt x="3198" y="2163"/>
                    <a:pt x="3198" y="2198"/>
                  </a:cubicBezTo>
                  <a:cubicBezTo>
                    <a:pt x="3218" y="2551"/>
                    <a:pt x="3038" y="2807"/>
                    <a:pt x="2831" y="3083"/>
                  </a:cubicBezTo>
                  <a:cubicBezTo>
                    <a:pt x="2699" y="3256"/>
                    <a:pt x="2519" y="3450"/>
                    <a:pt x="2464" y="3672"/>
                  </a:cubicBezTo>
                  <a:cubicBezTo>
                    <a:pt x="2353" y="4101"/>
                    <a:pt x="2706" y="4398"/>
                    <a:pt x="3080" y="4516"/>
                  </a:cubicBezTo>
                  <a:cubicBezTo>
                    <a:pt x="3813" y="4758"/>
                    <a:pt x="4838" y="4364"/>
                    <a:pt x="5343" y="5132"/>
                  </a:cubicBezTo>
                  <a:cubicBezTo>
                    <a:pt x="6027" y="6157"/>
                    <a:pt x="5022" y="7076"/>
                    <a:pt x="4023" y="7076"/>
                  </a:cubicBezTo>
                  <a:cubicBezTo>
                    <a:pt x="3829" y="7076"/>
                    <a:pt x="3635" y="7041"/>
                    <a:pt x="3454" y="6966"/>
                  </a:cubicBezTo>
                  <a:cubicBezTo>
                    <a:pt x="3121" y="6827"/>
                    <a:pt x="2838" y="6592"/>
                    <a:pt x="2623" y="6315"/>
                  </a:cubicBezTo>
                  <a:cubicBezTo>
                    <a:pt x="2506" y="6170"/>
                    <a:pt x="2416" y="5997"/>
                    <a:pt x="2298" y="5852"/>
                  </a:cubicBezTo>
                  <a:cubicBezTo>
                    <a:pt x="2131" y="5630"/>
                    <a:pt x="1933" y="5532"/>
                    <a:pt x="1719" y="5532"/>
                  </a:cubicBezTo>
                  <a:cubicBezTo>
                    <a:pt x="1579" y="5532"/>
                    <a:pt x="1431" y="5574"/>
                    <a:pt x="1281" y="5651"/>
                  </a:cubicBezTo>
                  <a:cubicBezTo>
                    <a:pt x="692" y="5955"/>
                    <a:pt x="76" y="6454"/>
                    <a:pt x="35" y="7166"/>
                  </a:cubicBezTo>
                  <a:cubicBezTo>
                    <a:pt x="0" y="7762"/>
                    <a:pt x="450" y="8204"/>
                    <a:pt x="914" y="8488"/>
                  </a:cubicBezTo>
                  <a:cubicBezTo>
                    <a:pt x="1799" y="9031"/>
                    <a:pt x="2878" y="9352"/>
                    <a:pt x="3935" y="9352"/>
                  </a:cubicBezTo>
                  <a:cubicBezTo>
                    <a:pt x="5060" y="9352"/>
                    <a:pt x="6159" y="8988"/>
                    <a:pt x="6969" y="8142"/>
                  </a:cubicBezTo>
                  <a:cubicBezTo>
                    <a:pt x="7724" y="7353"/>
                    <a:pt x="8056" y="6198"/>
                    <a:pt x="7751" y="5139"/>
                  </a:cubicBezTo>
                  <a:cubicBezTo>
                    <a:pt x="7447" y="4066"/>
                    <a:pt x="6499" y="3429"/>
                    <a:pt x="5495" y="3083"/>
                  </a:cubicBezTo>
                  <a:cubicBezTo>
                    <a:pt x="5440" y="3056"/>
                    <a:pt x="5405" y="2980"/>
                    <a:pt x="5461" y="2931"/>
                  </a:cubicBezTo>
                  <a:cubicBezTo>
                    <a:pt x="5993" y="2467"/>
                    <a:pt x="6679" y="1817"/>
                    <a:pt x="6845" y="1090"/>
                  </a:cubicBezTo>
                  <a:cubicBezTo>
                    <a:pt x="7094" y="4"/>
                    <a:pt x="5045" y="115"/>
                    <a:pt x="4374" y="73"/>
                  </a:cubicBezTo>
                  <a:cubicBezTo>
                    <a:pt x="3715" y="27"/>
                    <a:pt x="3051" y="0"/>
                    <a:pt x="238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61;p74">
              <a:extLst>
                <a:ext uri="{FF2B5EF4-FFF2-40B4-BE49-F238E27FC236}">
                  <a16:creationId xmlns:a16="http://schemas.microsoft.com/office/drawing/2014/main" xmlns="" id="{3770D31A-D5CA-ADCB-7D85-8FC1532C84CD}"/>
                </a:ext>
              </a:extLst>
            </p:cNvPr>
            <p:cNvSpPr/>
            <p:nvPr/>
          </p:nvSpPr>
          <p:spPr>
            <a:xfrm>
              <a:off x="7511737" y="1587259"/>
              <a:ext cx="591431" cy="686577"/>
            </a:xfrm>
            <a:custGeom>
              <a:avLst/>
              <a:gdLst/>
              <a:ahLst/>
              <a:cxnLst/>
              <a:rect l="l" t="t" r="r" b="b"/>
              <a:pathLst>
                <a:path w="8056" h="9352" extrusionOk="0">
                  <a:moveTo>
                    <a:pt x="2386" y="0"/>
                  </a:moveTo>
                  <a:cubicBezTo>
                    <a:pt x="2248" y="0"/>
                    <a:pt x="2110" y="1"/>
                    <a:pt x="1973" y="4"/>
                  </a:cubicBezTo>
                  <a:cubicBezTo>
                    <a:pt x="1917" y="4"/>
                    <a:pt x="1852" y="2"/>
                    <a:pt x="1783" y="2"/>
                  </a:cubicBezTo>
                  <a:cubicBezTo>
                    <a:pt x="1647" y="2"/>
                    <a:pt x="1497" y="8"/>
                    <a:pt x="1391" y="45"/>
                  </a:cubicBezTo>
                  <a:cubicBezTo>
                    <a:pt x="976" y="191"/>
                    <a:pt x="969" y="606"/>
                    <a:pt x="962" y="945"/>
                  </a:cubicBezTo>
                  <a:cubicBezTo>
                    <a:pt x="948" y="1160"/>
                    <a:pt x="962" y="1374"/>
                    <a:pt x="983" y="1596"/>
                  </a:cubicBezTo>
                  <a:cubicBezTo>
                    <a:pt x="1011" y="1602"/>
                    <a:pt x="1038" y="1616"/>
                    <a:pt x="1031" y="1651"/>
                  </a:cubicBezTo>
                  <a:cubicBezTo>
                    <a:pt x="1018" y="1706"/>
                    <a:pt x="1011" y="1748"/>
                    <a:pt x="1011" y="1803"/>
                  </a:cubicBezTo>
                  <a:cubicBezTo>
                    <a:pt x="1038" y="1955"/>
                    <a:pt x="1073" y="2115"/>
                    <a:pt x="1108" y="2267"/>
                  </a:cubicBezTo>
                  <a:cubicBezTo>
                    <a:pt x="1108" y="2288"/>
                    <a:pt x="1101" y="2308"/>
                    <a:pt x="1080" y="2322"/>
                  </a:cubicBezTo>
                  <a:cubicBezTo>
                    <a:pt x="1204" y="2386"/>
                    <a:pt x="1332" y="2412"/>
                    <a:pt x="1461" y="2412"/>
                  </a:cubicBezTo>
                  <a:cubicBezTo>
                    <a:pt x="1925" y="2412"/>
                    <a:pt x="2413" y="2087"/>
                    <a:pt x="2897" y="2087"/>
                  </a:cubicBezTo>
                  <a:cubicBezTo>
                    <a:pt x="2974" y="2087"/>
                    <a:pt x="3051" y="2095"/>
                    <a:pt x="3128" y="2115"/>
                  </a:cubicBezTo>
                  <a:cubicBezTo>
                    <a:pt x="3177" y="2121"/>
                    <a:pt x="3198" y="2163"/>
                    <a:pt x="3198" y="2198"/>
                  </a:cubicBezTo>
                  <a:cubicBezTo>
                    <a:pt x="3218" y="2551"/>
                    <a:pt x="3038" y="2807"/>
                    <a:pt x="2831" y="3083"/>
                  </a:cubicBezTo>
                  <a:cubicBezTo>
                    <a:pt x="2699" y="3256"/>
                    <a:pt x="2519" y="3450"/>
                    <a:pt x="2464" y="3672"/>
                  </a:cubicBezTo>
                  <a:cubicBezTo>
                    <a:pt x="2353" y="4101"/>
                    <a:pt x="2706" y="4398"/>
                    <a:pt x="3080" y="4516"/>
                  </a:cubicBezTo>
                  <a:cubicBezTo>
                    <a:pt x="3813" y="4758"/>
                    <a:pt x="4838" y="4364"/>
                    <a:pt x="5343" y="5132"/>
                  </a:cubicBezTo>
                  <a:cubicBezTo>
                    <a:pt x="6027" y="6157"/>
                    <a:pt x="5022" y="7076"/>
                    <a:pt x="4023" y="7076"/>
                  </a:cubicBezTo>
                  <a:cubicBezTo>
                    <a:pt x="3829" y="7076"/>
                    <a:pt x="3635" y="7041"/>
                    <a:pt x="3454" y="6966"/>
                  </a:cubicBezTo>
                  <a:cubicBezTo>
                    <a:pt x="3121" y="6827"/>
                    <a:pt x="2838" y="6592"/>
                    <a:pt x="2623" y="6315"/>
                  </a:cubicBezTo>
                  <a:cubicBezTo>
                    <a:pt x="2506" y="6170"/>
                    <a:pt x="2416" y="5997"/>
                    <a:pt x="2298" y="5852"/>
                  </a:cubicBezTo>
                  <a:cubicBezTo>
                    <a:pt x="2131" y="5630"/>
                    <a:pt x="1933" y="5532"/>
                    <a:pt x="1719" y="5532"/>
                  </a:cubicBezTo>
                  <a:cubicBezTo>
                    <a:pt x="1579" y="5532"/>
                    <a:pt x="1431" y="5574"/>
                    <a:pt x="1281" y="5651"/>
                  </a:cubicBezTo>
                  <a:cubicBezTo>
                    <a:pt x="692" y="5955"/>
                    <a:pt x="76" y="6454"/>
                    <a:pt x="35" y="7166"/>
                  </a:cubicBezTo>
                  <a:cubicBezTo>
                    <a:pt x="0" y="7762"/>
                    <a:pt x="450" y="8204"/>
                    <a:pt x="914" y="8488"/>
                  </a:cubicBezTo>
                  <a:cubicBezTo>
                    <a:pt x="1799" y="9031"/>
                    <a:pt x="2878" y="9352"/>
                    <a:pt x="3935" y="9352"/>
                  </a:cubicBezTo>
                  <a:cubicBezTo>
                    <a:pt x="5060" y="9352"/>
                    <a:pt x="6159" y="8988"/>
                    <a:pt x="6969" y="8142"/>
                  </a:cubicBezTo>
                  <a:cubicBezTo>
                    <a:pt x="7724" y="7353"/>
                    <a:pt x="8056" y="6198"/>
                    <a:pt x="7751" y="5139"/>
                  </a:cubicBezTo>
                  <a:cubicBezTo>
                    <a:pt x="7447" y="4066"/>
                    <a:pt x="6499" y="3429"/>
                    <a:pt x="5495" y="3083"/>
                  </a:cubicBezTo>
                  <a:cubicBezTo>
                    <a:pt x="5440" y="3056"/>
                    <a:pt x="5405" y="2980"/>
                    <a:pt x="5461" y="2931"/>
                  </a:cubicBezTo>
                  <a:cubicBezTo>
                    <a:pt x="5993" y="2467"/>
                    <a:pt x="6679" y="1817"/>
                    <a:pt x="6845" y="1090"/>
                  </a:cubicBezTo>
                  <a:cubicBezTo>
                    <a:pt x="7094" y="4"/>
                    <a:pt x="5045" y="115"/>
                    <a:pt x="4374" y="73"/>
                  </a:cubicBezTo>
                  <a:cubicBezTo>
                    <a:pt x="3715" y="27"/>
                    <a:pt x="3051" y="0"/>
                    <a:pt x="2386" y="0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4" name="Picture 4" descr="Young teacher giving high five to student 1128640 Vector Art at Vecteezy">
            <a:extLst>
              <a:ext uri="{FF2B5EF4-FFF2-40B4-BE49-F238E27FC236}">
                <a16:creationId xmlns:a16="http://schemas.microsoft.com/office/drawing/2014/main" xmlns="" id="{AA1AC30D-BAE9-1E76-20CA-1ACF8653A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082" y1="82959" x2="39082" y2="82959"/>
                        <a14:foregroundMark x1="43265" y1="82347" x2="52041" y2="82143"/>
                        <a14:foregroundMark x1="32347" y1="82959" x2="68776" y2="83367"/>
                        <a14:foregroundMark x1="23367" y1="82653" x2="31531" y2="82653"/>
                        <a14:foregroundMark x1="20612" y1="82959" x2="22449" y2="82959"/>
                        <a14:foregroundMark x1="70714" y1="83367" x2="76531" y2="83469"/>
                        <a14:foregroundMark x1="77143" y1="83061" x2="79286" y2="83061"/>
                        <a14:foregroundMark x1="40553" y1="39025" x2="41451" y2="38170"/>
                        <a14:backgroundMark x1="40204" y1="35000" x2="37857" y2="37857"/>
                        <a14:backgroundMark x1="40714" y1="35102" x2="43571" y2="37041"/>
                        <a14:backgroundMark x1="43469" y1="36020" x2="45000" y2="37143"/>
                        <a14:backgroundMark x1="38061" y1="38776" x2="39490" y2="41939"/>
                        <a14:backgroundMark x1="39184" y1="34694" x2="37347" y2="40510"/>
                        <a14:backgroundMark x1="41735" y1="38469" x2="42857" y2="3949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39" b="12552"/>
          <a:stretch/>
        </p:blipFill>
        <p:spPr bwMode="auto">
          <a:xfrm>
            <a:off x="5119141" y="1446934"/>
            <a:ext cx="4343521" cy="35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64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8"/>
          <p:cNvSpPr/>
          <p:nvPr/>
        </p:nvSpPr>
        <p:spPr>
          <a:xfrm>
            <a:off x="1584925" y="1145850"/>
            <a:ext cx="5974200" cy="2109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324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38"/>
          <p:cNvGrpSpPr/>
          <p:nvPr/>
        </p:nvGrpSpPr>
        <p:grpSpPr>
          <a:xfrm>
            <a:off x="2311330" y="1686460"/>
            <a:ext cx="4521353" cy="289171"/>
            <a:chOff x="2721830" y="1314985"/>
            <a:chExt cx="4521353" cy="289171"/>
          </a:xfrm>
        </p:grpSpPr>
        <p:sp>
          <p:nvSpPr>
            <p:cNvPr id="989" name="Google Shape;989;p38"/>
            <p:cNvSpPr/>
            <p:nvPr/>
          </p:nvSpPr>
          <p:spPr>
            <a:xfrm>
              <a:off x="2721830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695410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xmlns="" id="{9E248B6E-2F6B-4709-DFFA-3B2DB362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620" y="1146989"/>
            <a:ext cx="5330743" cy="904804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4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xmlns="" id="{C7E51298-07AC-131E-FC04-4E875BFBD3D6}"/>
              </a:ext>
            </a:extLst>
          </p:cNvPr>
          <p:cNvSpPr txBox="1">
            <a:spLocks/>
          </p:cNvSpPr>
          <p:nvPr/>
        </p:nvSpPr>
        <p:spPr>
          <a:xfrm>
            <a:off x="1963279" y="1927941"/>
            <a:ext cx="533074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7579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668806"/>
            <a:ext cx="7958580" cy="2428303"/>
          </a:xfrm>
          <a:prstGeom prst="doubleWave">
            <a:avLst>
              <a:gd name="adj1" fmla="val 3472"/>
              <a:gd name="adj2" fmla="val 0"/>
            </a:avLst>
          </a:prstGeom>
          <a:solidFill>
            <a:schemeClr val="accent3"/>
          </a:solidFill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Sau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9F45EE-BAF5-F09B-3771-1FEA293FA69D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grpSp>
        <p:nvGrpSpPr>
          <p:cNvPr id="5" name="Google Shape;1371;p43">
            <a:extLst>
              <a:ext uri="{FF2B5EF4-FFF2-40B4-BE49-F238E27FC236}">
                <a16:creationId xmlns:a16="http://schemas.microsoft.com/office/drawing/2014/main" xmlns="" id="{3B8E237D-5BB4-6C0F-F748-B26D1C796EEA}"/>
              </a:ext>
            </a:extLst>
          </p:cNvPr>
          <p:cNvGrpSpPr/>
          <p:nvPr/>
        </p:nvGrpSpPr>
        <p:grpSpPr>
          <a:xfrm>
            <a:off x="851067" y="2350315"/>
            <a:ext cx="381464" cy="442869"/>
            <a:chOff x="747119" y="3200428"/>
            <a:chExt cx="327633" cy="380374"/>
          </a:xfrm>
        </p:grpSpPr>
        <p:sp>
          <p:nvSpPr>
            <p:cNvPr id="7" name="Google Shape;1372;p43">
              <a:extLst>
                <a:ext uri="{FF2B5EF4-FFF2-40B4-BE49-F238E27FC236}">
                  <a16:creationId xmlns:a16="http://schemas.microsoft.com/office/drawing/2014/main" xmlns="" id="{294CB756-EF80-7173-7FDA-D573BC54A59A}"/>
                </a:ext>
              </a:extLst>
            </p:cNvPr>
            <p:cNvSpPr/>
            <p:nvPr/>
          </p:nvSpPr>
          <p:spPr>
            <a:xfrm>
              <a:off x="844479" y="3293956"/>
              <a:ext cx="230273" cy="278688"/>
            </a:xfrm>
            <a:custGeom>
              <a:avLst/>
              <a:gdLst/>
              <a:ahLst/>
              <a:cxnLst/>
              <a:rect l="l" t="t" r="r" b="b"/>
              <a:pathLst>
                <a:path w="6069" h="7345" extrusionOk="0">
                  <a:moveTo>
                    <a:pt x="3441" y="1"/>
                  </a:moveTo>
                  <a:cubicBezTo>
                    <a:pt x="3248" y="1"/>
                    <a:pt x="3074" y="115"/>
                    <a:pt x="2999" y="293"/>
                  </a:cubicBezTo>
                  <a:lnTo>
                    <a:pt x="2705" y="980"/>
                  </a:lnTo>
                  <a:lnTo>
                    <a:pt x="1601" y="1622"/>
                  </a:lnTo>
                  <a:lnTo>
                    <a:pt x="1420" y="1699"/>
                  </a:lnTo>
                  <a:cubicBezTo>
                    <a:pt x="1171" y="1805"/>
                    <a:pt x="969" y="1998"/>
                    <a:pt x="853" y="2241"/>
                  </a:cubicBezTo>
                  <a:lnTo>
                    <a:pt x="615" y="2742"/>
                  </a:lnTo>
                  <a:lnTo>
                    <a:pt x="0" y="3095"/>
                  </a:lnTo>
                  <a:lnTo>
                    <a:pt x="0" y="6746"/>
                  </a:lnTo>
                  <a:lnTo>
                    <a:pt x="617" y="7002"/>
                  </a:lnTo>
                  <a:lnTo>
                    <a:pt x="982" y="7217"/>
                  </a:lnTo>
                  <a:cubicBezTo>
                    <a:pt x="1123" y="7300"/>
                    <a:pt x="1282" y="7344"/>
                    <a:pt x="1445" y="7344"/>
                  </a:cubicBezTo>
                  <a:lnTo>
                    <a:pt x="5230" y="7344"/>
                  </a:lnTo>
                  <a:cubicBezTo>
                    <a:pt x="5256" y="7344"/>
                    <a:pt x="5282" y="7334"/>
                    <a:pt x="5301" y="7316"/>
                  </a:cubicBezTo>
                  <a:cubicBezTo>
                    <a:pt x="5744" y="6897"/>
                    <a:pt x="5594" y="6401"/>
                    <a:pt x="5252" y="6227"/>
                  </a:cubicBezTo>
                  <a:cubicBezTo>
                    <a:pt x="5250" y="6226"/>
                    <a:pt x="5248" y="6224"/>
                    <a:pt x="5248" y="6221"/>
                  </a:cubicBezTo>
                  <a:lnTo>
                    <a:pt x="5248" y="6171"/>
                  </a:lnTo>
                  <a:cubicBezTo>
                    <a:pt x="5248" y="6168"/>
                    <a:pt x="5250" y="6165"/>
                    <a:pt x="5254" y="6165"/>
                  </a:cubicBezTo>
                  <a:cubicBezTo>
                    <a:pt x="5532" y="6117"/>
                    <a:pt x="5743" y="5875"/>
                    <a:pt x="5743" y="5584"/>
                  </a:cubicBezTo>
                  <a:cubicBezTo>
                    <a:pt x="5743" y="5410"/>
                    <a:pt x="5668" y="5255"/>
                    <a:pt x="5550" y="5147"/>
                  </a:cubicBezTo>
                  <a:cubicBezTo>
                    <a:pt x="5788" y="5055"/>
                    <a:pt x="5956" y="4825"/>
                    <a:pt x="5956" y="4555"/>
                  </a:cubicBezTo>
                  <a:cubicBezTo>
                    <a:pt x="5956" y="4342"/>
                    <a:pt x="5851" y="4153"/>
                    <a:pt x="5690" y="4038"/>
                  </a:cubicBezTo>
                  <a:cubicBezTo>
                    <a:pt x="5915" y="3925"/>
                    <a:pt x="6069" y="3694"/>
                    <a:pt x="6069" y="3426"/>
                  </a:cubicBezTo>
                  <a:cubicBezTo>
                    <a:pt x="6069" y="3048"/>
                    <a:pt x="5763" y="2742"/>
                    <a:pt x="5386" y="2742"/>
                  </a:cubicBezTo>
                  <a:lnTo>
                    <a:pt x="3781" y="2742"/>
                  </a:lnTo>
                  <a:cubicBezTo>
                    <a:pt x="3766" y="2742"/>
                    <a:pt x="3757" y="2727"/>
                    <a:pt x="3763" y="2714"/>
                  </a:cubicBezTo>
                  <a:lnTo>
                    <a:pt x="4131" y="1909"/>
                  </a:lnTo>
                  <a:cubicBezTo>
                    <a:pt x="4144" y="1879"/>
                    <a:pt x="4152" y="1846"/>
                    <a:pt x="4152" y="1813"/>
                  </a:cubicBezTo>
                  <a:lnTo>
                    <a:pt x="4152" y="752"/>
                  </a:lnTo>
                  <a:cubicBezTo>
                    <a:pt x="4152" y="459"/>
                    <a:pt x="3998" y="174"/>
                    <a:pt x="3713" y="13"/>
                  </a:cubicBezTo>
                  <a:cubicBezTo>
                    <a:pt x="3699" y="5"/>
                    <a:pt x="3682" y="1"/>
                    <a:pt x="36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73;p43">
              <a:extLst>
                <a:ext uri="{FF2B5EF4-FFF2-40B4-BE49-F238E27FC236}">
                  <a16:creationId xmlns:a16="http://schemas.microsoft.com/office/drawing/2014/main" xmlns="" id="{DF22BDDE-1ABB-BA99-932C-3610C6376936}"/>
                </a:ext>
              </a:extLst>
            </p:cNvPr>
            <p:cNvSpPr/>
            <p:nvPr/>
          </p:nvSpPr>
          <p:spPr>
            <a:xfrm>
              <a:off x="844479" y="3293956"/>
              <a:ext cx="156020" cy="262562"/>
            </a:xfrm>
            <a:custGeom>
              <a:avLst/>
              <a:gdLst/>
              <a:ahLst/>
              <a:cxnLst/>
              <a:rect l="l" t="t" r="r" b="b"/>
              <a:pathLst>
                <a:path w="4112" h="6920" extrusionOk="0">
                  <a:moveTo>
                    <a:pt x="3428" y="0"/>
                  </a:moveTo>
                  <a:cubicBezTo>
                    <a:pt x="3242" y="0"/>
                    <a:pt x="3077" y="113"/>
                    <a:pt x="3004" y="285"/>
                  </a:cubicBezTo>
                  <a:lnTo>
                    <a:pt x="2711" y="975"/>
                  </a:lnTo>
                  <a:lnTo>
                    <a:pt x="1604" y="1619"/>
                  </a:lnTo>
                  <a:lnTo>
                    <a:pt x="1422" y="1696"/>
                  </a:lnTo>
                  <a:cubicBezTo>
                    <a:pt x="1173" y="1802"/>
                    <a:pt x="970" y="1996"/>
                    <a:pt x="855" y="2240"/>
                  </a:cubicBezTo>
                  <a:lnTo>
                    <a:pt x="616" y="2742"/>
                  </a:lnTo>
                  <a:lnTo>
                    <a:pt x="0" y="3096"/>
                  </a:lnTo>
                  <a:lnTo>
                    <a:pt x="0" y="6739"/>
                  </a:lnTo>
                  <a:lnTo>
                    <a:pt x="431" y="6920"/>
                  </a:lnTo>
                  <a:lnTo>
                    <a:pt x="431" y="3531"/>
                  </a:lnTo>
                  <a:lnTo>
                    <a:pt x="932" y="3246"/>
                  </a:lnTo>
                  <a:cubicBezTo>
                    <a:pt x="1010" y="3201"/>
                    <a:pt x="1072" y="3134"/>
                    <a:pt x="1110" y="3053"/>
                  </a:cubicBezTo>
                  <a:lnTo>
                    <a:pt x="1290" y="2676"/>
                  </a:lnTo>
                  <a:cubicBezTo>
                    <a:pt x="1406" y="2431"/>
                    <a:pt x="1608" y="2237"/>
                    <a:pt x="1857" y="2131"/>
                  </a:cubicBezTo>
                  <a:lnTo>
                    <a:pt x="2039" y="2054"/>
                  </a:lnTo>
                  <a:lnTo>
                    <a:pt x="3020" y="1483"/>
                  </a:lnTo>
                  <a:cubicBezTo>
                    <a:pt x="3102" y="1435"/>
                    <a:pt x="3166" y="1363"/>
                    <a:pt x="3203" y="1276"/>
                  </a:cubicBezTo>
                  <a:lnTo>
                    <a:pt x="3439" y="721"/>
                  </a:lnTo>
                  <a:cubicBezTo>
                    <a:pt x="3513" y="545"/>
                    <a:pt x="3683" y="431"/>
                    <a:pt x="3872" y="431"/>
                  </a:cubicBezTo>
                  <a:cubicBezTo>
                    <a:pt x="3876" y="431"/>
                    <a:pt x="3879" y="431"/>
                    <a:pt x="3883" y="432"/>
                  </a:cubicBezTo>
                  <a:lnTo>
                    <a:pt x="3884" y="432"/>
                  </a:lnTo>
                  <a:cubicBezTo>
                    <a:pt x="3893" y="431"/>
                    <a:pt x="3903" y="431"/>
                    <a:pt x="3912" y="431"/>
                  </a:cubicBezTo>
                  <a:cubicBezTo>
                    <a:pt x="3982" y="431"/>
                    <a:pt x="4048" y="444"/>
                    <a:pt x="4112" y="465"/>
                  </a:cubicBezTo>
                  <a:cubicBezTo>
                    <a:pt x="4108" y="453"/>
                    <a:pt x="4102" y="439"/>
                    <a:pt x="4097" y="426"/>
                  </a:cubicBezTo>
                  <a:cubicBezTo>
                    <a:pt x="3991" y="170"/>
                    <a:pt x="3745" y="0"/>
                    <a:pt x="3470" y="0"/>
                  </a:cubicBezTo>
                  <a:cubicBezTo>
                    <a:pt x="3463" y="0"/>
                    <a:pt x="3456" y="0"/>
                    <a:pt x="3450" y="1"/>
                  </a:cubicBezTo>
                  <a:lnTo>
                    <a:pt x="3448" y="1"/>
                  </a:lnTo>
                  <a:cubicBezTo>
                    <a:pt x="3441" y="0"/>
                    <a:pt x="3434" y="0"/>
                    <a:pt x="3428" y="0"/>
                  </a:cubicBezTo>
                  <a:close/>
                </a:path>
              </a:pathLst>
            </a:custGeom>
            <a:solidFill>
              <a:srgbClr val="FF8A7A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74;p43">
              <a:extLst>
                <a:ext uri="{FF2B5EF4-FFF2-40B4-BE49-F238E27FC236}">
                  <a16:creationId xmlns:a16="http://schemas.microsoft.com/office/drawing/2014/main" xmlns="" id="{FCE1497B-ABB7-3B2C-F787-DC86DC949A57}"/>
                </a:ext>
              </a:extLst>
            </p:cNvPr>
            <p:cNvSpPr/>
            <p:nvPr/>
          </p:nvSpPr>
          <p:spPr>
            <a:xfrm>
              <a:off x="934517" y="3204184"/>
              <a:ext cx="64882" cy="60594"/>
            </a:xfrm>
            <a:custGeom>
              <a:avLst/>
              <a:gdLst/>
              <a:ahLst/>
              <a:cxnLst/>
              <a:rect l="l" t="t" r="r" b="b"/>
              <a:pathLst>
                <a:path w="1710" h="1597" extrusionOk="0">
                  <a:moveTo>
                    <a:pt x="855" y="0"/>
                  </a:moveTo>
                  <a:cubicBezTo>
                    <a:pt x="794" y="0"/>
                    <a:pt x="733" y="31"/>
                    <a:pt x="699" y="93"/>
                  </a:cubicBezTo>
                  <a:lnTo>
                    <a:pt x="567" y="335"/>
                  </a:lnTo>
                  <a:cubicBezTo>
                    <a:pt x="536" y="392"/>
                    <a:pt x="475" y="427"/>
                    <a:pt x="411" y="427"/>
                  </a:cubicBezTo>
                  <a:lnTo>
                    <a:pt x="225" y="427"/>
                  </a:lnTo>
                  <a:cubicBezTo>
                    <a:pt x="85" y="427"/>
                    <a:pt x="0" y="582"/>
                    <a:pt x="75" y="701"/>
                  </a:cubicBezTo>
                  <a:lnTo>
                    <a:pt x="259" y="992"/>
                  </a:lnTo>
                  <a:cubicBezTo>
                    <a:pt x="284" y="1033"/>
                    <a:pt x="293" y="1083"/>
                    <a:pt x="280" y="1131"/>
                  </a:cubicBezTo>
                  <a:lnTo>
                    <a:pt x="219" y="1375"/>
                  </a:lnTo>
                  <a:cubicBezTo>
                    <a:pt x="190" y="1494"/>
                    <a:pt x="283" y="1597"/>
                    <a:pt x="392" y="1597"/>
                  </a:cubicBezTo>
                  <a:cubicBezTo>
                    <a:pt x="420" y="1597"/>
                    <a:pt x="449" y="1590"/>
                    <a:pt x="476" y="1575"/>
                  </a:cubicBezTo>
                  <a:lnTo>
                    <a:pt x="771" y="1416"/>
                  </a:lnTo>
                  <a:cubicBezTo>
                    <a:pt x="797" y="1402"/>
                    <a:pt x="826" y="1395"/>
                    <a:pt x="855" y="1395"/>
                  </a:cubicBezTo>
                  <a:cubicBezTo>
                    <a:pt x="885" y="1395"/>
                    <a:pt x="914" y="1402"/>
                    <a:pt x="940" y="1416"/>
                  </a:cubicBezTo>
                  <a:lnTo>
                    <a:pt x="1234" y="1575"/>
                  </a:lnTo>
                  <a:cubicBezTo>
                    <a:pt x="1262" y="1590"/>
                    <a:pt x="1291" y="1597"/>
                    <a:pt x="1318" y="1597"/>
                  </a:cubicBezTo>
                  <a:cubicBezTo>
                    <a:pt x="1427" y="1597"/>
                    <a:pt x="1521" y="1494"/>
                    <a:pt x="1491" y="1375"/>
                  </a:cubicBezTo>
                  <a:lnTo>
                    <a:pt x="1430" y="1131"/>
                  </a:lnTo>
                  <a:cubicBezTo>
                    <a:pt x="1418" y="1083"/>
                    <a:pt x="1426" y="1034"/>
                    <a:pt x="1452" y="992"/>
                  </a:cubicBezTo>
                  <a:lnTo>
                    <a:pt x="1635" y="701"/>
                  </a:lnTo>
                  <a:cubicBezTo>
                    <a:pt x="1709" y="582"/>
                    <a:pt x="1624" y="427"/>
                    <a:pt x="1484" y="427"/>
                  </a:cubicBezTo>
                  <a:lnTo>
                    <a:pt x="1299" y="427"/>
                  </a:lnTo>
                  <a:cubicBezTo>
                    <a:pt x="1234" y="427"/>
                    <a:pt x="1174" y="392"/>
                    <a:pt x="1143" y="335"/>
                  </a:cubicBezTo>
                  <a:lnTo>
                    <a:pt x="1011" y="93"/>
                  </a:lnTo>
                  <a:cubicBezTo>
                    <a:pt x="978" y="31"/>
                    <a:pt x="917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75;p43">
              <a:extLst>
                <a:ext uri="{FF2B5EF4-FFF2-40B4-BE49-F238E27FC236}">
                  <a16:creationId xmlns:a16="http://schemas.microsoft.com/office/drawing/2014/main" xmlns="" id="{78024726-1DFD-1717-277C-80C64935BA7A}"/>
                </a:ext>
              </a:extLst>
            </p:cNvPr>
            <p:cNvSpPr/>
            <p:nvPr/>
          </p:nvSpPr>
          <p:spPr>
            <a:xfrm>
              <a:off x="747119" y="3373445"/>
              <a:ext cx="120429" cy="207356"/>
            </a:xfrm>
            <a:custGeom>
              <a:avLst/>
              <a:gdLst/>
              <a:ahLst/>
              <a:cxnLst/>
              <a:rect l="l" t="t" r="r" b="b"/>
              <a:pathLst>
                <a:path w="3174" h="5465" extrusionOk="0">
                  <a:moveTo>
                    <a:pt x="300" y="0"/>
                  </a:moveTo>
                  <a:cubicBezTo>
                    <a:pt x="134" y="0"/>
                    <a:pt x="0" y="135"/>
                    <a:pt x="0" y="299"/>
                  </a:cubicBezTo>
                  <a:lnTo>
                    <a:pt x="0" y="5165"/>
                  </a:lnTo>
                  <a:cubicBezTo>
                    <a:pt x="0" y="5330"/>
                    <a:pt x="135" y="5465"/>
                    <a:pt x="300" y="5465"/>
                  </a:cubicBezTo>
                  <a:lnTo>
                    <a:pt x="2685" y="5465"/>
                  </a:lnTo>
                  <a:cubicBezTo>
                    <a:pt x="2955" y="5465"/>
                    <a:pt x="3174" y="5246"/>
                    <a:pt x="3174" y="4976"/>
                  </a:cubicBezTo>
                  <a:lnTo>
                    <a:pt x="3174" y="489"/>
                  </a:lnTo>
                  <a:cubicBezTo>
                    <a:pt x="3174" y="219"/>
                    <a:pt x="2955" y="0"/>
                    <a:pt x="26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76;p43">
              <a:extLst>
                <a:ext uri="{FF2B5EF4-FFF2-40B4-BE49-F238E27FC236}">
                  <a16:creationId xmlns:a16="http://schemas.microsoft.com/office/drawing/2014/main" xmlns="" id="{33297DA2-ECF1-06E7-BEB6-326D33AB1FB2}"/>
                </a:ext>
              </a:extLst>
            </p:cNvPr>
            <p:cNvSpPr/>
            <p:nvPr/>
          </p:nvSpPr>
          <p:spPr>
            <a:xfrm>
              <a:off x="1024251" y="3232261"/>
              <a:ext cx="19730" cy="11193"/>
            </a:xfrm>
            <a:custGeom>
              <a:avLst/>
              <a:gdLst/>
              <a:ahLst/>
              <a:cxnLst/>
              <a:rect l="l" t="t" r="r" b="b"/>
              <a:pathLst>
                <a:path w="520" h="295" extrusionOk="0">
                  <a:moveTo>
                    <a:pt x="148" y="1"/>
                  </a:moveTo>
                  <a:cubicBezTo>
                    <a:pt x="66" y="1"/>
                    <a:pt x="0" y="69"/>
                    <a:pt x="2" y="152"/>
                  </a:cubicBezTo>
                  <a:cubicBezTo>
                    <a:pt x="4" y="233"/>
                    <a:pt x="75" y="295"/>
                    <a:pt x="156" y="295"/>
                  </a:cubicBezTo>
                  <a:lnTo>
                    <a:pt x="370" y="295"/>
                  </a:lnTo>
                  <a:cubicBezTo>
                    <a:pt x="452" y="295"/>
                    <a:pt x="519" y="227"/>
                    <a:pt x="517" y="144"/>
                  </a:cubicBezTo>
                  <a:cubicBezTo>
                    <a:pt x="515" y="64"/>
                    <a:pt x="444" y="1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77;p43">
              <a:extLst>
                <a:ext uri="{FF2B5EF4-FFF2-40B4-BE49-F238E27FC236}">
                  <a16:creationId xmlns:a16="http://schemas.microsoft.com/office/drawing/2014/main" xmlns="" id="{9E28F3A9-033B-C41A-AFB3-8883617F794D}"/>
                </a:ext>
              </a:extLst>
            </p:cNvPr>
            <p:cNvSpPr/>
            <p:nvPr/>
          </p:nvSpPr>
          <p:spPr>
            <a:xfrm>
              <a:off x="1014727" y="3200428"/>
              <a:ext cx="19161" cy="17074"/>
            </a:xfrm>
            <a:custGeom>
              <a:avLst/>
              <a:gdLst/>
              <a:ahLst/>
              <a:cxnLst/>
              <a:rect l="l" t="t" r="r" b="b"/>
              <a:pathLst>
                <a:path w="505" h="450" extrusionOk="0">
                  <a:moveTo>
                    <a:pt x="338" y="0"/>
                  </a:moveTo>
                  <a:cubicBezTo>
                    <a:pt x="302" y="0"/>
                    <a:pt x="267" y="13"/>
                    <a:pt x="239" y="38"/>
                  </a:cubicBezTo>
                  <a:lnTo>
                    <a:pt x="68" y="187"/>
                  </a:lnTo>
                  <a:cubicBezTo>
                    <a:pt x="6" y="242"/>
                    <a:pt x="0" y="336"/>
                    <a:pt x="55" y="398"/>
                  </a:cubicBezTo>
                  <a:cubicBezTo>
                    <a:pt x="84" y="432"/>
                    <a:pt x="126" y="450"/>
                    <a:pt x="167" y="450"/>
                  </a:cubicBezTo>
                  <a:cubicBezTo>
                    <a:pt x="203" y="450"/>
                    <a:pt x="238" y="437"/>
                    <a:pt x="266" y="412"/>
                  </a:cubicBezTo>
                  <a:lnTo>
                    <a:pt x="436" y="263"/>
                  </a:lnTo>
                  <a:cubicBezTo>
                    <a:pt x="499" y="208"/>
                    <a:pt x="505" y="113"/>
                    <a:pt x="450" y="51"/>
                  </a:cubicBezTo>
                  <a:cubicBezTo>
                    <a:pt x="421" y="18"/>
                    <a:pt x="379" y="0"/>
                    <a:pt x="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78;p43">
              <a:extLst>
                <a:ext uri="{FF2B5EF4-FFF2-40B4-BE49-F238E27FC236}">
                  <a16:creationId xmlns:a16="http://schemas.microsoft.com/office/drawing/2014/main" xmlns="" id="{66CA1A31-1332-F26B-CB7D-7BDAEB2E4D6A}"/>
                </a:ext>
              </a:extLst>
            </p:cNvPr>
            <p:cNvSpPr/>
            <p:nvPr/>
          </p:nvSpPr>
          <p:spPr>
            <a:xfrm>
              <a:off x="1014727" y="3257683"/>
              <a:ext cx="19199" cy="17074"/>
            </a:xfrm>
            <a:custGeom>
              <a:avLst/>
              <a:gdLst/>
              <a:ahLst/>
              <a:cxnLst/>
              <a:rect l="l" t="t" r="r" b="b"/>
              <a:pathLst>
                <a:path w="506" h="450" extrusionOk="0">
                  <a:moveTo>
                    <a:pt x="168" y="1"/>
                  </a:moveTo>
                  <a:cubicBezTo>
                    <a:pt x="126" y="1"/>
                    <a:pt x="84" y="18"/>
                    <a:pt x="55" y="52"/>
                  </a:cubicBezTo>
                  <a:cubicBezTo>
                    <a:pt x="0" y="114"/>
                    <a:pt x="6" y="209"/>
                    <a:pt x="68" y="264"/>
                  </a:cubicBezTo>
                  <a:lnTo>
                    <a:pt x="239" y="413"/>
                  </a:lnTo>
                  <a:cubicBezTo>
                    <a:pt x="267" y="437"/>
                    <a:pt x="303" y="450"/>
                    <a:pt x="337" y="450"/>
                  </a:cubicBezTo>
                  <a:cubicBezTo>
                    <a:pt x="379" y="450"/>
                    <a:pt x="420" y="433"/>
                    <a:pt x="451" y="398"/>
                  </a:cubicBezTo>
                  <a:cubicBezTo>
                    <a:pt x="506" y="336"/>
                    <a:pt x="499" y="242"/>
                    <a:pt x="436" y="187"/>
                  </a:cubicBezTo>
                  <a:lnTo>
                    <a:pt x="267" y="38"/>
                  </a:lnTo>
                  <a:cubicBezTo>
                    <a:pt x="238" y="13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79;p43">
              <a:extLst>
                <a:ext uri="{FF2B5EF4-FFF2-40B4-BE49-F238E27FC236}">
                  <a16:creationId xmlns:a16="http://schemas.microsoft.com/office/drawing/2014/main" xmlns="" id="{10C9D503-A954-4EE5-1E81-1D9D038DAF1B}"/>
                </a:ext>
              </a:extLst>
            </p:cNvPr>
            <p:cNvSpPr/>
            <p:nvPr/>
          </p:nvSpPr>
          <p:spPr>
            <a:xfrm>
              <a:off x="887582" y="3232261"/>
              <a:ext cx="19768" cy="11193"/>
            </a:xfrm>
            <a:custGeom>
              <a:avLst/>
              <a:gdLst/>
              <a:ahLst/>
              <a:cxnLst/>
              <a:rect l="l" t="t" r="r" b="b"/>
              <a:pathLst>
                <a:path w="521" h="295" extrusionOk="0">
                  <a:moveTo>
                    <a:pt x="149" y="1"/>
                  </a:moveTo>
                  <a:cubicBezTo>
                    <a:pt x="67" y="1"/>
                    <a:pt x="0" y="69"/>
                    <a:pt x="2" y="152"/>
                  </a:cubicBezTo>
                  <a:cubicBezTo>
                    <a:pt x="4" y="233"/>
                    <a:pt x="76" y="295"/>
                    <a:pt x="157" y="295"/>
                  </a:cubicBezTo>
                  <a:lnTo>
                    <a:pt x="371" y="295"/>
                  </a:lnTo>
                  <a:cubicBezTo>
                    <a:pt x="453" y="295"/>
                    <a:pt x="520" y="227"/>
                    <a:pt x="517" y="144"/>
                  </a:cubicBezTo>
                  <a:cubicBezTo>
                    <a:pt x="515" y="64"/>
                    <a:pt x="445" y="1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80;p43">
              <a:extLst>
                <a:ext uri="{FF2B5EF4-FFF2-40B4-BE49-F238E27FC236}">
                  <a16:creationId xmlns:a16="http://schemas.microsoft.com/office/drawing/2014/main" xmlns="" id="{04C8BAC7-5418-DB31-411F-06EEB53CEBE3}"/>
                </a:ext>
              </a:extLst>
            </p:cNvPr>
            <p:cNvSpPr/>
            <p:nvPr/>
          </p:nvSpPr>
          <p:spPr>
            <a:xfrm>
              <a:off x="897675" y="3200428"/>
              <a:ext cx="19161" cy="17074"/>
            </a:xfrm>
            <a:custGeom>
              <a:avLst/>
              <a:gdLst/>
              <a:ahLst/>
              <a:cxnLst/>
              <a:rect l="l" t="t" r="r" b="b"/>
              <a:pathLst>
                <a:path w="505" h="450" extrusionOk="0">
                  <a:moveTo>
                    <a:pt x="167" y="0"/>
                  </a:moveTo>
                  <a:cubicBezTo>
                    <a:pt x="126" y="0"/>
                    <a:pt x="84" y="18"/>
                    <a:pt x="55" y="51"/>
                  </a:cubicBezTo>
                  <a:cubicBezTo>
                    <a:pt x="0" y="113"/>
                    <a:pt x="5" y="208"/>
                    <a:pt x="68" y="263"/>
                  </a:cubicBezTo>
                  <a:lnTo>
                    <a:pt x="239" y="412"/>
                  </a:lnTo>
                  <a:cubicBezTo>
                    <a:pt x="267" y="437"/>
                    <a:pt x="302" y="450"/>
                    <a:pt x="338" y="450"/>
                  </a:cubicBezTo>
                  <a:cubicBezTo>
                    <a:pt x="379" y="450"/>
                    <a:pt x="421" y="433"/>
                    <a:pt x="450" y="398"/>
                  </a:cubicBezTo>
                  <a:cubicBezTo>
                    <a:pt x="505" y="336"/>
                    <a:pt x="498" y="242"/>
                    <a:pt x="436" y="187"/>
                  </a:cubicBezTo>
                  <a:lnTo>
                    <a:pt x="266" y="38"/>
                  </a:lnTo>
                  <a:cubicBezTo>
                    <a:pt x="238" y="13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81;p43">
              <a:extLst>
                <a:ext uri="{FF2B5EF4-FFF2-40B4-BE49-F238E27FC236}">
                  <a16:creationId xmlns:a16="http://schemas.microsoft.com/office/drawing/2014/main" xmlns="" id="{025E8FB8-E456-E692-A14F-55E4990F6D65}"/>
                </a:ext>
              </a:extLst>
            </p:cNvPr>
            <p:cNvSpPr/>
            <p:nvPr/>
          </p:nvSpPr>
          <p:spPr>
            <a:xfrm>
              <a:off x="897675" y="3257683"/>
              <a:ext cx="19161" cy="17074"/>
            </a:xfrm>
            <a:custGeom>
              <a:avLst/>
              <a:gdLst/>
              <a:ahLst/>
              <a:cxnLst/>
              <a:rect l="l" t="t" r="r" b="b"/>
              <a:pathLst>
                <a:path w="505" h="450" extrusionOk="0">
                  <a:moveTo>
                    <a:pt x="337" y="1"/>
                  </a:moveTo>
                  <a:cubicBezTo>
                    <a:pt x="302" y="1"/>
                    <a:pt x="267" y="13"/>
                    <a:pt x="239" y="38"/>
                  </a:cubicBezTo>
                  <a:lnTo>
                    <a:pt x="68" y="187"/>
                  </a:lnTo>
                  <a:cubicBezTo>
                    <a:pt x="5" y="242"/>
                    <a:pt x="0" y="336"/>
                    <a:pt x="55" y="398"/>
                  </a:cubicBezTo>
                  <a:cubicBezTo>
                    <a:pt x="84" y="433"/>
                    <a:pt x="125" y="450"/>
                    <a:pt x="167" y="450"/>
                  </a:cubicBezTo>
                  <a:cubicBezTo>
                    <a:pt x="202" y="450"/>
                    <a:pt x="238" y="437"/>
                    <a:pt x="266" y="413"/>
                  </a:cubicBezTo>
                  <a:lnTo>
                    <a:pt x="436" y="264"/>
                  </a:lnTo>
                  <a:cubicBezTo>
                    <a:pt x="498" y="208"/>
                    <a:pt x="505" y="114"/>
                    <a:pt x="450" y="52"/>
                  </a:cubicBezTo>
                  <a:cubicBezTo>
                    <a:pt x="420" y="18"/>
                    <a:pt x="379" y="1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371;p43">
            <a:extLst>
              <a:ext uri="{FF2B5EF4-FFF2-40B4-BE49-F238E27FC236}">
                <a16:creationId xmlns:a16="http://schemas.microsoft.com/office/drawing/2014/main" xmlns="" id="{0BBDB2E3-B83E-A092-C441-F1D4AAC19867}"/>
              </a:ext>
            </a:extLst>
          </p:cNvPr>
          <p:cNvGrpSpPr/>
          <p:nvPr/>
        </p:nvGrpSpPr>
        <p:grpSpPr>
          <a:xfrm>
            <a:off x="919162" y="860966"/>
            <a:ext cx="381464" cy="442869"/>
            <a:chOff x="747119" y="3200428"/>
            <a:chExt cx="327633" cy="380374"/>
          </a:xfrm>
        </p:grpSpPr>
        <p:sp>
          <p:nvSpPr>
            <p:cNvPr id="18" name="Google Shape;1372;p43">
              <a:extLst>
                <a:ext uri="{FF2B5EF4-FFF2-40B4-BE49-F238E27FC236}">
                  <a16:creationId xmlns:a16="http://schemas.microsoft.com/office/drawing/2014/main" xmlns="" id="{9EC8FB6C-62CD-BC65-BB00-003A18870E86}"/>
                </a:ext>
              </a:extLst>
            </p:cNvPr>
            <p:cNvSpPr/>
            <p:nvPr/>
          </p:nvSpPr>
          <p:spPr>
            <a:xfrm>
              <a:off x="844479" y="3293956"/>
              <a:ext cx="230273" cy="278688"/>
            </a:xfrm>
            <a:custGeom>
              <a:avLst/>
              <a:gdLst/>
              <a:ahLst/>
              <a:cxnLst/>
              <a:rect l="l" t="t" r="r" b="b"/>
              <a:pathLst>
                <a:path w="6069" h="7345" extrusionOk="0">
                  <a:moveTo>
                    <a:pt x="3441" y="1"/>
                  </a:moveTo>
                  <a:cubicBezTo>
                    <a:pt x="3248" y="1"/>
                    <a:pt x="3074" y="115"/>
                    <a:pt x="2999" y="293"/>
                  </a:cubicBezTo>
                  <a:lnTo>
                    <a:pt x="2705" y="980"/>
                  </a:lnTo>
                  <a:lnTo>
                    <a:pt x="1601" y="1622"/>
                  </a:lnTo>
                  <a:lnTo>
                    <a:pt x="1420" y="1699"/>
                  </a:lnTo>
                  <a:cubicBezTo>
                    <a:pt x="1171" y="1805"/>
                    <a:pt x="969" y="1998"/>
                    <a:pt x="853" y="2241"/>
                  </a:cubicBezTo>
                  <a:lnTo>
                    <a:pt x="615" y="2742"/>
                  </a:lnTo>
                  <a:lnTo>
                    <a:pt x="0" y="3095"/>
                  </a:lnTo>
                  <a:lnTo>
                    <a:pt x="0" y="6746"/>
                  </a:lnTo>
                  <a:lnTo>
                    <a:pt x="617" y="7002"/>
                  </a:lnTo>
                  <a:lnTo>
                    <a:pt x="982" y="7217"/>
                  </a:lnTo>
                  <a:cubicBezTo>
                    <a:pt x="1123" y="7300"/>
                    <a:pt x="1282" y="7344"/>
                    <a:pt x="1445" y="7344"/>
                  </a:cubicBezTo>
                  <a:lnTo>
                    <a:pt x="5230" y="7344"/>
                  </a:lnTo>
                  <a:cubicBezTo>
                    <a:pt x="5256" y="7344"/>
                    <a:pt x="5282" y="7334"/>
                    <a:pt x="5301" y="7316"/>
                  </a:cubicBezTo>
                  <a:cubicBezTo>
                    <a:pt x="5744" y="6897"/>
                    <a:pt x="5594" y="6401"/>
                    <a:pt x="5252" y="6227"/>
                  </a:cubicBezTo>
                  <a:cubicBezTo>
                    <a:pt x="5250" y="6226"/>
                    <a:pt x="5248" y="6224"/>
                    <a:pt x="5248" y="6221"/>
                  </a:cubicBezTo>
                  <a:lnTo>
                    <a:pt x="5248" y="6171"/>
                  </a:lnTo>
                  <a:cubicBezTo>
                    <a:pt x="5248" y="6168"/>
                    <a:pt x="5250" y="6165"/>
                    <a:pt x="5254" y="6165"/>
                  </a:cubicBezTo>
                  <a:cubicBezTo>
                    <a:pt x="5532" y="6117"/>
                    <a:pt x="5743" y="5875"/>
                    <a:pt x="5743" y="5584"/>
                  </a:cubicBezTo>
                  <a:cubicBezTo>
                    <a:pt x="5743" y="5410"/>
                    <a:pt x="5668" y="5255"/>
                    <a:pt x="5550" y="5147"/>
                  </a:cubicBezTo>
                  <a:cubicBezTo>
                    <a:pt x="5788" y="5055"/>
                    <a:pt x="5956" y="4825"/>
                    <a:pt x="5956" y="4555"/>
                  </a:cubicBezTo>
                  <a:cubicBezTo>
                    <a:pt x="5956" y="4342"/>
                    <a:pt x="5851" y="4153"/>
                    <a:pt x="5690" y="4038"/>
                  </a:cubicBezTo>
                  <a:cubicBezTo>
                    <a:pt x="5915" y="3925"/>
                    <a:pt x="6069" y="3694"/>
                    <a:pt x="6069" y="3426"/>
                  </a:cubicBezTo>
                  <a:cubicBezTo>
                    <a:pt x="6069" y="3048"/>
                    <a:pt x="5763" y="2742"/>
                    <a:pt x="5386" y="2742"/>
                  </a:cubicBezTo>
                  <a:lnTo>
                    <a:pt x="3781" y="2742"/>
                  </a:lnTo>
                  <a:cubicBezTo>
                    <a:pt x="3766" y="2742"/>
                    <a:pt x="3757" y="2727"/>
                    <a:pt x="3763" y="2714"/>
                  </a:cubicBezTo>
                  <a:lnTo>
                    <a:pt x="4131" y="1909"/>
                  </a:lnTo>
                  <a:cubicBezTo>
                    <a:pt x="4144" y="1879"/>
                    <a:pt x="4152" y="1846"/>
                    <a:pt x="4152" y="1813"/>
                  </a:cubicBezTo>
                  <a:lnTo>
                    <a:pt x="4152" y="752"/>
                  </a:lnTo>
                  <a:cubicBezTo>
                    <a:pt x="4152" y="459"/>
                    <a:pt x="3998" y="174"/>
                    <a:pt x="3713" y="13"/>
                  </a:cubicBezTo>
                  <a:cubicBezTo>
                    <a:pt x="3699" y="5"/>
                    <a:pt x="3682" y="1"/>
                    <a:pt x="36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3;p43">
              <a:extLst>
                <a:ext uri="{FF2B5EF4-FFF2-40B4-BE49-F238E27FC236}">
                  <a16:creationId xmlns:a16="http://schemas.microsoft.com/office/drawing/2014/main" xmlns="" id="{5574844B-CD13-2C18-EEE4-F346E592C865}"/>
                </a:ext>
              </a:extLst>
            </p:cNvPr>
            <p:cNvSpPr/>
            <p:nvPr/>
          </p:nvSpPr>
          <p:spPr>
            <a:xfrm>
              <a:off x="844479" y="3293956"/>
              <a:ext cx="156020" cy="262562"/>
            </a:xfrm>
            <a:custGeom>
              <a:avLst/>
              <a:gdLst/>
              <a:ahLst/>
              <a:cxnLst/>
              <a:rect l="l" t="t" r="r" b="b"/>
              <a:pathLst>
                <a:path w="4112" h="6920" extrusionOk="0">
                  <a:moveTo>
                    <a:pt x="3428" y="0"/>
                  </a:moveTo>
                  <a:cubicBezTo>
                    <a:pt x="3242" y="0"/>
                    <a:pt x="3077" y="113"/>
                    <a:pt x="3004" y="285"/>
                  </a:cubicBezTo>
                  <a:lnTo>
                    <a:pt x="2711" y="975"/>
                  </a:lnTo>
                  <a:lnTo>
                    <a:pt x="1604" y="1619"/>
                  </a:lnTo>
                  <a:lnTo>
                    <a:pt x="1422" y="1696"/>
                  </a:lnTo>
                  <a:cubicBezTo>
                    <a:pt x="1173" y="1802"/>
                    <a:pt x="970" y="1996"/>
                    <a:pt x="855" y="2240"/>
                  </a:cubicBezTo>
                  <a:lnTo>
                    <a:pt x="616" y="2742"/>
                  </a:lnTo>
                  <a:lnTo>
                    <a:pt x="0" y="3096"/>
                  </a:lnTo>
                  <a:lnTo>
                    <a:pt x="0" y="6739"/>
                  </a:lnTo>
                  <a:lnTo>
                    <a:pt x="431" y="6920"/>
                  </a:lnTo>
                  <a:lnTo>
                    <a:pt x="431" y="3531"/>
                  </a:lnTo>
                  <a:lnTo>
                    <a:pt x="932" y="3246"/>
                  </a:lnTo>
                  <a:cubicBezTo>
                    <a:pt x="1010" y="3201"/>
                    <a:pt x="1072" y="3134"/>
                    <a:pt x="1110" y="3053"/>
                  </a:cubicBezTo>
                  <a:lnTo>
                    <a:pt x="1290" y="2676"/>
                  </a:lnTo>
                  <a:cubicBezTo>
                    <a:pt x="1406" y="2431"/>
                    <a:pt x="1608" y="2237"/>
                    <a:pt x="1857" y="2131"/>
                  </a:cubicBezTo>
                  <a:lnTo>
                    <a:pt x="2039" y="2054"/>
                  </a:lnTo>
                  <a:lnTo>
                    <a:pt x="3020" y="1483"/>
                  </a:lnTo>
                  <a:cubicBezTo>
                    <a:pt x="3102" y="1435"/>
                    <a:pt x="3166" y="1363"/>
                    <a:pt x="3203" y="1276"/>
                  </a:cubicBezTo>
                  <a:lnTo>
                    <a:pt x="3439" y="721"/>
                  </a:lnTo>
                  <a:cubicBezTo>
                    <a:pt x="3513" y="545"/>
                    <a:pt x="3683" y="431"/>
                    <a:pt x="3872" y="431"/>
                  </a:cubicBezTo>
                  <a:cubicBezTo>
                    <a:pt x="3876" y="431"/>
                    <a:pt x="3879" y="431"/>
                    <a:pt x="3883" y="432"/>
                  </a:cubicBezTo>
                  <a:lnTo>
                    <a:pt x="3884" y="432"/>
                  </a:lnTo>
                  <a:cubicBezTo>
                    <a:pt x="3893" y="431"/>
                    <a:pt x="3903" y="431"/>
                    <a:pt x="3912" y="431"/>
                  </a:cubicBezTo>
                  <a:cubicBezTo>
                    <a:pt x="3982" y="431"/>
                    <a:pt x="4048" y="444"/>
                    <a:pt x="4112" y="465"/>
                  </a:cubicBezTo>
                  <a:cubicBezTo>
                    <a:pt x="4108" y="453"/>
                    <a:pt x="4102" y="439"/>
                    <a:pt x="4097" y="426"/>
                  </a:cubicBezTo>
                  <a:cubicBezTo>
                    <a:pt x="3991" y="170"/>
                    <a:pt x="3745" y="0"/>
                    <a:pt x="3470" y="0"/>
                  </a:cubicBezTo>
                  <a:cubicBezTo>
                    <a:pt x="3463" y="0"/>
                    <a:pt x="3456" y="0"/>
                    <a:pt x="3450" y="1"/>
                  </a:cubicBezTo>
                  <a:lnTo>
                    <a:pt x="3448" y="1"/>
                  </a:lnTo>
                  <a:cubicBezTo>
                    <a:pt x="3441" y="0"/>
                    <a:pt x="3434" y="0"/>
                    <a:pt x="3428" y="0"/>
                  </a:cubicBezTo>
                  <a:close/>
                </a:path>
              </a:pathLst>
            </a:custGeom>
            <a:solidFill>
              <a:srgbClr val="FF8A7A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74;p43">
              <a:extLst>
                <a:ext uri="{FF2B5EF4-FFF2-40B4-BE49-F238E27FC236}">
                  <a16:creationId xmlns:a16="http://schemas.microsoft.com/office/drawing/2014/main" xmlns="" id="{995AE474-27B3-2D66-BBA4-54918538C725}"/>
                </a:ext>
              </a:extLst>
            </p:cNvPr>
            <p:cNvSpPr/>
            <p:nvPr/>
          </p:nvSpPr>
          <p:spPr>
            <a:xfrm>
              <a:off x="934517" y="3204184"/>
              <a:ext cx="64882" cy="60594"/>
            </a:xfrm>
            <a:custGeom>
              <a:avLst/>
              <a:gdLst/>
              <a:ahLst/>
              <a:cxnLst/>
              <a:rect l="l" t="t" r="r" b="b"/>
              <a:pathLst>
                <a:path w="1710" h="1597" extrusionOk="0">
                  <a:moveTo>
                    <a:pt x="855" y="0"/>
                  </a:moveTo>
                  <a:cubicBezTo>
                    <a:pt x="794" y="0"/>
                    <a:pt x="733" y="31"/>
                    <a:pt x="699" y="93"/>
                  </a:cubicBezTo>
                  <a:lnTo>
                    <a:pt x="567" y="335"/>
                  </a:lnTo>
                  <a:cubicBezTo>
                    <a:pt x="536" y="392"/>
                    <a:pt x="475" y="427"/>
                    <a:pt x="411" y="427"/>
                  </a:cubicBezTo>
                  <a:lnTo>
                    <a:pt x="225" y="427"/>
                  </a:lnTo>
                  <a:cubicBezTo>
                    <a:pt x="85" y="427"/>
                    <a:pt x="0" y="582"/>
                    <a:pt x="75" y="701"/>
                  </a:cubicBezTo>
                  <a:lnTo>
                    <a:pt x="259" y="992"/>
                  </a:lnTo>
                  <a:cubicBezTo>
                    <a:pt x="284" y="1033"/>
                    <a:pt x="293" y="1083"/>
                    <a:pt x="280" y="1131"/>
                  </a:cubicBezTo>
                  <a:lnTo>
                    <a:pt x="219" y="1375"/>
                  </a:lnTo>
                  <a:cubicBezTo>
                    <a:pt x="190" y="1494"/>
                    <a:pt x="283" y="1597"/>
                    <a:pt x="392" y="1597"/>
                  </a:cubicBezTo>
                  <a:cubicBezTo>
                    <a:pt x="420" y="1597"/>
                    <a:pt x="449" y="1590"/>
                    <a:pt x="476" y="1575"/>
                  </a:cubicBezTo>
                  <a:lnTo>
                    <a:pt x="771" y="1416"/>
                  </a:lnTo>
                  <a:cubicBezTo>
                    <a:pt x="797" y="1402"/>
                    <a:pt x="826" y="1395"/>
                    <a:pt x="855" y="1395"/>
                  </a:cubicBezTo>
                  <a:cubicBezTo>
                    <a:pt x="885" y="1395"/>
                    <a:pt x="914" y="1402"/>
                    <a:pt x="940" y="1416"/>
                  </a:cubicBezTo>
                  <a:lnTo>
                    <a:pt x="1234" y="1575"/>
                  </a:lnTo>
                  <a:cubicBezTo>
                    <a:pt x="1262" y="1590"/>
                    <a:pt x="1291" y="1597"/>
                    <a:pt x="1318" y="1597"/>
                  </a:cubicBezTo>
                  <a:cubicBezTo>
                    <a:pt x="1427" y="1597"/>
                    <a:pt x="1521" y="1494"/>
                    <a:pt x="1491" y="1375"/>
                  </a:cubicBezTo>
                  <a:lnTo>
                    <a:pt x="1430" y="1131"/>
                  </a:lnTo>
                  <a:cubicBezTo>
                    <a:pt x="1418" y="1083"/>
                    <a:pt x="1426" y="1034"/>
                    <a:pt x="1452" y="992"/>
                  </a:cubicBezTo>
                  <a:lnTo>
                    <a:pt x="1635" y="701"/>
                  </a:lnTo>
                  <a:cubicBezTo>
                    <a:pt x="1709" y="582"/>
                    <a:pt x="1624" y="427"/>
                    <a:pt x="1484" y="427"/>
                  </a:cubicBezTo>
                  <a:lnTo>
                    <a:pt x="1299" y="427"/>
                  </a:lnTo>
                  <a:cubicBezTo>
                    <a:pt x="1234" y="427"/>
                    <a:pt x="1174" y="392"/>
                    <a:pt x="1143" y="335"/>
                  </a:cubicBezTo>
                  <a:lnTo>
                    <a:pt x="1011" y="93"/>
                  </a:lnTo>
                  <a:cubicBezTo>
                    <a:pt x="978" y="31"/>
                    <a:pt x="917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75;p43">
              <a:extLst>
                <a:ext uri="{FF2B5EF4-FFF2-40B4-BE49-F238E27FC236}">
                  <a16:creationId xmlns:a16="http://schemas.microsoft.com/office/drawing/2014/main" xmlns="" id="{71C5EF1E-5609-B159-CBE1-90094A5969B6}"/>
                </a:ext>
              </a:extLst>
            </p:cNvPr>
            <p:cNvSpPr/>
            <p:nvPr/>
          </p:nvSpPr>
          <p:spPr>
            <a:xfrm>
              <a:off x="747119" y="3373445"/>
              <a:ext cx="120429" cy="207356"/>
            </a:xfrm>
            <a:custGeom>
              <a:avLst/>
              <a:gdLst/>
              <a:ahLst/>
              <a:cxnLst/>
              <a:rect l="l" t="t" r="r" b="b"/>
              <a:pathLst>
                <a:path w="3174" h="5465" extrusionOk="0">
                  <a:moveTo>
                    <a:pt x="300" y="0"/>
                  </a:moveTo>
                  <a:cubicBezTo>
                    <a:pt x="134" y="0"/>
                    <a:pt x="0" y="135"/>
                    <a:pt x="0" y="299"/>
                  </a:cubicBezTo>
                  <a:lnTo>
                    <a:pt x="0" y="5165"/>
                  </a:lnTo>
                  <a:cubicBezTo>
                    <a:pt x="0" y="5330"/>
                    <a:pt x="135" y="5465"/>
                    <a:pt x="300" y="5465"/>
                  </a:cubicBezTo>
                  <a:lnTo>
                    <a:pt x="2685" y="5465"/>
                  </a:lnTo>
                  <a:cubicBezTo>
                    <a:pt x="2955" y="5465"/>
                    <a:pt x="3174" y="5246"/>
                    <a:pt x="3174" y="4976"/>
                  </a:cubicBezTo>
                  <a:lnTo>
                    <a:pt x="3174" y="489"/>
                  </a:lnTo>
                  <a:cubicBezTo>
                    <a:pt x="3174" y="219"/>
                    <a:pt x="2955" y="0"/>
                    <a:pt x="26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76;p43">
              <a:extLst>
                <a:ext uri="{FF2B5EF4-FFF2-40B4-BE49-F238E27FC236}">
                  <a16:creationId xmlns:a16="http://schemas.microsoft.com/office/drawing/2014/main" xmlns="" id="{E3EBA2AF-2A02-D7A4-7762-C3325BDD06F1}"/>
                </a:ext>
              </a:extLst>
            </p:cNvPr>
            <p:cNvSpPr/>
            <p:nvPr/>
          </p:nvSpPr>
          <p:spPr>
            <a:xfrm>
              <a:off x="1024251" y="3232261"/>
              <a:ext cx="19730" cy="11193"/>
            </a:xfrm>
            <a:custGeom>
              <a:avLst/>
              <a:gdLst/>
              <a:ahLst/>
              <a:cxnLst/>
              <a:rect l="l" t="t" r="r" b="b"/>
              <a:pathLst>
                <a:path w="520" h="295" extrusionOk="0">
                  <a:moveTo>
                    <a:pt x="148" y="1"/>
                  </a:moveTo>
                  <a:cubicBezTo>
                    <a:pt x="66" y="1"/>
                    <a:pt x="0" y="69"/>
                    <a:pt x="2" y="152"/>
                  </a:cubicBezTo>
                  <a:cubicBezTo>
                    <a:pt x="4" y="233"/>
                    <a:pt x="75" y="295"/>
                    <a:pt x="156" y="295"/>
                  </a:cubicBezTo>
                  <a:lnTo>
                    <a:pt x="370" y="295"/>
                  </a:lnTo>
                  <a:cubicBezTo>
                    <a:pt x="452" y="295"/>
                    <a:pt x="519" y="227"/>
                    <a:pt x="517" y="144"/>
                  </a:cubicBezTo>
                  <a:cubicBezTo>
                    <a:pt x="515" y="64"/>
                    <a:pt x="444" y="1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77;p43">
              <a:extLst>
                <a:ext uri="{FF2B5EF4-FFF2-40B4-BE49-F238E27FC236}">
                  <a16:creationId xmlns:a16="http://schemas.microsoft.com/office/drawing/2014/main" xmlns="" id="{C9053663-027D-AA7D-CCBB-5CCC090F3007}"/>
                </a:ext>
              </a:extLst>
            </p:cNvPr>
            <p:cNvSpPr/>
            <p:nvPr/>
          </p:nvSpPr>
          <p:spPr>
            <a:xfrm>
              <a:off x="1014727" y="3200428"/>
              <a:ext cx="19161" cy="17074"/>
            </a:xfrm>
            <a:custGeom>
              <a:avLst/>
              <a:gdLst/>
              <a:ahLst/>
              <a:cxnLst/>
              <a:rect l="l" t="t" r="r" b="b"/>
              <a:pathLst>
                <a:path w="505" h="450" extrusionOk="0">
                  <a:moveTo>
                    <a:pt x="338" y="0"/>
                  </a:moveTo>
                  <a:cubicBezTo>
                    <a:pt x="302" y="0"/>
                    <a:pt x="267" y="13"/>
                    <a:pt x="239" y="38"/>
                  </a:cubicBezTo>
                  <a:lnTo>
                    <a:pt x="68" y="187"/>
                  </a:lnTo>
                  <a:cubicBezTo>
                    <a:pt x="6" y="242"/>
                    <a:pt x="0" y="336"/>
                    <a:pt x="55" y="398"/>
                  </a:cubicBezTo>
                  <a:cubicBezTo>
                    <a:pt x="84" y="432"/>
                    <a:pt x="126" y="450"/>
                    <a:pt x="167" y="450"/>
                  </a:cubicBezTo>
                  <a:cubicBezTo>
                    <a:pt x="203" y="450"/>
                    <a:pt x="238" y="437"/>
                    <a:pt x="266" y="412"/>
                  </a:cubicBezTo>
                  <a:lnTo>
                    <a:pt x="436" y="263"/>
                  </a:lnTo>
                  <a:cubicBezTo>
                    <a:pt x="499" y="208"/>
                    <a:pt x="505" y="113"/>
                    <a:pt x="450" y="51"/>
                  </a:cubicBezTo>
                  <a:cubicBezTo>
                    <a:pt x="421" y="18"/>
                    <a:pt x="379" y="0"/>
                    <a:pt x="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78;p43">
              <a:extLst>
                <a:ext uri="{FF2B5EF4-FFF2-40B4-BE49-F238E27FC236}">
                  <a16:creationId xmlns:a16="http://schemas.microsoft.com/office/drawing/2014/main" xmlns="" id="{86796004-3311-0624-D5ED-ACCBC4E0FA8F}"/>
                </a:ext>
              </a:extLst>
            </p:cNvPr>
            <p:cNvSpPr/>
            <p:nvPr/>
          </p:nvSpPr>
          <p:spPr>
            <a:xfrm>
              <a:off x="1014727" y="3257683"/>
              <a:ext cx="19199" cy="17074"/>
            </a:xfrm>
            <a:custGeom>
              <a:avLst/>
              <a:gdLst/>
              <a:ahLst/>
              <a:cxnLst/>
              <a:rect l="l" t="t" r="r" b="b"/>
              <a:pathLst>
                <a:path w="506" h="450" extrusionOk="0">
                  <a:moveTo>
                    <a:pt x="168" y="1"/>
                  </a:moveTo>
                  <a:cubicBezTo>
                    <a:pt x="126" y="1"/>
                    <a:pt x="84" y="18"/>
                    <a:pt x="55" y="52"/>
                  </a:cubicBezTo>
                  <a:cubicBezTo>
                    <a:pt x="0" y="114"/>
                    <a:pt x="6" y="209"/>
                    <a:pt x="68" y="264"/>
                  </a:cubicBezTo>
                  <a:lnTo>
                    <a:pt x="239" y="413"/>
                  </a:lnTo>
                  <a:cubicBezTo>
                    <a:pt x="267" y="437"/>
                    <a:pt x="303" y="450"/>
                    <a:pt x="337" y="450"/>
                  </a:cubicBezTo>
                  <a:cubicBezTo>
                    <a:pt x="379" y="450"/>
                    <a:pt x="420" y="433"/>
                    <a:pt x="451" y="398"/>
                  </a:cubicBezTo>
                  <a:cubicBezTo>
                    <a:pt x="506" y="336"/>
                    <a:pt x="499" y="242"/>
                    <a:pt x="436" y="187"/>
                  </a:cubicBezTo>
                  <a:lnTo>
                    <a:pt x="267" y="38"/>
                  </a:lnTo>
                  <a:cubicBezTo>
                    <a:pt x="238" y="13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79;p43">
              <a:extLst>
                <a:ext uri="{FF2B5EF4-FFF2-40B4-BE49-F238E27FC236}">
                  <a16:creationId xmlns:a16="http://schemas.microsoft.com/office/drawing/2014/main" xmlns="" id="{DDBB592F-972C-0DCB-20B8-5A0E94B5D89F}"/>
                </a:ext>
              </a:extLst>
            </p:cNvPr>
            <p:cNvSpPr/>
            <p:nvPr/>
          </p:nvSpPr>
          <p:spPr>
            <a:xfrm>
              <a:off x="887582" y="3232261"/>
              <a:ext cx="19768" cy="11193"/>
            </a:xfrm>
            <a:custGeom>
              <a:avLst/>
              <a:gdLst/>
              <a:ahLst/>
              <a:cxnLst/>
              <a:rect l="l" t="t" r="r" b="b"/>
              <a:pathLst>
                <a:path w="521" h="295" extrusionOk="0">
                  <a:moveTo>
                    <a:pt x="149" y="1"/>
                  </a:moveTo>
                  <a:cubicBezTo>
                    <a:pt x="67" y="1"/>
                    <a:pt x="0" y="69"/>
                    <a:pt x="2" y="152"/>
                  </a:cubicBezTo>
                  <a:cubicBezTo>
                    <a:pt x="4" y="233"/>
                    <a:pt x="76" y="295"/>
                    <a:pt x="157" y="295"/>
                  </a:cubicBezTo>
                  <a:lnTo>
                    <a:pt x="371" y="295"/>
                  </a:lnTo>
                  <a:cubicBezTo>
                    <a:pt x="453" y="295"/>
                    <a:pt x="520" y="227"/>
                    <a:pt x="517" y="144"/>
                  </a:cubicBezTo>
                  <a:cubicBezTo>
                    <a:pt x="515" y="64"/>
                    <a:pt x="445" y="1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80;p43">
              <a:extLst>
                <a:ext uri="{FF2B5EF4-FFF2-40B4-BE49-F238E27FC236}">
                  <a16:creationId xmlns:a16="http://schemas.microsoft.com/office/drawing/2014/main" xmlns="" id="{D6EF1F97-3807-080C-949C-3DF129479D10}"/>
                </a:ext>
              </a:extLst>
            </p:cNvPr>
            <p:cNvSpPr/>
            <p:nvPr/>
          </p:nvSpPr>
          <p:spPr>
            <a:xfrm>
              <a:off x="897675" y="3200428"/>
              <a:ext cx="19161" cy="17074"/>
            </a:xfrm>
            <a:custGeom>
              <a:avLst/>
              <a:gdLst/>
              <a:ahLst/>
              <a:cxnLst/>
              <a:rect l="l" t="t" r="r" b="b"/>
              <a:pathLst>
                <a:path w="505" h="450" extrusionOk="0">
                  <a:moveTo>
                    <a:pt x="167" y="0"/>
                  </a:moveTo>
                  <a:cubicBezTo>
                    <a:pt x="126" y="0"/>
                    <a:pt x="84" y="18"/>
                    <a:pt x="55" y="51"/>
                  </a:cubicBezTo>
                  <a:cubicBezTo>
                    <a:pt x="0" y="113"/>
                    <a:pt x="5" y="208"/>
                    <a:pt x="68" y="263"/>
                  </a:cubicBezTo>
                  <a:lnTo>
                    <a:pt x="239" y="412"/>
                  </a:lnTo>
                  <a:cubicBezTo>
                    <a:pt x="267" y="437"/>
                    <a:pt x="302" y="450"/>
                    <a:pt x="338" y="450"/>
                  </a:cubicBezTo>
                  <a:cubicBezTo>
                    <a:pt x="379" y="450"/>
                    <a:pt x="421" y="433"/>
                    <a:pt x="450" y="398"/>
                  </a:cubicBezTo>
                  <a:cubicBezTo>
                    <a:pt x="505" y="336"/>
                    <a:pt x="498" y="242"/>
                    <a:pt x="436" y="187"/>
                  </a:cubicBezTo>
                  <a:lnTo>
                    <a:pt x="266" y="38"/>
                  </a:lnTo>
                  <a:cubicBezTo>
                    <a:pt x="238" y="13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81;p43">
              <a:extLst>
                <a:ext uri="{FF2B5EF4-FFF2-40B4-BE49-F238E27FC236}">
                  <a16:creationId xmlns:a16="http://schemas.microsoft.com/office/drawing/2014/main" xmlns="" id="{EB5CE76C-35A3-1EAA-6198-C8D987278B28}"/>
                </a:ext>
              </a:extLst>
            </p:cNvPr>
            <p:cNvSpPr/>
            <p:nvPr/>
          </p:nvSpPr>
          <p:spPr>
            <a:xfrm>
              <a:off x="897675" y="3257683"/>
              <a:ext cx="19161" cy="17074"/>
            </a:xfrm>
            <a:custGeom>
              <a:avLst/>
              <a:gdLst/>
              <a:ahLst/>
              <a:cxnLst/>
              <a:rect l="l" t="t" r="r" b="b"/>
              <a:pathLst>
                <a:path w="505" h="450" extrusionOk="0">
                  <a:moveTo>
                    <a:pt x="337" y="1"/>
                  </a:moveTo>
                  <a:cubicBezTo>
                    <a:pt x="302" y="1"/>
                    <a:pt x="267" y="13"/>
                    <a:pt x="239" y="38"/>
                  </a:cubicBezTo>
                  <a:lnTo>
                    <a:pt x="68" y="187"/>
                  </a:lnTo>
                  <a:cubicBezTo>
                    <a:pt x="5" y="242"/>
                    <a:pt x="0" y="336"/>
                    <a:pt x="55" y="398"/>
                  </a:cubicBezTo>
                  <a:cubicBezTo>
                    <a:pt x="84" y="433"/>
                    <a:pt x="125" y="450"/>
                    <a:pt x="167" y="450"/>
                  </a:cubicBezTo>
                  <a:cubicBezTo>
                    <a:pt x="202" y="450"/>
                    <a:pt x="238" y="437"/>
                    <a:pt x="266" y="413"/>
                  </a:cubicBezTo>
                  <a:lnTo>
                    <a:pt x="436" y="264"/>
                  </a:lnTo>
                  <a:cubicBezTo>
                    <a:pt x="498" y="208"/>
                    <a:pt x="505" y="114"/>
                    <a:pt x="450" y="52"/>
                  </a:cubicBezTo>
                  <a:cubicBezTo>
                    <a:pt x="420" y="18"/>
                    <a:pt x="379" y="1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4690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641" y="762644"/>
            <a:ext cx="6787127" cy="9792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người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1EA223-5B74-1904-4C81-BE84A6EC9327}"/>
              </a:ext>
            </a:extLst>
          </p:cNvPr>
          <p:cNvSpPr txBox="1"/>
          <p:nvPr/>
        </p:nvSpPr>
        <p:spPr>
          <a:xfrm>
            <a:off x="783222" y="1796825"/>
            <a:ext cx="56505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8D731D9-EFC9-46F3-5DDC-B9041135A8C4}"/>
              </a:ext>
            </a:extLst>
          </p:cNvPr>
          <p:cNvSpPr txBox="1">
            <a:spLocks/>
          </p:cNvSpPr>
          <p:nvPr/>
        </p:nvSpPr>
        <p:spPr>
          <a:xfrm>
            <a:off x="2814407" y="93838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</p:spTree>
    <p:extLst>
      <p:ext uri="{BB962C8B-B14F-4D97-AF65-F5344CB8AC3E}">
        <p14:creationId xmlns:p14="http://schemas.microsoft.com/office/powerpoint/2010/main" val="606369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773" y="162184"/>
            <a:ext cx="8229600" cy="4624000"/>
          </a:xfrm>
        </p:spPr>
        <p:txBody>
          <a:bodyPr>
            <a:normAutofit fontScale="25000" lnSpcReduction="20000"/>
          </a:bodyPr>
          <a:lstStyle/>
          <a:p>
            <a:pPr algn="just">
              <a:spcBef>
                <a:spcPts val="0"/>
              </a:spcBef>
            </a:pPr>
            <a:r>
              <a:rPr lang="vi-VN" sz="11200" b="1" i="0" u="none" strike="noStrike" smtClean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Bài tập :</a:t>
            </a:r>
            <a:r>
              <a:rPr lang="vi-VN" sz="11200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Em hãy chọn từ thích hợp điền vào chỗ trống để xác định các bước ứng phó với tâm lí căng thẳng.: </a:t>
            </a:r>
            <a:r>
              <a:rPr lang="vi-VN" sz="11200" b="0" i="0" u="none" strike="noStrike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Cách thức,nguyên nhân,biện pháp, đánh giá, khả thi, tích cực</a:t>
            </a:r>
            <a:endParaRPr lang="vi-VN" sz="11200" b="0" i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vi-VN" sz="11200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Ứng phó với tâm lí căng thẳng là ……………….. con người đối diện và vượt qua những tình huống căng thẳng trong cuộc sống một cách …………………… </a:t>
            </a:r>
            <a:endParaRPr lang="vi-VN" sz="11200" b="0" i="0" smtClean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vi-VN" sz="11200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Để ứng phó với tâm lí căng thẳng, chúng ta nên: </a:t>
            </a:r>
            <a:endParaRPr lang="vi-VN" sz="11200" b="0" i="0" smtClean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vi-VN" sz="11200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Xác định ………………... gây ra căng thẳng, </a:t>
            </a:r>
            <a:endParaRPr lang="vi-VN" sz="11200" b="0" i="0" smtClean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vi-VN" sz="11200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Đề ra các …………………giải quyết;</a:t>
            </a:r>
            <a:endParaRPr lang="vi-VN" sz="11200" b="0" i="0" smtClean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vi-VN" sz="11200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- Chọn lọc và thực hiện các giải pháp .........................</a:t>
            </a:r>
            <a:endParaRPr lang="vi-VN" sz="11200" b="0" i="0" smtClean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vi-VN" sz="11200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............................. kết quả đạt được. </a:t>
            </a:r>
            <a:endParaRPr lang="vi-VN" sz="11200" b="0" i="0" smtClean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C212-C4C5-41BD-B91A-F87495AE1B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15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36" y="277513"/>
            <a:ext cx="8229600" cy="3394472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</a:pPr>
            <a:r>
              <a:rPr lang="vi-VN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Ứng phó với tâm lí căng thẳng là </a:t>
            </a:r>
            <a:r>
              <a:rPr lang="vi-VN" b="1" i="0" u="none" strike="noStrike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cách thức</a:t>
            </a:r>
            <a:r>
              <a:rPr lang="vi-VN" b="0" i="0" u="none" strike="noStrike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 người đối diện và vượt qua những tình huống căng thẳng trong cuộc sống một cách </a:t>
            </a:r>
            <a:r>
              <a:rPr lang="vi-VN" b="1" i="0" u="none" strike="noStrike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tích cực.</a:t>
            </a:r>
            <a:r>
              <a:rPr lang="vi-VN" b="0" i="0" u="none" strike="noStrike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vi-VN" b="0" i="0" smtClean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vi-VN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Để ứng phó với tâm lí căng thẳng, chúng ta nên: </a:t>
            </a:r>
            <a:endParaRPr lang="vi-VN" b="0" i="0" smtClean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vi-VN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Xác định </a:t>
            </a:r>
            <a:r>
              <a:rPr lang="vi-VN" b="1" i="0" u="none" strike="noStrike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nguyên nhân</a:t>
            </a:r>
            <a:r>
              <a:rPr lang="vi-VN" b="0" i="0" u="none" strike="noStrike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gây ra căng thẳng, </a:t>
            </a:r>
            <a:endParaRPr lang="vi-VN" b="0" i="0" smtClean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vi-VN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Đề ra các </a:t>
            </a:r>
            <a:r>
              <a:rPr lang="vi-VN" b="1" i="0" u="none" strike="noStrike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biện pháp </a:t>
            </a:r>
            <a:r>
              <a:rPr lang="vi-VN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giải quyết;</a:t>
            </a:r>
            <a:endParaRPr lang="vi-VN" b="0" i="0" smtClean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vi-VN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Chọn lọc và thực hiện các giải pháp </a:t>
            </a:r>
            <a:r>
              <a:rPr lang="vi-VN" b="1" i="0" u="none" strike="noStrike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khả thi</a:t>
            </a:r>
            <a:endParaRPr lang="vi-VN" b="0" i="0" smtClean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vi-VN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b="1" i="0" u="none" strike="noStrike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Đánh giá</a:t>
            </a:r>
            <a:r>
              <a:rPr lang="vi-VN" b="0" i="0" u="none" strike="noStrike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0" i="0" u="none" strike="noStrike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kết quả đạt được. </a:t>
            </a:r>
            <a:endParaRPr lang="vi-VN" b="0" i="0" smtClean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C212-C4C5-41BD-B91A-F87495AE1B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8"/>
          <p:cNvSpPr/>
          <p:nvPr/>
        </p:nvSpPr>
        <p:spPr>
          <a:xfrm>
            <a:off x="1584925" y="1145850"/>
            <a:ext cx="5974200" cy="2109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324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38"/>
          <p:cNvGrpSpPr/>
          <p:nvPr/>
        </p:nvGrpSpPr>
        <p:grpSpPr>
          <a:xfrm>
            <a:off x="2311330" y="1686460"/>
            <a:ext cx="4521353" cy="289171"/>
            <a:chOff x="2721830" y="1314985"/>
            <a:chExt cx="4521353" cy="289171"/>
          </a:xfrm>
        </p:grpSpPr>
        <p:sp>
          <p:nvSpPr>
            <p:cNvPr id="989" name="Google Shape;989;p38"/>
            <p:cNvSpPr/>
            <p:nvPr/>
          </p:nvSpPr>
          <p:spPr>
            <a:xfrm>
              <a:off x="2721830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695410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" name="Google Shape;991;p38"/>
          <p:cNvSpPr/>
          <p:nvPr/>
        </p:nvSpPr>
        <p:spPr>
          <a:xfrm rot="-1144971">
            <a:off x="450740" y="1484920"/>
            <a:ext cx="1409454" cy="166486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xmlns="" id="{9E248B6E-2F6B-4709-DFFA-3B2DB362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78" y="241046"/>
            <a:ext cx="5330743" cy="904804"/>
          </a:xfrm>
        </p:spPr>
        <p:txBody>
          <a:bodyPr/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1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xmlns="" id="{C7E51298-07AC-131E-FC04-4E875BFBD3D6}"/>
              </a:ext>
            </a:extLst>
          </p:cNvPr>
          <p:cNvSpPr txBox="1">
            <a:spLocks/>
          </p:cNvSpPr>
          <p:nvPr/>
        </p:nvSpPr>
        <p:spPr>
          <a:xfrm>
            <a:off x="1963279" y="1145850"/>
            <a:ext cx="5330743" cy="226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smtClean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KHỞI </a:t>
            </a:r>
            <a:r>
              <a:rPr lang="en-US" sz="7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ĐỘNG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35F53045-4937-C2FD-8B22-13F6E2FE4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20" y="1975631"/>
            <a:ext cx="857005" cy="857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D032428-08AD-6183-9BED-6C49C3796C9F}"/>
              </a:ext>
            </a:extLst>
          </p:cNvPr>
          <p:cNvSpPr txBox="1">
            <a:spLocks/>
          </p:cNvSpPr>
          <p:nvPr/>
        </p:nvSpPr>
        <p:spPr>
          <a:xfrm>
            <a:off x="455961" y="248253"/>
            <a:ext cx="8070202" cy="92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loo 2"/>
              <a:buChar char="●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SGK tr. 36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Baloo 2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BED2C3-A31B-25F6-0995-EB879A2A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960" y="1716374"/>
            <a:ext cx="8232079" cy="2740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2828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459D64-5D49-C751-195A-52B261765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269" y="1461541"/>
            <a:ext cx="8248759" cy="286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D032428-08AD-6183-9BED-6C49C3796C9F}"/>
              </a:ext>
            </a:extLst>
          </p:cNvPr>
          <p:cNvSpPr txBox="1">
            <a:spLocks/>
          </p:cNvSpPr>
          <p:nvPr/>
        </p:nvSpPr>
        <p:spPr>
          <a:xfrm>
            <a:off x="518984" y="104859"/>
            <a:ext cx="8163697" cy="94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loo 2"/>
              <a:buChar char="●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SGK tr. 36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Baloo 2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4354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1BAD6F-2C98-79F6-27A7-3DDE1F75F7FA}"/>
              </a:ext>
            </a:extLst>
          </p:cNvPr>
          <p:cNvSpPr txBox="1"/>
          <p:nvPr/>
        </p:nvSpPr>
        <p:spPr>
          <a:xfrm>
            <a:off x="1121261" y="209363"/>
            <a:ext cx="63428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Baloo 2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6" descr="Happy Girl designs, themes, templates and downloadable graphic elements on  Dribbble">
            <a:extLst>
              <a:ext uri="{FF2B5EF4-FFF2-40B4-BE49-F238E27FC236}">
                <a16:creationId xmlns:a16="http://schemas.microsoft.com/office/drawing/2014/main" xmlns="" id="{1962CEE4-D050-C747-4366-56219A450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10" y="1409692"/>
            <a:ext cx="7331675" cy="355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77274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8"/>
          <p:cNvSpPr/>
          <p:nvPr/>
        </p:nvSpPr>
        <p:spPr>
          <a:xfrm>
            <a:off x="1444871" y="448637"/>
            <a:ext cx="5974200" cy="2109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324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38"/>
          <p:cNvGrpSpPr/>
          <p:nvPr/>
        </p:nvGrpSpPr>
        <p:grpSpPr>
          <a:xfrm>
            <a:off x="2311330" y="1686460"/>
            <a:ext cx="4521353" cy="289171"/>
            <a:chOff x="2721830" y="1314985"/>
            <a:chExt cx="4521353" cy="289171"/>
          </a:xfrm>
        </p:grpSpPr>
        <p:sp>
          <p:nvSpPr>
            <p:cNvPr id="989" name="Google Shape;989;p38"/>
            <p:cNvSpPr/>
            <p:nvPr/>
          </p:nvSpPr>
          <p:spPr>
            <a:xfrm>
              <a:off x="2721830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695410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" name="Google Shape;991;p38"/>
          <p:cNvSpPr/>
          <p:nvPr/>
        </p:nvSpPr>
        <p:spPr>
          <a:xfrm rot="-1144971">
            <a:off x="236673" y="998614"/>
            <a:ext cx="1409454" cy="16648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xmlns="" id="{9E248B6E-2F6B-4709-DFFA-3B2DB362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9" y="598333"/>
            <a:ext cx="5330743" cy="904804"/>
          </a:xfrm>
        </p:spPr>
        <p:txBody>
          <a:bodyPr/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2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xmlns="" id="{C7E51298-07AC-131E-FC04-4E875BFBD3D6}"/>
              </a:ext>
            </a:extLst>
          </p:cNvPr>
          <p:cNvSpPr txBox="1">
            <a:spLocks/>
          </p:cNvSpPr>
          <p:nvPr/>
        </p:nvSpPr>
        <p:spPr>
          <a:xfrm>
            <a:off x="1879551" y="1449791"/>
            <a:ext cx="5330743" cy="221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KHÁM PHÁ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EB57ABF3-547D-CB99-1330-96FE1C54D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28" y="1492602"/>
            <a:ext cx="845343" cy="8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B25738E-3187-45B9-FD9F-31F4B85C8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" y="15146"/>
            <a:ext cx="8186057" cy="102993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F42765D6-903C-3CF6-20D2-9337D7AF8B7F}"/>
              </a:ext>
            </a:extLst>
          </p:cNvPr>
          <p:cNvSpPr txBox="1">
            <a:spLocks/>
          </p:cNvSpPr>
          <p:nvPr/>
        </p:nvSpPr>
        <p:spPr>
          <a:xfrm>
            <a:off x="3292201" y="-14828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0C0F884-3750-CEFD-088B-F9A936A001DB}"/>
              </a:ext>
            </a:extLst>
          </p:cNvPr>
          <p:cNvSpPr txBox="1">
            <a:spLocks/>
          </p:cNvSpPr>
          <p:nvPr/>
        </p:nvSpPr>
        <p:spPr>
          <a:xfrm>
            <a:off x="1278285" y="569071"/>
            <a:ext cx="7183543" cy="538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37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265389F-1308-A343-1EE8-FC7C49AA9D12}"/>
              </a:ext>
            </a:extLst>
          </p:cNvPr>
          <p:cNvSpPr txBox="1">
            <a:spLocks/>
          </p:cNvSpPr>
          <p:nvPr/>
        </p:nvSpPr>
        <p:spPr>
          <a:xfrm>
            <a:off x="139999" y="2170728"/>
            <a:ext cx="5288344" cy="28149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</p:spPr>
        <p:txBody>
          <a:bodyPr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    T là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7A2.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 T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bồn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, lo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trêu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chọc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T là “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mọt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 T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, chi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 T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nhõm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thoải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EF27E2-8190-C7D4-A5E4-4AA1CA898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229" y="2472812"/>
            <a:ext cx="3309172" cy="2375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FC20D1-DD19-8062-319F-82A1F9ACDE6F}"/>
              </a:ext>
            </a:extLst>
          </p:cNvPr>
          <p:cNvSpPr txBox="1"/>
          <p:nvPr/>
        </p:nvSpPr>
        <p:spPr>
          <a:xfrm>
            <a:off x="2162370" y="1030277"/>
            <a:ext cx="4978913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T đã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T đã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60F6B4-6FF7-D629-8C33-E24369405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981" y="1075795"/>
            <a:ext cx="835389" cy="83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3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9EED4796-7B8E-377E-6C2E-589D05DD3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1090" y="1248035"/>
            <a:ext cx="6136338" cy="3442116"/>
          </a:xfrm>
          <a:prstGeom prst="rect">
            <a:avLst/>
          </a:prstGeom>
        </p:spPr>
      </p:pic>
      <p:pic>
        <p:nvPicPr>
          <p:cNvPr id="12" name="9Slide.vn 7">
            <a:extLst>
              <a:ext uri="{FF2B5EF4-FFF2-40B4-BE49-F238E27FC236}">
                <a16:creationId xmlns:a16="http://schemas.microsoft.com/office/drawing/2014/main" xmlns="" id="{EB9A8FCC-CE7E-82F6-1AF9-684261EDD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77" y="172996"/>
            <a:ext cx="7438766" cy="1120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694F49-1DDA-12E6-ED9E-F89B05B4F87B}"/>
              </a:ext>
            </a:extLst>
          </p:cNvPr>
          <p:cNvSpPr txBox="1"/>
          <p:nvPr/>
        </p:nvSpPr>
        <p:spPr>
          <a:xfrm>
            <a:off x="1558558" y="265536"/>
            <a:ext cx="60014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T, </a:t>
            </a:r>
            <a:r>
              <a:rPr lang="en-US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2334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1464</Words>
  <Application>Microsoft Office PowerPoint</Application>
  <PresentationFormat>On-screen Show (16:9)</PresentationFormat>
  <Paragraphs>94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Erica One</vt:lpstr>
      <vt:lpstr>Sniglet</vt:lpstr>
      <vt:lpstr>inpin heiti</vt:lpstr>
      <vt:lpstr>SVN-Cookies</vt:lpstr>
      <vt:lpstr>Baloo 2</vt:lpstr>
      <vt:lpstr>Times New Roman</vt:lpstr>
      <vt:lpstr>SVN-Internation</vt:lpstr>
      <vt:lpstr>Calibri</vt:lpstr>
      <vt:lpstr>Office Theme</vt:lpstr>
      <vt:lpstr>ỨNG PHÓ VỚI TÂM LÍ CĂNG THẲNG</vt:lpstr>
      <vt:lpstr>Mục tiêu bài học</vt:lpstr>
      <vt:lpstr>HOẠT ĐỘNG 1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b</vt:lpstr>
      <vt:lpstr>PowerPoint Presentation</vt:lpstr>
      <vt:lpstr>PowerPoint Presentation</vt:lpstr>
      <vt:lpstr>PowerPoint Presentation</vt:lpstr>
      <vt:lpstr>PowerPoint Presentation</vt:lpstr>
      <vt:lpstr>HOẠT ĐỘNG 3</vt:lpstr>
      <vt:lpstr>PowerPoint Presentation</vt:lpstr>
      <vt:lpstr>PowerPoint Presentation</vt:lpstr>
      <vt:lpstr>PowerPoint Presentation</vt:lpstr>
      <vt:lpstr>PowerPoint Presentation</vt:lpstr>
      <vt:lpstr>HOẠT ĐỘNG 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 ỨNG PHÓ VỚI TÂM LÍ CĂNG THẲNG</dc:title>
  <dc:creator>ACER</dc:creator>
  <cp:lastModifiedBy>A</cp:lastModifiedBy>
  <cp:revision>33</cp:revision>
  <dcterms:modified xsi:type="dcterms:W3CDTF">2022-11-27T13:58:51Z</dcterms:modified>
</cp:coreProperties>
</file>