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8" r:id="rId1"/>
  </p:sldMasterIdLst>
  <p:sldIdLst>
    <p:sldId id="270" r:id="rId2"/>
    <p:sldId id="268" r:id="rId3"/>
    <p:sldId id="275" r:id="rId4"/>
    <p:sldId id="271" r:id="rId5"/>
    <p:sldId id="276" r:id="rId6"/>
    <p:sldId id="277" r:id="rId7"/>
    <p:sldId id="279" r:id="rId8"/>
    <p:sldId id="278" r:id="rId9"/>
    <p:sldId id="293" r:id="rId10"/>
    <p:sldId id="294" r:id="rId11"/>
    <p:sldId id="280" r:id="rId12"/>
    <p:sldId id="282" r:id="rId13"/>
    <p:sldId id="295" r:id="rId14"/>
    <p:sldId id="296" r:id="rId15"/>
    <p:sldId id="300" r:id="rId16"/>
    <p:sldId id="272" r:id="rId17"/>
    <p:sldId id="297" r:id="rId18"/>
    <p:sldId id="286" r:id="rId19"/>
    <p:sldId id="298" r:id="rId20"/>
    <p:sldId id="288" r:id="rId21"/>
    <p:sldId id="273" r:id="rId22"/>
    <p:sldId id="290" r:id="rId23"/>
    <p:sldId id="301" r:id="rId24"/>
    <p:sldId id="302" r:id="rId25"/>
    <p:sldId id="303" r:id="rId26"/>
  </p:sldIdLst>
  <p:sldSz cx="12192000" cy="6858000"/>
  <p:notesSz cx="6858000" cy="9144000"/>
  <p:embeddedFontLst>
    <p:embeddedFont>
      <p:font typeface="Calibri" pitchFamily="34" charset="0"/>
      <p:regular r:id="rId27"/>
      <p:bold r:id="rId28"/>
      <p:italic r:id="rId29"/>
      <p:boldItalic r:id="rId30"/>
    </p:embeddedFont>
    <p:embeddedFont>
      <p:font typeface="宋体" pitchFamily="2" charset="-122"/>
      <p:regular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E6"/>
    <a:srgbClr val="FA3B52"/>
    <a:srgbClr val="00AF7F"/>
    <a:srgbClr val="954ECA"/>
    <a:srgbClr val="CFFDE8"/>
    <a:srgbClr val="F3CEFE"/>
    <a:srgbClr val="FFF8DB"/>
    <a:srgbClr val="B24F73"/>
    <a:srgbClr val="F83F38"/>
    <a:srgbClr val="3325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81" autoAdjust="0"/>
    <p:restoredTop sz="94660"/>
  </p:normalViewPr>
  <p:slideViewPr>
    <p:cSldViewPr snapToGrid="0">
      <p:cViewPr>
        <p:scale>
          <a:sx n="100" d="100"/>
          <a:sy n="100" d="100"/>
        </p:scale>
        <p:origin x="-24" y="-102"/>
      </p:cViewPr>
      <p:guideLst>
        <p:guide orient="horz" pos="2183"/>
        <p:guide pos="3817"/>
      </p:guideLst>
    </p:cSldViewPr>
  </p:slideViewPr>
  <p:notesTextViewPr>
    <p:cViewPr>
      <p:scale>
        <a:sx n="1" d="1"/>
        <a:sy n="1" d="1"/>
      </p:scale>
      <p:origin x="0" y="0"/>
    </p:cViewPr>
  </p:notesTextViewPr>
  <p:sorterViewPr>
    <p:cViewPr>
      <p:scale>
        <a:sx n="100" d="100"/>
        <a:sy n="100" d="100"/>
      </p:scale>
      <p:origin x="0" y="-616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726D891A-3542-48F5-8488-555B99507AF3}" type="datetimeFigureOut">
              <a:rPr lang="zh-CN" altLang="en-US" smtClean="0"/>
              <a:pPr/>
              <a:t>2022/11/27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3531446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726D891A-3542-48F5-8488-555B99507AF3}" type="datetimeFigureOut">
              <a:rPr lang="zh-CN" altLang="en-US" smtClean="0"/>
              <a:pPr/>
              <a:t>2022/11/27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20248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726D891A-3542-48F5-8488-555B99507AF3}" type="datetimeFigureOut">
              <a:rPr lang="zh-CN" altLang="en-US" smtClean="0"/>
              <a:pPr/>
              <a:t>2022/11/27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3930332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9396273-81CF-4266-8911-40E1445E9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xmlns="" id="{1B386C7E-E9BB-4C24-BF90-2F28FD10B1EC}"/>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xmlns="" id="{1E9851D5-AA7B-4D31-9DA0-0C5DC30FB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xmlns="" id="{40883DC3-B505-4A9F-A095-A2A792369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xmlns="" id="{81A04F3D-EB07-4A50-B5CE-4BEC427AA68D}"/>
              </a:ext>
            </a:extLst>
          </p:cNvPr>
          <p:cNvGrpSpPr/>
          <p:nvPr userDrawn="1"/>
        </p:nvGrpSpPr>
        <p:grpSpPr>
          <a:xfrm flipV="1">
            <a:off x="-1" y="6083301"/>
            <a:ext cx="12192001" cy="774699"/>
            <a:chOff x="310412" y="0"/>
            <a:chExt cx="12416520" cy="698500"/>
          </a:xfrm>
        </p:grpSpPr>
        <p:pic>
          <p:nvPicPr>
            <p:cNvPr id="12" name="图片 11">
              <a:extLst>
                <a:ext uri="{FF2B5EF4-FFF2-40B4-BE49-F238E27FC236}">
                  <a16:creationId xmlns:a16="http://schemas.microsoft.com/office/drawing/2014/main" xmlns="" id="{5A604601-C0B5-48A8-970C-86A8012E5590}"/>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xmlns="" id="{627FAD3B-4EB6-4C39-BF2F-30BB8C1BCCFE}"/>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166274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B68E2AC-23C1-42B4-9812-AF2F759578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xmlns="" id="{06CE87F1-6E2C-4AA6-9E79-442DBE2D53F9}"/>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xmlns="" id="{2F90CEA9-F11E-4539-8BBB-2C10D46E31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xmlns="" id="{9FD7894D-EA47-402D-8C23-BD7C610EF1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xmlns="" id="{387A681C-339F-4D38-8FD2-DB5D51B650F6}"/>
              </a:ext>
            </a:extLst>
          </p:cNvPr>
          <p:cNvGrpSpPr/>
          <p:nvPr userDrawn="1"/>
        </p:nvGrpSpPr>
        <p:grpSpPr>
          <a:xfrm flipV="1">
            <a:off x="-1" y="6083301"/>
            <a:ext cx="12192001" cy="774699"/>
            <a:chOff x="310412" y="0"/>
            <a:chExt cx="12416520" cy="698500"/>
          </a:xfrm>
        </p:grpSpPr>
        <p:pic>
          <p:nvPicPr>
            <p:cNvPr id="12" name="图片 11">
              <a:extLst>
                <a:ext uri="{FF2B5EF4-FFF2-40B4-BE49-F238E27FC236}">
                  <a16:creationId xmlns:a16="http://schemas.microsoft.com/office/drawing/2014/main" xmlns="" id="{3020D3F8-B608-4D2D-8B7B-B2B0F4CA5468}"/>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xmlns="" id="{FB9C76FF-DA16-44B6-9B16-832FFAC4A897}"/>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3881138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726D891A-3542-48F5-8488-555B99507AF3}" type="datetimeFigureOut">
              <a:rPr lang="zh-CN" altLang="en-US" smtClean="0"/>
              <a:pPr/>
              <a:t>2022/11/27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4182811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6D891A-3542-48F5-8488-555B99507AF3}" type="datetimeFigureOut">
              <a:rPr lang="zh-CN" altLang="en-US" smtClean="0"/>
              <a:pPr/>
              <a:t>2022/11/27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3338073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726D891A-3542-48F5-8488-555B99507AF3}" type="datetimeFigureOut">
              <a:rPr lang="zh-CN" altLang="en-US" smtClean="0"/>
              <a:pPr/>
              <a:t>2022/11/27</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2837915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726D891A-3542-48F5-8488-555B99507AF3}" type="datetimeFigureOut">
              <a:rPr lang="zh-CN" altLang="en-US" smtClean="0"/>
              <a:pPr/>
              <a:t>2022/11/27</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263301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726D891A-3542-48F5-8488-555B99507AF3}" type="datetimeFigureOut">
              <a:rPr lang="zh-CN" altLang="en-US" smtClean="0"/>
              <a:pPr/>
              <a:t>2022/11/27</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4125751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6D891A-3542-48F5-8488-555B99507AF3}" type="datetimeFigureOut">
              <a:rPr lang="zh-CN" altLang="en-US" smtClean="0"/>
              <a:pPr/>
              <a:t>2022/11/27</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2024191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6D891A-3542-48F5-8488-555B99507AF3}" type="datetimeFigureOut">
              <a:rPr lang="zh-CN" altLang="en-US" smtClean="0"/>
              <a:pPr/>
              <a:t>2022/11/27</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166945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6D891A-3542-48F5-8488-555B99507AF3}" type="datetimeFigureOut">
              <a:rPr lang="zh-CN" altLang="en-US" smtClean="0"/>
              <a:pPr/>
              <a:t>2022/11/27</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184789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D891A-3542-48F5-8488-555B99507AF3}" type="datetimeFigureOut">
              <a:rPr lang="zh-CN" altLang="en-US" smtClean="0"/>
              <a:pPr/>
              <a:t>2022/11/27</a:t>
            </a:fld>
            <a:endParaRPr lang="zh-CN" altLang="en-US" dirty="0"/>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366918356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23.pn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3.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3">
            <a:extLst>
              <a:ext uri="{FF2B5EF4-FFF2-40B4-BE49-F238E27FC236}">
                <a16:creationId xmlns:a16="http://schemas.microsoft.com/office/drawing/2014/main" xmlns="" id="{FC2295FF-B3D6-EDB3-D696-05E6E667C87A}"/>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p:blipFill>
        <p:spPr>
          <a:xfrm flipH="1">
            <a:off x="8550276" y="4700947"/>
            <a:ext cx="3641725" cy="2305913"/>
          </a:xfrm>
          <a:prstGeom prst="rect">
            <a:avLst/>
          </a:prstGeom>
        </p:spPr>
      </p:pic>
      <p:sp>
        <p:nvSpPr>
          <p:cNvPr id="3" name="文本框 15">
            <a:extLst>
              <a:ext uri="{FF2B5EF4-FFF2-40B4-BE49-F238E27FC236}">
                <a16:creationId xmlns:a16="http://schemas.microsoft.com/office/drawing/2014/main" xmlns="" id="{83F09C28-055E-7B33-ACAB-5ACD4A1E16D5}"/>
              </a:ext>
            </a:extLst>
          </p:cNvPr>
          <p:cNvSpPr txBox="1"/>
          <p:nvPr/>
        </p:nvSpPr>
        <p:spPr>
          <a:xfrm>
            <a:off x="2001051" y="2872385"/>
            <a:ext cx="7667661" cy="2308324"/>
          </a:xfrm>
          <a:prstGeom prst="rect">
            <a:avLst/>
          </a:prstGeom>
          <a:noFill/>
        </p:spPr>
        <p:txBody>
          <a:bodyPr wrap="square" rtlCol="0">
            <a:spAutoFit/>
          </a:bodyPr>
          <a:lstStyle/>
          <a:p>
            <a:pPr algn="ctr"/>
            <a:r>
              <a:rPr lang="en-US" sz="72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itchFamily="18" charset="0"/>
                <a:cs typeface="Times New Roman" pitchFamily="18" charset="0"/>
              </a:rPr>
              <a:t>Bảo</a:t>
            </a:r>
            <a:r>
              <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itchFamily="18" charset="0"/>
                <a:cs typeface="Times New Roman" pitchFamily="18" charset="0"/>
              </a:rPr>
              <a:t> </a:t>
            </a:r>
            <a:r>
              <a:rPr lang="en-US" sz="72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itchFamily="18" charset="0"/>
                <a:cs typeface="Times New Roman" pitchFamily="18" charset="0"/>
              </a:rPr>
              <a:t>tồn</a:t>
            </a:r>
            <a:r>
              <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itchFamily="18" charset="0"/>
                <a:cs typeface="Times New Roman" pitchFamily="18" charset="0"/>
              </a:rPr>
              <a:t> </a:t>
            </a:r>
          </a:p>
          <a:p>
            <a:pPr algn="ctr"/>
            <a:r>
              <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itchFamily="18" charset="0"/>
                <a:cs typeface="Times New Roman" pitchFamily="18" charset="0"/>
              </a:rPr>
              <a:t>di </a:t>
            </a:r>
            <a:r>
              <a:rPr lang="en-US" sz="72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itchFamily="18" charset="0"/>
                <a:cs typeface="Times New Roman" pitchFamily="18" charset="0"/>
              </a:rPr>
              <a:t>sản</a:t>
            </a:r>
            <a:r>
              <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itchFamily="18" charset="0"/>
                <a:cs typeface="Times New Roman" pitchFamily="18" charset="0"/>
              </a:rPr>
              <a:t> </a:t>
            </a:r>
            <a:r>
              <a:rPr lang="en-US" sz="72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itchFamily="18" charset="0"/>
                <a:cs typeface="Times New Roman" pitchFamily="18" charset="0"/>
              </a:rPr>
              <a:t>văn</a:t>
            </a:r>
            <a:r>
              <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itchFamily="18" charset="0"/>
                <a:cs typeface="Times New Roman" pitchFamily="18" charset="0"/>
              </a:rPr>
              <a:t> </a:t>
            </a:r>
            <a:r>
              <a:rPr lang="en-US" sz="72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itchFamily="18" charset="0"/>
                <a:cs typeface="Times New Roman" pitchFamily="18" charset="0"/>
              </a:rPr>
              <a:t>hóa</a:t>
            </a:r>
            <a:endParaRPr lang="en-US" sz="72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Times New Roman" pitchFamily="18" charset="0"/>
              <a:cs typeface="Times New Roman" pitchFamily="18" charset="0"/>
            </a:endParaRPr>
          </a:p>
        </p:txBody>
      </p:sp>
      <p:pic>
        <p:nvPicPr>
          <p:cNvPr id="4" name="Picture 3" descr="Logo&#10;&#10;Description automatically generated">
            <a:extLst>
              <a:ext uri="{FF2B5EF4-FFF2-40B4-BE49-F238E27FC236}">
                <a16:creationId xmlns:a16="http://schemas.microsoft.com/office/drawing/2014/main" xmlns="" id="{9C9879D7-CF3A-F72C-C683-AF34A162E8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2311" y="337816"/>
            <a:ext cx="1109339" cy="880946"/>
          </a:xfrm>
          <a:prstGeom prst="rect">
            <a:avLst/>
          </a:prstGeom>
        </p:spPr>
      </p:pic>
      <p:sp>
        <p:nvSpPr>
          <p:cNvPr id="6" name="文本框 15">
            <a:extLst>
              <a:ext uri="{FF2B5EF4-FFF2-40B4-BE49-F238E27FC236}">
                <a16:creationId xmlns:a16="http://schemas.microsoft.com/office/drawing/2014/main" xmlns="" id="{3B91DDF0-55B1-3912-4A24-C3E3B94704BC}"/>
              </a:ext>
            </a:extLst>
          </p:cNvPr>
          <p:cNvSpPr txBox="1"/>
          <p:nvPr/>
        </p:nvSpPr>
        <p:spPr>
          <a:xfrm>
            <a:off x="2743200" y="1545227"/>
            <a:ext cx="5443869" cy="1200329"/>
          </a:xfrm>
          <a:prstGeom prst="rect">
            <a:avLst/>
          </a:prstGeom>
          <a:noFill/>
        </p:spPr>
        <p:txBody>
          <a:bodyPr wrap="square" rtlCol="0">
            <a:spAutoFit/>
          </a:bodyPr>
          <a:lstStyle/>
          <a:p>
            <a:r>
              <a:rPr lang="en-US" altLang="zh-CN" sz="7200" smtClean="0">
                <a:solidFill>
                  <a:srgbClr val="FFC000"/>
                </a:solidFill>
                <a:latin typeface="SVN-Internation" panose="02040603050506020204" pitchFamily="18" charset="0"/>
                <a:ea typeface="inpin heiti" panose="00000500000000000000" pitchFamily="2" charset="-122"/>
                <a:sym typeface="inpin heiti" panose="00000500000000000000" pitchFamily="2" charset="-122"/>
              </a:rPr>
              <a:t>Tiết 11:Bài </a:t>
            </a:r>
            <a:r>
              <a:rPr lang="en-US" altLang="zh-CN" sz="7200" dirty="0">
                <a:solidFill>
                  <a:srgbClr val="FFC000"/>
                </a:solidFill>
                <a:latin typeface="SVN-Internation" panose="02040603050506020204" pitchFamily="18" charset="0"/>
                <a:ea typeface="inpin heiti" panose="00000500000000000000" pitchFamily="2" charset="-122"/>
                <a:sym typeface="inpin heiti" panose="00000500000000000000" pitchFamily="2" charset="-122"/>
              </a:rPr>
              <a:t>5</a:t>
            </a:r>
          </a:p>
        </p:txBody>
      </p:sp>
      <p:pic>
        <p:nvPicPr>
          <p:cNvPr id="9" name="图片 69">
            <a:extLst>
              <a:ext uri="{FF2B5EF4-FFF2-40B4-BE49-F238E27FC236}">
                <a16:creationId xmlns:a16="http://schemas.microsoft.com/office/drawing/2014/main" xmlns="" id="{0372A145-63B4-4D7D-2096-565723BF88E1}"/>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p:blipFill>
        <p:spPr>
          <a:xfrm>
            <a:off x="74428" y="-176828"/>
            <a:ext cx="3556000" cy="2517004"/>
          </a:xfrm>
          <a:prstGeom prst="rect">
            <a:avLst/>
          </a:prstGeom>
        </p:spPr>
      </p:pic>
      <p:pic>
        <p:nvPicPr>
          <p:cNvPr id="11" name="图片 11">
            <a:extLst>
              <a:ext uri="{FF2B5EF4-FFF2-40B4-BE49-F238E27FC236}">
                <a16:creationId xmlns:a16="http://schemas.microsoft.com/office/drawing/2014/main" xmlns="" id="{08663D83-4A3E-4E07-FC16-A73B4E46553C}"/>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10371137" y="-49998"/>
            <a:ext cx="1161915" cy="2922383"/>
          </a:xfrm>
          <a:prstGeom prst="rect">
            <a:avLst/>
          </a:prstGeom>
        </p:spPr>
      </p:pic>
    </p:spTree>
    <p:extLst>
      <p:ext uri="{BB962C8B-B14F-4D97-AF65-F5344CB8AC3E}">
        <p14:creationId xmlns:p14="http://schemas.microsoft.com/office/powerpoint/2010/main" val="4174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2E191267-2A6C-8F26-547C-D608C177CA76}"/>
              </a:ext>
            </a:extLst>
          </p:cNvPr>
          <p:cNvSpPr txBox="1"/>
          <p:nvPr/>
        </p:nvSpPr>
        <p:spPr>
          <a:xfrm>
            <a:off x="472726" y="282149"/>
            <a:ext cx="10967907" cy="1077218"/>
          </a:xfrm>
          <a:prstGeom prst="rect">
            <a:avLst/>
          </a:prstGeom>
          <a:noFill/>
        </p:spPr>
        <p:txBody>
          <a:bodyPr wrap="square">
            <a:spAutoFit/>
          </a:bodyPr>
          <a:lstStyle/>
          <a:p>
            <a:r>
              <a:rPr lang="en-US" sz="3200" b="1" dirty="0">
                <a:solidFill>
                  <a:srgbClr val="FF0000"/>
                </a:solidFill>
                <a:effectLst/>
                <a:latin typeface="Arial" panose="020B0604020202020204" pitchFamily="34" charset="0"/>
                <a:ea typeface="Arial" panose="020B0604020202020204" pitchFamily="34" charset="0"/>
              </a:rPr>
              <a:t>Di </a:t>
            </a:r>
            <a:r>
              <a:rPr lang="en-US" sz="3200" b="1" dirty="0" err="1">
                <a:solidFill>
                  <a:srgbClr val="FF0000"/>
                </a:solidFill>
                <a:effectLst/>
                <a:latin typeface="Arial" panose="020B0604020202020204" pitchFamily="34" charset="0"/>
                <a:ea typeface="Arial" panose="020B0604020202020204" pitchFamily="34" charset="0"/>
              </a:rPr>
              <a:t>sản</a:t>
            </a:r>
            <a:r>
              <a:rPr lang="en-US" sz="3200" b="1" dirty="0">
                <a:solidFill>
                  <a:srgbClr val="FF0000"/>
                </a:solidFill>
                <a:effectLst/>
                <a:latin typeface="Arial" panose="020B0604020202020204" pitchFamily="34" charset="0"/>
                <a:ea typeface="Arial" panose="020B0604020202020204" pitchFamily="34" charset="0"/>
              </a:rPr>
              <a:t> </a:t>
            </a:r>
            <a:r>
              <a:rPr lang="en-US" sz="3200" b="1" dirty="0" err="1">
                <a:solidFill>
                  <a:srgbClr val="FF0000"/>
                </a:solidFill>
                <a:effectLst/>
                <a:latin typeface="Arial" panose="020B0604020202020204" pitchFamily="34" charset="0"/>
                <a:ea typeface="Arial" panose="020B0604020202020204" pitchFamily="34" charset="0"/>
              </a:rPr>
              <a:t>văn</a:t>
            </a:r>
            <a:r>
              <a:rPr lang="en-US" sz="3200" b="1" dirty="0">
                <a:solidFill>
                  <a:srgbClr val="FF0000"/>
                </a:solidFill>
                <a:effectLst/>
                <a:latin typeface="Arial" panose="020B0604020202020204" pitchFamily="34" charset="0"/>
                <a:ea typeface="Arial" panose="020B0604020202020204" pitchFamily="34" charset="0"/>
              </a:rPr>
              <a:t> </a:t>
            </a:r>
            <a:r>
              <a:rPr lang="en-US" sz="3200" b="1" dirty="0" err="1">
                <a:solidFill>
                  <a:srgbClr val="FF0000"/>
                </a:solidFill>
                <a:effectLst/>
                <a:latin typeface="Arial" panose="020B0604020202020204" pitchFamily="34" charset="0"/>
                <a:ea typeface="Arial" panose="020B0604020202020204" pitchFamily="34" charset="0"/>
              </a:rPr>
              <a:t>hoá</a:t>
            </a:r>
            <a:r>
              <a:rPr lang="en-US" sz="3200" b="1" dirty="0">
                <a:solidFill>
                  <a:srgbClr val="FF0000"/>
                </a:solidFill>
                <a:effectLst/>
                <a:latin typeface="Arial" panose="020B0604020202020204" pitchFamily="34" charset="0"/>
                <a:ea typeface="Arial" panose="020B0604020202020204" pitchFamily="34" charset="0"/>
              </a:rPr>
              <a:t> </a:t>
            </a:r>
            <a:r>
              <a:rPr lang="en-US" sz="3200" b="1" dirty="0" err="1">
                <a:solidFill>
                  <a:srgbClr val="FF0000"/>
                </a:solidFill>
                <a:effectLst/>
                <a:latin typeface="Arial" panose="020B0604020202020204" pitchFamily="34" charset="0"/>
                <a:ea typeface="Arial" panose="020B0604020202020204" pitchFamily="34" charset="0"/>
              </a:rPr>
              <a:t>có</a:t>
            </a:r>
            <a:r>
              <a:rPr lang="en-US" sz="3200" b="1" dirty="0">
                <a:solidFill>
                  <a:srgbClr val="FF0000"/>
                </a:solidFill>
                <a:effectLst/>
                <a:latin typeface="Arial" panose="020B0604020202020204" pitchFamily="34" charset="0"/>
                <a:ea typeface="Arial" panose="020B0604020202020204" pitchFamily="34" charset="0"/>
              </a:rPr>
              <a:t> ý </a:t>
            </a:r>
            <a:r>
              <a:rPr lang="en-US" sz="3200" b="1" err="1">
                <a:solidFill>
                  <a:srgbClr val="FF0000"/>
                </a:solidFill>
                <a:effectLst/>
                <a:latin typeface="Arial" panose="020B0604020202020204" pitchFamily="34" charset="0"/>
                <a:ea typeface="Arial" panose="020B0604020202020204" pitchFamily="34" charset="0"/>
              </a:rPr>
              <a:t>nghĩa</a:t>
            </a:r>
            <a:r>
              <a:rPr lang="en-US" sz="3200" b="1">
                <a:solidFill>
                  <a:srgbClr val="FF0000"/>
                </a:solidFill>
                <a:effectLst/>
                <a:latin typeface="Arial" panose="020B0604020202020204" pitchFamily="34" charset="0"/>
                <a:ea typeface="Arial" panose="020B0604020202020204" pitchFamily="34" charset="0"/>
              </a:rPr>
              <a:t> </a:t>
            </a:r>
            <a:r>
              <a:rPr lang="en-US" sz="3200" b="1" smtClean="0">
                <a:solidFill>
                  <a:srgbClr val="FF0000"/>
                </a:solidFill>
                <a:effectLst/>
                <a:latin typeface="Arial" panose="020B0604020202020204" pitchFamily="34" charset="0"/>
                <a:ea typeface="Arial" panose="020B0604020202020204" pitchFamily="34" charset="0"/>
              </a:rPr>
              <a:t>như </a:t>
            </a:r>
            <a:r>
              <a:rPr lang="en-US" sz="3200" b="1" dirty="0" err="1">
                <a:solidFill>
                  <a:srgbClr val="FF0000"/>
                </a:solidFill>
                <a:effectLst/>
                <a:latin typeface="Arial" panose="020B0604020202020204" pitchFamily="34" charset="0"/>
                <a:ea typeface="Arial" panose="020B0604020202020204" pitchFamily="34" charset="0"/>
              </a:rPr>
              <a:t>thế</a:t>
            </a:r>
            <a:r>
              <a:rPr lang="en-US" sz="3200" b="1" dirty="0">
                <a:solidFill>
                  <a:srgbClr val="FF0000"/>
                </a:solidFill>
                <a:effectLst/>
                <a:latin typeface="Arial" panose="020B0604020202020204" pitchFamily="34" charset="0"/>
                <a:ea typeface="Arial" panose="020B0604020202020204" pitchFamily="34" charset="0"/>
              </a:rPr>
              <a:t> </a:t>
            </a:r>
            <a:r>
              <a:rPr lang="en-US" sz="3200" b="1" dirty="0" err="1">
                <a:solidFill>
                  <a:srgbClr val="FF0000"/>
                </a:solidFill>
                <a:effectLst/>
                <a:latin typeface="Arial" panose="020B0604020202020204" pitchFamily="34" charset="0"/>
                <a:ea typeface="Arial" panose="020B0604020202020204" pitchFamily="34" charset="0"/>
              </a:rPr>
              <a:t>nào</a:t>
            </a:r>
            <a:r>
              <a:rPr lang="en-US" sz="3200" b="1" dirty="0">
                <a:solidFill>
                  <a:srgbClr val="FF0000"/>
                </a:solidFill>
                <a:effectLst/>
                <a:latin typeface="Arial" panose="020B0604020202020204" pitchFamily="34" charset="0"/>
                <a:ea typeface="Arial" panose="020B0604020202020204" pitchFamily="34" charset="0"/>
              </a:rPr>
              <a:t> </a:t>
            </a:r>
            <a:r>
              <a:rPr lang="en-US" sz="3200" b="1" dirty="0" err="1">
                <a:solidFill>
                  <a:srgbClr val="FF0000"/>
                </a:solidFill>
                <a:effectLst/>
                <a:latin typeface="Arial" panose="020B0604020202020204" pitchFamily="34" charset="0"/>
                <a:ea typeface="Arial" panose="020B0604020202020204" pitchFamily="34" charset="0"/>
              </a:rPr>
              <a:t>đối</a:t>
            </a:r>
            <a:r>
              <a:rPr lang="en-US" sz="3200" b="1" dirty="0">
                <a:solidFill>
                  <a:srgbClr val="FF0000"/>
                </a:solidFill>
                <a:effectLst/>
                <a:latin typeface="Arial" panose="020B0604020202020204" pitchFamily="34" charset="0"/>
                <a:ea typeface="Arial" panose="020B0604020202020204" pitchFamily="34" charset="0"/>
              </a:rPr>
              <a:t> </a:t>
            </a:r>
            <a:r>
              <a:rPr lang="en-US" sz="3200" b="1" err="1">
                <a:solidFill>
                  <a:srgbClr val="FF0000"/>
                </a:solidFill>
                <a:effectLst/>
                <a:latin typeface="Arial" panose="020B0604020202020204" pitchFamily="34" charset="0"/>
                <a:ea typeface="Arial" panose="020B0604020202020204" pitchFamily="34" charset="0"/>
              </a:rPr>
              <a:t>với</a:t>
            </a:r>
            <a:r>
              <a:rPr lang="en-US" sz="3200" b="1">
                <a:solidFill>
                  <a:srgbClr val="FF0000"/>
                </a:solidFill>
                <a:effectLst/>
                <a:latin typeface="Arial" panose="020B0604020202020204" pitchFamily="34" charset="0"/>
                <a:ea typeface="Arial" panose="020B0604020202020204" pitchFamily="34" charset="0"/>
              </a:rPr>
              <a:t> </a:t>
            </a:r>
            <a:r>
              <a:rPr lang="en-US" sz="3200" b="1" smtClean="0">
                <a:solidFill>
                  <a:srgbClr val="FF0000"/>
                </a:solidFill>
                <a:effectLst/>
                <a:latin typeface="Arial" panose="020B0604020202020204" pitchFamily="34" charset="0"/>
                <a:ea typeface="Arial" panose="020B0604020202020204" pitchFamily="34" charset="0"/>
              </a:rPr>
              <a:t>con </a:t>
            </a:r>
            <a:r>
              <a:rPr lang="en-US" sz="3200" b="1" dirty="0">
                <a:solidFill>
                  <a:srgbClr val="FF0000"/>
                </a:solidFill>
                <a:effectLst/>
                <a:latin typeface="Arial" panose="020B0604020202020204" pitchFamily="34" charset="0"/>
                <a:ea typeface="Arial" panose="020B0604020202020204" pitchFamily="34" charset="0"/>
              </a:rPr>
              <a:t>người </a:t>
            </a:r>
            <a:r>
              <a:rPr lang="en-US" sz="3200" b="1" dirty="0" err="1">
                <a:solidFill>
                  <a:srgbClr val="FF0000"/>
                </a:solidFill>
                <a:effectLst/>
                <a:latin typeface="Arial" panose="020B0604020202020204" pitchFamily="34" charset="0"/>
                <a:ea typeface="Arial" panose="020B0604020202020204" pitchFamily="34" charset="0"/>
              </a:rPr>
              <a:t>và</a:t>
            </a:r>
            <a:r>
              <a:rPr lang="en-US" sz="3200" b="1" dirty="0">
                <a:solidFill>
                  <a:srgbClr val="FF0000"/>
                </a:solidFill>
                <a:effectLst/>
                <a:latin typeface="Arial" panose="020B0604020202020204" pitchFamily="34" charset="0"/>
                <a:ea typeface="Arial" panose="020B0604020202020204" pitchFamily="34" charset="0"/>
              </a:rPr>
              <a:t> </a:t>
            </a:r>
            <a:r>
              <a:rPr lang="en-US" sz="3200" b="1" dirty="0" err="1">
                <a:solidFill>
                  <a:srgbClr val="FF0000"/>
                </a:solidFill>
                <a:effectLst/>
                <a:latin typeface="Arial" panose="020B0604020202020204" pitchFamily="34" charset="0"/>
                <a:ea typeface="Arial" panose="020B0604020202020204" pitchFamily="34" charset="0"/>
              </a:rPr>
              <a:t>xã</a:t>
            </a:r>
            <a:r>
              <a:rPr lang="en-US" sz="3200" b="1" dirty="0">
                <a:solidFill>
                  <a:srgbClr val="FF0000"/>
                </a:solidFill>
                <a:effectLst/>
                <a:latin typeface="Arial" panose="020B0604020202020204" pitchFamily="34" charset="0"/>
                <a:ea typeface="Arial" panose="020B0604020202020204" pitchFamily="34" charset="0"/>
              </a:rPr>
              <a:t> </a:t>
            </a:r>
            <a:r>
              <a:rPr lang="en-US" sz="3200" b="1" dirty="0" err="1">
                <a:solidFill>
                  <a:srgbClr val="FF0000"/>
                </a:solidFill>
                <a:effectLst/>
                <a:latin typeface="Arial" panose="020B0604020202020204" pitchFamily="34" charset="0"/>
                <a:ea typeface="Arial" panose="020B0604020202020204" pitchFamily="34" charset="0"/>
              </a:rPr>
              <a:t>hội</a:t>
            </a:r>
            <a:r>
              <a:rPr lang="en-US" sz="3200" b="1" dirty="0">
                <a:solidFill>
                  <a:srgbClr val="FF0000"/>
                </a:solidFill>
                <a:effectLst/>
                <a:latin typeface="Arial" panose="020B0604020202020204" pitchFamily="34" charset="0"/>
                <a:ea typeface="Arial" panose="020B0604020202020204" pitchFamily="34" charset="0"/>
              </a:rPr>
              <a:t>?</a:t>
            </a:r>
            <a:endParaRPr lang="en-US" sz="3200" b="1" dirty="0">
              <a:solidFill>
                <a:srgbClr val="FF0000"/>
              </a:solidFill>
            </a:endParaRPr>
          </a:p>
        </p:txBody>
      </p:sp>
      <p:sp>
        <p:nvSpPr>
          <p:cNvPr id="14" name="TextBox 13">
            <a:extLst>
              <a:ext uri="{FF2B5EF4-FFF2-40B4-BE49-F238E27FC236}">
                <a16:creationId xmlns:a16="http://schemas.microsoft.com/office/drawing/2014/main" xmlns="" id="{B8687CDD-1355-6E4A-A296-8046942EAACE}"/>
              </a:ext>
            </a:extLst>
          </p:cNvPr>
          <p:cNvSpPr txBox="1"/>
          <p:nvPr/>
        </p:nvSpPr>
        <p:spPr>
          <a:xfrm>
            <a:off x="366401" y="2638034"/>
            <a:ext cx="11467637" cy="3914918"/>
          </a:xfrm>
          <a:prstGeom prst="rect">
            <a:avLst/>
          </a:prstGeom>
          <a:solidFill>
            <a:schemeClr val="accent6">
              <a:lumMod val="20000"/>
              <a:lumOff val="80000"/>
              <a:alpha val="80000"/>
            </a:schemeClr>
          </a:solidFill>
          <a:ln w="38100">
            <a:solidFill>
              <a:srgbClr val="00B050"/>
            </a:solidFill>
            <a:prstDash val="sysDash"/>
          </a:ln>
        </p:spPr>
        <p:txBody>
          <a:bodyPr wrap="square">
            <a:spAutoFit/>
          </a:bodyPr>
          <a:lstStyle/>
          <a:p>
            <a:pPr marL="285750" indent="-285750" algn="just">
              <a:lnSpc>
                <a:spcPct val="115000"/>
              </a:lnSpc>
              <a:buFontTx/>
              <a:buChar char="-"/>
              <a:tabLst>
                <a:tab pos="644525" algn="l"/>
              </a:tabLst>
            </a:pPr>
            <a:r>
              <a:rPr lang="en-US" sz="3600" dirty="0">
                <a:effectLst/>
                <a:latin typeface="Times New Roman" pitchFamily="18" charset="0"/>
                <a:ea typeface="Arial" panose="020B0604020202020204" pitchFamily="34" charset="0"/>
                <a:cs typeface="Times New Roman" pitchFamily="18" charset="0"/>
              </a:rPr>
              <a:t>DSVH là </a:t>
            </a:r>
            <a:r>
              <a:rPr lang="en-US" sz="3600" dirty="0" err="1">
                <a:effectLst/>
                <a:latin typeface="Times New Roman" pitchFamily="18" charset="0"/>
                <a:ea typeface="Arial" panose="020B0604020202020204" pitchFamily="34" charset="0"/>
                <a:cs typeface="Times New Roman" pitchFamily="18" charset="0"/>
              </a:rPr>
              <a:t>tài</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sản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của</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dân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tộc</a:t>
            </a:r>
            <a:r>
              <a:rPr lang="en-US" sz="3600" dirty="0">
                <a:effectLst/>
                <a:latin typeface="Times New Roman" pitchFamily="18" charset="0"/>
                <a:ea typeface="Arial" panose="020B0604020202020204" pitchFamily="34" charset="0"/>
                <a:cs typeface="Times New Roman" pitchFamily="18" charset="0"/>
              </a:rPr>
              <a:t>.</a:t>
            </a:r>
            <a:endParaRPr lang="en-US" sz="3600" dirty="0">
              <a:latin typeface="Times New Roman" pitchFamily="18" charset="0"/>
              <a:ea typeface="Arial" panose="020B0604020202020204" pitchFamily="34" charset="0"/>
              <a:cs typeface="Times New Roman" pitchFamily="18" charset="0"/>
            </a:endParaRPr>
          </a:p>
          <a:p>
            <a:pPr marL="285750" indent="-285750" algn="just">
              <a:lnSpc>
                <a:spcPct val="115000"/>
              </a:lnSpc>
              <a:buFontTx/>
              <a:buChar char="-"/>
              <a:tabLst>
                <a:tab pos="644525" algn="l"/>
              </a:tabLst>
            </a:pPr>
            <a:r>
              <a:rPr lang="en-US" sz="3600" dirty="0" err="1">
                <a:effectLst/>
                <a:latin typeface="Times New Roman" pitchFamily="18" charset="0"/>
                <a:ea typeface="Arial" panose="020B0604020202020204" pitchFamily="34" charset="0"/>
                <a:cs typeface="Times New Roman" pitchFamily="18" charset="0"/>
              </a:rPr>
              <a:t>Thể</a:t>
            </a:r>
            <a:r>
              <a:rPr lang="en-US" sz="3600" dirty="0">
                <a:effectLst/>
                <a:latin typeface="Times New Roman" pitchFamily="18" charset="0"/>
                <a:ea typeface="Arial" panose="020B0604020202020204" pitchFamily="34" charset="0"/>
                <a:cs typeface="Times New Roman" pitchFamily="18" charset="0"/>
              </a:rPr>
              <a:t> hiện </a:t>
            </a:r>
            <a:r>
              <a:rPr lang="en-US" sz="3600" dirty="0" err="1">
                <a:effectLst/>
                <a:latin typeface="Times New Roman" pitchFamily="18" charset="0"/>
                <a:ea typeface="Arial" panose="020B0604020202020204" pitchFamily="34" charset="0"/>
                <a:cs typeface="Times New Roman" pitchFamily="18" charset="0"/>
              </a:rPr>
              <a:t>công</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sức</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kinh</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nghiệm</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sống</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của</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dân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tộc</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trong</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công</a:t>
            </a:r>
            <a:r>
              <a:rPr lang="en-US" sz="3600" dirty="0">
                <a:effectLst/>
                <a:latin typeface="Times New Roman" pitchFamily="18" charset="0"/>
                <a:ea typeface="Arial" panose="020B0604020202020204" pitchFamily="34" charset="0"/>
                <a:cs typeface="Times New Roman" pitchFamily="18" charset="0"/>
              </a:rPr>
              <a:t> cuộc </a:t>
            </a:r>
            <a:r>
              <a:rPr lang="en-US" sz="3600" dirty="0" err="1">
                <a:effectLst/>
                <a:latin typeface="Times New Roman" pitchFamily="18" charset="0"/>
                <a:ea typeface="Arial" panose="020B0604020202020204" pitchFamily="34" charset="0"/>
                <a:cs typeface="Times New Roman" pitchFamily="18" charset="0"/>
              </a:rPr>
              <a:t>xây</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dựng</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và</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bảo</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vệ</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Tổ</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quốc</a:t>
            </a:r>
            <a:r>
              <a:rPr lang="en-US" sz="3600" dirty="0">
                <a:latin typeface="Times New Roman" pitchFamily="18" charset="0"/>
                <a:ea typeface="Arial" panose="020B0604020202020204" pitchFamily="34" charset="0"/>
                <a:cs typeface="Times New Roman" pitchFamily="18" charset="0"/>
              </a:rPr>
              <a:t>. </a:t>
            </a:r>
          </a:p>
          <a:p>
            <a:pPr marL="285750" indent="-285750" algn="just">
              <a:lnSpc>
                <a:spcPct val="115000"/>
              </a:lnSpc>
              <a:buFontTx/>
              <a:buChar char="-"/>
              <a:tabLst>
                <a:tab pos="644525" algn="l"/>
              </a:tabLst>
            </a:pPr>
            <a:r>
              <a:rPr lang="en-US" sz="3600" dirty="0" err="1">
                <a:latin typeface="Times New Roman" pitchFamily="18" charset="0"/>
                <a:ea typeface="Arial" panose="020B0604020202020204" pitchFamily="34" charset="0"/>
                <a:cs typeface="Times New Roman" pitchFamily="18" charset="0"/>
              </a:rPr>
              <a:t>Đ</a:t>
            </a:r>
            <a:r>
              <a:rPr lang="en-US" sz="3600" dirty="0" err="1">
                <a:effectLst/>
                <a:latin typeface="Times New Roman" pitchFamily="18" charset="0"/>
                <a:ea typeface="Arial" panose="020B0604020202020204" pitchFamily="34" charset="0"/>
                <a:cs typeface="Times New Roman" pitchFamily="18" charset="0"/>
              </a:rPr>
              <a:t>óng</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vai</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trò</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rất</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quan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trọng</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vào</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sự</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nghiệp</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xây</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dựng</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phát</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triển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văn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hoá</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Việt</a:t>
            </a:r>
            <a:r>
              <a:rPr lang="en-US" sz="3600" dirty="0">
                <a:effectLst/>
                <a:latin typeface="Times New Roman" pitchFamily="18" charset="0"/>
                <a:ea typeface="Arial" panose="020B0604020202020204" pitchFamily="34" charset="0"/>
                <a:cs typeface="Times New Roman" pitchFamily="18" charset="0"/>
              </a:rPr>
              <a:t> Nam </a:t>
            </a:r>
            <a:r>
              <a:rPr lang="en-US" sz="3600" dirty="0" err="1">
                <a:effectLst/>
                <a:latin typeface="Times New Roman" pitchFamily="18" charset="0"/>
                <a:ea typeface="Arial" panose="020B0604020202020204" pitchFamily="34" charset="0"/>
                <a:cs typeface="Times New Roman" pitchFamily="18" charset="0"/>
              </a:rPr>
              <a:t>tiên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tiến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đậm</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đà</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bản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sắc</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dân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tộc</a:t>
            </a:r>
            <a:r>
              <a:rPr lang="en-US" sz="3600" dirty="0">
                <a:latin typeface="Times New Roman" pitchFamily="18" charset="0"/>
                <a:ea typeface="Arial" panose="020B0604020202020204" pitchFamily="34" charset="0"/>
                <a:cs typeface="Times New Roman" pitchFamily="18" charset="0"/>
              </a:rPr>
              <a:t>.</a:t>
            </a:r>
          </a:p>
          <a:p>
            <a:pPr marL="285750" indent="-285750" algn="just">
              <a:lnSpc>
                <a:spcPct val="115000"/>
              </a:lnSpc>
              <a:buFontTx/>
              <a:buChar char="-"/>
              <a:tabLst>
                <a:tab pos="644525" algn="l"/>
              </a:tabLst>
            </a:pPr>
            <a:r>
              <a:rPr lang="en-US" sz="3600" dirty="0" err="1">
                <a:effectLst/>
                <a:latin typeface="Times New Roman" pitchFamily="18" charset="0"/>
                <a:ea typeface="Arial" panose="020B0604020202020204" pitchFamily="34" charset="0"/>
                <a:cs typeface="Times New Roman" pitchFamily="18" charset="0"/>
              </a:rPr>
              <a:t>Góp</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phần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làm</a:t>
            </a:r>
            <a:r>
              <a:rPr lang="en-US" sz="3600" dirty="0">
                <a:effectLst/>
                <a:latin typeface="Times New Roman" pitchFamily="18" charset="0"/>
                <a:ea typeface="Arial" panose="020B0604020202020204" pitchFamily="34" charset="0"/>
                <a:cs typeface="Times New Roman" pitchFamily="18" charset="0"/>
              </a:rPr>
              <a:t> phong </a:t>
            </a:r>
            <a:r>
              <a:rPr lang="en-US" sz="3600" dirty="0" err="1">
                <a:effectLst/>
                <a:latin typeface="Times New Roman" pitchFamily="18" charset="0"/>
                <a:ea typeface="Arial" panose="020B0604020202020204" pitchFamily="34" charset="0"/>
                <a:cs typeface="Times New Roman" pitchFamily="18" charset="0"/>
              </a:rPr>
              <a:t>phú</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kho</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tàng</a:t>
            </a:r>
            <a:r>
              <a:rPr lang="en-US" sz="3600" dirty="0">
                <a:effectLst/>
                <a:latin typeface="Times New Roman" pitchFamily="18" charset="0"/>
                <a:ea typeface="Arial" panose="020B0604020202020204" pitchFamily="34" charset="0"/>
                <a:cs typeface="Times New Roman" pitchFamily="18" charset="0"/>
              </a:rPr>
              <a:t> di </a:t>
            </a:r>
            <a:r>
              <a:rPr lang="en-US" sz="3600" dirty="0" err="1">
                <a:effectLst/>
                <a:latin typeface="Times New Roman" pitchFamily="18" charset="0"/>
                <a:ea typeface="Arial" panose="020B0604020202020204" pitchFamily="34" charset="0"/>
                <a:cs typeface="Times New Roman" pitchFamily="18" charset="0"/>
              </a:rPr>
              <a:t>sản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văn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hoá</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thế</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giới</a:t>
            </a:r>
            <a:r>
              <a:rPr lang="en-US" sz="3600" dirty="0">
                <a:effectLst/>
                <a:latin typeface="Times New Roman" pitchFamily="18" charset="0"/>
                <a:ea typeface="Arial" panose="020B0604020202020204" pitchFamily="34" charset="0"/>
                <a:cs typeface="Times New Roman" pitchFamily="18" charset="0"/>
              </a:rPr>
              <a:t>.</a:t>
            </a:r>
          </a:p>
        </p:txBody>
      </p:sp>
      <p:sp>
        <p:nvSpPr>
          <p:cNvPr id="2" name="Rectangle 1"/>
          <p:cNvSpPr/>
          <p:nvPr/>
        </p:nvSpPr>
        <p:spPr>
          <a:xfrm>
            <a:off x="404600" y="1733115"/>
            <a:ext cx="2350323" cy="707886"/>
          </a:xfrm>
          <a:prstGeom prst="rect">
            <a:avLst/>
          </a:prstGeom>
        </p:spPr>
        <p:txBody>
          <a:bodyPr wrap="none">
            <a:spAutoFit/>
          </a:bodyPr>
          <a:lstStyle/>
          <a:p>
            <a:pPr lvl="0" algn="ctr"/>
            <a:r>
              <a:rPr lang="en-US" sz="4000" smtClean="0">
                <a:solidFill>
                  <a:srgbClr val="FA3B52"/>
                </a:solidFill>
                <a:latin typeface="Times New Roman" pitchFamily="18" charset="0"/>
                <a:cs typeface="Times New Roman" pitchFamily="18" charset="0"/>
              </a:rPr>
              <a:t>2.Ý nghĩa:</a:t>
            </a:r>
            <a:endParaRPr lang="en-US" sz="4000" dirty="0">
              <a:solidFill>
                <a:srgbClr val="FA3B52"/>
              </a:solidFill>
              <a:latin typeface="Times New Roman" pitchFamily="18" charset="0"/>
              <a:cs typeface="Times New Roman" pitchFamily="18" charset="0"/>
            </a:endParaRPr>
          </a:p>
        </p:txBody>
      </p:sp>
    </p:spTree>
    <p:extLst>
      <p:ext uri="{BB962C8B-B14F-4D97-AF65-F5344CB8AC3E}">
        <p14:creationId xmlns:p14="http://schemas.microsoft.com/office/powerpoint/2010/main" val="15595473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1319F77-7D72-6374-1962-AD87BC82ABFE}"/>
              </a:ext>
            </a:extLst>
          </p:cNvPr>
          <p:cNvSpPr txBox="1"/>
          <p:nvPr/>
        </p:nvSpPr>
        <p:spPr>
          <a:xfrm>
            <a:off x="1080881" y="995684"/>
            <a:ext cx="10190508" cy="707886"/>
          </a:xfrm>
          <a:prstGeom prst="rect">
            <a:avLst/>
          </a:prstGeom>
          <a:solidFill>
            <a:srgbClr val="FFF8DB"/>
          </a:solidFill>
        </p:spPr>
        <p:txBody>
          <a:bodyPr wrap="square">
            <a:spAutoFit/>
          </a:bodyPr>
          <a:lstStyle/>
          <a:p>
            <a:r>
              <a:rPr lang="en-US" sz="2000" dirty="0" err="1">
                <a:solidFill>
                  <a:srgbClr val="0070C0"/>
                </a:solidFill>
                <a:latin typeface="Arial" panose="020B0604020202020204" pitchFamily="34" charset="0"/>
                <a:cs typeface="Arial" panose="020B0604020202020204" pitchFamily="34" charset="0"/>
              </a:rPr>
              <a:t>Em</a:t>
            </a:r>
            <a:r>
              <a:rPr lang="en-US" sz="2000" dirty="0">
                <a:solidFill>
                  <a:srgbClr val="0070C0"/>
                </a:solidFill>
                <a:latin typeface="Arial" panose="020B0604020202020204" pitchFamily="34" charset="0"/>
                <a:cs typeface="Arial" panose="020B0604020202020204" pitchFamily="34" charset="0"/>
              </a:rPr>
              <a:t> </a:t>
            </a:r>
            <a:r>
              <a:rPr lang="en-US" sz="2000" dirty="0" err="1">
                <a:solidFill>
                  <a:srgbClr val="0070C0"/>
                </a:solidFill>
                <a:latin typeface="Arial" panose="020B0604020202020204" pitchFamily="34" charset="0"/>
                <a:cs typeface="Arial" panose="020B0604020202020204" pitchFamily="34" charset="0"/>
              </a:rPr>
              <a:t>hãy</a:t>
            </a:r>
            <a:r>
              <a:rPr lang="en-US" sz="2000" dirty="0">
                <a:solidFill>
                  <a:srgbClr val="0070C0"/>
                </a:solidFill>
                <a:latin typeface="Arial" panose="020B0604020202020204" pitchFamily="34" charset="0"/>
                <a:cs typeface="Arial" panose="020B0604020202020204" pitchFamily="34" charset="0"/>
              </a:rPr>
              <a:t> </a:t>
            </a:r>
            <a:r>
              <a:rPr lang="en-US" sz="2000" dirty="0" err="1">
                <a:solidFill>
                  <a:srgbClr val="0070C0"/>
                </a:solidFill>
                <a:latin typeface="Arial" panose="020B0604020202020204" pitchFamily="34" charset="0"/>
                <a:cs typeface="Arial" panose="020B0604020202020204" pitchFamily="34" charset="0"/>
              </a:rPr>
              <a:t>đọc</a:t>
            </a:r>
            <a:r>
              <a:rPr lang="en-US" sz="2000" dirty="0">
                <a:solidFill>
                  <a:srgbClr val="0070C0"/>
                </a:solidFill>
                <a:latin typeface="Arial" panose="020B0604020202020204" pitchFamily="34" charset="0"/>
                <a:cs typeface="Arial" panose="020B0604020202020204" pitchFamily="34" charset="0"/>
              </a:rPr>
              <a:t> </a:t>
            </a:r>
            <a:r>
              <a:rPr lang="en-US" sz="2000" dirty="0" err="1">
                <a:solidFill>
                  <a:srgbClr val="0070C0"/>
                </a:solidFill>
                <a:latin typeface="Arial" panose="020B0604020202020204" pitchFamily="34" charset="0"/>
                <a:cs typeface="Arial" panose="020B0604020202020204" pitchFamily="34" charset="0"/>
              </a:rPr>
              <a:t>thông</a:t>
            </a:r>
            <a:r>
              <a:rPr lang="en-US" sz="2000" dirty="0">
                <a:solidFill>
                  <a:srgbClr val="0070C0"/>
                </a:solidFill>
                <a:latin typeface="Arial" panose="020B0604020202020204" pitchFamily="34" charset="0"/>
                <a:cs typeface="Arial" panose="020B0604020202020204" pitchFamily="34" charset="0"/>
              </a:rPr>
              <a:t> tin </a:t>
            </a:r>
            <a:r>
              <a:rPr lang="en-US" sz="2000" dirty="0" err="1">
                <a:solidFill>
                  <a:srgbClr val="0070C0"/>
                </a:solidFill>
                <a:latin typeface="Arial" panose="020B0604020202020204" pitchFamily="34" charset="0"/>
                <a:cs typeface="Arial" panose="020B0604020202020204" pitchFamily="34" charset="0"/>
              </a:rPr>
              <a:t>trong</a:t>
            </a:r>
            <a:r>
              <a:rPr lang="en-US" sz="2000" dirty="0">
                <a:solidFill>
                  <a:srgbClr val="0070C0"/>
                </a:solidFill>
                <a:latin typeface="Arial" panose="020B0604020202020204" pitchFamily="34" charset="0"/>
                <a:cs typeface="Arial" panose="020B0604020202020204" pitchFamily="34" charset="0"/>
              </a:rPr>
              <a:t> SGK tr. 29 </a:t>
            </a:r>
            <a:r>
              <a:rPr lang="en-US" sz="2000" dirty="0" err="1">
                <a:solidFill>
                  <a:srgbClr val="0070C0"/>
                </a:solidFill>
                <a:latin typeface="Arial" panose="020B0604020202020204" pitchFamily="34" charset="0"/>
                <a:cs typeface="Arial" panose="020B0604020202020204" pitchFamily="34" charset="0"/>
              </a:rPr>
              <a:t>và</a:t>
            </a:r>
            <a:r>
              <a:rPr lang="en-US" sz="2000" dirty="0">
                <a:solidFill>
                  <a:srgbClr val="0070C0"/>
                </a:solidFill>
                <a:latin typeface="Arial" panose="020B0604020202020204" pitchFamily="34" charset="0"/>
                <a:cs typeface="Arial" panose="020B0604020202020204" pitchFamily="34" charset="0"/>
              </a:rPr>
              <a:t> </a:t>
            </a:r>
            <a:r>
              <a:rPr lang="en-US" sz="2000" dirty="0" err="1">
                <a:solidFill>
                  <a:srgbClr val="0070C0"/>
                </a:solidFill>
                <a:latin typeface="Arial" panose="020B0604020202020204" pitchFamily="34" charset="0"/>
                <a:cs typeface="Arial" panose="020B0604020202020204" pitchFamily="34" charset="0"/>
              </a:rPr>
              <a:t>lấy</a:t>
            </a:r>
            <a:r>
              <a:rPr lang="en-US" sz="2000" dirty="0">
                <a:solidFill>
                  <a:srgbClr val="0070C0"/>
                </a:solidFill>
                <a:latin typeface="Arial" panose="020B0604020202020204" pitchFamily="34" charset="0"/>
                <a:cs typeface="Arial" panose="020B0604020202020204" pitchFamily="34" charset="0"/>
              </a:rPr>
              <a:t> </a:t>
            </a:r>
            <a:r>
              <a:rPr lang="en-US" sz="2000" dirty="0" err="1">
                <a:solidFill>
                  <a:srgbClr val="0070C0"/>
                </a:solidFill>
                <a:latin typeface="Arial" panose="020B0604020202020204" pitchFamily="34" charset="0"/>
                <a:cs typeface="Arial" panose="020B0604020202020204" pitchFamily="34" charset="0"/>
              </a:rPr>
              <a:t>ví</a:t>
            </a:r>
            <a:r>
              <a:rPr lang="en-US" sz="2000" dirty="0">
                <a:solidFill>
                  <a:srgbClr val="0070C0"/>
                </a:solidFill>
                <a:latin typeface="Arial" panose="020B0604020202020204" pitchFamily="34" charset="0"/>
                <a:cs typeface="Arial" panose="020B0604020202020204" pitchFamily="34" charset="0"/>
              </a:rPr>
              <a:t> </a:t>
            </a:r>
            <a:r>
              <a:rPr lang="en-US" sz="2000" dirty="0" err="1">
                <a:solidFill>
                  <a:srgbClr val="0070C0"/>
                </a:solidFill>
                <a:latin typeface="Arial" panose="020B0604020202020204" pitchFamily="34" charset="0"/>
                <a:cs typeface="Arial" panose="020B0604020202020204" pitchFamily="34" charset="0"/>
              </a:rPr>
              <a:t>dụ</a:t>
            </a:r>
            <a:r>
              <a:rPr lang="en-US" sz="2000" dirty="0">
                <a:solidFill>
                  <a:srgbClr val="0070C0"/>
                </a:solidFill>
                <a:latin typeface="Arial" panose="020B0604020202020204" pitchFamily="34" charset="0"/>
                <a:cs typeface="Arial" panose="020B0604020202020204" pitchFamily="34" charset="0"/>
              </a:rPr>
              <a:t> </a:t>
            </a:r>
            <a:r>
              <a:rPr lang="en-US" sz="2000" dirty="0" err="1">
                <a:solidFill>
                  <a:srgbClr val="0070C0"/>
                </a:solidFill>
                <a:latin typeface="Arial" panose="020B0604020202020204" pitchFamily="34" charset="0"/>
                <a:cs typeface="Arial" panose="020B0604020202020204" pitchFamily="34" charset="0"/>
              </a:rPr>
              <a:t>cụ</a:t>
            </a:r>
            <a:r>
              <a:rPr lang="en-US" sz="2000" dirty="0">
                <a:solidFill>
                  <a:srgbClr val="0070C0"/>
                </a:solidFill>
                <a:latin typeface="Arial" panose="020B0604020202020204" pitchFamily="34" charset="0"/>
                <a:cs typeface="Arial" panose="020B0604020202020204" pitchFamily="34" charset="0"/>
              </a:rPr>
              <a:t> </a:t>
            </a:r>
            <a:r>
              <a:rPr lang="en-US" sz="2000" dirty="0" err="1">
                <a:solidFill>
                  <a:srgbClr val="0070C0"/>
                </a:solidFill>
                <a:latin typeface="Arial" panose="020B0604020202020204" pitchFamily="34" charset="0"/>
                <a:cs typeface="Arial" panose="020B0604020202020204" pitchFamily="34" charset="0"/>
              </a:rPr>
              <a:t>thể</a:t>
            </a:r>
            <a:r>
              <a:rPr lang="en-US" sz="2000" dirty="0">
                <a:solidFill>
                  <a:srgbClr val="0070C0"/>
                </a:solidFill>
                <a:latin typeface="Arial" panose="020B0604020202020204" pitchFamily="34" charset="0"/>
                <a:cs typeface="Arial" panose="020B0604020202020204" pitchFamily="34" charset="0"/>
              </a:rPr>
              <a:t> </a:t>
            </a:r>
            <a:r>
              <a:rPr lang="en-US" sz="2000" dirty="0" err="1">
                <a:solidFill>
                  <a:srgbClr val="0070C0"/>
                </a:solidFill>
                <a:latin typeface="Arial" panose="020B0604020202020204" pitchFamily="34" charset="0"/>
                <a:cs typeface="Arial" panose="020B0604020202020204" pitchFamily="34" charset="0"/>
              </a:rPr>
              <a:t>về</a:t>
            </a:r>
            <a:r>
              <a:rPr lang="en-US" sz="2000" dirty="0">
                <a:solidFill>
                  <a:srgbClr val="0070C0"/>
                </a:solidFill>
                <a:latin typeface="Arial" panose="020B0604020202020204" pitchFamily="34" charset="0"/>
                <a:cs typeface="Arial" panose="020B0604020202020204" pitchFamily="34" charset="0"/>
              </a:rPr>
              <a:t> </a:t>
            </a:r>
            <a:r>
              <a:rPr lang="en-US" sz="2000" dirty="0" err="1">
                <a:solidFill>
                  <a:srgbClr val="0070C0"/>
                </a:solidFill>
                <a:latin typeface="Arial" panose="020B0604020202020204" pitchFamily="34" charset="0"/>
                <a:cs typeface="Arial" panose="020B0604020202020204" pitchFamily="34" charset="0"/>
              </a:rPr>
              <a:t>việc</a:t>
            </a:r>
            <a:r>
              <a:rPr lang="en-US" sz="2000"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thực</a:t>
            </a:r>
            <a:r>
              <a:rPr lang="en-US" sz="2000" b="1" dirty="0">
                <a:solidFill>
                  <a:srgbClr val="0070C0"/>
                </a:solidFill>
                <a:latin typeface="Arial" panose="020B0604020202020204" pitchFamily="34" charset="0"/>
                <a:cs typeface="Arial" panose="020B0604020202020204" pitchFamily="34" charset="0"/>
              </a:rPr>
              <a:t> hiện </a:t>
            </a:r>
            <a:r>
              <a:rPr lang="en-US" sz="2000" b="1" dirty="0" err="1">
                <a:solidFill>
                  <a:srgbClr val="0070C0"/>
                </a:solidFill>
                <a:latin typeface="Arial" panose="020B0604020202020204" pitchFamily="34" charset="0"/>
                <a:cs typeface="Arial" panose="020B0604020202020204" pitchFamily="34" charset="0"/>
              </a:rPr>
              <a:t>quyền</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và</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nghĩa</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vụ</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của</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tổ</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chức</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cá</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nhân</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trong</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việc</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bảo</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tồn</a:t>
            </a:r>
            <a:r>
              <a:rPr lang="en-US" sz="2000" b="1" dirty="0">
                <a:solidFill>
                  <a:srgbClr val="0070C0"/>
                </a:solidFill>
                <a:latin typeface="Arial" panose="020B0604020202020204" pitchFamily="34" charset="0"/>
                <a:cs typeface="Arial" panose="020B0604020202020204" pitchFamily="34" charset="0"/>
              </a:rPr>
              <a:t> di </a:t>
            </a:r>
            <a:r>
              <a:rPr lang="en-US" sz="2000" b="1" dirty="0" err="1">
                <a:solidFill>
                  <a:srgbClr val="0070C0"/>
                </a:solidFill>
                <a:latin typeface="Arial" panose="020B0604020202020204" pitchFamily="34" charset="0"/>
                <a:cs typeface="Arial" panose="020B0604020202020204" pitchFamily="34" charset="0"/>
              </a:rPr>
              <a:t>sản</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văn</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hoá</a:t>
            </a:r>
            <a:r>
              <a:rPr lang="en-US" sz="2000" b="1" dirty="0">
                <a:solidFill>
                  <a:srgbClr val="0070C0"/>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xmlns="" id="{A6BCAF23-094A-0B7C-E5BD-B428FAFAEB74}"/>
              </a:ext>
            </a:extLst>
          </p:cNvPr>
          <p:cNvSpPr txBox="1"/>
          <p:nvPr/>
        </p:nvSpPr>
        <p:spPr>
          <a:xfrm>
            <a:off x="4152990" y="349354"/>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3</a:t>
            </a:r>
          </a:p>
        </p:txBody>
      </p:sp>
      <p:pic>
        <p:nvPicPr>
          <p:cNvPr id="8" name="图片 30">
            <a:extLst>
              <a:ext uri="{FF2B5EF4-FFF2-40B4-BE49-F238E27FC236}">
                <a16:creationId xmlns:a16="http://schemas.microsoft.com/office/drawing/2014/main" xmlns="" id="{C393A053-8006-C67F-80C6-9F25FB700776}"/>
              </a:ext>
            </a:extLst>
          </p:cNvPr>
          <p:cNvPicPr>
            <a:picLocks noChangeAspect="1"/>
          </p:cNvPicPr>
          <p:nvPr/>
        </p:nvPicPr>
        <p:blipFill rotWithShape="1">
          <a:blip r:embed="rId2">
            <a:extLst>
              <a:ext uri="{28A0092B-C50C-407E-A947-70E740481C1C}">
                <a14:useLocalDpi xmlns:a14="http://schemas.microsoft.com/office/drawing/2010/main" val="0"/>
              </a:ext>
            </a:extLst>
          </a:blip>
          <a:srcRect l="4027" t="-2789" r="3737" b="2789"/>
          <a:stretch/>
        </p:blipFill>
        <p:spPr>
          <a:xfrm>
            <a:off x="-114300" y="1285877"/>
            <a:ext cx="12058651" cy="5495925"/>
          </a:xfrm>
          <a:prstGeom prst="rect">
            <a:avLst/>
          </a:prstGeom>
        </p:spPr>
      </p:pic>
      <p:sp>
        <p:nvSpPr>
          <p:cNvPr id="11" name="TextBox 10">
            <a:extLst>
              <a:ext uri="{FF2B5EF4-FFF2-40B4-BE49-F238E27FC236}">
                <a16:creationId xmlns:a16="http://schemas.microsoft.com/office/drawing/2014/main" xmlns="" id="{81A80564-B815-EC56-5C69-9455F64A8D2B}"/>
              </a:ext>
            </a:extLst>
          </p:cNvPr>
          <p:cNvSpPr txBox="1"/>
          <p:nvPr/>
        </p:nvSpPr>
        <p:spPr>
          <a:xfrm>
            <a:off x="1555371" y="2144674"/>
            <a:ext cx="9081259" cy="4247317"/>
          </a:xfrm>
          <a:prstGeom prst="rect">
            <a:avLst/>
          </a:prstGeom>
          <a:noFill/>
        </p:spPr>
        <p:txBody>
          <a:bodyPr wrap="square">
            <a:spAutoFit/>
          </a:bodyPr>
          <a:lstStyle/>
          <a:p>
            <a:pPr algn="just">
              <a:lnSpc>
                <a:spcPct val="150000"/>
              </a:lnSpc>
            </a:pPr>
            <a:r>
              <a:rPr lang="en-US" b="1" dirty="0" err="1">
                <a:latin typeface="Arial" panose="020B0604020202020204" pitchFamily="34" charset="0"/>
                <a:cs typeface="Arial" panose="020B0604020202020204" pitchFamily="34" charset="0"/>
              </a:rPr>
              <a:t>Trích</a:t>
            </a:r>
            <a:r>
              <a:rPr lang="en-US" b="1" dirty="0">
                <a:latin typeface="Arial" panose="020B0604020202020204" pitchFamily="34" charset="0"/>
                <a:cs typeface="Arial" panose="020B0604020202020204" pitchFamily="34" charset="0"/>
              </a:rPr>
              <a:t> </a:t>
            </a:r>
            <a:r>
              <a:rPr lang="en-US" b="1" i="1" dirty="0" err="1">
                <a:solidFill>
                  <a:srgbClr val="00B050"/>
                </a:solidFill>
                <a:latin typeface="Arial" panose="020B0604020202020204" pitchFamily="34" charset="0"/>
                <a:cs typeface="Arial" panose="020B0604020202020204" pitchFamily="34" charset="0"/>
              </a:rPr>
              <a:t>Điều</a:t>
            </a:r>
            <a:r>
              <a:rPr lang="en-US" b="1" i="1" dirty="0">
                <a:solidFill>
                  <a:srgbClr val="00B050"/>
                </a:solidFill>
                <a:latin typeface="Arial" panose="020B0604020202020204" pitchFamily="34" charset="0"/>
                <a:cs typeface="Arial" panose="020B0604020202020204" pitchFamily="34" charset="0"/>
              </a:rPr>
              <a:t> 14 </a:t>
            </a:r>
            <a:r>
              <a:rPr lang="en-US" b="1" i="1" dirty="0" err="1">
                <a:solidFill>
                  <a:srgbClr val="00B050"/>
                </a:solidFill>
                <a:latin typeface="Arial" panose="020B0604020202020204" pitchFamily="34" charset="0"/>
                <a:cs typeface="Arial" panose="020B0604020202020204" pitchFamily="34" charset="0"/>
              </a:rPr>
              <a:t>Luật</a:t>
            </a:r>
            <a:r>
              <a:rPr lang="en-US" b="1" i="1" dirty="0">
                <a:solidFill>
                  <a:srgbClr val="00B050"/>
                </a:solidFill>
                <a:latin typeface="Arial" panose="020B0604020202020204" pitchFamily="34" charset="0"/>
                <a:cs typeface="Arial" panose="020B0604020202020204" pitchFamily="34" charset="0"/>
              </a:rPr>
              <a:t> Di </a:t>
            </a:r>
            <a:r>
              <a:rPr lang="en-US" b="1" i="1" dirty="0" err="1">
                <a:solidFill>
                  <a:srgbClr val="00B050"/>
                </a:solidFill>
                <a:latin typeface="Arial" panose="020B0604020202020204" pitchFamily="34" charset="0"/>
                <a:cs typeface="Arial" panose="020B0604020202020204" pitchFamily="34" charset="0"/>
              </a:rPr>
              <a:t>sản</a:t>
            </a:r>
            <a:r>
              <a:rPr lang="en-US" b="1" i="1" dirty="0">
                <a:solidFill>
                  <a:srgbClr val="00B050"/>
                </a:solidFill>
                <a:latin typeface="Arial" panose="020B0604020202020204" pitchFamily="34" charset="0"/>
                <a:cs typeface="Arial" panose="020B0604020202020204" pitchFamily="34" charset="0"/>
              </a:rPr>
              <a:t> </a:t>
            </a:r>
            <a:r>
              <a:rPr lang="en-US" b="1" i="1" dirty="0" err="1">
                <a:solidFill>
                  <a:srgbClr val="00B050"/>
                </a:solidFill>
                <a:latin typeface="Arial" panose="020B0604020202020204" pitchFamily="34" charset="0"/>
                <a:cs typeface="Arial" panose="020B0604020202020204" pitchFamily="34" charset="0"/>
              </a:rPr>
              <a:t>văn</a:t>
            </a:r>
            <a:r>
              <a:rPr lang="en-US" b="1" i="1" dirty="0">
                <a:solidFill>
                  <a:srgbClr val="00B050"/>
                </a:solidFill>
                <a:latin typeface="Arial" panose="020B0604020202020204" pitchFamily="34" charset="0"/>
                <a:cs typeface="Arial" panose="020B0604020202020204" pitchFamily="34" charset="0"/>
              </a:rPr>
              <a:t> </a:t>
            </a:r>
            <a:r>
              <a:rPr lang="en-US" b="1" i="1" dirty="0" err="1">
                <a:solidFill>
                  <a:srgbClr val="00B050"/>
                </a:solidFill>
                <a:latin typeface="Arial" panose="020B0604020202020204" pitchFamily="34" charset="0"/>
                <a:cs typeface="Arial" panose="020B0604020202020204" pitchFamily="34" charset="0"/>
              </a:rPr>
              <a:t>hoá</a:t>
            </a:r>
            <a:r>
              <a:rPr lang="en-US" b="1" i="1" dirty="0">
                <a:solidFill>
                  <a:srgbClr val="00B050"/>
                </a:solidFill>
                <a:latin typeface="Arial" panose="020B0604020202020204" pitchFamily="34" charset="0"/>
                <a:cs typeface="Arial" panose="020B0604020202020204" pitchFamily="34" charset="0"/>
              </a:rPr>
              <a:t> năm 2001</a:t>
            </a:r>
            <a:r>
              <a:rPr lang="en-US" b="1" dirty="0">
                <a:solidFill>
                  <a:srgbClr val="00B050"/>
                </a:solidFill>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định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về</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chức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cá</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nhân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có</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các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quyền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nghĩa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vụ</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đối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với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việc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bảo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tồn</a:t>
            </a:r>
            <a:r>
              <a:rPr lang="en-US" b="1" dirty="0">
                <a:latin typeface="Arial" panose="020B0604020202020204" pitchFamily="34" charset="0"/>
                <a:cs typeface="Arial" panose="020B0604020202020204" pitchFamily="34" charset="0"/>
              </a:rPr>
              <a:t> di </a:t>
            </a:r>
            <a:r>
              <a:rPr lang="en-US" b="1" dirty="0" err="1">
                <a:latin typeface="Arial" panose="020B0604020202020204" pitchFamily="34" charset="0"/>
                <a:cs typeface="Arial" panose="020B0604020202020204" pitchFamily="34" charset="0"/>
              </a:rPr>
              <a:t>sản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văn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hoá</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đây</a:t>
            </a:r>
            <a:r>
              <a:rPr lang="en-US" b="1" dirty="0">
                <a:latin typeface="Arial" panose="020B0604020202020204" pitchFamily="34" charset="0"/>
                <a:cs typeface="Arial" panose="020B0604020202020204" pitchFamily="34" charset="0"/>
              </a:rPr>
              <a:t>:</a:t>
            </a:r>
          </a:p>
          <a:p>
            <a:pPr algn="just">
              <a:lnSpc>
                <a:spcPct val="150000"/>
              </a:lnSpc>
            </a:pPr>
            <a:r>
              <a:rPr lang="en-US" dirty="0">
                <a:latin typeface="Arial" panose="020B0604020202020204" pitchFamily="34" charset="0"/>
                <a:cs typeface="Arial" panose="020B0604020202020204" pitchFamily="34" charset="0"/>
              </a:rPr>
              <a:t>1. </a:t>
            </a:r>
            <a:r>
              <a:rPr lang="en-US" dirty="0" err="1">
                <a:latin typeface="Arial" panose="020B0604020202020204" pitchFamily="34" charset="0"/>
                <a:cs typeface="Arial" panose="020B0604020202020204" pitchFamily="34" charset="0"/>
              </a:rPr>
              <a:t>Sở</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hữu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pháp</a:t>
            </a:r>
            <a:r>
              <a:rPr lang="en-US" dirty="0">
                <a:latin typeface="Arial" panose="020B0604020202020204" pitchFamily="34" charset="0"/>
                <a:cs typeface="Arial" panose="020B0604020202020204" pitchFamily="34" charset="0"/>
              </a:rPr>
              <a:t> di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hoá</a:t>
            </a:r>
            <a:r>
              <a:rPr lang="en-US" dirty="0">
                <a:latin typeface="Arial" panose="020B0604020202020204" pitchFamily="34" charset="0"/>
                <a:cs typeface="Arial" panose="020B0604020202020204" pitchFamily="34" charset="0"/>
              </a:rPr>
              <a:t>;</a:t>
            </a:r>
          </a:p>
          <a:p>
            <a:pPr algn="just">
              <a:lnSpc>
                <a:spcPct val="150000"/>
              </a:lnSpc>
            </a:pPr>
            <a:r>
              <a:rPr lang="en-US" dirty="0">
                <a:latin typeface="Arial" panose="020B0604020202020204" pitchFamily="34" charset="0"/>
                <a:cs typeface="Arial" panose="020B0604020202020204" pitchFamily="34" charset="0"/>
              </a:rPr>
              <a:t>2. </a:t>
            </a:r>
            <a:r>
              <a:rPr lang="en-US" dirty="0" err="1">
                <a:latin typeface="Arial" panose="020B0604020202020204" pitchFamily="34" charset="0"/>
                <a:cs typeface="Arial" panose="020B0604020202020204" pitchFamily="34" charset="0"/>
              </a:rPr>
              <a:t>Tham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cứu</a:t>
            </a:r>
            <a:r>
              <a:rPr lang="en-US" dirty="0">
                <a:latin typeface="Arial" panose="020B0604020202020204" pitchFamily="34" charset="0"/>
                <a:cs typeface="Arial" panose="020B0604020202020204" pitchFamily="34" charset="0"/>
              </a:rPr>
              <a:t> di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hoá</a:t>
            </a:r>
            <a:r>
              <a:rPr lang="en-US" dirty="0">
                <a:latin typeface="Arial" panose="020B0604020202020204" pitchFamily="34" charset="0"/>
                <a:cs typeface="Arial" panose="020B0604020202020204" pitchFamily="34" charset="0"/>
              </a:rPr>
              <a:t>;</a:t>
            </a:r>
          </a:p>
          <a:p>
            <a:pPr algn="just">
              <a:lnSpc>
                <a:spcPct val="150000"/>
              </a:lnSpc>
            </a:pPr>
            <a:r>
              <a:rPr lang="en-US" dirty="0">
                <a:latin typeface="Arial" panose="020B0604020202020204" pitchFamily="34" charset="0"/>
                <a:cs typeface="Arial" panose="020B0604020202020204" pitchFamily="34" charset="0"/>
              </a:rPr>
              <a:t>3. </a:t>
            </a:r>
            <a:r>
              <a:rPr lang="en-US" dirty="0" err="1">
                <a:latin typeface="Arial" panose="020B0604020202020204" pitchFamily="34" charset="0"/>
                <a:cs typeface="Arial" panose="020B0604020202020204" pitchFamily="34" charset="0"/>
              </a:rPr>
              <a:t>Tôn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trọng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trị</a:t>
            </a:r>
            <a:r>
              <a:rPr lang="en-US" dirty="0">
                <a:latin typeface="Arial" panose="020B0604020202020204" pitchFamily="34" charset="0"/>
                <a:cs typeface="Arial" panose="020B0604020202020204" pitchFamily="34" charset="0"/>
              </a:rPr>
              <a:t> di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hoá</a:t>
            </a:r>
            <a:r>
              <a:rPr lang="en-US" dirty="0">
                <a:latin typeface="Arial" panose="020B0604020202020204" pitchFamily="34" charset="0"/>
                <a:cs typeface="Arial" panose="020B0604020202020204" pitchFamily="34" charset="0"/>
              </a:rPr>
              <a:t>;</a:t>
            </a:r>
          </a:p>
          <a:p>
            <a:pPr algn="just">
              <a:lnSpc>
                <a:spcPct val="150000"/>
              </a:lnSpc>
            </a:pPr>
            <a:r>
              <a:rPr lang="en-US" dirty="0">
                <a:latin typeface="Arial" panose="020B0604020202020204" pitchFamily="34" charset="0"/>
                <a:cs typeface="Arial" panose="020B0604020202020204" pitchFamily="34" charset="0"/>
              </a:rPr>
              <a:t>4.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kịp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phát</a:t>
            </a:r>
            <a:r>
              <a:rPr lang="en-US" dirty="0">
                <a:latin typeface="Arial" panose="020B0604020202020204" pitchFamily="34" charset="0"/>
                <a:cs typeface="Arial" panose="020B0604020202020204" pitchFamily="34" charset="0"/>
              </a:rPr>
              <a:t> hiện di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quốc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a:t>
            </a:r>
            <a:r>
              <a:rPr lang="en-US" dirty="0">
                <a:latin typeface="Arial" panose="020B0604020202020204" pitchFamily="34" charset="0"/>
                <a:cs typeface="Arial" panose="020B0604020202020204" pitchFamily="34" charset="0"/>
              </a:rPr>
              <a:t>, di </a:t>
            </a: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lịch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văn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danh</a:t>
            </a:r>
            <a:r>
              <a:rPr lang="en-US" dirty="0">
                <a:latin typeface="Arial" panose="020B0604020202020204" pitchFamily="34" charset="0"/>
                <a:cs typeface="Arial" panose="020B0604020202020204" pitchFamily="34" charset="0"/>
              </a:rPr>
              <a:t> lam </a:t>
            </a:r>
            <a:r>
              <a:rPr lang="en-US" dirty="0" err="1">
                <a:latin typeface="Arial" panose="020B0604020202020204" pitchFamily="34" charset="0"/>
                <a:cs typeface="Arial" panose="020B0604020202020204" pitchFamily="34" charset="0"/>
              </a:rPr>
              <a:t>thắng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cảnh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nộp</a:t>
            </a:r>
            <a:r>
              <a:rPr lang="en-US" dirty="0">
                <a:latin typeface="Arial" panose="020B0604020202020204" pitchFamily="34" charset="0"/>
                <a:cs typeface="Arial" panose="020B0604020202020204" pitchFamily="34" charset="0"/>
              </a:rPr>
              <a:t> di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quốc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mình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tìm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nước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quyền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nhất</a:t>
            </a:r>
            <a:r>
              <a:rPr lang="en-US" dirty="0">
                <a:latin typeface="Arial" panose="020B0604020202020204" pitchFamily="34" charset="0"/>
                <a:cs typeface="Arial" panose="020B0604020202020204" pitchFamily="34" charset="0"/>
              </a:rPr>
              <a:t>;</a:t>
            </a:r>
          </a:p>
          <a:p>
            <a:pPr algn="just">
              <a:lnSpc>
                <a:spcPct val="150000"/>
              </a:lnSpc>
            </a:pPr>
            <a:r>
              <a:rPr lang="en-US" dirty="0">
                <a:latin typeface="Arial" panose="020B0604020202020204" pitchFamily="34" charset="0"/>
                <a:cs typeface="Arial" panose="020B0604020202020204" pitchFamily="34" charset="0"/>
              </a:rPr>
              <a:t>5. </a:t>
            </a:r>
            <a:r>
              <a:rPr lang="en-US" dirty="0" err="1">
                <a:latin typeface="Arial" panose="020B0604020202020204" pitchFamily="34" charset="0"/>
                <a:cs typeface="Arial" panose="020B0604020202020204" pitchFamily="34" charset="0"/>
              </a:rPr>
              <a:t>Ngăn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chặn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nước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quyền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chặn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kịp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vi </a:t>
            </a:r>
            <a:r>
              <a:rPr lang="en-US" dirty="0" err="1">
                <a:latin typeface="Arial" panose="020B0604020202020204" pitchFamily="34" charset="0"/>
                <a:cs typeface="Arial" panose="020B0604020202020204" pitchFamily="34" charset="0"/>
              </a:rPr>
              <a:t>phá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hoại,chiếm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đoạt,sử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phép</a:t>
            </a:r>
            <a:r>
              <a:rPr lang="en-US" dirty="0">
                <a:latin typeface="Arial" panose="020B0604020202020204" pitchFamily="34" charset="0"/>
                <a:cs typeface="Arial" panose="020B0604020202020204" pitchFamily="34" charset="0"/>
              </a:rPr>
              <a:t> di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hoá</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45381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2)">
                                      <p:cBhvr>
                                        <p:cTn id="7" dur="2000"/>
                                        <p:tgtEl>
                                          <p:spTgt spid="8"/>
                                        </p:tgtEl>
                                      </p:cBhvr>
                                    </p:animEffect>
                                  </p:childTnLst>
                                </p:cTn>
                              </p:par>
                              <p:par>
                                <p:cTn id="8" presetID="21"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2)">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0B8C5CE0-AAB5-BF2F-2C34-ABF3B4CB184E}"/>
              </a:ext>
            </a:extLst>
          </p:cNvPr>
          <p:cNvSpPr txBox="1"/>
          <p:nvPr/>
        </p:nvSpPr>
        <p:spPr>
          <a:xfrm>
            <a:off x="1112875" y="1867789"/>
            <a:ext cx="10582481" cy="1224951"/>
          </a:xfrm>
          <a:prstGeom prst="rect">
            <a:avLst/>
          </a:prstGeom>
          <a:noFill/>
        </p:spPr>
        <p:txBody>
          <a:bodyPr wrap="square">
            <a:spAutoFit/>
          </a:bodyPr>
          <a:lstStyle/>
          <a:p>
            <a:pPr>
              <a:lnSpc>
                <a:spcPct val="115000"/>
              </a:lnSpc>
              <a:tabLst>
                <a:tab pos="644525" algn="l"/>
              </a:tabLst>
            </a:pPr>
            <a:r>
              <a:rPr lang="en-US" sz="3200" dirty="0" err="1">
                <a:effectLst/>
                <a:latin typeface="Times New Roman" pitchFamily="18" charset="0"/>
                <a:ea typeface="Arial" panose="020B0604020202020204" pitchFamily="34" charset="0"/>
                <a:cs typeface="Times New Roman" pitchFamily="18" charset="0"/>
              </a:rPr>
              <a:t>Nêu</a:t>
            </a:r>
            <a:r>
              <a:rPr lang="en-US" sz="3200" dirty="0">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hành</a:t>
            </a:r>
            <a:r>
              <a:rPr lang="en-US" sz="3200" dirty="0">
                <a:solidFill>
                  <a:srgbClr val="FF0000"/>
                </a:solidFill>
                <a:effectLst/>
                <a:latin typeface="Times New Roman" pitchFamily="18" charset="0"/>
                <a:ea typeface="Arial" panose="020B0604020202020204" pitchFamily="34" charset="0"/>
                <a:cs typeface="Times New Roman" pitchFamily="18" charset="0"/>
              </a:rPr>
              <a:t> vi </a:t>
            </a:r>
            <a:r>
              <a:rPr lang="en-US" sz="3200" dirty="0" err="1">
                <a:solidFill>
                  <a:srgbClr val="FF0000"/>
                </a:solidFill>
                <a:effectLst/>
                <a:latin typeface="Times New Roman" pitchFamily="18" charset="0"/>
                <a:ea typeface="Arial" panose="020B0604020202020204" pitchFamily="34" charset="0"/>
                <a:cs typeface="Times New Roman" pitchFamily="18" charset="0"/>
              </a:rPr>
              <a:t>vi</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phạm</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pháp</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luật</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về</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bảo</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tồn</a:t>
            </a:r>
            <a:r>
              <a:rPr lang="en-US" sz="3200" dirty="0">
                <a:effectLst/>
                <a:latin typeface="Times New Roman" pitchFamily="18" charset="0"/>
                <a:ea typeface="Arial" panose="020B0604020202020204" pitchFamily="34" charset="0"/>
                <a:cs typeface="Times New Roman" pitchFamily="18" charset="0"/>
              </a:rPr>
              <a:t> di </a:t>
            </a:r>
            <a:r>
              <a:rPr lang="en-US" sz="3200" dirty="0" err="1">
                <a:effectLst/>
                <a:latin typeface="Times New Roman" pitchFamily="18" charset="0"/>
                <a:ea typeface="Arial" panose="020B0604020202020204" pitchFamily="34" charset="0"/>
                <a:cs typeface="Times New Roman" pitchFamily="18" charset="0"/>
              </a:rPr>
              <a:t>sản</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văn</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hoá</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và</a:t>
            </a:r>
            <a:r>
              <a:rPr lang="en-US" sz="3200" dirty="0">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cách</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đấu</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tranh</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ngăn</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chặn</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các</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hành</a:t>
            </a:r>
            <a:r>
              <a:rPr lang="en-US" sz="3200" dirty="0">
                <a:effectLst/>
                <a:latin typeface="Times New Roman" pitchFamily="18" charset="0"/>
                <a:ea typeface="Arial" panose="020B0604020202020204" pitchFamily="34" charset="0"/>
                <a:cs typeface="Times New Roman" pitchFamily="18" charset="0"/>
              </a:rPr>
              <a:t> vi </a:t>
            </a:r>
            <a:r>
              <a:rPr lang="en-US" sz="3200" dirty="0" err="1">
                <a:effectLst/>
                <a:latin typeface="Times New Roman" pitchFamily="18" charset="0"/>
                <a:ea typeface="Arial" panose="020B0604020202020204" pitchFamily="34" charset="0"/>
                <a:cs typeface="Times New Roman" pitchFamily="18" charset="0"/>
              </a:rPr>
              <a:t>đó</a:t>
            </a:r>
            <a:r>
              <a:rPr lang="en-US" sz="3200" dirty="0">
                <a:effectLst/>
                <a:latin typeface="Times New Roman" pitchFamily="18" charset="0"/>
                <a:ea typeface="Arial" panose="020B0604020202020204" pitchFamily="34" charset="0"/>
                <a:cs typeface="Times New Roman" pitchFamily="18" charset="0"/>
              </a:rPr>
              <a:t>.</a:t>
            </a:r>
          </a:p>
        </p:txBody>
      </p:sp>
      <p:sp>
        <p:nvSpPr>
          <p:cNvPr id="11" name="TextBox 10">
            <a:extLst>
              <a:ext uri="{FF2B5EF4-FFF2-40B4-BE49-F238E27FC236}">
                <a16:creationId xmlns:a16="http://schemas.microsoft.com/office/drawing/2014/main" xmlns="" id="{7E6EE557-0B5C-DCBC-850B-0E604E15D6DE}"/>
              </a:ext>
            </a:extLst>
          </p:cNvPr>
          <p:cNvSpPr txBox="1"/>
          <p:nvPr/>
        </p:nvSpPr>
        <p:spPr>
          <a:xfrm>
            <a:off x="106325" y="751136"/>
            <a:ext cx="11589031" cy="1077218"/>
          </a:xfrm>
          <a:prstGeom prst="rect">
            <a:avLst/>
          </a:prstGeom>
          <a:solidFill>
            <a:srgbClr val="FFF8DB"/>
          </a:solidFill>
        </p:spPr>
        <p:txBody>
          <a:bodyPr wrap="square">
            <a:spAutoFit/>
          </a:bodyPr>
          <a:lstStyle/>
          <a:p>
            <a:pPr algn="just"/>
            <a:r>
              <a:rPr lang="vi-VN" sz="3200" b="1" dirty="0">
                <a:solidFill>
                  <a:srgbClr val="0070C0"/>
                </a:solidFill>
                <a:latin typeface="Arial" panose="020B0604020202020204" pitchFamily="34" charset="0"/>
                <a:cs typeface="Arial" panose="020B0604020202020204" pitchFamily="34" charset="0"/>
              </a:rPr>
              <a:t>Em </a:t>
            </a:r>
            <a:r>
              <a:rPr lang="vi-VN" sz="3200" b="1" dirty="0" err="1">
                <a:solidFill>
                  <a:srgbClr val="0070C0"/>
                </a:solidFill>
                <a:latin typeface="Arial" panose="020B0604020202020204" pitchFamily="34" charset="0"/>
                <a:cs typeface="Arial" panose="020B0604020202020204" pitchFamily="34" charset="0"/>
              </a:rPr>
              <a:t>hãy</a:t>
            </a:r>
            <a:r>
              <a:rPr lang="vi-VN" sz="3200" b="1" dirty="0">
                <a:solidFill>
                  <a:srgbClr val="0070C0"/>
                </a:solidFill>
                <a:latin typeface="Arial" panose="020B0604020202020204" pitchFamily="34" charset="0"/>
                <a:cs typeface="Arial" panose="020B0604020202020204" pitchFamily="34" charset="0"/>
              </a:rPr>
              <a:t> </a:t>
            </a:r>
            <a:r>
              <a:rPr lang="vi-VN" sz="3200" b="1" dirty="0" err="1">
                <a:solidFill>
                  <a:srgbClr val="0070C0"/>
                </a:solidFill>
                <a:latin typeface="Times New Roman" pitchFamily="18" charset="0"/>
                <a:cs typeface="Times New Roman" pitchFamily="18" charset="0"/>
              </a:rPr>
              <a:t>thảo</a:t>
            </a:r>
            <a:r>
              <a:rPr lang="vi-VN" sz="3200" b="1" dirty="0">
                <a:solidFill>
                  <a:srgbClr val="0070C0"/>
                </a:solidFill>
                <a:latin typeface="Arial" panose="020B0604020202020204" pitchFamily="34" charset="0"/>
                <a:cs typeface="Arial" panose="020B0604020202020204" pitchFamily="34" charset="0"/>
              </a:rPr>
              <a:t> </a:t>
            </a:r>
            <a:r>
              <a:rPr lang="vi-VN" sz="3200" b="1" dirty="0" err="1">
                <a:solidFill>
                  <a:srgbClr val="0070C0"/>
                </a:solidFill>
                <a:latin typeface="Arial" panose="020B0604020202020204" pitchFamily="34" charset="0"/>
                <a:cs typeface="Arial" panose="020B0604020202020204" pitchFamily="34" charset="0"/>
              </a:rPr>
              <a:t>luận</a:t>
            </a:r>
            <a:r>
              <a:rPr lang="vi-VN" sz="3200" b="1" dirty="0">
                <a:solidFill>
                  <a:srgbClr val="0070C0"/>
                </a:solidFill>
                <a:latin typeface="Arial" panose="020B0604020202020204" pitchFamily="34" charset="0"/>
                <a:cs typeface="Arial" panose="020B0604020202020204" pitchFamily="34" charset="0"/>
              </a:rPr>
              <a:t> </a:t>
            </a:r>
            <a:r>
              <a:rPr lang="vi-VN" sz="3200" b="1" dirty="0" err="1">
                <a:solidFill>
                  <a:srgbClr val="0070C0"/>
                </a:solidFill>
                <a:latin typeface="Arial" panose="020B0604020202020204" pitchFamily="34" charset="0"/>
                <a:cs typeface="Arial" panose="020B0604020202020204" pitchFamily="34" charset="0"/>
              </a:rPr>
              <a:t>về</a:t>
            </a:r>
            <a:r>
              <a:rPr lang="vi-VN" sz="3200" b="1" dirty="0">
                <a:solidFill>
                  <a:srgbClr val="0070C0"/>
                </a:solidFill>
                <a:latin typeface="Arial" panose="020B0604020202020204" pitchFamily="34" charset="0"/>
                <a:cs typeface="Arial" panose="020B0604020202020204" pitchFamily="34" charset="0"/>
              </a:rPr>
              <a:t> </a:t>
            </a:r>
            <a:r>
              <a:rPr lang="vi-VN" sz="3200" b="1" dirty="0" err="1">
                <a:solidFill>
                  <a:srgbClr val="0070C0"/>
                </a:solidFill>
                <a:latin typeface="Arial" panose="020B0604020202020204" pitchFamily="34" charset="0"/>
                <a:cs typeface="Arial" panose="020B0604020202020204" pitchFamily="34" charset="0"/>
              </a:rPr>
              <a:t>các</a:t>
            </a:r>
            <a:r>
              <a:rPr lang="vi-VN" sz="3200" b="1" dirty="0">
                <a:solidFill>
                  <a:srgbClr val="0070C0"/>
                </a:solidFill>
                <a:latin typeface="Arial" panose="020B0604020202020204" pitchFamily="34" charset="0"/>
                <a:cs typeface="Arial" panose="020B0604020202020204" pitchFamily="34" charset="0"/>
              </a:rPr>
              <a:t> </a:t>
            </a:r>
            <a:r>
              <a:rPr lang="vi-VN" sz="3200" b="1" dirty="0" err="1">
                <a:solidFill>
                  <a:srgbClr val="0070C0"/>
                </a:solidFill>
                <a:latin typeface="Arial" panose="020B0604020202020204" pitchFamily="34" charset="0"/>
                <a:cs typeface="Arial" panose="020B0604020202020204" pitchFamily="34" charset="0"/>
              </a:rPr>
              <a:t>hành</a:t>
            </a:r>
            <a:r>
              <a:rPr lang="vi-VN"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SGK tr. 30 </a:t>
            </a:r>
            <a:r>
              <a:rPr lang="en-US" sz="3200" b="1" dirty="0" err="1">
                <a:solidFill>
                  <a:srgbClr val="0070C0"/>
                </a:solidFill>
                <a:latin typeface="Arial" panose="020B0604020202020204" pitchFamily="34" charset="0"/>
                <a:cs typeface="Arial" panose="020B0604020202020204" pitchFamily="34" charset="0"/>
              </a:rPr>
              <a:t>và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thực</a:t>
            </a:r>
            <a:r>
              <a:rPr lang="en-US" sz="3200" b="1" dirty="0">
                <a:solidFill>
                  <a:srgbClr val="0070C0"/>
                </a:solidFill>
                <a:latin typeface="Arial" panose="020B0604020202020204" pitchFamily="34" charset="0"/>
                <a:cs typeface="Arial" panose="020B0604020202020204" pitchFamily="34" charset="0"/>
              </a:rPr>
              <a:t> hiện</a:t>
            </a:r>
            <a:r>
              <a:rPr lang="vi-VN" sz="3200" b="1" dirty="0">
                <a:solidFill>
                  <a:srgbClr val="0070C0"/>
                </a:solidFill>
                <a:latin typeface="Arial" panose="020B0604020202020204" pitchFamily="34" charset="0"/>
                <a:cs typeface="Arial" panose="020B0604020202020204" pitchFamily="34" charset="0"/>
              </a:rPr>
              <a:t> theo yêu </a:t>
            </a:r>
            <a:r>
              <a:rPr lang="vi-VN" sz="3200" b="1" dirty="0" err="1">
                <a:solidFill>
                  <a:srgbClr val="0070C0"/>
                </a:solidFill>
                <a:latin typeface="Arial" panose="020B0604020202020204" pitchFamily="34" charset="0"/>
                <a:cs typeface="Arial" panose="020B0604020202020204" pitchFamily="34" charset="0"/>
              </a:rPr>
              <a:t>cầu</a:t>
            </a:r>
            <a:r>
              <a:rPr lang="vi-VN" sz="3200" b="1" dirty="0">
                <a:solidFill>
                  <a:srgbClr val="0070C0"/>
                </a:solidFill>
                <a:latin typeface="Arial" panose="020B0604020202020204" pitchFamily="34" charset="0"/>
                <a:cs typeface="Arial" panose="020B0604020202020204" pitchFamily="34" charset="0"/>
              </a:rPr>
              <a:t> </a:t>
            </a:r>
            <a:r>
              <a:rPr lang="vi-VN" sz="3200" b="1" dirty="0" err="1">
                <a:solidFill>
                  <a:srgbClr val="0070C0"/>
                </a:solidFill>
                <a:latin typeface="Arial" panose="020B0604020202020204" pitchFamily="34" charset="0"/>
                <a:cs typeface="Arial" panose="020B0604020202020204" pitchFamily="34" charset="0"/>
              </a:rPr>
              <a:t>dưới</a:t>
            </a:r>
            <a:r>
              <a:rPr lang="vi-VN" sz="3200" b="1" dirty="0">
                <a:solidFill>
                  <a:srgbClr val="0070C0"/>
                </a:solidFill>
                <a:latin typeface="Arial" panose="020B0604020202020204" pitchFamily="34" charset="0"/>
                <a:cs typeface="Arial" panose="020B0604020202020204" pitchFamily="34" charset="0"/>
              </a:rPr>
              <a:t> đây</a:t>
            </a:r>
            <a:r>
              <a:rPr lang="en-US" sz="3200" b="1" dirty="0">
                <a:solidFill>
                  <a:srgbClr val="0070C0"/>
                </a:solidFill>
                <a:latin typeface="Arial" panose="020B0604020202020204" pitchFamily="34" charset="0"/>
                <a:cs typeface="Arial" panose="020B0604020202020204" pitchFamily="34" charset="0"/>
              </a:rPr>
              <a:t>:</a:t>
            </a:r>
            <a:endParaRPr lang="vi-VN" sz="3200" b="1" dirty="0">
              <a:solidFill>
                <a:srgbClr val="0070C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EB8D697B-0973-2A21-6481-B43422F34818}"/>
              </a:ext>
            </a:extLst>
          </p:cNvPr>
          <p:cNvSpPr txBox="1"/>
          <p:nvPr/>
        </p:nvSpPr>
        <p:spPr>
          <a:xfrm>
            <a:off x="2398618" y="104805"/>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4</a:t>
            </a:r>
          </a:p>
        </p:txBody>
      </p:sp>
      <p:sp>
        <p:nvSpPr>
          <p:cNvPr id="15" name="TextBox 14">
            <a:extLst>
              <a:ext uri="{FF2B5EF4-FFF2-40B4-BE49-F238E27FC236}">
                <a16:creationId xmlns:a16="http://schemas.microsoft.com/office/drawing/2014/main" xmlns="" id="{AB47278A-D53F-2054-847A-38891E26C7BE}"/>
              </a:ext>
            </a:extLst>
          </p:cNvPr>
          <p:cNvSpPr txBox="1"/>
          <p:nvPr/>
        </p:nvSpPr>
        <p:spPr>
          <a:xfrm>
            <a:off x="1112875" y="3167975"/>
            <a:ext cx="10072576" cy="1077218"/>
          </a:xfrm>
          <a:prstGeom prst="rect">
            <a:avLst/>
          </a:prstGeom>
          <a:noFill/>
        </p:spPr>
        <p:txBody>
          <a:bodyPr wrap="square">
            <a:spAutoFit/>
          </a:bodyPr>
          <a:lstStyle/>
          <a:p>
            <a:pPr algn="just"/>
            <a:r>
              <a:rPr lang="en-US" sz="2400" dirty="0">
                <a:effectLst/>
                <a:latin typeface="Arial" panose="020B0604020202020204" pitchFamily="34" charset="0"/>
                <a:ea typeface="Arial" panose="020B0604020202020204" pitchFamily="34" charset="0"/>
              </a:rPr>
              <a:t> </a:t>
            </a:r>
            <a:r>
              <a:rPr lang="en-US" sz="3200" dirty="0" err="1">
                <a:effectLst/>
                <a:latin typeface="Times New Roman" pitchFamily="18" charset="0"/>
                <a:ea typeface="Arial" panose="020B0604020202020204" pitchFamily="34" charset="0"/>
                <a:cs typeface="Times New Roman" pitchFamily="18" charset="0"/>
              </a:rPr>
              <a:t>Đề</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xuất</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những</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việc</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làm</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phù</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hợp</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với</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lứa</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tuổi</a:t>
            </a:r>
            <a:r>
              <a:rPr lang="en-US" sz="3200" dirty="0">
                <a:effectLst/>
                <a:latin typeface="Times New Roman" pitchFamily="18" charset="0"/>
                <a:ea typeface="Arial" panose="020B0604020202020204" pitchFamily="34" charset="0"/>
                <a:cs typeface="Times New Roman" pitchFamily="18" charset="0"/>
              </a:rPr>
              <a:t> để </a:t>
            </a:r>
            <a:r>
              <a:rPr lang="en-US" sz="3200" dirty="0" err="1">
                <a:effectLst/>
                <a:latin typeface="Times New Roman" pitchFamily="18" charset="0"/>
                <a:ea typeface="Arial" panose="020B0604020202020204" pitchFamily="34" charset="0"/>
                <a:cs typeface="Times New Roman" pitchFamily="18" charset="0"/>
              </a:rPr>
              <a:t>góp</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phần</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bảo</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vệ</a:t>
            </a:r>
            <a:r>
              <a:rPr lang="en-US" sz="3200" dirty="0">
                <a:effectLst/>
                <a:latin typeface="Times New Roman" pitchFamily="18" charset="0"/>
                <a:ea typeface="Arial" panose="020B0604020202020204" pitchFamily="34" charset="0"/>
                <a:cs typeface="Times New Roman" pitchFamily="18" charset="0"/>
              </a:rPr>
              <a:t> di </a:t>
            </a:r>
            <a:r>
              <a:rPr lang="en-US" sz="3200" dirty="0" err="1">
                <a:effectLst/>
                <a:latin typeface="Times New Roman" pitchFamily="18" charset="0"/>
                <a:ea typeface="Arial" panose="020B0604020202020204" pitchFamily="34" charset="0"/>
                <a:cs typeface="Times New Roman" pitchFamily="18" charset="0"/>
              </a:rPr>
              <a:t>sản</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văn</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hoá</a:t>
            </a:r>
            <a:r>
              <a:rPr lang="en-US" sz="3200" dirty="0">
                <a:effectLst/>
                <a:latin typeface="Times New Roman" pitchFamily="18" charset="0"/>
                <a:ea typeface="Arial" panose="020B0604020202020204" pitchFamily="34" charset="0"/>
                <a:cs typeface="Times New Roman" pitchFamily="18" charset="0"/>
              </a:rPr>
              <a:t>.</a:t>
            </a:r>
            <a:endParaRPr lang="en-US" sz="3200" dirty="0">
              <a:latin typeface="Times New Roman" pitchFamily="18" charset="0"/>
              <a:cs typeface="Times New Roman" pitchFamily="18" charset="0"/>
            </a:endParaRPr>
          </a:p>
        </p:txBody>
      </p:sp>
      <p:pic>
        <p:nvPicPr>
          <p:cNvPr id="16" name="图片 7">
            <a:extLst>
              <a:ext uri="{FF2B5EF4-FFF2-40B4-BE49-F238E27FC236}">
                <a16:creationId xmlns:a16="http://schemas.microsoft.com/office/drawing/2014/main" xmlns="" id="{BC101A76-133E-6B95-5293-5FFE821C0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080" y="1828354"/>
            <a:ext cx="811984" cy="981231"/>
          </a:xfrm>
          <a:prstGeom prst="rect">
            <a:avLst/>
          </a:prstGeom>
        </p:spPr>
      </p:pic>
      <p:pic>
        <p:nvPicPr>
          <p:cNvPr id="17" name="图片 7">
            <a:extLst>
              <a:ext uri="{FF2B5EF4-FFF2-40B4-BE49-F238E27FC236}">
                <a16:creationId xmlns:a16="http://schemas.microsoft.com/office/drawing/2014/main" xmlns="" id="{C413DE8B-50A3-1456-BD71-364973074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50" y="3051571"/>
            <a:ext cx="811984" cy="981231"/>
          </a:xfrm>
          <a:prstGeom prst="rect">
            <a:avLst/>
          </a:prstGeom>
        </p:spPr>
      </p:pic>
    </p:spTree>
    <p:extLst>
      <p:ext uri="{BB962C8B-B14F-4D97-AF65-F5344CB8AC3E}">
        <p14:creationId xmlns:p14="http://schemas.microsoft.com/office/powerpoint/2010/main" val="2868409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749CBAE-47E1-83D3-F204-710FC96FC4E7}"/>
              </a:ext>
            </a:extLst>
          </p:cNvPr>
          <p:cNvGrpSpPr/>
          <p:nvPr/>
        </p:nvGrpSpPr>
        <p:grpSpPr>
          <a:xfrm>
            <a:off x="605788" y="284339"/>
            <a:ext cx="3792100" cy="1873212"/>
            <a:chOff x="1996439" y="1494788"/>
            <a:chExt cx="3920490" cy="1769109"/>
          </a:xfrm>
        </p:grpSpPr>
        <p:sp>
          <p:nvSpPr>
            <p:cNvPr id="3" name="Shape">
              <a:extLst>
                <a:ext uri="{FF2B5EF4-FFF2-40B4-BE49-F238E27FC236}">
                  <a16:creationId xmlns:a16="http://schemas.microsoft.com/office/drawing/2014/main" xmlns="" id="{25E0966D-F90B-95D0-F987-8E5201703A2B}"/>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en-US" sz="2800" dirty="0" err="1">
                  <a:effectLst/>
                  <a:latin typeface="Arial" panose="020B0604020202020204" pitchFamily="34" charset="0"/>
                  <a:ea typeface="Arial" panose="020B0604020202020204" pitchFamily="34" charset="0"/>
                </a:rPr>
                <a:t>Giới</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thiệu</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cho</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khách</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nước</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ngoài</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về</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danh</a:t>
              </a:r>
              <a:r>
                <a:rPr lang="en-US" sz="2800" dirty="0">
                  <a:effectLst/>
                  <a:latin typeface="Arial" panose="020B0604020202020204" pitchFamily="34" charset="0"/>
                  <a:ea typeface="Arial" panose="020B0604020202020204" pitchFamily="34" charset="0"/>
                </a:rPr>
                <a:t> lam </a:t>
              </a:r>
              <a:r>
                <a:rPr lang="en-US" sz="2800" dirty="0" err="1">
                  <a:effectLst/>
                  <a:latin typeface="Arial" panose="020B0604020202020204" pitchFamily="34" charset="0"/>
                  <a:ea typeface="Arial" panose="020B0604020202020204" pitchFamily="34" charset="0"/>
                </a:rPr>
                <a:t>thắng</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cảnh</a:t>
              </a:r>
              <a:r>
                <a:rPr lang="en-US" sz="2800" dirty="0">
                  <a:effectLst/>
                  <a:latin typeface="Arial" panose="020B0604020202020204" pitchFamily="34" charset="0"/>
                  <a:ea typeface="Arial" panose="020B0604020202020204" pitchFamily="34" charset="0"/>
                </a:rPr>
                <a:t> </a:t>
              </a:r>
            </a:p>
            <a:p>
              <a:pPr algn="just">
                <a:lnSpc>
                  <a:spcPct val="115000"/>
                </a:lnSpc>
                <a:tabLst>
                  <a:tab pos="644525" algn="l"/>
                </a:tabLst>
              </a:pPr>
              <a:r>
                <a:rPr lang="en-US" sz="2800" dirty="0" err="1">
                  <a:effectLst/>
                  <a:latin typeface="Arial" panose="020B0604020202020204" pitchFamily="34" charset="0"/>
                  <a:ea typeface="Arial" panose="020B0604020202020204" pitchFamily="34" charset="0"/>
                </a:rPr>
                <a:t>của</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Việt</a:t>
              </a:r>
              <a:r>
                <a:rPr lang="en-US" sz="2800" dirty="0">
                  <a:effectLst/>
                  <a:latin typeface="Arial" panose="020B0604020202020204" pitchFamily="34" charset="0"/>
                  <a:ea typeface="Arial" panose="020B0604020202020204" pitchFamily="34" charset="0"/>
                </a:rPr>
                <a:t> Nam.</a:t>
              </a:r>
            </a:p>
            <a:p>
              <a:pPr>
                <a:defRPr sz="3000">
                  <a:solidFill>
                    <a:srgbClr val="FFFFFF"/>
                  </a:solidFill>
                  <a:effectLst>
                    <a:outerShdw blurRad="38100" dist="12700" dir="5400000" rotWithShape="0">
                      <a:srgbClr val="000000">
                        <a:alpha val="50000"/>
                      </a:srgbClr>
                    </a:outerShdw>
                  </a:effectLst>
                </a:defRPr>
              </a:pPr>
              <a:endParaRPr sz="2800" dirty="0"/>
            </a:p>
          </p:txBody>
        </p:sp>
        <p:sp>
          <p:nvSpPr>
            <p:cNvPr id="4" name="Shape">
              <a:extLst>
                <a:ext uri="{FF2B5EF4-FFF2-40B4-BE49-F238E27FC236}">
                  <a16:creationId xmlns:a16="http://schemas.microsoft.com/office/drawing/2014/main" xmlns="" id="{B2A7565E-C6F7-A22F-C83F-0E4ACC8940E7}"/>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a</a:t>
              </a:r>
              <a:endParaRPr sz="2800" dirty="0"/>
            </a:p>
          </p:txBody>
        </p:sp>
      </p:grpSp>
      <p:grpSp>
        <p:nvGrpSpPr>
          <p:cNvPr id="8" name="Group 7">
            <a:extLst>
              <a:ext uri="{FF2B5EF4-FFF2-40B4-BE49-F238E27FC236}">
                <a16:creationId xmlns:a16="http://schemas.microsoft.com/office/drawing/2014/main" xmlns="" id="{11E8F1D5-E9AD-7CCC-238D-63CE0D1DE700}"/>
              </a:ext>
            </a:extLst>
          </p:cNvPr>
          <p:cNvGrpSpPr/>
          <p:nvPr/>
        </p:nvGrpSpPr>
        <p:grpSpPr>
          <a:xfrm>
            <a:off x="6919725" y="271656"/>
            <a:ext cx="4010108" cy="1990170"/>
            <a:chOff x="1996439" y="1494788"/>
            <a:chExt cx="3920490" cy="1879567"/>
          </a:xfrm>
        </p:grpSpPr>
        <p:sp>
          <p:nvSpPr>
            <p:cNvPr id="9" name="Shape">
              <a:extLst>
                <a:ext uri="{FF2B5EF4-FFF2-40B4-BE49-F238E27FC236}">
                  <a16:creationId xmlns:a16="http://schemas.microsoft.com/office/drawing/2014/main" xmlns="" id="{81D8B1E1-EB2F-3905-2E40-2BB6FB5AB637}"/>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rgbClr val="F3CEF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en-US" sz="2800" dirty="0" err="1">
                  <a:effectLst/>
                  <a:latin typeface="Arial" panose="020B0604020202020204" pitchFamily="34" charset="0"/>
                  <a:ea typeface="Arial" panose="020B0604020202020204" pitchFamily="34" charset="0"/>
                </a:rPr>
                <a:t>Buôn</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bán</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trao</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đổi</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cho</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tặng</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cổ</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vật</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không</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có</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giấy</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phép</a:t>
              </a:r>
              <a:r>
                <a:rPr lang="en-US" sz="2800" dirty="0">
                  <a:effectLst/>
                  <a:latin typeface="Arial" panose="020B0604020202020204" pitchFamily="34" charset="0"/>
                  <a:ea typeface="Arial" panose="020B0604020202020204" pitchFamily="34" charset="0"/>
                </a:rPr>
                <a:t>.</a:t>
              </a:r>
            </a:p>
            <a:p>
              <a:pPr>
                <a:defRPr sz="3000">
                  <a:solidFill>
                    <a:srgbClr val="FFFFFF"/>
                  </a:solidFill>
                  <a:effectLst>
                    <a:outerShdw blurRad="38100" dist="12700" dir="5400000" rotWithShape="0">
                      <a:srgbClr val="000000">
                        <a:alpha val="50000"/>
                      </a:srgbClr>
                    </a:outerShdw>
                  </a:effectLst>
                </a:defRPr>
              </a:pPr>
              <a:endParaRPr sz="2800" dirty="0"/>
            </a:p>
          </p:txBody>
        </p:sp>
        <p:sp>
          <p:nvSpPr>
            <p:cNvPr id="10" name="Shape">
              <a:extLst>
                <a:ext uri="{FF2B5EF4-FFF2-40B4-BE49-F238E27FC236}">
                  <a16:creationId xmlns:a16="http://schemas.microsoft.com/office/drawing/2014/main" xmlns="" id="{FA097952-1918-E63E-E2F9-A9BDB9E177BA}"/>
                </a:ext>
              </a:extLst>
            </p:cNvPr>
            <p:cNvSpPr/>
            <p:nvPr/>
          </p:nvSpPr>
          <p:spPr>
            <a:xfrm>
              <a:off x="5033009" y="249043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d</a:t>
              </a:r>
              <a:endParaRPr sz="2800" dirty="0"/>
            </a:p>
          </p:txBody>
        </p:sp>
      </p:grpSp>
      <p:grpSp>
        <p:nvGrpSpPr>
          <p:cNvPr id="11" name="Group 10">
            <a:extLst>
              <a:ext uri="{FF2B5EF4-FFF2-40B4-BE49-F238E27FC236}">
                <a16:creationId xmlns:a16="http://schemas.microsoft.com/office/drawing/2014/main" xmlns="" id="{9F743454-CAC2-98F6-A15D-BDF474E21853}"/>
              </a:ext>
            </a:extLst>
          </p:cNvPr>
          <p:cNvGrpSpPr/>
          <p:nvPr/>
        </p:nvGrpSpPr>
        <p:grpSpPr>
          <a:xfrm>
            <a:off x="1050176" y="2453715"/>
            <a:ext cx="4180228" cy="1968904"/>
            <a:chOff x="4372409" y="-1071076"/>
            <a:chExt cx="4086808" cy="1859484"/>
          </a:xfrm>
          <a:solidFill>
            <a:srgbClr val="F3CEFE"/>
          </a:solidFill>
        </p:grpSpPr>
        <p:sp>
          <p:nvSpPr>
            <p:cNvPr id="12" name="Shape">
              <a:extLst>
                <a:ext uri="{FF2B5EF4-FFF2-40B4-BE49-F238E27FC236}">
                  <a16:creationId xmlns:a16="http://schemas.microsoft.com/office/drawing/2014/main" xmlns="" id="{CED309ED-2CA8-AD31-83EB-F4E01C8EB19A}"/>
                </a:ext>
              </a:extLst>
            </p:cNvPr>
            <p:cNvSpPr/>
            <p:nvPr/>
          </p:nvSpPr>
          <p:spPr>
            <a:xfrm>
              <a:off x="4372409" y="-1071076"/>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en-US" sz="2800" dirty="0" err="1">
                  <a:effectLst/>
                  <a:latin typeface="Arial" panose="020B0604020202020204" pitchFamily="34" charset="0"/>
                  <a:ea typeface="Arial" panose="020B0604020202020204" pitchFamily="34" charset="0"/>
                </a:rPr>
                <a:t>Phát</a:t>
              </a:r>
              <a:r>
                <a:rPr lang="en-US" sz="2800" dirty="0">
                  <a:effectLst/>
                  <a:latin typeface="Arial" panose="020B0604020202020204" pitchFamily="34" charset="0"/>
                  <a:ea typeface="Arial" panose="020B0604020202020204" pitchFamily="34" charset="0"/>
                </a:rPr>
                <a:t> hiện, </a:t>
              </a:r>
              <a:r>
                <a:rPr lang="en-US" sz="2800" dirty="0" err="1">
                  <a:effectLst/>
                  <a:latin typeface="Arial" panose="020B0604020202020204" pitchFamily="34" charset="0"/>
                  <a:ea typeface="Arial" panose="020B0604020202020204" pitchFamily="34" charset="0"/>
                </a:rPr>
                <a:t>đem</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nộp</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cổ</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vật</a:t>
              </a:r>
              <a:r>
                <a:rPr lang="en-US" sz="2800" dirty="0">
                  <a:effectLst/>
                  <a:latin typeface="Arial" panose="020B0604020202020204" pitchFamily="34" charset="0"/>
                  <a:ea typeface="Arial" panose="020B0604020202020204" pitchFamily="34" charset="0"/>
                </a:rPr>
                <a:t> </a:t>
              </a:r>
              <a:r>
                <a:rPr lang="en-US" sz="2800" err="1">
                  <a:effectLst/>
                  <a:latin typeface="Arial" panose="020B0604020202020204" pitchFamily="34" charset="0"/>
                  <a:ea typeface="Arial" panose="020B0604020202020204" pitchFamily="34" charset="0"/>
                </a:rPr>
                <a:t>cho</a:t>
              </a:r>
              <a:r>
                <a:rPr lang="en-US" sz="2800">
                  <a:effectLst/>
                  <a:latin typeface="Arial" panose="020B0604020202020204" pitchFamily="34" charset="0"/>
                  <a:ea typeface="Arial" panose="020B0604020202020204" pitchFamily="34" charset="0"/>
                </a:rPr>
                <a:t> </a:t>
              </a:r>
              <a:r>
                <a:rPr lang="en-US" sz="2800" smtClean="0">
                  <a:effectLst/>
                  <a:latin typeface="Arial" panose="020B0604020202020204" pitchFamily="34" charset="0"/>
                  <a:ea typeface="Arial" panose="020B0604020202020204" pitchFamily="34" charset="0"/>
                </a:rPr>
                <a:t>cơ </a:t>
              </a:r>
              <a:r>
                <a:rPr lang="en-US" sz="2800" dirty="0" err="1">
                  <a:effectLst/>
                  <a:latin typeface="Arial" panose="020B0604020202020204" pitchFamily="34" charset="0"/>
                  <a:ea typeface="Arial" panose="020B0604020202020204" pitchFamily="34" charset="0"/>
                </a:rPr>
                <a:t>quan</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có</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trách</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nhiệm</a:t>
              </a:r>
              <a:r>
                <a:rPr lang="en-US" sz="2800" dirty="0">
                  <a:effectLst/>
                  <a:latin typeface="Arial" panose="020B0604020202020204" pitchFamily="34" charset="0"/>
                  <a:ea typeface="Arial" panose="020B0604020202020204" pitchFamily="34" charset="0"/>
                </a:rPr>
                <a:t>.</a:t>
              </a:r>
            </a:p>
            <a:p>
              <a:pPr>
                <a:defRPr sz="3000">
                  <a:solidFill>
                    <a:srgbClr val="FFFFFF"/>
                  </a:solidFill>
                  <a:effectLst>
                    <a:outerShdw blurRad="38100" dist="12700" dir="5400000" rotWithShape="0">
                      <a:srgbClr val="000000">
                        <a:alpha val="50000"/>
                      </a:srgbClr>
                    </a:outerShdw>
                  </a:effectLst>
                </a:defRPr>
              </a:pPr>
              <a:endParaRPr sz="2800" dirty="0"/>
            </a:p>
          </p:txBody>
        </p:sp>
        <p:sp>
          <p:nvSpPr>
            <p:cNvPr id="13" name="Shape">
              <a:extLst>
                <a:ext uri="{FF2B5EF4-FFF2-40B4-BE49-F238E27FC236}">
                  <a16:creationId xmlns:a16="http://schemas.microsoft.com/office/drawing/2014/main" xmlns="" id="{B845A5CF-60CF-CE8B-0815-5AB75E507DF1}"/>
                </a:ext>
              </a:extLst>
            </p:cNvPr>
            <p:cNvSpPr/>
            <p:nvPr/>
          </p:nvSpPr>
          <p:spPr>
            <a:xfrm>
              <a:off x="7575297" y="-95515"/>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b</a:t>
              </a:r>
              <a:endParaRPr sz="2800" dirty="0"/>
            </a:p>
          </p:txBody>
        </p:sp>
      </p:grpSp>
      <p:grpSp>
        <p:nvGrpSpPr>
          <p:cNvPr id="24" name="Group 23">
            <a:extLst>
              <a:ext uri="{FF2B5EF4-FFF2-40B4-BE49-F238E27FC236}">
                <a16:creationId xmlns:a16="http://schemas.microsoft.com/office/drawing/2014/main" xmlns="" id="{7C0BBA58-7261-8DC5-8C64-EB618E61C39F}"/>
              </a:ext>
            </a:extLst>
          </p:cNvPr>
          <p:cNvGrpSpPr/>
          <p:nvPr/>
        </p:nvGrpSpPr>
        <p:grpSpPr>
          <a:xfrm>
            <a:off x="322701" y="4713133"/>
            <a:ext cx="4358275" cy="1990170"/>
            <a:chOff x="1996439" y="1494788"/>
            <a:chExt cx="3920490" cy="1879567"/>
          </a:xfrm>
        </p:grpSpPr>
        <p:sp>
          <p:nvSpPr>
            <p:cNvPr id="25" name="Shape">
              <a:extLst>
                <a:ext uri="{FF2B5EF4-FFF2-40B4-BE49-F238E27FC236}">
                  <a16:creationId xmlns:a16="http://schemas.microsoft.com/office/drawing/2014/main" xmlns="" id="{BE8FF7F6-8506-AB4A-DB05-62956BFE9743}"/>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en-US" sz="2800" dirty="0" err="1">
                  <a:effectLst/>
                  <a:latin typeface="Arial" panose="020B0604020202020204" pitchFamily="34" charset="0"/>
                  <a:ea typeface="Arial" panose="020B0604020202020204" pitchFamily="34" charset="0"/>
                </a:rPr>
                <a:t>Lấy</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cắp</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cổ</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vật</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về</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nhà</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cất</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giấu</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theo</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mục</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đích</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cá</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nhân</a:t>
              </a:r>
              <a:r>
                <a:rPr lang="en-US" sz="2000" dirty="0">
                  <a:effectLst/>
                  <a:latin typeface="Arial" panose="020B0604020202020204" pitchFamily="34" charset="0"/>
                  <a:ea typeface="Arial" panose="020B0604020202020204" pitchFamily="34" charset="0"/>
                </a:rPr>
                <a:t>.</a:t>
              </a:r>
            </a:p>
            <a:p>
              <a:pPr>
                <a:defRPr sz="3000">
                  <a:solidFill>
                    <a:srgbClr val="FFFFFF"/>
                  </a:solidFill>
                  <a:effectLst>
                    <a:outerShdw blurRad="38100" dist="12700" dir="5400000" rotWithShape="0">
                      <a:srgbClr val="000000">
                        <a:alpha val="50000"/>
                      </a:srgbClr>
                    </a:outerShdw>
                  </a:effectLst>
                </a:defRPr>
              </a:pPr>
              <a:endParaRPr sz="2800" dirty="0"/>
            </a:p>
          </p:txBody>
        </p:sp>
        <p:sp>
          <p:nvSpPr>
            <p:cNvPr id="26" name="Shape">
              <a:extLst>
                <a:ext uri="{FF2B5EF4-FFF2-40B4-BE49-F238E27FC236}">
                  <a16:creationId xmlns:a16="http://schemas.microsoft.com/office/drawing/2014/main" xmlns="" id="{26D3C217-4FED-E1F7-E4A1-C4000715DEC1}"/>
                </a:ext>
              </a:extLst>
            </p:cNvPr>
            <p:cNvSpPr/>
            <p:nvPr/>
          </p:nvSpPr>
          <p:spPr>
            <a:xfrm>
              <a:off x="5033009" y="249043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c</a:t>
              </a:r>
              <a:endParaRPr sz="2800" dirty="0"/>
            </a:p>
          </p:txBody>
        </p:sp>
      </p:grpSp>
      <p:grpSp>
        <p:nvGrpSpPr>
          <p:cNvPr id="27" name="Group 26">
            <a:extLst>
              <a:ext uri="{FF2B5EF4-FFF2-40B4-BE49-F238E27FC236}">
                <a16:creationId xmlns:a16="http://schemas.microsoft.com/office/drawing/2014/main" xmlns="" id="{7F21762C-92C3-7F3F-43A4-D7E1F474A8A4}"/>
              </a:ext>
            </a:extLst>
          </p:cNvPr>
          <p:cNvGrpSpPr/>
          <p:nvPr/>
        </p:nvGrpSpPr>
        <p:grpSpPr>
          <a:xfrm>
            <a:off x="7558692" y="4725814"/>
            <a:ext cx="4010108" cy="1971650"/>
            <a:chOff x="1996439" y="1494787"/>
            <a:chExt cx="3920490" cy="1862076"/>
          </a:xfrm>
        </p:grpSpPr>
        <p:sp>
          <p:nvSpPr>
            <p:cNvPr id="28" name="Shape">
              <a:extLst>
                <a:ext uri="{FF2B5EF4-FFF2-40B4-BE49-F238E27FC236}">
                  <a16:creationId xmlns:a16="http://schemas.microsoft.com/office/drawing/2014/main" xmlns="" id="{2BC8E896-0C24-5988-B0E9-9B957B21F720}"/>
                </a:ext>
              </a:extLst>
            </p:cNvPr>
            <p:cNvSpPr/>
            <p:nvPr/>
          </p:nvSpPr>
          <p:spPr>
            <a:xfrm>
              <a:off x="1996439" y="1494787"/>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rgbClr val="F3CEF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800" dirty="0">
                  <a:effectLst/>
                  <a:latin typeface="Arial" panose="020B0604020202020204" pitchFamily="34" charset="0"/>
                  <a:ea typeface="Arial" panose="020B0604020202020204" pitchFamily="34" charset="0"/>
                </a:rPr>
                <a:t>Tham quan, </a:t>
              </a:r>
              <a:r>
                <a:rPr lang="vi-VN" sz="2800" dirty="0" err="1">
                  <a:effectLst/>
                  <a:latin typeface="Arial" panose="020B0604020202020204" pitchFamily="34" charset="0"/>
                  <a:ea typeface="Arial" panose="020B0604020202020204" pitchFamily="34" charset="0"/>
                </a:rPr>
                <a:t>tìm</a:t>
              </a:r>
              <a:r>
                <a:rPr lang="vi-VN" sz="2800" dirty="0">
                  <a:effectLst/>
                  <a:latin typeface="Arial" panose="020B0604020202020204" pitchFamily="34" charset="0"/>
                  <a:ea typeface="Arial" panose="020B0604020202020204" pitchFamily="34" charset="0"/>
                </a:rPr>
                <a:t> </a:t>
              </a:r>
              <a:r>
                <a:rPr lang="vi-VN" sz="2800" dirty="0" err="1">
                  <a:effectLst/>
                  <a:latin typeface="Arial" panose="020B0604020202020204" pitchFamily="34" charset="0"/>
                  <a:ea typeface="Arial" panose="020B0604020202020204" pitchFamily="34" charset="0"/>
                </a:rPr>
                <a:t>hiểu</a:t>
              </a:r>
              <a:r>
                <a:rPr lang="vi-VN" sz="2800" dirty="0">
                  <a:effectLst/>
                  <a:latin typeface="Arial" panose="020B0604020202020204" pitchFamily="34" charset="0"/>
                  <a:ea typeface="Arial" panose="020B0604020202020204" pitchFamily="34" charset="0"/>
                </a:rPr>
                <a:t> di </a:t>
              </a:r>
              <a:r>
                <a:rPr lang="vi-VN" sz="2800" dirty="0" err="1">
                  <a:effectLst/>
                  <a:latin typeface="Arial" panose="020B0604020202020204" pitchFamily="34" charset="0"/>
                  <a:ea typeface="Arial" panose="020B0604020202020204" pitchFamily="34" charset="0"/>
                </a:rPr>
                <a:t>tích</a:t>
              </a:r>
              <a:r>
                <a:rPr lang="vi-VN" sz="2800" dirty="0">
                  <a:effectLst/>
                  <a:latin typeface="Arial" panose="020B0604020202020204" pitchFamily="34" charset="0"/>
                  <a:ea typeface="Arial" panose="020B0604020202020204" pitchFamily="34" charset="0"/>
                </a:rPr>
                <a:t> </a:t>
              </a:r>
              <a:r>
                <a:rPr lang="vi-VN" sz="2800" dirty="0" err="1">
                  <a:effectLst/>
                  <a:latin typeface="Arial" panose="020B0604020202020204" pitchFamily="34" charset="0"/>
                  <a:ea typeface="Arial" panose="020B0604020202020204" pitchFamily="34" charset="0"/>
                </a:rPr>
                <a:t>lịch</a:t>
              </a:r>
              <a:r>
                <a:rPr lang="vi-VN" sz="2800" dirty="0">
                  <a:effectLst/>
                  <a:latin typeface="Arial" panose="020B0604020202020204" pitchFamily="34" charset="0"/>
                  <a:ea typeface="Arial" panose="020B0604020202020204" pitchFamily="34" charset="0"/>
                </a:rPr>
                <a:t> </a:t>
              </a:r>
              <a:r>
                <a:rPr lang="vi-VN" sz="2800" dirty="0" err="1">
                  <a:effectLst/>
                  <a:latin typeface="Arial" panose="020B0604020202020204" pitchFamily="34" charset="0"/>
                  <a:ea typeface="Arial" panose="020B0604020202020204" pitchFamily="34" charset="0"/>
                </a:rPr>
                <a:t>sử</a:t>
              </a:r>
              <a:r>
                <a:rPr lang="vi-VN" sz="2800" dirty="0">
                  <a:effectLst/>
                  <a:latin typeface="Arial" panose="020B0604020202020204" pitchFamily="34" charset="0"/>
                  <a:ea typeface="Arial" panose="020B0604020202020204" pitchFamily="34" charset="0"/>
                </a:rPr>
                <a:t> – văn </a:t>
              </a:r>
              <a:r>
                <a:rPr lang="vi-VN" sz="2800" dirty="0" err="1">
                  <a:effectLst/>
                  <a:latin typeface="Arial" panose="020B0604020202020204" pitchFamily="34" charset="0"/>
                  <a:ea typeface="Arial" panose="020B0604020202020204" pitchFamily="34" charset="0"/>
                </a:rPr>
                <a:t>hoá</a:t>
              </a:r>
              <a:r>
                <a:rPr lang="vi-VN" sz="2800" dirty="0">
                  <a:effectLst/>
                  <a:latin typeface="Arial" panose="020B0604020202020204" pitchFamily="34" charset="0"/>
                  <a:ea typeface="Arial" panose="020B0604020202020204" pitchFamily="34" charset="0"/>
                </a:rPr>
                <a:t> </a:t>
              </a:r>
              <a:r>
                <a:rPr lang="vi-VN" sz="2800" dirty="0" err="1">
                  <a:effectLst/>
                  <a:latin typeface="Arial" panose="020B0604020202020204" pitchFamily="34" charset="0"/>
                  <a:ea typeface="Arial" panose="020B0604020202020204" pitchFamily="34" charset="0"/>
                </a:rPr>
                <a:t>của</a:t>
              </a:r>
              <a:r>
                <a:rPr lang="vi-VN" sz="2800" dirty="0">
                  <a:effectLst/>
                  <a:latin typeface="Arial" panose="020B0604020202020204" pitchFamily="34" charset="0"/>
                  <a:ea typeface="Arial" panose="020B0604020202020204" pitchFamily="34" charset="0"/>
                </a:rPr>
                <a:t> quê hương.</a:t>
              </a:r>
            </a:p>
            <a:p>
              <a:pPr>
                <a:defRPr sz="3000">
                  <a:solidFill>
                    <a:srgbClr val="FFFFFF"/>
                  </a:solidFill>
                  <a:effectLst>
                    <a:outerShdw blurRad="38100" dist="12700" dir="5400000" rotWithShape="0">
                      <a:srgbClr val="000000">
                        <a:alpha val="50000"/>
                      </a:srgbClr>
                    </a:outerShdw>
                  </a:effectLst>
                </a:defRPr>
              </a:pPr>
              <a:endParaRPr sz="2800" dirty="0"/>
            </a:p>
          </p:txBody>
        </p:sp>
        <p:sp>
          <p:nvSpPr>
            <p:cNvPr id="29" name="Shape">
              <a:extLst>
                <a:ext uri="{FF2B5EF4-FFF2-40B4-BE49-F238E27FC236}">
                  <a16:creationId xmlns:a16="http://schemas.microsoft.com/office/drawing/2014/main" xmlns="" id="{08159C15-287A-9003-0F2A-6DBDACBD2A77}"/>
                </a:ext>
              </a:extLst>
            </p:cNvPr>
            <p:cNvSpPr/>
            <p:nvPr/>
          </p:nvSpPr>
          <p:spPr>
            <a:xfrm>
              <a:off x="5033009" y="2472940"/>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g</a:t>
              </a:r>
              <a:endParaRPr sz="2800" dirty="0"/>
            </a:p>
          </p:txBody>
        </p:sp>
      </p:grpSp>
      <p:grpSp>
        <p:nvGrpSpPr>
          <p:cNvPr id="30" name="Group 29">
            <a:extLst>
              <a:ext uri="{FF2B5EF4-FFF2-40B4-BE49-F238E27FC236}">
                <a16:creationId xmlns:a16="http://schemas.microsoft.com/office/drawing/2014/main" xmlns="" id="{33549743-8DC2-C2BC-0270-7607F171D098}"/>
              </a:ext>
            </a:extLst>
          </p:cNvPr>
          <p:cNvGrpSpPr/>
          <p:nvPr/>
        </p:nvGrpSpPr>
        <p:grpSpPr>
          <a:xfrm>
            <a:off x="6596483" y="2453715"/>
            <a:ext cx="4727191" cy="1968904"/>
            <a:chOff x="4455567" y="-1053265"/>
            <a:chExt cx="4621547" cy="1859484"/>
          </a:xfrm>
          <a:solidFill>
            <a:srgbClr val="F3CEFE"/>
          </a:solidFill>
        </p:grpSpPr>
        <p:sp>
          <p:nvSpPr>
            <p:cNvPr id="31" name="Shape">
              <a:extLst>
                <a:ext uri="{FF2B5EF4-FFF2-40B4-BE49-F238E27FC236}">
                  <a16:creationId xmlns:a16="http://schemas.microsoft.com/office/drawing/2014/main" xmlns="" id="{C16B6511-077C-3CF1-ED73-D8009886B8FC}"/>
                </a:ext>
              </a:extLst>
            </p:cNvPr>
            <p:cNvSpPr/>
            <p:nvPr/>
          </p:nvSpPr>
          <p:spPr>
            <a:xfrm>
              <a:off x="4455567" y="-1053265"/>
              <a:ext cx="4621547"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800" dirty="0" err="1">
                  <a:effectLst/>
                  <a:latin typeface="Arial" panose="020B0604020202020204" pitchFamily="34" charset="0"/>
                  <a:ea typeface="Arial" panose="020B0604020202020204" pitchFamily="34" charset="0"/>
                </a:rPr>
                <a:t>Nhắc</a:t>
              </a:r>
              <a:r>
                <a:rPr lang="vi-VN" sz="2800" dirty="0">
                  <a:effectLst/>
                  <a:latin typeface="Arial" panose="020B0604020202020204" pitchFamily="34" charset="0"/>
                  <a:ea typeface="Arial" panose="020B0604020202020204" pitchFamily="34" charset="0"/>
                </a:rPr>
                <a:t> </a:t>
              </a:r>
              <a:r>
                <a:rPr lang="vi-VN" sz="2800" dirty="0" err="1">
                  <a:effectLst/>
                  <a:latin typeface="Arial" panose="020B0604020202020204" pitchFamily="34" charset="0"/>
                  <a:ea typeface="Arial" panose="020B0604020202020204" pitchFamily="34" charset="0"/>
                </a:rPr>
                <a:t>nhở</a:t>
              </a:r>
              <a:r>
                <a:rPr lang="vi-VN" sz="2800" dirty="0">
                  <a:effectLst/>
                  <a:latin typeface="Arial" panose="020B0604020202020204" pitchFamily="34" charset="0"/>
                  <a:ea typeface="Arial" panose="020B0604020202020204" pitchFamily="34" charset="0"/>
                </a:rPr>
                <a:t> </a:t>
              </a:r>
              <a:r>
                <a:rPr lang="vi-VN" sz="2800" dirty="0" err="1">
                  <a:effectLst/>
                  <a:latin typeface="Arial" panose="020B0604020202020204" pitchFamily="34" charset="0"/>
                  <a:ea typeface="Arial" panose="020B0604020202020204" pitchFamily="34" charset="0"/>
                </a:rPr>
                <a:t>bạn</a:t>
              </a:r>
              <a:r>
                <a:rPr lang="vi-VN" sz="2800" dirty="0">
                  <a:effectLst/>
                  <a:latin typeface="Arial" panose="020B0604020202020204" pitchFamily="34" charset="0"/>
                  <a:ea typeface="Arial" panose="020B0604020202020204" pitchFamily="34" charset="0"/>
                </a:rPr>
                <a:t> </a:t>
              </a:r>
              <a:r>
                <a:rPr lang="vi-VN" sz="2800" dirty="0" err="1">
                  <a:effectLst/>
                  <a:latin typeface="Arial" panose="020B0604020202020204" pitchFamily="34" charset="0"/>
                  <a:ea typeface="Arial" panose="020B0604020202020204" pitchFamily="34" charset="0"/>
                </a:rPr>
                <a:t>bè</a:t>
              </a:r>
              <a:r>
                <a:rPr lang="vi-VN" sz="2800" dirty="0">
                  <a:effectLst/>
                  <a:latin typeface="Arial" panose="020B0604020202020204" pitchFamily="34" charset="0"/>
                  <a:ea typeface="Arial" panose="020B0604020202020204" pitchFamily="34" charset="0"/>
                </a:rPr>
                <a:t>, </a:t>
              </a:r>
              <a:r>
                <a:rPr lang="vi-VN" sz="2800" dirty="0" err="1">
                  <a:effectLst/>
                  <a:latin typeface="Arial" panose="020B0604020202020204" pitchFamily="34" charset="0"/>
                  <a:ea typeface="Arial" panose="020B0604020202020204" pitchFamily="34" charset="0"/>
                </a:rPr>
                <a:t>người</a:t>
              </a:r>
              <a:r>
                <a:rPr lang="vi-VN" sz="2800" dirty="0">
                  <a:effectLst/>
                  <a:latin typeface="Arial" panose="020B0604020202020204" pitchFamily="34" charset="0"/>
                  <a:ea typeface="Arial" panose="020B0604020202020204" pitchFamily="34" charset="0"/>
                </a:rPr>
                <a:t> xung quanh </a:t>
              </a:r>
              <a:r>
                <a:rPr lang="vi-VN" sz="2800" dirty="0" err="1">
                  <a:effectLst/>
                  <a:latin typeface="Arial" panose="020B0604020202020204" pitchFamily="34" charset="0"/>
                  <a:ea typeface="Arial" panose="020B0604020202020204" pitchFamily="34" charset="0"/>
                </a:rPr>
                <a:t>giữ</a:t>
              </a:r>
              <a:r>
                <a:rPr lang="vi-VN" sz="2800" dirty="0">
                  <a:effectLst/>
                  <a:latin typeface="Arial" panose="020B0604020202020204" pitchFamily="34" charset="0"/>
                  <a:ea typeface="Arial" panose="020B0604020202020204" pitchFamily="34" charset="0"/>
                </a:rPr>
                <a:t> </a:t>
              </a:r>
              <a:r>
                <a:rPr lang="vi-VN" sz="2800" dirty="0" err="1">
                  <a:effectLst/>
                  <a:latin typeface="Arial" panose="020B0604020202020204" pitchFamily="34" charset="0"/>
                  <a:ea typeface="Arial" panose="020B0604020202020204" pitchFamily="34" charset="0"/>
                </a:rPr>
                <a:t>gìn</a:t>
              </a:r>
              <a:r>
                <a:rPr lang="vi-VN" sz="2800" dirty="0">
                  <a:effectLst/>
                  <a:latin typeface="Arial" panose="020B0604020202020204" pitchFamily="34" charset="0"/>
                  <a:ea typeface="Arial" panose="020B0604020202020204" pitchFamily="34" charset="0"/>
                </a:rPr>
                <a:t>, </a:t>
              </a:r>
              <a:r>
                <a:rPr lang="vi-VN" sz="2800" dirty="0" err="1">
                  <a:effectLst/>
                  <a:latin typeface="Arial" panose="020B0604020202020204" pitchFamily="34" charset="0"/>
                  <a:ea typeface="Arial" panose="020B0604020202020204" pitchFamily="34" charset="0"/>
                </a:rPr>
                <a:t>bảo</a:t>
              </a:r>
              <a:r>
                <a:rPr lang="vi-VN" sz="2800" dirty="0">
                  <a:effectLst/>
                  <a:latin typeface="Arial" panose="020B0604020202020204" pitchFamily="34" charset="0"/>
                  <a:ea typeface="Arial" panose="020B0604020202020204" pitchFamily="34" charset="0"/>
                </a:rPr>
                <a:t> </a:t>
              </a:r>
              <a:r>
                <a:rPr lang="vi-VN" sz="2800" dirty="0" err="1">
                  <a:effectLst/>
                  <a:latin typeface="Arial" panose="020B0604020202020204" pitchFamily="34" charset="0"/>
                  <a:ea typeface="Arial" panose="020B0604020202020204" pitchFamily="34" charset="0"/>
                </a:rPr>
                <a:t>vệ</a:t>
              </a:r>
              <a:r>
                <a:rPr lang="vi-VN" sz="2800" dirty="0">
                  <a:effectLst/>
                  <a:latin typeface="Arial" panose="020B0604020202020204" pitchFamily="34"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800" dirty="0">
                  <a:effectLst/>
                  <a:latin typeface="Arial" panose="020B0604020202020204" pitchFamily="34" charset="0"/>
                  <a:ea typeface="Arial" panose="020B0604020202020204" pitchFamily="34" charset="0"/>
                </a:rPr>
                <a:t>di </a:t>
              </a:r>
              <a:r>
                <a:rPr lang="vi-VN" sz="2800" dirty="0" err="1">
                  <a:effectLst/>
                  <a:latin typeface="Arial" panose="020B0604020202020204" pitchFamily="34" charset="0"/>
                  <a:ea typeface="Arial" panose="020B0604020202020204" pitchFamily="34" charset="0"/>
                </a:rPr>
                <a:t>sản</a:t>
              </a:r>
              <a:r>
                <a:rPr lang="vi-VN" sz="2800" dirty="0">
                  <a:effectLst/>
                  <a:latin typeface="Arial" panose="020B0604020202020204" pitchFamily="34" charset="0"/>
                  <a:ea typeface="Arial" panose="020B0604020202020204" pitchFamily="34" charset="0"/>
                </a:rPr>
                <a:t> văn </a:t>
              </a:r>
              <a:r>
                <a:rPr lang="vi-VN" sz="2800" dirty="0" err="1">
                  <a:effectLst/>
                  <a:latin typeface="Arial" panose="020B0604020202020204" pitchFamily="34" charset="0"/>
                  <a:ea typeface="Arial" panose="020B0604020202020204" pitchFamily="34" charset="0"/>
                </a:rPr>
                <a:t>hoá</a:t>
              </a:r>
              <a:r>
                <a:rPr lang="vi-VN" sz="2800" dirty="0">
                  <a:effectLst/>
                  <a:latin typeface="Arial" panose="020B0604020202020204" pitchFamily="34" charset="0"/>
                  <a:ea typeface="Arial" panose="020B0604020202020204" pitchFamily="34" charset="0"/>
                </a:rPr>
                <a:t>.</a:t>
              </a:r>
            </a:p>
            <a:p>
              <a:pPr>
                <a:defRPr sz="3000">
                  <a:solidFill>
                    <a:srgbClr val="FFFFFF"/>
                  </a:solidFill>
                  <a:effectLst>
                    <a:outerShdw blurRad="38100" dist="12700" dir="5400000" rotWithShape="0">
                      <a:srgbClr val="000000">
                        <a:alpha val="50000"/>
                      </a:srgbClr>
                    </a:outerShdw>
                  </a:effectLst>
                </a:defRPr>
              </a:pPr>
              <a:endParaRPr sz="2800" dirty="0"/>
            </a:p>
          </p:txBody>
        </p:sp>
        <p:sp>
          <p:nvSpPr>
            <p:cNvPr id="32" name="Shape">
              <a:extLst>
                <a:ext uri="{FF2B5EF4-FFF2-40B4-BE49-F238E27FC236}">
                  <a16:creationId xmlns:a16="http://schemas.microsoft.com/office/drawing/2014/main" xmlns="" id="{881C1925-7C33-7BC3-CA7A-40A23B5BBEC2}"/>
                </a:ext>
              </a:extLst>
            </p:cNvPr>
            <p:cNvSpPr/>
            <p:nvPr/>
          </p:nvSpPr>
          <p:spPr>
            <a:xfrm>
              <a:off x="8017257" y="-7770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e</a:t>
              </a:r>
              <a:endParaRPr sz="2800" dirty="0"/>
            </a:p>
          </p:txBody>
        </p:sp>
      </p:grpSp>
      <p:pic>
        <p:nvPicPr>
          <p:cNvPr id="36" name="Picture 35">
            <a:extLst>
              <a:ext uri="{FF2B5EF4-FFF2-40B4-BE49-F238E27FC236}">
                <a16:creationId xmlns:a16="http://schemas.microsoft.com/office/drawing/2014/main" xmlns="" id="{87342303-4A7E-B6B1-A23D-94AA833EB9B5}"/>
              </a:ext>
            </a:extLst>
          </p:cNvPr>
          <p:cNvPicPr>
            <a:picLocks noChangeAspect="1"/>
          </p:cNvPicPr>
          <p:nvPr/>
        </p:nvPicPr>
        <p:blipFill>
          <a:blip r:embed="rId2"/>
          <a:stretch>
            <a:fillRect/>
          </a:stretch>
        </p:blipFill>
        <p:spPr>
          <a:xfrm>
            <a:off x="8000854" y="1220945"/>
            <a:ext cx="923925" cy="923925"/>
          </a:xfrm>
          <a:prstGeom prst="rect">
            <a:avLst/>
          </a:prstGeom>
        </p:spPr>
      </p:pic>
      <p:pic>
        <p:nvPicPr>
          <p:cNvPr id="37" name="Picture 36">
            <a:extLst>
              <a:ext uri="{FF2B5EF4-FFF2-40B4-BE49-F238E27FC236}">
                <a16:creationId xmlns:a16="http://schemas.microsoft.com/office/drawing/2014/main" xmlns="" id="{381027AE-1821-7BDA-C7A5-D04F98436532}"/>
              </a:ext>
            </a:extLst>
          </p:cNvPr>
          <p:cNvPicPr>
            <a:picLocks noChangeAspect="1"/>
          </p:cNvPicPr>
          <p:nvPr/>
        </p:nvPicPr>
        <p:blipFill>
          <a:blip r:embed="rId2"/>
          <a:stretch>
            <a:fillRect/>
          </a:stretch>
        </p:blipFill>
        <p:spPr>
          <a:xfrm>
            <a:off x="2763388" y="5662421"/>
            <a:ext cx="923925" cy="923925"/>
          </a:xfrm>
          <a:prstGeom prst="rect">
            <a:avLst/>
          </a:prstGeom>
        </p:spPr>
      </p:pic>
    </p:spTree>
    <p:extLst>
      <p:ext uri="{BB962C8B-B14F-4D97-AF65-F5344CB8AC3E}">
        <p14:creationId xmlns:p14="http://schemas.microsoft.com/office/powerpoint/2010/main" val="35971751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1000" fill="hold"/>
                                        <p:tgtEl>
                                          <p:spTgt spid="36"/>
                                        </p:tgtEl>
                                        <p:attrNameLst>
                                          <p:attrName>ppt_w</p:attrName>
                                        </p:attrNameLst>
                                      </p:cBhvr>
                                      <p:tavLst>
                                        <p:tav tm="0">
                                          <p:val>
                                            <p:fltVal val="0"/>
                                          </p:val>
                                        </p:tav>
                                        <p:tav tm="100000">
                                          <p:val>
                                            <p:strVal val="#ppt_w"/>
                                          </p:val>
                                        </p:tav>
                                      </p:tavLst>
                                    </p:anim>
                                    <p:anim calcmode="lin" valueType="num">
                                      <p:cBhvr>
                                        <p:cTn id="50" dur="1000" fill="hold"/>
                                        <p:tgtEl>
                                          <p:spTgt spid="36"/>
                                        </p:tgtEl>
                                        <p:attrNameLst>
                                          <p:attrName>ppt_h</p:attrName>
                                        </p:attrNameLst>
                                      </p:cBhvr>
                                      <p:tavLst>
                                        <p:tav tm="0">
                                          <p:val>
                                            <p:fltVal val="0"/>
                                          </p:val>
                                        </p:tav>
                                        <p:tav tm="100000">
                                          <p:val>
                                            <p:strVal val="#ppt_h"/>
                                          </p:val>
                                        </p:tav>
                                      </p:tavLst>
                                    </p:anim>
                                    <p:anim calcmode="lin" valueType="num">
                                      <p:cBhvr>
                                        <p:cTn id="51" dur="1000" fill="hold"/>
                                        <p:tgtEl>
                                          <p:spTgt spid="36"/>
                                        </p:tgtEl>
                                        <p:attrNameLst>
                                          <p:attrName>style.rotation</p:attrName>
                                        </p:attrNameLst>
                                      </p:cBhvr>
                                      <p:tavLst>
                                        <p:tav tm="0">
                                          <p:val>
                                            <p:fltVal val="90"/>
                                          </p:val>
                                        </p:tav>
                                        <p:tav tm="100000">
                                          <p:val>
                                            <p:fltVal val="0"/>
                                          </p:val>
                                        </p:tav>
                                      </p:tavLst>
                                    </p:anim>
                                    <p:animEffect transition="in" filter="fade">
                                      <p:cBhvr>
                                        <p:cTn id="52" dur="1000"/>
                                        <p:tgtEl>
                                          <p:spTgt spid="36"/>
                                        </p:tgtEl>
                                      </p:cBhvr>
                                    </p:animEffect>
                                  </p:childTnLst>
                                </p:cTn>
                              </p:par>
                              <p:par>
                                <p:cTn id="53" presetID="3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1000" fill="hold"/>
                                        <p:tgtEl>
                                          <p:spTgt spid="37"/>
                                        </p:tgtEl>
                                        <p:attrNameLst>
                                          <p:attrName>ppt_w</p:attrName>
                                        </p:attrNameLst>
                                      </p:cBhvr>
                                      <p:tavLst>
                                        <p:tav tm="0">
                                          <p:val>
                                            <p:fltVal val="0"/>
                                          </p:val>
                                        </p:tav>
                                        <p:tav tm="100000">
                                          <p:val>
                                            <p:strVal val="#ppt_w"/>
                                          </p:val>
                                        </p:tav>
                                      </p:tavLst>
                                    </p:anim>
                                    <p:anim calcmode="lin" valueType="num">
                                      <p:cBhvr>
                                        <p:cTn id="56" dur="1000" fill="hold"/>
                                        <p:tgtEl>
                                          <p:spTgt spid="37"/>
                                        </p:tgtEl>
                                        <p:attrNameLst>
                                          <p:attrName>ppt_h</p:attrName>
                                        </p:attrNameLst>
                                      </p:cBhvr>
                                      <p:tavLst>
                                        <p:tav tm="0">
                                          <p:val>
                                            <p:fltVal val="0"/>
                                          </p:val>
                                        </p:tav>
                                        <p:tav tm="100000">
                                          <p:val>
                                            <p:strVal val="#ppt_h"/>
                                          </p:val>
                                        </p:tav>
                                      </p:tavLst>
                                    </p:anim>
                                    <p:anim calcmode="lin" valueType="num">
                                      <p:cBhvr>
                                        <p:cTn id="57" dur="1000" fill="hold"/>
                                        <p:tgtEl>
                                          <p:spTgt spid="37"/>
                                        </p:tgtEl>
                                        <p:attrNameLst>
                                          <p:attrName>style.rotation</p:attrName>
                                        </p:attrNameLst>
                                      </p:cBhvr>
                                      <p:tavLst>
                                        <p:tav tm="0">
                                          <p:val>
                                            <p:fltVal val="90"/>
                                          </p:val>
                                        </p:tav>
                                        <p:tav tm="100000">
                                          <p:val>
                                            <p:fltVal val="0"/>
                                          </p:val>
                                        </p:tav>
                                      </p:tavLst>
                                    </p:anim>
                                    <p:animEffect transition="in" filter="fade">
                                      <p:cBhvr>
                                        <p:cTn id="58"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45BD756-60DA-20A5-6213-F20192430532}"/>
              </a:ext>
            </a:extLst>
          </p:cNvPr>
          <p:cNvSpPr txBox="1"/>
          <p:nvPr/>
        </p:nvSpPr>
        <p:spPr>
          <a:xfrm>
            <a:off x="113492" y="17737"/>
            <a:ext cx="11741811" cy="6851619"/>
          </a:xfrm>
          <a:prstGeom prst="rect">
            <a:avLst/>
          </a:prstGeom>
          <a:solidFill>
            <a:srgbClr val="CFFDE8"/>
          </a:solidFill>
        </p:spPr>
        <p:txBody>
          <a:bodyPr wrap="square">
            <a:spAutoFit/>
          </a:bodyPr>
          <a:lstStyle/>
          <a:p>
            <a:pPr algn="just">
              <a:lnSpc>
                <a:spcPct val="115000"/>
              </a:lnSpc>
              <a:tabLst>
                <a:tab pos="644525" algn="l"/>
              </a:tabLst>
            </a:pPr>
            <a:r>
              <a:rPr lang="en-US" sz="2000" b="1" i="1" dirty="0">
                <a:latin typeface="Arial" panose="020B0604020202020204" pitchFamily="34" charset="0"/>
                <a:ea typeface="Arial" panose="020B0604020202020204" pitchFamily="34" charset="0"/>
              </a:rPr>
              <a:t> </a:t>
            </a:r>
            <a:r>
              <a:rPr lang="en-US" sz="3200" b="1" i="1" dirty="0">
                <a:latin typeface="Arial" panose="020B0604020202020204" pitchFamily="34" charset="0"/>
                <a:ea typeface="Arial" panose="020B0604020202020204" pitchFamily="34" charset="0"/>
              </a:rPr>
              <a:t>Theo </a:t>
            </a:r>
            <a:r>
              <a:rPr lang="en-US" sz="3200" b="1" i="1" dirty="0" err="1">
                <a:latin typeface="Arial" panose="020B0604020202020204" pitchFamily="34" charset="0"/>
                <a:ea typeface="Arial" panose="020B0604020202020204" pitchFamily="34" charset="0"/>
              </a:rPr>
              <a:t>quy</a:t>
            </a:r>
            <a:r>
              <a:rPr lang="en-US" sz="3200" b="1" i="1" dirty="0">
                <a:latin typeface="Arial" panose="020B0604020202020204" pitchFamily="34" charset="0"/>
                <a:ea typeface="Arial" panose="020B0604020202020204" pitchFamily="34" charset="0"/>
              </a:rPr>
              <a:t> </a:t>
            </a:r>
            <a:r>
              <a:rPr lang="en-US" sz="3200" b="1" i="1" dirty="0" err="1">
                <a:latin typeface="Arial" panose="020B0604020202020204" pitchFamily="34" charset="0"/>
                <a:ea typeface="Arial" panose="020B0604020202020204" pitchFamily="34" charset="0"/>
              </a:rPr>
              <a:t>định</a:t>
            </a:r>
            <a:r>
              <a:rPr lang="en-US" sz="3200" b="1" i="1" dirty="0">
                <a:latin typeface="Arial" panose="020B0604020202020204" pitchFamily="34" charset="0"/>
                <a:ea typeface="Arial" panose="020B0604020202020204" pitchFamily="34" charset="0"/>
              </a:rPr>
              <a:t> </a:t>
            </a:r>
            <a:r>
              <a:rPr lang="en-US" sz="3200" b="1" i="1" dirty="0" err="1">
                <a:latin typeface="Arial" panose="020B0604020202020204" pitchFamily="34" charset="0"/>
                <a:ea typeface="Arial" panose="020B0604020202020204" pitchFamily="34" charset="0"/>
              </a:rPr>
              <a:t>của</a:t>
            </a:r>
            <a:r>
              <a:rPr lang="en-US" sz="3200" b="1" i="1" dirty="0">
                <a:latin typeface="Arial" panose="020B0604020202020204" pitchFamily="34" charset="0"/>
                <a:ea typeface="Arial" panose="020B0604020202020204" pitchFamily="34" charset="0"/>
              </a:rPr>
              <a:t> </a:t>
            </a:r>
            <a:r>
              <a:rPr lang="en-US" sz="3200" b="1" i="1" dirty="0" err="1">
                <a:latin typeface="Arial" panose="020B0604020202020204" pitchFamily="34" charset="0"/>
                <a:ea typeface="Arial" panose="020B0604020202020204" pitchFamily="34" charset="0"/>
              </a:rPr>
              <a:t>Luật</a:t>
            </a:r>
            <a:r>
              <a:rPr lang="en-US" sz="3200" b="1" i="1" dirty="0">
                <a:latin typeface="Arial" panose="020B0604020202020204" pitchFamily="34" charset="0"/>
                <a:ea typeface="Arial" panose="020B0604020202020204" pitchFamily="34" charset="0"/>
              </a:rPr>
              <a:t> Di </a:t>
            </a:r>
            <a:r>
              <a:rPr lang="en-US" sz="3200" b="1" i="1" dirty="0" err="1">
                <a:latin typeface="Arial" panose="020B0604020202020204" pitchFamily="34" charset="0"/>
                <a:ea typeface="Arial" panose="020B0604020202020204" pitchFamily="34" charset="0"/>
              </a:rPr>
              <a:t>sản</a:t>
            </a:r>
            <a:r>
              <a:rPr lang="en-US" sz="3200" b="1" i="1" dirty="0">
                <a:latin typeface="Arial" panose="020B0604020202020204" pitchFamily="34" charset="0"/>
                <a:ea typeface="Arial" panose="020B0604020202020204" pitchFamily="34" charset="0"/>
              </a:rPr>
              <a:t> </a:t>
            </a:r>
            <a:r>
              <a:rPr lang="en-US" sz="3200" b="1" i="1" dirty="0" err="1">
                <a:latin typeface="Arial" panose="020B0604020202020204" pitchFamily="34" charset="0"/>
                <a:ea typeface="Arial" panose="020B0604020202020204" pitchFamily="34" charset="0"/>
              </a:rPr>
              <a:t>văn</a:t>
            </a:r>
            <a:r>
              <a:rPr lang="en-US" sz="3200" b="1" i="1" dirty="0">
                <a:latin typeface="Arial" panose="020B0604020202020204" pitchFamily="34" charset="0"/>
                <a:ea typeface="Arial" panose="020B0604020202020204" pitchFamily="34" charset="0"/>
              </a:rPr>
              <a:t> </a:t>
            </a:r>
            <a:r>
              <a:rPr lang="en-US" sz="3200" b="1" i="1" dirty="0" err="1">
                <a:latin typeface="Arial" panose="020B0604020202020204" pitchFamily="34" charset="0"/>
                <a:ea typeface="Arial" panose="020B0604020202020204" pitchFamily="34" charset="0"/>
              </a:rPr>
              <a:t>hoá</a:t>
            </a:r>
            <a:r>
              <a:rPr lang="en-US" sz="3200" b="1" i="1" dirty="0">
                <a:latin typeface="Arial" panose="020B0604020202020204" pitchFamily="34" charset="0"/>
                <a:ea typeface="Arial" panose="020B0604020202020204" pitchFamily="34" charset="0"/>
              </a:rPr>
              <a:t> năm 2001, </a:t>
            </a:r>
            <a:r>
              <a:rPr lang="en-US" sz="3200" b="1" i="1" dirty="0" err="1">
                <a:latin typeface="Arial" panose="020B0604020202020204" pitchFamily="34" charset="0"/>
                <a:ea typeface="Arial" panose="020B0604020202020204" pitchFamily="34" charset="0"/>
              </a:rPr>
              <a:t>tổ</a:t>
            </a:r>
            <a:r>
              <a:rPr lang="en-US" sz="3200" b="1" i="1" dirty="0">
                <a:latin typeface="Arial" panose="020B0604020202020204" pitchFamily="34" charset="0"/>
                <a:ea typeface="Arial" panose="020B0604020202020204" pitchFamily="34" charset="0"/>
              </a:rPr>
              <a:t> </a:t>
            </a:r>
            <a:r>
              <a:rPr lang="en-US" sz="3200" b="1" i="1" dirty="0" err="1">
                <a:latin typeface="Arial" panose="020B0604020202020204" pitchFamily="34" charset="0"/>
                <a:ea typeface="Arial" panose="020B0604020202020204" pitchFamily="34" charset="0"/>
              </a:rPr>
              <a:t>chức</a:t>
            </a:r>
            <a:r>
              <a:rPr lang="en-US" sz="3200" b="1" i="1" dirty="0">
                <a:latin typeface="Arial" panose="020B0604020202020204" pitchFamily="34" charset="0"/>
                <a:ea typeface="Arial" panose="020B0604020202020204" pitchFamily="34" charset="0"/>
              </a:rPr>
              <a:t>, </a:t>
            </a:r>
            <a:r>
              <a:rPr lang="en-US" sz="3200" b="1" i="1" dirty="0" err="1">
                <a:latin typeface="Arial" panose="020B0604020202020204" pitchFamily="34" charset="0"/>
                <a:ea typeface="Arial" panose="020B0604020202020204" pitchFamily="34" charset="0"/>
              </a:rPr>
              <a:t>cá</a:t>
            </a:r>
            <a:r>
              <a:rPr lang="en-US" sz="3200" b="1" i="1" dirty="0">
                <a:latin typeface="Arial" panose="020B0604020202020204" pitchFamily="34" charset="0"/>
                <a:ea typeface="Arial" panose="020B0604020202020204" pitchFamily="34" charset="0"/>
              </a:rPr>
              <a:t> </a:t>
            </a:r>
            <a:r>
              <a:rPr lang="en-US" sz="3200" b="1" i="1" dirty="0" err="1">
                <a:latin typeface="Arial" panose="020B0604020202020204" pitchFamily="34" charset="0"/>
                <a:ea typeface="Arial" panose="020B0604020202020204" pitchFamily="34" charset="0"/>
              </a:rPr>
              <a:t>nhân</a:t>
            </a:r>
            <a:r>
              <a:rPr lang="en-US" sz="3200" b="1" i="1" dirty="0">
                <a:latin typeface="Arial" panose="020B0604020202020204" pitchFamily="34" charset="0"/>
                <a:ea typeface="Arial" panose="020B0604020202020204" pitchFamily="34" charset="0"/>
              </a:rPr>
              <a:t> </a:t>
            </a:r>
            <a:r>
              <a:rPr lang="en-US" sz="3200" b="1" i="1" dirty="0" err="1">
                <a:latin typeface="Arial" panose="020B0604020202020204" pitchFamily="34" charset="0"/>
                <a:ea typeface="Arial" panose="020B0604020202020204" pitchFamily="34" charset="0"/>
              </a:rPr>
              <a:t>có</a:t>
            </a:r>
            <a:r>
              <a:rPr lang="en-US" sz="3200" b="1" i="1" dirty="0">
                <a:latin typeface="Arial" panose="020B0604020202020204" pitchFamily="34" charset="0"/>
                <a:ea typeface="Arial" panose="020B0604020202020204" pitchFamily="34" charset="0"/>
              </a:rPr>
              <a:t> </a:t>
            </a:r>
            <a:r>
              <a:rPr lang="en-US" sz="3200" b="1" i="1" err="1">
                <a:latin typeface="Arial" panose="020B0604020202020204" pitchFamily="34" charset="0"/>
                <a:ea typeface="Arial" panose="020B0604020202020204" pitchFamily="34" charset="0"/>
              </a:rPr>
              <a:t>quyền</a:t>
            </a:r>
            <a:r>
              <a:rPr lang="en-US" sz="3200" b="1" i="1">
                <a:latin typeface="Arial" panose="020B0604020202020204" pitchFamily="34" charset="0"/>
                <a:ea typeface="Arial" panose="020B0604020202020204" pitchFamily="34" charset="0"/>
              </a:rPr>
              <a:t> </a:t>
            </a:r>
            <a:r>
              <a:rPr lang="en-US" sz="3200" b="1" i="1" smtClean="0">
                <a:latin typeface="Arial" panose="020B0604020202020204" pitchFamily="34" charset="0"/>
                <a:ea typeface="Arial" panose="020B0604020202020204" pitchFamily="34" charset="0"/>
              </a:rPr>
              <a:t>và nghĩa vụ sau đây:</a:t>
            </a:r>
            <a:endParaRPr lang="en-US" sz="3200" dirty="0">
              <a:latin typeface="Arial" panose="020B0604020202020204" pitchFamily="34" charset="0"/>
              <a:ea typeface="Arial" panose="020B0604020202020204" pitchFamily="34" charset="0"/>
            </a:endParaRPr>
          </a:p>
          <a:p>
            <a:pPr algn="just">
              <a:lnSpc>
                <a:spcPct val="115000"/>
              </a:lnSpc>
              <a:tabLst>
                <a:tab pos="644525" algn="l"/>
              </a:tabLst>
            </a:pP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Sở</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hữu</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hợp</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pháp</a:t>
            </a:r>
            <a:r>
              <a:rPr lang="en-US" sz="3200" dirty="0">
                <a:latin typeface="Arial" panose="020B0604020202020204" pitchFamily="34" charset="0"/>
                <a:ea typeface="Arial" panose="020B0604020202020204" pitchFamily="34" charset="0"/>
              </a:rPr>
              <a:t> di </a:t>
            </a:r>
            <a:r>
              <a:rPr lang="en-US" sz="3200" dirty="0" err="1">
                <a:latin typeface="Arial" panose="020B0604020202020204" pitchFamily="34" charset="0"/>
                <a:ea typeface="Arial" panose="020B0604020202020204" pitchFamily="34" charset="0"/>
              </a:rPr>
              <a:t>sản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văn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hoá</a:t>
            </a:r>
            <a:r>
              <a:rPr lang="en-US" sz="3200" dirty="0">
                <a:latin typeface="Arial" panose="020B0604020202020204" pitchFamily="34" charset="0"/>
                <a:ea typeface="Arial" panose="020B0604020202020204" pitchFamily="34" charset="0"/>
              </a:rPr>
              <a:t>;</a:t>
            </a:r>
          </a:p>
          <a:p>
            <a:pPr algn="just">
              <a:lnSpc>
                <a:spcPct val="115000"/>
              </a:lnSpc>
              <a:tabLst>
                <a:tab pos="644525" algn="l"/>
              </a:tabLst>
            </a:pP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Tham</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quan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nghiên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cứu</a:t>
            </a:r>
            <a:r>
              <a:rPr lang="en-US" sz="3200" dirty="0">
                <a:latin typeface="Arial" panose="020B0604020202020204" pitchFamily="34" charset="0"/>
                <a:ea typeface="Arial" panose="020B0604020202020204" pitchFamily="34" charset="0"/>
              </a:rPr>
              <a:t> di </a:t>
            </a:r>
            <a:r>
              <a:rPr lang="en-US" sz="3200" dirty="0" err="1">
                <a:latin typeface="Arial" panose="020B0604020202020204" pitchFamily="34" charset="0"/>
                <a:ea typeface="Arial" panose="020B0604020202020204" pitchFamily="34" charset="0"/>
              </a:rPr>
              <a:t>sản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văn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hoá</a:t>
            </a:r>
            <a:r>
              <a:rPr lang="en-US" sz="3200" dirty="0">
                <a:latin typeface="Arial" panose="020B0604020202020204" pitchFamily="34" charset="0"/>
                <a:ea typeface="Arial" panose="020B0604020202020204" pitchFamily="34" charset="0"/>
              </a:rPr>
              <a:t>;</a:t>
            </a:r>
          </a:p>
          <a:p>
            <a:pPr algn="just">
              <a:lnSpc>
                <a:spcPct val="115000"/>
              </a:lnSpc>
              <a:tabLst>
                <a:tab pos="644525" algn="l"/>
              </a:tabLst>
            </a:pP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Tôn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trọng</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bảo</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vệ</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và</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phát</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huy</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giá</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trị</a:t>
            </a:r>
            <a:r>
              <a:rPr lang="en-US" sz="3200" dirty="0">
                <a:latin typeface="Arial" panose="020B0604020202020204" pitchFamily="34" charset="0"/>
                <a:ea typeface="Arial" panose="020B0604020202020204" pitchFamily="34" charset="0"/>
              </a:rPr>
              <a:t> di </a:t>
            </a:r>
            <a:r>
              <a:rPr lang="en-US" sz="3200" dirty="0" err="1">
                <a:latin typeface="Arial" panose="020B0604020202020204" pitchFamily="34" charset="0"/>
                <a:ea typeface="Arial" panose="020B0604020202020204" pitchFamily="34" charset="0"/>
              </a:rPr>
              <a:t>sản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văn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hoá</a:t>
            </a:r>
            <a:r>
              <a:rPr lang="en-US" sz="3200" dirty="0">
                <a:latin typeface="Arial" panose="020B0604020202020204" pitchFamily="34" charset="0"/>
                <a:ea typeface="Arial" panose="020B0604020202020204" pitchFamily="34" charset="0"/>
              </a:rPr>
              <a:t>;</a:t>
            </a:r>
          </a:p>
          <a:p>
            <a:pPr algn="just">
              <a:lnSpc>
                <a:spcPct val="115000"/>
              </a:lnSpc>
              <a:tabLst>
                <a:tab pos="644525" algn="l"/>
              </a:tabLst>
            </a:pP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Thông</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báo</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kịp</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thời</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địa</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điểm</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phát</a:t>
            </a:r>
            <a:r>
              <a:rPr lang="en-US" sz="3200" dirty="0">
                <a:latin typeface="Arial" panose="020B0604020202020204" pitchFamily="34" charset="0"/>
                <a:ea typeface="Arial" panose="020B0604020202020204" pitchFamily="34" charset="0"/>
              </a:rPr>
              <a:t> hiện di </a:t>
            </a:r>
            <a:r>
              <a:rPr lang="en-US" sz="3200" dirty="0" err="1">
                <a:latin typeface="Arial" panose="020B0604020202020204" pitchFamily="34" charset="0"/>
                <a:ea typeface="Arial" panose="020B0604020202020204" pitchFamily="34" charset="0"/>
              </a:rPr>
              <a:t>vật</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cổ</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vật</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bảo</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vật</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quốc</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gia</a:t>
            </a:r>
            <a:r>
              <a:rPr lang="en-US" sz="3200" dirty="0">
                <a:latin typeface="Arial" panose="020B0604020202020204" pitchFamily="34" charset="0"/>
                <a:ea typeface="Arial" panose="020B0604020202020204" pitchFamily="34" charset="0"/>
              </a:rPr>
              <a:t>, di </a:t>
            </a:r>
            <a:r>
              <a:rPr lang="en-US" sz="3200" dirty="0" err="1">
                <a:latin typeface="Arial" panose="020B0604020202020204" pitchFamily="34" charset="0"/>
                <a:ea typeface="Arial" panose="020B0604020202020204" pitchFamily="34" charset="0"/>
              </a:rPr>
              <a:t>tích</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lịch</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sử</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văn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hoá</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danh</a:t>
            </a:r>
            <a:r>
              <a:rPr lang="en-US" sz="3200" dirty="0">
                <a:latin typeface="Arial" panose="020B0604020202020204" pitchFamily="34" charset="0"/>
                <a:ea typeface="Arial" panose="020B0604020202020204" pitchFamily="34" charset="0"/>
              </a:rPr>
              <a:t> lam </a:t>
            </a:r>
            <a:r>
              <a:rPr lang="en-US" sz="3200" dirty="0" err="1">
                <a:latin typeface="Arial" panose="020B0604020202020204" pitchFamily="34" charset="0"/>
                <a:ea typeface="Arial" panose="020B0604020202020204" pitchFamily="34" charset="0"/>
              </a:rPr>
              <a:t>thắng</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cảnh</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giao</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nộp</a:t>
            </a:r>
            <a:r>
              <a:rPr lang="en-US" sz="3200" dirty="0">
                <a:latin typeface="Arial" panose="020B0604020202020204" pitchFamily="34" charset="0"/>
                <a:ea typeface="Arial" panose="020B0604020202020204" pitchFamily="34" charset="0"/>
              </a:rPr>
              <a:t> di </a:t>
            </a:r>
            <a:r>
              <a:rPr lang="en-US" sz="3200" dirty="0" err="1">
                <a:latin typeface="Arial" panose="020B0604020202020204" pitchFamily="34" charset="0"/>
                <a:ea typeface="Arial" panose="020B0604020202020204" pitchFamily="34" charset="0"/>
              </a:rPr>
              <a:t>vật</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cổ</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vật</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bảo</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vật</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quốc</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gia</a:t>
            </a:r>
            <a:r>
              <a:rPr lang="en-US" sz="3200" dirty="0">
                <a:latin typeface="Arial" panose="020B0604020202020204" pitchFamily="34" charset="0"/>
                <a:ea typeface="Arial" panose="020B0604020202020204" pitchFamily="34" charset="0"/>
              </a:rPr>
              <a:t> do </a:t>
            </a:r>
            <a:r>
              <a:rPr lang="en-US" sz="3200" dirty="0" err="1">
                <a:latin typeface="Arial" panose="020B0604020202020204" pitchFamily="34" charset="0"/>
                <a:ea typeface="Arial" panose="020B0604020202020204" pitchFamily="34" charset="0"/>
              </a:rPr>
              <a:t>mình</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tìm</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được</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cho</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cơ</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quan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nhà</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nước</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có</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thẩm</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quyền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nơi</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gần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nhất</a:t>
            </a:r>
            <a:r>
              <a:rPr lang="en-US" sz="3200" dirty="0">
                <a:latin typeface="Arial" panose="020B0604020202020204" pitchFamily="34" charset="0"/>
                <a:ea typeface="Arial" panose="020B0604020202020204" pitchFamily="34" charset="0"/>
              </a:rPr>
              <a:t>;</a:t>
            </a:r>
          </a:p>
          <a:p>
            <a:pPr algn="just">
              <a:lnSpc>
                <a:spcPct val="115000"/>
              </a:lnSpc>
              <a:tabLst>
                <a:tab pos="644525" algn="l"/>
              </a:tabLst>
            </a:pP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Ngăn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chặn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hoặc</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đề</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nghị</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cơ</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quan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nhà</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nước</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có</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thẩm</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quyền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ngăn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chặn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xử</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lí</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kịp</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thời</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những</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hành</a:t>
            </a:r>
            <a:r>
              <a:rPr lang="en-US" sz="3200" dirty="0">
                <a:latin typeface="Arial" panose="020B0604020202020204" pitchFamily="34" charset="0"/>
                <a:ea typeface="Arial" panose="020B0604020202020204" pitchFamily="34" charset="0"/>
              </a:rPr>
              <a:t> vi </a:t>
            </a:r>
            <a:r>
              <a:rPr lang="en-US" sz="3200" dirty="0" err="1">
                <a:latin typeface="Arial" panose="020B0604020202020204" pitchFamily="34" charset="0"/>
                <a:ea typeface="Arial" panose="020B0604020202020204" pitchFamily="34" charset="0"/>
              </a:rPr>
              <a:t>phá</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hoại</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chiếm</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đoạt</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sử</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dụng</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trái</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phép</a:t>
            </a:r>
            <a:r>
              <a:rPr lang="en-US" sz="3200" dirty="0">
                <a:latin typeface="Arial" panose="020B0604020202020204" pitchFamily="34" charset="0"/>
                <a:ea typeface="Arial" panose="020B0604020202020204" pitchFamily="34" charset="0"/>
              </a:rPr>
              <a:t> di </a:t>
            </a:r>
            <a:r>
              <a:rPr lang="en-US" sz="3200" dirty="0" err="1">
                <a:latin typeface="Arial" panose="020B0604020202020204" pitchFamily="34" charset="0"/>
                <a:ea typeface="Arial" panose="020B0604020202020204" pitchFamily="34" charset="0"/>
              </a:rPr>
              <a:t>sản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văn</a:t>
            </a:r>
            <a:r>
              <a:rPr lang="en-US" sz="3200" dirty="0">
                <a:latin typeface="Arial" panose="020B0604020202020204" pitchFamily="34" charset="0"/>
                <a:ea typeface="Arial" panose="020B0604020202020204" pitchFamily="34" charset="0"/>
              </a:rPr>
              <a:t> </a:t>
            </a:r>
            <a:r>
              <a:rPr lang="en-US" sz="3200" dirty="0" err="1">
                <a:latin typeface="Arial" panose="020B0604020202020204" pitchFamily="34" charset="0"/>
                <a:ea typeface="Arial" panose="020B0604020202020204" pitchFamily="34" charset="0"/>
              </a:rPr>
              <a:t>hoá</a:t>
            </a:r>
            <a:r>
              <a:rPr lang="en-US" sz="3200" dirty="0">
                <a:latin typeface="Arial" panose="020B0604020202020204" pitchFamily="34" charset="0"/>
                <a:ea typeface="Arial" panose="020B0604020202020204" pitchFamily="34" charset="0"/>
              </a:rPr>
              <a:t>;</a:t>
            </a:r>
            <a:endParaRPr lang="en-US" sz="3200" dirty="0"/>
          </a:p>
        </p:txBody>
      </p:sp>
    </p:spTree>
    <p:extLst>
      <p:ext uri="{BB962C8B-B14F-4D97-AF65-F5344CB8AC3E}">
        <p14:creationId xmlns:p14="http://schemas.microsoft.com/office/powerpoint/2010/main" val="1143569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randombar(horizontal)">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FC0DB97-0965-AC51-54BB-7FAD398C501E}"/>
              </a:ext>
            </a:extLst>
          </p:cNvPr>
          <p:cNvSpPr txBox="1"/>
          <p:nvPr/>
        </p:nvSpPr>
        <p:spPr>
          <a:xfrm>
            <a:off x="15253" y="1149171"/>
            <a:ext cx="11728638" cy="2923877"/>
          </a:xfrm>
          <a:prstGeom prst="rect">
            <a:avLst/>
          </a:prstGeom>
          <a:solidFill>
            <a:schemeClr val="accent4">
              <a:lumMod val="40000"/>
              <a:lumOff val="60000"/>
            </a:schemeClr>
          </a:solidFill>
        </p:spPr>
        <p:txBody>
          <a:bodyPr wrap="square">
            <a:spAutoFit/>
          </a:bodyPr>
          <a:lstStyle/>
          <a:p>
            <a:pPr algn="just">
              <a:lnSpc>
                <a:spcPct val="115000"/>
              </a:lnSpc>
              <a:tabLst>
                <a:tab pos="644525" algn="l"/>
              </a:tabLst>
            </a:pPr>
            <a:r>
              <a:rPr lang="en-US" sz="4000" dirty="0" err="1">
                <a:solidFill>
                  <a:prstClr val="black"/>
                </a:solidFill>
                <a:latin typeface="Times New Roman" pitchFamily="18" charset="0"/>
                <a:ea typeface="Arial" panose="020B0604020202020204" pitchFamily="34" charset="0"/>
                <a:cs typeface="Times New Roman" pitchFamily="18" charset="0"/>
              </a:rPr>
              <a:t>Mỗi</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học</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sinh</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cần</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phải</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tôn</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trọng</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tự</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hào</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giữ</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gìn</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và</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phát</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huy</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giá</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trị</a:t>
            </a:r>
            <a:r>
              <a:rPr lang="en-US" sz="4000" dirty="0">
                <a:solidFill>
                  <a:prstClr val="black"/>
                </a:solidFill>
                <a:latin typeface="Times New Roman" pitchFamily="18" charset="0"/>
                <a:ea typeface="Arial" panose="020B0604020202020204" pitchFamily="34" charset="0"/>
                <a:cs typeface="Times New Roman" pitchFamily="18" charset="0"/>
              </a:rPr>
              <a:t> di </a:t>
            </a:r>
            <a:r>
              <a:rPr lang="en-US" sz="4000" dirty="0" err="1">
                <a:solidFill>
                  <a:prstClr val="black"/>
                </a:solidFill>
                <a:latin typeface="Times New Roman" pitchFamily="18" charset="0"/>
                <a:ea typeface="Arial" panose="020B0604020202020204" pitchFamily="34" charset="0"/>
                <a:cs typeface="Times New Roman" pitchFamily="18" charset="0"/>
              </a:rPr>
              <a:t>sản</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văn</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hoá</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dân</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tộc</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đồng</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thời</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chấp</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hành</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tuyên</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truyền</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quy</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định</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của</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pháp</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luật</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về</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bảo</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vệ</a:t>
            </a:r>
            <a:r>
              <a:rPr lang="en-US" sz="4000" dirty="0">
                <a:solidFill>
                  <a:prstClr val="black"/>
                </a:solidFill>
                <a:latin typeface="Times New Roman" pitchFamily="18" charset="0"/>
                <a:ea typeface="Arial" panose="020B0604020202020204" pitchFamily="34" charset="0"/>
                <a:cs typeface="Times New Roman" pitchFamily="18" charset="0"/>
              </a:rPr>
              <a:t> di </a:t>
            </a:r>
            <a:r>
              <a:rPr lang="en-US" sz="4000" dirty="0" err="1">
                <a:solidFill>
                  <a:prstClr val="black"/>
                </a:solidFill>
                <a:latin typeface="Times New Roman" pitchFamily="18" charset="0"/>
                <a:ea typeface="Arial" panose="020B0604020202020204" pitchFamily="34" charset="0"/>
                <a:cs typeface="Times New Roman" pitchFamily="18" charset="0"/>
              </a:rPr>
              <a:t>sản</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văn</a:t>
            </a:r>
            <a:r>
              <a:rPr lang="en-US" sz="4000" dirty="0">
                <a:solidFill>
                  <a:prstClr val="black"/>
                </a:solidFill>
                <a:latin typeface="Times New Roman" pitchFamily="18" charset="0"/>
                <a:ea typeface="Arial" panose="020B0604020202020204" pitchFamily="34" charset="0"/>
                <a:cs typeface="Times New Roman" pitchFamily="18" charset="0"/>
              </a:rPr>
              <a:t> </a:t>
            </a:r>
            <a:r>
              <a:rPr lang="en-US" sz="4000" dirty="0" err="1">
                <a:solidFill>
                  <a:prstClr val="black"/>
                </a:solidFill>
                <a:latin typeface="Times New Roman" pitchFamily="18" charset="0"/>
                <a:ea typeface="Arial" panose="020B0604020202020204" pitchFamily="34" charset="0"/>
                <a:cs typeface="Times New Roman" pitchFamily="18" charset="0"/>
              </a:rPr>
              <a:t>hoá</a:t>
            </a:r>
            <a:r>
              <a:rPr lang="en-US" sz="4000" dirty="0">
                <a:solidFill>
                  <a:prstClr val="black"/>
                </a:solidFill>
                <a:latin typeface="Times New Roman" pitchFamily="18" charset="0"/>
                <a:ea typeface="Arial" panose="020B0604020202020204" pitchFamily="34" charset="0"/>
                <a:cs typeface="Times New Roman" pitchFamily="18" charset="0"/>
              </a:rPr>
              <a:t>.</a:t>
            </a:r>
          </a:p>
        </p:txBody>
      </p:sp>
      <p:sp>
        <p:nvSpPr>
          <p:cNvPr id="2" name="Rectangle 1"/>
          <p:cNvSpPr/>
          <p:nvPr/>
        </p:nvSpPr>
        <p:spPr>
          <a:xfrm>
            <a:off x="15253" y="521003"/>
            <a:ext cx="3081293" cy="584775"/>
          </a:xfrm>
          <a:prstGeom prst="rect">
            <a:avLst/>
          </a:prstGeom>
        </p:spPr>
        <p:txBody>
          <a:bodyPr wrap="none">
            <a:spAutoFit/>
          </a:bodyPr>
          <a:lstStyle/>
          <a:p>
            <a:pPr lvl="0" algn="ctr"/>
            <a:r>
              <a:rPr lang="en-US" sz="3200" smtClean="0">
                <a:solidFill>
                  <a:srgbClr val="FA3B52"/>
                </a:solidFill>
                <a:latin typeface="SVN-Revolution" panose="02040603050506020204" pitchFamily="18" charset="0"/>
              </a:rPr>
              <a:t>3</a:t>
            </a:r>
            <a:r>
              <a:rPr lang="en-US" sz="3200" smtClean="0">
                <a:solidFill>
                  <a:srgbClr val="FA3B52"/>
                </a:solidFill>
                <a:latin typeface="Times New Roman" pitchFamily="18" charset="0"/>
                <a:cs typeface="Times New Roman" pitchFamily="18" charset="0"/>
              </a:rPr>
              <a:t>. Cách rèn luyện</a:t>
            </a:r>
            <a:endParaRPr lang="en-US" sz="3200" dirty="0">
              <a:solidFill>
                <a:srgbClr val="FA3B52"/>
              </a:solidFill>
              <a:latin typeface="Times New Roman" pitchFamily="18" charset="0"/>
              <a:cs typeface="Times New Roman" pitchFamily="18" charset="0"/>
            </a:endParaRPr>
          </a:p>
        </p:txBody>
      </p:sp>
    </p:spTree>
    <p:extLst>
      <p:ext uri="{BB962C8B-B14F-4D97-AF65-F5344CB8AC3E}">
        <p14:creationId xmlns:p14="http://schemas.microsoft.com/office/powerpoint/2010/main" val="41038463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randombar(horizontal)">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
            <a:extLst>
              <a:ext uri="{FF2B5EF4-FFF2-40B4-BE49-F238E27FC236}">
                <a16:creationId xmlns:a16="http://schemas.microsoft.com/office/drawing/2014/main" xmlns="" id="{B404D45E-0E4A-1E3B-E2E4-C92EFE3B56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26" t="21376" r="6543" b="13228"/>
          <a:stretch/>
        </p:blipFill>
        <p:spPr>
          <a:xfrm>
            <a:off x="3179075" y="989101"/>
            <a:ext cx="5413828" cy="5449098"/>
          </a:xfrm>
          <a:prstGeom prst="rect">
            <a:avLst/>
          </a:prstGeom>
        </p:spPr>
      </p:pic>
      <p:grpSp>
        <p:nvGrpSpPr>
          <p:cNvPr id="5" name="组合 4">
            <a:extLst>
              <a:ext uri="{FF2B5EF4-FFF2-40B4-BE49-F238E27FC236}">
                <a16:creationId xmlns:a16="http://schemas.microsoft.com/office/drawing/2014/main" xmlns="" id="{473D0916-BFF6-4B9E-AC11-A387282F71B2}"/>
              </a:ext>
            </a:extLst>
          </p:cNvPr>
          <p:cNvGrpSpPr/>
          <p:nvPr/>
        </p:nvGrpSpPr>
        <p:grpSpPr>
          <a:xfrm>
            <a:off x="2" y="873896"/>
            <a:ext cx="12191999" cy="5596753"/>
            <a:chOff x="0" y="873895"/>
            <a:chExt cx="12191999" cy="5596753"/>
          </a:xfrm>
        </p:grpSpPr>
        <p:pic>
          <p:nvPicPr>
            <p:cNvPr id="70" name="图片 69">
              <a:extLst>
                <a:ext uri="{FF2B5EF4-FFF2-40B4-BE49-F238E27FC236}">
                  <a16:creationId xmlns:a16="http://schemas.microsoft.com/office/drawing/2014/main" xmlns="" id="{A9AB5301-63BE-4982-B524-AD7CBD64D886}"/>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xmlns="" id="{BE515D0E-EC8E-416A-9C25-D50BE67C59D0}"/>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93" name="图片 92">
            <a:extLst>
              <a:ext uri="{FF2B5EF4-FFF2-40B4-BE49-F238E27FC236}">
                <a16:creationId xmlns:a16="http://schemas.microsoft.com/office/drawing/2014/main" xmlns="" id="{3F100E2D-65FB-4BF8-86B2-D9FB91F04D19}"/>
              </a:ext>
            </a:extLst>
          </p:cNvPr>
          <p:cNvPicPr>
            <a:picLocks noChangeAspect="1"/>
          </p:cNvPicPr>
          <p:nvPr/>
        </p:nvPicPr>
        <p:blipFill rotWithShape="1">
          <a:blip r:embed="rId4">
            <a:extLst>
              <a:ext uri="{28A0092B-C50C-407E-A947-70E740481C1C}">
                <a14:useLocalDpi xmlns:a14="http://schemas.microsoft.com/office/drawing/2010/main" val="0"/>
              </a:ext>
            </a:extLst>
          </a:blip>
          <a:srcRect l="44624" t="11171" r="26025" b="77749"/>
          <a:stretch/>
        </p:blipFill>
        <p:spPr>
          <a:xfrm>
            <a:off x="4479524" y="779430"/>
            <a:ext cx="3025032" cy="1522569"/>
          </a:xfrm>
          <a:prstGeom prst="rect">
            <a:avLst/>
          </a:prstGeom>
        </p:spPr>
      </p:pic>
      <p:pic>
        <p:nvPicPr>
          <p:cNvPr id="96" name="图片 95">
            <a:extLst>
              <a:ext uri="{FF2B5EF4-FFF2-40B4-BE49-F238E27FC236}">
                <a16:creationId xmlns:a16="http://schemas.microsoft.com/office/drawing/2014/main" xmlns="" id="{447D0370-DDF6-46B5-807D-7700E227ED5A}"/>
              </a:ext>
            </a:extLst>
          </p:cNvPr>
          <p:cNvPicPr>
            <a:picLocks noChangeAspect="1"/>
          </p:cNvPicPr>
          <p:nvPr/>
        </p:nvPicPr>
        <p:blipFill rotWithShape="1">
          <a:blip r:embed="rId4">
            <a:extLst>
              <a:ext uri="{28A0092B-C50C-407E-A947-70E740481C1C}">
                <a14:useLocalDpi xmlns:a14="http://schemas.microsoft.com/office/drawing/2010/main" val="0"/>
              </a:ext>
            </a:extLst>
          </a:blip>
          <a:srcRect l="44624" t="11171" r="26025" b="77749"/>
          <a:stretch/>
        </p:blipFill>
        <p:spPr>
          <a:xfrm>
            <a:off x="8533223" y="4889727"/>
            <a:ext cx="3716040" cy="1522569"/>
          </a:xfrm>
          <a:prstGeom prst="rect">
            <a:avLst/>
          </a:prstGeom>
        </p:spPr>
      </p:pic>
      <p:pic>
        <p:nvPicPr>
          <p:cNvPr id="24" name="Picture 23">
            <a:extLst>
              <a:ext uri="{FF2B5EF4-FFF2-40B4-BE49-F238E27FC236}">
                <a16:creationId xmlns:a16="http://schemas.microsoft.com/office/drawing/2014/main" xmlns="" id="{A8031C1E-C6A8-D9DA-8EAB-616D294D7C26}"/>
              </a:ext>
            </a:extLst>
          </p:cNvPr>
          <p:cNvPicPr>
            <a:picLocks noChangeAspect="1"/>
          </p:cNvPicPr>
          <p:nvPr/>
        </p:nvPicPr>
        <p:blipFill>
          <a:blip r:embed="rId5">
            <a:duotone>
              <a:schemeClr val="accent6">
                <a:shade val="45000"/>
                <a:satMod val="135000"/>
              </a:schemeClr>
              <a:prstClr val="white"/>
            </a:duotone>
          </a:blip>
          <a:stretch>
            <a:fillRect/>
          </a:stretch>
        </p:blipFill>
        <p:spPr>
          <a:xfrm>
            <a:off x="5586175" y="3647173"/>
            <a:ext cx="1123347" cy="1123346"/>
          </a:xfrm>
          <a:prstGeom prst="rect">
            <a:avLst/>
          </a:prstGeom>
        </p:spPr>
      </p:pic>
      <p:sp>
        <p:nvSpPr>
          <p:cNvPr id="25" name="TextBox 24">
            <a:extLst>
              <a:ext uri="{FF2B5EF4-FFF2-40B4-BE49-F238E27FC236}">
                <a16:creationId xmlns:a16="http://schemas.microsoft.com/office/drawing/2014/main" xmlns="" id="{C89F6C19-5BF0-B0AE-5580-2FD69B31B9A9}"/>
              </a:ext>
            </a:extLst>
          </p:cNvPr>
          <p:cNvSpPr txBox="1"/>
          <p:nvPr/>
        </p:nvSpPr>
        <p:spPr>
          <a:xfrm>
            <a:off x="2752968" y="2150208"/>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LUYỆN TẬP</a:t>
            </a:r>
          </a:p>
        </p:txBody>
      </p:sp>
      <p:sp>
        <p:nvSpPr>
          <p:cNvPr id="26" name="TextBox 25">
            <a:extLst>
              <a:ext uri="{FF2B5EF4-FFF2-40B4-BE49-F238E27FC236}">
                <a16:creationId xmlns:a16="http://schemas.microsoft.com/office/drawing/2014/main" xmlns="" id="{E0196A30-323D-4063-8691-26AA4FF52EAE}"/>
              </a:ext>
            </a:extLst>
          </p:cNvPr>
          <p:cNvSpPr txBox="1"/>
          <p:nvPr/>
        </p:nvSpPr>
        <p:spPr>
          <a:xfrm>
            <a:off x="4479524" y="1470050"/>
            <a:ext cx="3362255" cy="707886"/>
          </a:xfrm>
          <a:prstGeom prst="rect">
            <a:avLst/>
          </a:prstGeom>
          <a:noFill/>
        </p:spPr>
        <p:txBody>
          <a:bodyPr wrap="square" rtlCol="0">
            <a:spAutoFit/>
          </a:bodyPr>
          <a:lstStyle/>
          <a:p>
            <a:pPr algn="ctr"/>
            <a:r>
              <a:rPr lang="en-US" sz="4000" dirty="0" err="1">
                <a:solidFill>
                  <a:srgbClr val="FA3B52"/>
                </a:solidFill>
                <a:latin typeface="Times New Roman" pitchFamily="18" charset="0"/>
                <a:cs typeface="Times New Roman" pitchFamily="18" charset="0"/>
              </a:rPr>
              <a:t>Hoạt</a:t>
            </a:r>
            <a:r>
              <a:rPr lang="en-US" sz="4000" dirty="0">
                <a:solidFill>
                  <a:srgbClr val="FA3B52"/>
                </a:solidFill>
                <a:latin typeface="Times New Roman" pitchFamily="18" charset="0"/>
                <a:cs typeface="Times New Roman" pitchFamily="18" charset="0"/>
              </a:rPr>
              <a:t> </a:t>
            </a:r>
            <a:r>
              <a:rPr lang="en-US" sz="4000" dirty="0" err="1">
                <a:solidFill>
                  <a:srgbClr val="FA3B52"/>
                </a:solidFill>
                <a:latin typeface="Times New Roman" pitchFamily="18" charset="0"/>
                <a:cs typeface="Times New Roman" pitchFamily="18" charset="0"/>
              </a:rPr>
              <a:t>động</a:t>
            </a:r>
            <a:r>
              <a:rPr lang="en-US" sz="4000" dirty="0">
                <a:solidFill>
                  <a:srgbClr val="FA3B52"/>
                </a:solidFill>
                <a:latin typeface="Times New Roman" pitchFamily="18" charset="0"/>
                <a:cs typeface="Times New Roman" pitchFamily="18" charset="0"/>
              </a:rPr>
              <a:t> 3</a:t>
            </a:r>
          </a:p>
        </p:txBody>
      </p:sp>
      <p:pic>
        <p:nvPicPr>
          <p:cNvPr id="29" name="图片 4">
            <a:extLst>
              <a:ext uri="{FF2B5EF4-FFF2-40B4-BE49-F238E27FC236}">
                <a16:creationId xmlns:a16="http://schemas.microsoft.com/office/drawing/2014/main" xmlns="" id="{094D6EDC-A3CA-45A2-AE77-174290A55D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83" t="35979" r="54233" b="18518"/>
          <a:stretch/>
        </p:blipFill>
        <p:spPr>
          <a:xfrm>
            <a:off x="3447144" y="3126811"/>
            <a:ext cx="1886859" cy="3120572"/>
          </a:xfrm>
          <a:prstGeom prst="rect">
            <a:avLst/>
          </a:prstGeom>
        </p:spPr>
      </p:pic>
      <p:pic>
        <p:nvPicPr>
          <p:cNvPr id="30" name="图片 6">
            <a:extLst>
              <a:ext uri="{FF2B5EF4-FFF2-40B4-BE49-F238E27FC236}">
                <a16:creationId xmlns:a16="http://schemas.microsoft.com/office/drawing/2014/main" xmlns="" id="{64259F50-E9F5-6576-6398-596933A32D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155" t="56931" r="24092" b="18519"/>
          <a:stretch/>
        </p:blipFill>
        <p:spPr>
          <a:xfrm>
            <a:off x="6974115" y="4329007"/>
            <a:ext cx="1262743" cy="2092548"/>
          </a:xfrm>
          <a:prstGeom prst="rect">
            <a:avLst/>
          </a:prstGeom>
        </p:spPr>
      </p:pic>
    </p:spTree>
    <p:extLst>
      <p:ext uri="{BB962C8B-B14F-4D97-AF65-F5344CB8AC3E}">
        <p14:creationId xmlns:p14="http://schemas.microsoft.com/office/powerpoint/2010/main" val="3907875943"/>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2E191267-2A6C-8F26-547C-D608C177CA76}"/>
              </a:ext>
            </a:extLst>
          </p:cNvPr>
          <p:cNvSpPr txBox="1"/>
          <p:nvPr/>
        </p:nvSpPr>
        <p:spPr>
          <a:xfrm>
            <a:off x="231704" y="257988"/>
            <a:ext cx="10964380" cy="1077218"/>
          </a:xfrm>
          <a:prstGeom prst="rect">
            <a:avLst/>
          </a:prstGeom>
          <a:noFill/>
        </p:spPr>
        <p:txBody>
          <a:bodyPr wrap="square">
            <a:spAutoFit/>
          </a:bodyPr>
          <a:lstStyle/>
          <a:p>
            <a:r>
              <a:rPr lang="en-US" sz="3200" b="1" dirty="0" err="1">
                <a:effectLst/>
                <a:latin typeface="Arial" panose="020B0604020202020204" pitchFamily="34" charset="0"/>
                <a:ea typeface="Arial" panose="020B0604020202020204" pitchFamily="34" charset="0"/>
              </a:rPr>
              <a:t>Em</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hãy</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tìm</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những</a:t>
            </a:r>
            <a:r>
              <a:rPr lang="en-US" sz="3200" b="1" dirty="0">
                <a:effectLst/>
                <a:latin typeface="Arial" panose="020B0604020202020204" pitchFamily="34" charset="0"/>
                <a:ea typeface="Arial" panose="020B0604020202020204" pitchFamily="34" charset="0"/>
              </a:rPr>
              <a:t> </a:t>
            </a:r>
            <a:r>
              <a:rPr lang="en-US" sz="3200" b="1" err="1">
                <a:effectLst/>
                <a:latin typeface="Arial" panose="020B0604020202020204" pitchFamily="34" charset="0"/>
                <a:ea typeface="Arial" panose="020B0604020202020204" pitchFamily="34" charset="0"/>
              </a:rPr>
              <a:t>câu</a:t>
            </a:r>
            <a:r>
              <a:rPr lang="en-US" sz="3200" b="1">
                <a:effectLst/>
                <a:latin typeface="Arial" panose="020B0604020202020204" pitchFamily="34" charset="0"/>
                <a:ea typeface="Arial" panose="020B0604020202020204" pitchFamily="34" charset="0"/>
              </a:rPr>
              <a:t> </a:t>
            </a:r>
            <a:r>
              <a:rPr lang="en-US" sz="3200" b="1" smtClean="0">
                <a:effectLst/>
                <a:latin typeface="Arial" panose="020B0604020202020204" pitchFamily="34" charset="0"/>
                <a:ea typeface="Arial" panose="020B0604020202020204" pitchFamily="34" charset="0"/>
              </a:rPr>
              <a:t>ca </a:t>
            </a:r>
            <a:r>
              <a:rPr lang="en-US" sz="3200" b="1" dirty="0" err="1">
                <a:effectLst/>
                <a:latin typeface="Arial" panose="020B0604020202020204" pitchFamily="34" charset="0"/>
                <a:ea typeface="Arial" panose="020B0604020202020204" pitchFamily="34" charset="0"/>
              </a:rPr>
              <a:t>dao</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tục</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ngữ</a:t>
            </a:r>
            <a:r>
              <a:rPr lang="en-US" sz="3200" b="1" dirty="0">
                <a:effectLst/>
                <a:latin typeface="Arial" panose="020B0604020202020204" pitchFamily="34" charset="0"/>
                <a:ea typeface="Arial" panose="020B0604020202020204" pitchFamily="34" charset="0"/>
              </a:rPr>
              <a:t> </a:t>
            </a:r>
            <a:r>
              <a:rPr lang="en-US" sz="3200" b="1" err="1">
                <a:effectLst/>
                <a:latin typeface="Arial" panose="020B0604020202020204" pitchFamily="34" charset="0"/>
                <a:ea typeface="Arial" panose="020B0604020202020204" pitchFamily="34" charset="0"/>
              </a:rPr>
              <a:t>về</a:t>
            </a:r>
            <a:r>
              <a:rPr lang="en-US" sz="3200" b="1">
                <a:effectLst/>
                <a:latin typeface="Arial" panose="020B0604020202020204" pitchFamily="34" charset="0"/>
                <a:ea typeface="Arial" panose="020B0604020202020204" pitchFamily="34" charset="0"/>
              </a:rPr>
              <a:t> </a:t>
            </a:r>
            <a:r>
              <a:rPr lang="en-US" sz="3200" b="1" smtClean="0">
                <a:effectLst/>
                <a:latin typeface="Arial" panose="020B0604020202020204" pitchFamily="34" charset="0"/>
                <a:ea typeface="Arial" panose="020B0604020202020204" pitchFamily="34" charset="0"/>
              </a:rPr>
              <a:t>di </a:t>
            </a:r>
            <a:r>
              <a:rPr lang="en-US" sz="3200" b="1" dirty="0" err="1">
                <a:effectLst/>
                <a:latin typeface="Arial" panose="020B0604020202020204" pitchFamily="34" charset="0"/>
                <a:ea typeface="Arial" panose="020B0604020202020204" pitchFamily="34" charset="0"/>
              </a:rPr>
              <a:t>sản</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văn</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hoá</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của</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Việt</a:t>
            </a:r>
            <a:r>
              <a:rPr lang="en-US" sz="3200" b="1" dirty="0">
                <a:effectLst/>
                <a:latin typeface="Arial" panose="020B0604020202020204" pitchFamily="34" charset="0"/>
                <a:ea typeface="Arial" panose="020B0604020202020204" pitchFamily="34" charset="0"/>
              </a:rPr>
              <a:t> Nam.</a:t>
            </a:r>
            <a:endParaRPr lang="en-US" sz="3200" b="1" dirty="0">
              <a:solidFill>
                <a:srgbClr val="FA3B52"/>
              </a:solidFill>
            </a:endParaRPr>
          </a:p>
        </p:txBody>
      </p:sp>
      <p:sp>
        <p:nvSpPr>
          <p:cNvPr id="14" name="TextBox 13">
            <a:extLst>
              <a:ext uri="{FF2B5EF4-FFF2-40B4-BE49-F238E27FC236}">
                <a16:creationId xmlns:a16="http://schemas.microsoft.com/office/drawing/2014/main" xmlns="" id="{B8687CDD-1355-6E4A-A296-8046942EAACE}"/>
              </a:ext>
            </a:extLst>
          </p:cNvPr>
          <p:cNvSpPr txBox="1"/>
          <p:nvPr/>
        </p:nvSpPr>
        <p:spPr>
          <a:xfrm>
            <a:off x="5713895" y="1924445"/>
            <a:ext cx="6478106" cy="4056495"/>
          </a:xfrm>
          <a:prstGeom prst="rect">
            <a:avLst/>
          </a:prstGeom>
          <a:solidFill>
            <a:schemeClr val="accent6">
              <a:lumMod val="20000"/>
              <a:lumOff val="80000"/>
              <a:alpha val="80000"/>
            </a:schemeClr>
          </a:solidFill>
          <a:ln w="38100">
            <a:solidFill>
              <a:srgbClr val="00B050"/>
            </a:solidFill>
            <a:prstDash val="sysDash"/>
          </a:ln>
        </p:spPr>
        <p:txBody>
          <a:bodyPr wrap="square">
            <a:spAutoFit/>
          </a:bodyPr>
          <a:lstStyle/>
          <a:p>
            <a:pPr marL="285750" indent="-285750" algn="ctr">
              <a:lnSpc>
                <a:spcPct val="115000"/>
              </a:lnSpc>
              <a:buFontTx/>
              <a:buChar char="-"/>
              <a:tabLst>
                <a:tab pos="644525" algn="l"/>
              </a:tabLst>
            </a:pPr>
            <a:r>
              <a:rPr lang="vi-VN" sz="3200" i="1" smtClean="0">
                <a:latin typeface="Times New Roman" pitchFamily="18" charset="0"/>
                <a:ea typeface="Arial" panose="020B0604020202020204" pitchFamily="34" charset="0"/>
                <a:cs typeface="Times New Roman" pitchFamily="18" charset="0"/>
              </a:rPr>
              <a:t>Dù </a:t>
            </a:r>
            <a:r>
              <a:rPr lang="vi-VN" sz="3200" i="1" dirty="0">
                <a:latin typeface="Times New Roman" pitchFamily="18" charset="0"/>
                <a:ea typeface="Arial" panose="020B0604020202020204" pitchFamily="34" charset="0"/>
                <a:cs typeface="Times New Roman" pitchFamily="18" charset="0"/>
              </a:rPr>
              <a:t>ai đi </a:t>
            </a:r>
            <a:r>
              <a:rPr lang="vi-VN" sz="3200" i="1" dirty="0" err="1">
                <a:latin typeface="Times New Roman" pitchFamily="18" charset="0"/>
                <a:ea typeface="Arial" panose="020B0604020202020204" pitchFamily="34" charset="0"/>
                <a:cs typeface="Times New Roman" pitchFamily="18" charset="0"/>
              </a:rPr>
              <a:t>ngược</a:t>
            </a:r>
            <a:r>
              <a:rPr lang="vi-VN" sz="3200" i="1" dirty="0">
                <a:latin typeface="Times New Roman" pitchFamily="18" charset="0"/>
                <a:ea typeface="Arial" panose="020B0604020202020204" pitchFamily="34" charset="0"/>
                <a:cs typeface="Times New Roman" pitchFamily="18" charset="0"/>
              </a:rPr>
              <a:t> </a:t>
            </a:r>
            <a:r>
              <a:rPr lang="vi-VN" sz="3200" i="1" err="1">
                <a:latin typeface="Times New Roman" pitchFamily="18" charset="0"/>
                <a:ea typeface="Arial" panose="020B0604020202020204" pitchFamily="34" charset="0"/>
                <a:cs typeface="Times New Roman" pitchFamily="18" charset="0"/>
              </a:rPr>
              <a:t>về</a:t>
            </a:r>
            <a:r>
              <a:rPr lang="vi-VN" sz="3200" i="1">
                <a:latin typeface="Times New Roman" pitchFamily="18" charset="0"/>
                <a:ea typeface="Arial" panose="020B0604020202020204" pitchFamily="34" charset="0"/>
                <a:cs typeface="Times New Roman" pitchFamily="18" charset="0"/>
              </a:rPr>
              <a:t> </a:t>
            </a:r>
            <a:r>
              <a:rPr lang="vi-VN" sz="3200" i="1" smtClean="0">
                <a:latin typeface="Times New Roman" pitchFamily="18" charset="0"/>
                <a:ea typeface="Arial" panose="020B0604020202020204" pitchFamily="34" charset="0"/>
                <a:cs typeface="Times New Roman" pitchFamily="18" charset="0"/>
              </a:rPr>
              <a:t>xuôi</a:t>
            </a:r>
          </a:p>
          <a:p>
            <a:pPr algn="ctr">
              <a:lnSpc>
                <a:spcPct val="115000"/>
              </a:lnSpc>
              <a:tabLst>
                <a:tab pos="644525" algn="l"/>
              </a:tabLst>
            </a:pPr>
            <a:r>
              <a:rPr lang="vi-VN" sz="3200" i="1" smtClean="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Nhớ</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ngày</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Giỗ</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Tổ</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mùng</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mười</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tháng</a:t>
            </a:r>
            <a:r>
              <a:rPr lang="vi-VN" sz="3200" i="1" dirty="0">
                <a:latin typeface="Times New Roman" pitchFamily="18" charset="0"/>
                <a:ea typeface="Arial" panose="020B0604020202020204" pitchFamily="34" charset="0"/>
                <a:cs typeface="Times New Roman" pitchFamily="18" charset="0"/>
              </a:rPr>
              <a:t> Ba.</a:t>
            </a:r>
          </a:p>
          <a:p>
            <a:pPr marL="285750" indent="-285750" algn="ctr">
              <a:lnSpc>
                <a:spcPct val="115000"/>
              </a:lnSpc>
              <a:buFontTx/>
              <a:buChar char="-"/>
              <a:tabLst>
                <a:tab pos="644525" algn="l"/>
              </a:tabLst>
            </a:pPr>
            <a:r>
              <a:rPr lang="vi-VN" sz="3200" i="1" dirty="0" err="1">
                <a:latin typeface="Times New Roman" pitchFamily="18" charset="0"/>
                <a:ea typeface="Arial" panose="020B0604020202020204" pitchFamily="34" charset="0"/>
                <a:cs typeface="Times New Roman" pitchFamily="18" charset="0"/>
              </a:rPr>
              <a:t>Cổ</a:t>
            </a:r>
            <a:r>
              <a:rPr lang="vi-VN" sz="3200" i="1" dirty="0">
                <a:latin typeface="Times New Roman" pitchFamily="18" charset="0"/>
                <a:ea typeface="Arial" panose="020B0604020202020204" pitchFamily="34" charset="0"/>
                <a:cs typeface="Times New Roman" pitchFamily="18" charset="0"/>
              </a:rPr>
              <a:t> Loa </a:t>
            </a:r>
            <a:r>
              <a:rPr lang="vi-VN" sz="3200" i="1" dirty="0" err="1">
                <a:latin typeface="Times New Roman" pitchFamily="18" charset="0"/>
                <a:ea typeface="Arial" panose="020B0604020202020204" pitchFamily="34" charset="0"/>
                <a:cs typeface="Times New Roman" pitchFamily="18" charset="0"/>
              </a:rPr>
              <a:t>là</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đất</a:t>
            </a:r>
            <a:r>
              <a:rPr lang="vi-VN" sz="3200" i="1" dirty="0">
                <a:latin typeface="Times New Roman" pitchFamily="18" charset="0"/>
                <a:ea typeface="Arial" panose="020B0604020202020204" pitchFamily="34" charset="0"/>
                <a:cs typeface="Times New Roman" pitchFamily="18" charset="0"/>
              </a:rPr>
              <a:t> </a:t>
            </a:r>
            <a:r>
              <a:rPr lang="vi-VN" sz="3200" i="1" err="1">
                <a:latin typeface="Times New Roman" pitchFamily="18" charset="0"/>
                <a:ea typeface="Arial" panose="020B0604020202020204" pitchFamily="34" charset="0"/>
                <a:cs typeface="Times New Roman" pitchFamily="18" charset="0"/>
              </a:rPr>
              <a:t>Đế</a:t>
            </a:r>
            <a:r>
              <a:rPr lang="vi-VN" sz="3200" i="1">
                <a:latin typeface="Times New Roman" pitchFamily="18" charset="0"/>
                <a:ea typeface="Arial" panose="020B0604020202020204" pitchFamily="34" charset="0"/>
                <a:cs typeface="Times New Roman" pitchFamily="18" charset="0"/>
              </a:rPr>
              <a:t> </a:t>
            </a:r>
            <a:r>
              <a:rPr lang="vi-VN" sz="3200" i="1" smtClean="0">
                <a:latin typeface="Times New Roman" pitchFamily="18" charset="0"/>
                <a:ea typeface="Arial" panose="020B0604020202020204" pitchFamily="34" charset="0"/>
                <a:cs typeface="Times New Roman" pitchFamily="18" charset="0"/>
              </a:rPr>
              <a:t>Kinh</a:t>
            </a:r>
          </a:p>
          <a:p>
            <a:pPr algn="ctr">
              <a:lnSpc>
                <a:spcPct val="115000"/>
              </a:lnSpc>
              <a:tabLst>
                <a:tab pos="644525" algn="l"/>
              </a:tabLst>
            </a:pPr>
            <a:r>
              <a:rPr lang="vi-VN" sz="3200" i="1" smtClean="0">
                <a:latin typeface="Times New Roman" pitchFamily="18" charset="0"/>
                <a:ea typeface="Arial" panose="020B0604020202020204" pitchFamily="34" charset="0"/>
                <a:cs typeface="Times New Roman" pitchFamily="18" charset="0"/>
              </a:rPr>
              <a:t>Trông </a:t>
            </a:r>
            <a:r>
              <a:rPr lang="vi-VN" sz="3200" i="1" dirty="0">
                <a:latin typeface="Times New Roman" pitchFamily="18" charset="0"/>
                <a:ea typeface="Arial" panose="020B0604020202020204" pitchFamily="34" charset="0"/>
                <a:cs typeface="Times New Roman" pitchFamily="18" charset="0"/>
              </a:rPr>
              <a:t>ra </a:t>
            </a:r>
            <a:r>
              <a:rPr lang="vi-VN" sz="3200" i="1" dirty="0" err="1">
                <a:latin typeface="Times New Roman" pitchFamily="18" charset="0"/>
                <a:ea typeface="Arial" panose="020B0604020202020204" pitchFamily="34" charset="0"/>
                <a:cs typeface="Times New Roman" pitchFamily="18" charset="0"/>
              </a:rPr>
              <a:t>lại</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thấy</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tòa</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thành</a:t>
            </a:r>
            <a:r>
              <a:rPr lang="vi-VN" sz="3200" i="1" dirty="0">
                <a:latin typeface="Times New Roman" pitchFamily="18" charset="0"/>
                <a:ea typeface="Arial" panose="020B0604020202020204" pitchFamily="34" charset="0"/>
                <a:cs typeface="Times New Roman" pitchFamily="18" charset="0"/>
              </a:rPr>
              <a:t> Tiên xây.</a:t>
            </a:r>
          </a:p>
          <a:p>
            <a:pPr marL="285750" indent="-285750" algn="ctr">
              <a:lnSpc>
                <a:spcPct val="115000"/>
              </a:lnSpc>
              <a:buFontTx/>
              <a:buChar char="-"/>
              <a:tabLst>
                <a:tab pos="644525" algn="l"/>
              </a:tabLst>
            </a:pPr>
            <a:r>
              <a:rPr lang="vi-VN" sz="3200" i="1" dirty="0" err="1">
                <a:latin typeface="Times New Roman" pitchFamily="18" charset="0"/>
                <a:ea typeface="Arial" panose="020B0604020202020204" pitchFamily="34" charset="0"/>
                <a:cs typeface="Times New Roman" pitchFamily="18" charset="0"/>
              </a:rPr>
              <a:t>Đà</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Nẵng</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tàu</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lớn</a:t>
            </a:r>
            <a:r>
              <a:rPr lang="vi-VN" sz="3200" i="1" dirty="0">
                <a:latin typeface="Times New Roman" pitchFamily="18" charset="0"/>
                <a:ea typeface="Arial" panose="020B0604020202020204" pitchFamily="34" charset="0"/>
                <a:cs typeface="Times New Roman" pitchFamily="18" charset="0"/>
              </a:rPr>
              <a:t> </a:t>
            </a:r>
            <a:r>
              <a:rPr lang="vi-VN" sz="3200" i="1" err="1">
                <a:latin typeface="Times New Roman" pitchFamily="18" charset="0"/>
                <a:ea typeface="Arial" panose="020B0604020202020204" pitchFamily="34" charset="0"/>
                <a:cs typeface="Times New Roman" pitchFamily="18" charset="0"/>
              </a:rPr>
              <a:t>vào</a:t>
            </a:r>
            <a:r>
              <a:rPr lang="vi-VN" sz="3200" i="1">
                <a:latin typeface="Times New Roman" pitchFamily="18" charset="0"/>
                <a:ea typeface="Arial" panose="020B0604020202020204" pitchFamily="34" charset="0"/>
                <a:cs typeface="Times New Roman" pitchFamily="18" charset="0"/>
              </a:rPr>
              <a:t> </a:t>
            </a:r>
            <a:r>
              <a:rPr lang="vi-VN" sz="3200" i="1" smtClean="0">
                <a:latin typeface="Times New Roman" pitchFamily="18" charset="0"/>
                <a:ea typeface="Arial" panose="020B0604020202020204" pitchFamily="34" charset="0"/>
                <a:cs typeface="Times New Roman" pitchFamily="18" charset="0"/>
              </a:rPr>
              <a:t>ra </a:t>
            </a:r>
          </a:p>
          <a:p>
            <a:pPr algn="ctr">
              <a:lnSpc>
                <a:spcPct val="115000"/>
              </a:lnSpc>
              <a:tabLst>
                <a:tab pos="644525" algn="l"/>
              </a:tabLst>
            </a:pPr>
            <a:r>
              <a:rPr lang="vi-VN" sz="3200" i="1" smtClean="0">
                <a:latin typeface="Times New Roman" pitchFamily="18" charset="0"/>
                <a:ea typeface="Arial" panose="020B0604020202020204" pitchFamily="34" charset="0"/>
                <a:cs typeface="Times New Roman" pitchFamily="18" charset="0"/>
              </a:rPr>
              <a:t>Hội </a:t>
            </a:r>
            <a:r>
              <a:rPr lang="vi-VN" sz="3200" i="1" dirty="0">
                <a:latin typeface="Times New Roman" pitchFamily="18" charset="0"/>
                <a:ea typeface="Arial" panose="020B0604020202020204" pitchFamily="34" charset="0"/>
                <a:cs typeface="Times New Roman" pitchFamily="18" charset="0"/>
              </a:rPr>
              <a:t>An </a:t>
            </a:r>
            <a:r>
              <a:rPr lang="vi-VN" sz="3200" i="1" dirty="0" err="1">
                <a:latin typeface="Times New Roman" pitchFamily="18" charset="0"/>
                <a:ea typeface="Arial" panose="020B0604020202020204" pitchFamily="34" charset="0"/>
                <a:cs typeface="Times New Roman" pitchFamily="18" charset="0"/>
              </a:rPr>
              <a:t>phố</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xá</a:t>
            </a:r>
            <a:r>
              <a:rPr lang="vi-VN" sz="3200" i="1" dirty="0">
                <a:latin typeface="Times New Roman" pitchFamily="18" charset="0"/>
                <a:ea typeface="Arial" panose="020B0604020202020204" pitchFamily="34" charset="0"/>
                <a:cs typeface="Times New Roman" pitchFamily="18" charset="0"/>
              </a:rPr>
              <a:t> đông </a:t>
            </a:r>
            <a:r>
              <a:rPr lang="vi-VN" sz="3200" i="1" dirty="0" err="1">
                <a:latin typeface="Times New Roman" pitchFamily="18" charset="0"/>
                <a:ea typeface="Arial" panose="020B0604020202020204" pitchFamily="34" charset="0"/>
                <a:cs typeface="Times New Roman" pitchFamily="18" charset="0"/>
              </a:rPr>
              <a:t>người</a:t>
            </a:r>
            <a:r>
              <a:rPr lang="vi-VN" sz="3200" i="1" dirty="0">
                <a:latin typeface="Times New Roman" pitchFamily="18" charset="0"/>
                <a:ea typeface="Arial" panose="020B0604020202020204" pitchFamily="34" charset="0"/>
                <a:cs typeface="Times New Roman" pitchFamily="18" charset="0"/>
              </a:rPr>
              <a:t> </a:t>
            </a:r>
            <a:r>
              <a:rPr lang="vi-VN" sz="3200" i="1" dirty="0" err="1">
                <a:latin typeface="Times New Roman" pitchFamily="18" charset="0"/>
                <a:ea typeface="Arial" panose="020B0604020202020204" pitchFamily="34" charset="0"/>
                <a:cs typeface="Times New Roman" pitchFamily="18" charset="0"/>
              </a:rPr>
              <a:t>bán</a:t>
            </a:r>
            <a:r>
              <a:rPr lang="vi-VN" sz="3200" i="1" dirty="0">
                <a:latin typeface="Times New Roman" pitchFamily="18" charset="0"/>
                <a:ea typeface="Arial" panose="020B0604020202020204" pitchFamily="34" charset="0"/>
                <a:cs typeface="Times New Roman" pitchFamily="18" charset="0"/>
              </a:rPr>
              <a:t> buôn</a:t>
            </a:r>
            <a:r>
              <a:rPr lang="vi-VN" i="1" dirty="0">
                <a:ea typeface="Arial" panose="020B0604020202020204" pitchFamily="34" charset="0"/>
              </a:rPr>
              <a:t>.</a:t>
            </a:r>
            <a:endParaRPr lang="en-US" sz="1800" i="1" dirty="0">
              <a:effectLst/>
              <a:latin typeface="Arial" panose="020B0604020202020204" pitchFamily="34" charset="0"/>
              <a:ea typeface="Arial" panose="020B0604020202020204" pitchFamily="34" charset="0"/>
            </a:endParaRPr>
          </a:p>
        </p:txBody>
      </p:sp>
      <p:sp>
        <p:nvSpPr>
          <p:cNvPr id="2" name="Rectangle 1"/>
          <p:cNvSpPr/>
          <p:nvPr/>
        </p:nvSpPr>
        <p:spPr>
          <a:xfrm>
            <a:off x="47407" y="1335206"/>
            <a:ext cx="5789868" cy="4832092"/>
          </a:xfrm>
          <a:prstGeom prst="rect">
            <a:avLst/>
          </a:prstGeom>
        </p:spPr>
        <p:txBody>
          <a:bodyPr wrap="square">
            <a:spAutoFit/>
          </a:bodyPr>
          <a:lstStyle/>
          <a:p>
            <a:pPr marL="30480" marR="30480" lvl="0" algn="just"/>
            <a:r>
              <a:rPr lang="vi-VN" sz="2800">
                <a:solidFill>
                  <a:srgbClr val="000000"/>
                </a:solidFill>
                <a:latin typeface="Times New Roman"/>
                <a:ea typeface="Times New Roman"/>
              </a:rPr>
              <a:t>+ Hội An đất hẹp người đông</a:t>
            </a:r>
            <a:endParaRPr lang="vi-VN" sz="2800">
              <a:solidFill>
                <a:prstClr val="black"/>
              </a:solidFill>
              <a:latin typeface="Times New Roman"/>
              <a:ea typeface="Times New Roman"/>
            </a:endParaRPr>
          </a:p>
          <a:p>
            <a:pPr marL="30480" marR="30480" lvl="0" algn="just"/>
            <a:r>
              <a:rPr lang="vi-VN" sz="2800">
                <a:solidFill>
                  <a:srgbClr val="000000"/>
                </a:solidFill>
                <a:latin typeface="Times New Roman"/>
                <a:ea typeface="Times New Roman"/>
              </a:rPr>
              <a:t>Nhân tình thuần hậu lá bông đủ màu</a:t>
            </a:r>
            <a:endParaRPr lang="vi-VN" sz="2800">
              <a:solidFill>
                <a:prstClr val="black"/>
              </a:solidFill>
              <a:latin typeface="Times New Roman"/>
              <a:ea typeface="Times New Roman"/>
            </a:endParaRPr>
          </a:p>
          <a:p>
            <a:pPr marL="30480" marR="30480" lvl="0" algn="just"/>
            <a:r>
              <a:rPr lang="vi-VN" sz="2800">
                <a:solidFill>
                  <a:srgbClr val="000000"/>
                </a:solidFill>
                <a:latin typeface="Times New Roman"/>
                <a:ea typeface="Times New Roman"/>
              </a:rPr>
              <a:t>Dạo từ sông trước xóm sau</a:t>
            </a:r>
            <a:endParaRPr lang="vi-VN" sz="2800">
              <a:solidFill>
                <a:prstClr val="black"/>
              </a:solidFill>
              <a:latin typeface="Times New Roman"/>
              <a:ea typeface="Times New Roman"/>
            </a:endParaRPr>
          </a:p>
          <a:p>
            <a:pPr marL="30480" marR="30480" lvl="0" algn="just"/>
            <a:r>
              <a:rPr lang="vi-VN" sz="2800">
                <a:solidFill>
                  <a:srgbClr val="000000"/>
                </a:solidFill>
                <a:latin typeface="Times New Roman"/>
                <a:ea typeface="Times New Roman"/>
              </a:rPr>
              <a:t>Dưới thì Âm Bổn, Chùa Cầu ở trên</a:t>
            </a:r>
            <a:endParaRPr lang="vi-VN" sz="2800">
              <a:solidFill>
                <a:prstClr val="black"/>
              </a:solidFill>
              <a:latin typeface="Times New Roman"/>
              <a:ea typeface="Times New Roman"/>
            </a:endParaRPr>
          </a:p>
          <a:p>
            <a:pPr marL="30480" marR="30480" lvl="0" algn="just"/>
            <a:r>
              <a:rPr lang="vi-VN" sz="2800">
                <a:solidFill>
                  <a:srgbClr val="000000"/>
                </a:solidFill>
                <a:latin typeface="Times New Roman"/>
                <a:ea typeface="Times New Roman"/>
              </a:rPr>
              <a:t>+ Ai về Nội Duệ, Cầu Lim</a:t>
            </a:r>
            <a:endParaRPr lang="vi-VN" sz="2800">
              <a:solidFill>
                <a:prstClr val="black"/>
              </a:solidFill>
              <a:latin typeface="Times New Roman"/>
              <a:ea typeface="Times New Roman"/>
            </a:endParaRPr>
          </a:p>
          <a:p>
            <a:pPr marL="30480" marR="30480" lvl="0" algn="just"/>
            <a:r>
              <a:rPr lang="vi-VN" sz="2800">
                <a:solidFill>
                  <a:srgbClr val="000000"/>
                </a:solidFill>
                <a:latin typeface="Times New Roman"/>
                <a:ea typeface="Times New Roman"/>
              </a:rPr>
              <a:t>Nghe câu quan họ, đi tìm người thương.</a:t>
            </a:r>
            <a:endParaRPr lang="vi-VN" sz="2800">
              <a:solidFill>
                <a:prstClr val="black"/>
              </a:solidFill>
              <a:latin typeface="Times New Roman"/>
              <a:ea typeface="Times New Roman"/>
            </a:endParaRPr>
          </a:p>
          <a:p>
            <a:pPr marL="30480" marR="30480" lvl="0" algn="just"/>
            <a:r>
              <a:rPr lang="vi-VN" sz="2800">
                <a:solidFill>
                  <a:srgbClr val="000000"/>
                </a:solidFill>
                <a:latin typeface="Times New Roman"/>
                <a:ea typeface="Times New Roman"/>
              </a:rPr>
              <a:t>+ Anh có về Kinh Bắc quê em</a:t>
            </a:r>
            <a:endParaRPr lang="vi-VN" sz="2800">
              <a:solidFill>
                <a:prstClr val="black"/>
              </a:solidFill>
              <a:latin typeface="Times New Roman"/>
              <a:ea typeface="Times New Roman"/>
            </a:endParaRPr>
          </a:p>
          <a:p>
            <a:pPr marL="30480" marR="30480" lvl="0" algn="just"/>
            <a:r>
              <a:rPr lang="vi-VN" sz="2800">
                <a:solidFill>
                  <a:srgbClr val="000000"/>
                </a:solidFill>
                <a:latin typeface="Times New Roman"/>
                <a:ea typeface="Times New Roman"/>
              </a:rPr>
              <a:t>Mà nghe quan họ, mà xem làng nghề</a:t>
            </a:r>
            <a:endParaRPr lang="vi-VN" sz="2800">
              <a:solidFill>
                <a:prstClr val="black"/>
              </a:solidFill>
              <a:latin typeface="Times New Roman"/>
              <a:ea typeface="Times New Roman"/>
            </a:endParaRPr>
          </a:p>
          <a:p>
            <a:pPr marL="30480" marR="30480" lvl="0" algn="just"/>
            <a:r>
              <a:rPr lang="vi-VN" sz="2800">
                <a:solidFill>
                  <a:srgbClr val="000000"/>
                </a:solidFill>
                <a:latin typeface="Times New Roman"/>
                <a:ea typeface="Times New Roman"/>
              </a:rPr>
              <a:t>Quê em có lịch có lề</a:t>
            </a:r>
            <a:endParaRPr lang="vi-VN" sz="2800">
              <a:solidFill>
                <a:prstClr val="black"/>
              </a:solidFill>
              <a:latin typeface="Times New Roman"/>
              <a:ea typeface="Times New Roman"/>
            </a:endParaRPr>
          </a:p>
          <a:p>
            <a:pPr marL="30480" marR="30480" lvl="0" algn="just"/>
            <a:r>
              <a:rPr lang="vi-VN" sz="2800">
                <a:solidFill>
                  <a:srgbClr val="000000"/>
                </a:solidFill>
                <a:latin typeface="Times New Roman"/>
                <a:ea typeface="Times New Roman"/>
              </a:rPr>
              <a:t>Có sông tắm mát có nghề cửi canh.</a:t>
            </a:r>
            <a:endParaRPr lang="vi-VN" sz="2800">
              <a:solidFill>
                <a:prstClr val="black"/>
              </a:solidFill>
              <a:latin typeface="Times New Roman"/>
              <a:ea typeface="Times New Roman"/>
            </a:endParaRPr>
          </a:p>
        </p:txBody>
      </p:sp>
    </p:spTree>
    <p:extLst>
      <p:ext uri="{BB962C8B-B14F-4D97-AF65-F5344CB8AC3E}">
        <p14:creationId xmlns:p14="http://schemas.microsoft.com/office/powerpoint/2010/main" val="1771412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9A9A633-8AD6-571D-B7CF-5159ECD74102}"/>
              </a:ext>
            </a:extLst>
          </p:cNvPr>
          <p:cNvSpPr txBox="1"/>
          <p:nvPr/>
        </p:nvSpPr>
        <p:spPr>
          <a:xfrm>
            <a:off x="96669" y="434766"/>
            <a:ext cx="11790531" cy="1224951"/>
          </a:xfrm>
          <a:prstGeom prst="rect">
            <a:avLst/>
          </a:prstGeom>
          <a:solidFill>
            <a:schemeClr val="accent4">
              <a:lumMod val="20000"/>
              <a:lumOff val="80000"/>
            </a:schemeClr>
          </a:solidFill>
        </p:spPr>
        <p:txBody>
          <a:bodyPr wrap="square">
            <a:spAutoFit/>
          </a:bodyPr>
          <a:lstStyle/>
          <a:p>
            <a:pPr algn="just">
              <a:lnSpc>
                <a:spcPct val="115000"/>
              </a:lnSpc>
              <a:tabLst>
                <a:tab pos="644525" algn="l"/>
              </a:tabLst>
            </a:pPr>
            <a:r>
              <a:rPr lang="en-US" sz="3200" dirty="0" err="1">
                <a:effectLst/>
                <a:latin typeface="Times New Roman" pitchFamily="18" charset="0"/>
                <a:ea typeface="Arial" panose="020B0604020202020204" pitchFamily="34" charset="0"/>
                <a:cs typeface="Times New Roman" pitchFamily="18" charset="0"/>
              </a:rPr>
              <a:t>Em</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có</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nhận</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xét</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gì</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về</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suy</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nghĩ</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của</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các</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bạn</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học</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sinh</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trong</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tình</a:t>
            </a:r>
            <a:r>
              <a:rPr lang="en-US" sz="3200" dirty="0">
                <a:effectLst/>
                <a:latin typeface="Times New Roman" pitchFamily="18" charset="0"/>
                <a:ea typeface="Arial" panose="020B0604020202020204" pitchFamily="34" charset="0"/>
                <a:cs typeface="Times New Roman" pitchFamily="18" charset="0"/>
              </a:rPr>
              <a:t> </a:t>
            </a:r>
            <a:r>
              <a:rPr lang="en-US" sz="3200" dirty="0" err="1">
                <a:effectLst/>
                <a:latin typeface="Times New Roman" pitchFamily="18" charset="0"/>
                <a:ea typeface="Arial" panose="020B0604020202020204" pitchFamily="34" charset="0"/>
                <a:cs typeface="Times New Roman" pitchFamily="18" charset="0"/>
              </a:rPr>
              <a:t>huống</a:t>
            </a:r>
            <a:r>
              <a:rPr lang="en-US" sz="3200" dirty="0">
                <a:effectLst/>
                <a:latin typeface="Times New Roman" pitchFamily="18" charset="0"/>
                <a:ea typeface="Arial" panose="020B0604020202020204" pitchFamily="34" charset="0"/>
                <a:cs typeface="Times New Roman" pitchFamily="18" charset="0"/>
              </a:rPr>
              <a:t> </a:t>
            </a:r>
            <a:r>
              <a:rPr lang="en-US" sz="3200" dirty="0" err="1">
                <a:latin typeface="Times New Roman" pitchFamily="18" charset="0"/>
                <a:ea typeface="Arial" panose="020B0604020202020204" pitchFamily="34" charset="0"/>
                <a:cs typeface="Times New Roman" pitchFamily="18" charset="0"/>
              </a:rPr>
              <a:t>dưới</a:t>
            </a:r>
            <a:r>
              <a:rPr lang="en-US" sz="3200" dirty="0">
                <a:latin typeface="Times New Roman" pitchFamily="18" charset="0"/>
                <a:ea typeface="Arial" panose="020B0604020202020204" pitchFamily="34" charset="0"/>
                <a:cs typeface="Times New Roman" pitchFamily="18" charset="0"/>
              </a:rPr>
              <a:t> </a:t>
            </a:r>
            <a:r>
              <a:rPr lang="en-US" sz="3200" dirty="0" err="1">
                <a:latin typeface="Times New Roman" pitchFamily="18" charset="0"/>
                <a:ea typeface="Arial" panose="020B0604020202020204" pitchFamily="34" charset="0"/>
                <a:cs typeface="Times New Roman" pitchFamily="18" charset="0"/>
              </a:rPr>
              <a:t>đây</a:t>
            </a:r>
            <a:r>
              <a:rPr lang="en-US" sz="3200" dirty="0">
                <a:latin typeface="Times New Roman" pitchFamily="18" charset="0"/>
                <a:ea typeface="Arial" panose="020B0604020202020204" pitchFamily="34" charset="0"/>
                <a:cs typeface="Times New Roman" pitchFamily="18" charset="0"/>
              </a:rPr>
              <a:t>?</a:t>
            </a:r>
            <a:endParaRPr lang="en-US" sz="3200" dirty="0">
              <a:effectLst/>
              <a:latin typeface="Times New Roman" pitchFamily="18" charset="0"/>
              <a:ea typeface="Arial" panose="020B0604020202020204" pitchFamily="34" charset="0"/>
              <a:cs typeface="Times New Roman" pitchFamily="18" charset="0"/>
            </a:endParaRPr>
          </a:p>
        </p:txBody>
      </p:sp>
      <p:sp>
        <p:nvSpPr>
          <p:cNvPr id="6" name="TextBox 5">
            <a:extLst>
              <a:ext uri="{FF2B5EF4-FFF2-40B4-BE49-F238E27FC236}">
                <a16:creationId xmlns:a16="http://schemas.microsoft.com/office/drawing/2014/main" xmlns="" id="{345D9AE2-F62C-BFF1-F064-5126DA69815F}"/>
              </a:ext>
            </a:extLst>
          </p:cNvPr>
          <p:cNvSpPr txBox="1"/>
          <p:nvPr/>
        </p:nvSpPr>
        <p:spPr>
          <a:xfrm>
            <a:off x="260984" y="1659717"/>
            <a:ext cx="11626215" cy="4524315"/>
          </a:xfrm>
          <a:prstGeom prst="rect">
            <a:avLst/>
          </a:prstGeom>
          <a:noFill/>
        </p:spPr>
        <p:txBody>
          <a:bodyPr wrap="square">
            <a:spAutoFit/>
          </a:bodyPr>
          <a:lstStyle/>
          <a:p>
            <a:pPr algn="just">
              <a:lnSpc>
                <a:spcPct val="150000"/>
              </a:lnSpc>
              <a:tabLst>
                <a:tab pos="644525" algn="l"/>
              </a:tabLst>
            </a:pPr>
            <a:r>
              <a:rPr lang="en-US" sz="3200" dirty="0" err="1">
                <a:solidFill>
                  <a:srgbClr val="002060"/>
                </a:solidFill>
                <a:effectLst/>
                <a:latin typeface="Times New Roman" pitchFamily="18" charset="0"/>
                <a:ea typeface="Arial" panose="020B0604020202020204" pitchFamily="34" charset="0"/>
                <a:cs typeface="Times New Roman" pitchFamily="18" charset="0"/>
              </a:rPr>
              <a:t>Trong</a:t>
            </a:r>
            <a:r>
              <a:rPr lang="en-US" sz="3200" dirty="0">
                <a:solidFill>
                  <a:srgbClr val="002060"/>
                </a:solidFill>
                <a:effectLst/>
                <a:latin typeface="Times New Roman" pitchFamily="18" charset="0"/>
                <a:ea typeface="Arial" panose="020B0604020202020204" pitchFamily="34" charset="0"/>
                <a:cs typeface="Times New Roman" pitchFamily="18" charset="0"/>
              </a:rPr>
              <a:t> một </a:t>
            </a:r>
            <a:r>
              <a:rPr lang="en-US" sz="3200" dirty="0" err="1">
                <a:solidFill>
                  <a:srgbClr val="002060"/>
                </a:solidFill>
                <a:effectLst/>
                <a:latin typeface="Times New Roman" pitchFamily="18" charset="0"/>
                <a:ea typeface="Arial" panose="020B0604020202020204" pitchFamily="34" charset="0"/>
                <a:cs typeface="Times New Roman" pitchFamily="18" charset="0"/>
              </a:rPr>
              <a:t>lần</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đi</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tham</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quan</a:t>
            </a:r>
            <a:r>
              <a:rPr lang="en-US" sz="3200" dirty="0">
                <a:solidFill>
                  <a:srgbClr val="002060"/>
                </a:solidFill>
                <a:effectLst/>
                <a:latin typeface="Times New Roman" pitchFamily="18" charset="0"/>
                <a:ea typeface="Arial" panose="020B0604020202020204" pitchFamily="34" charset="0"/>
                <a:cs typeface="Times New Roman" pitchFamily="18" charset="0"/>
              </a:rPr>
              <a:t> di </a:t>
            </a:r>
            <a:r>
              <a:rPr lang="en-US" sz="3200" dirty="0" err="1">
                <a:solidFill>
                  <a:srgbClr val="002060"/>
                </a:solidFill>
                <a:effectLst/>
                <a:latin typeface="Times New Roman" pitchFamily="18" charset="0"/>
                <a:ea typeface="Arial" panose="020B0604020202020204" pitchFamily="34" charset="0"/>
                <a:cs typeface="Times New Roman" pitchFamily="18" charset="0"/>
              </a:rPr>
              <a:t>tích</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tại</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Huế</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thấy</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trên</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bức</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tường</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bia</a:t>
            </a:r>
            <a:r>
              <a:rPr lang="en-US" sz="3200" dirty="0">
                <a:solidFill>
                  <a:srgbClr val="002060"/>
                </a:solidFill>
                <a:effectLst/>
                <a:latin typeface="Times New Roman" pitchFamily="18" charset="0"/>
                <a:ea typeface="Arial" panose="020B0604020202020204" pitchFamily="34" charset="0"/>
                <a:cs typeface="Times New Roman" pitchFamily="18" charset="0"/>
              </a:rPr>
              <a:t> di </a:t>
            </a:r>
            <a:r>
              <a:rPr lang="en-US" sz="3200" dirty="0" err="1">
                <a:solidFill>
                  <a:srgbClr val="002060"/>
                </a:solidFill>
                <a:effectLst/>
                <a:latin typeface="Times New Roman" pitchFamily="18" charset="0"/>
                <a:ea typeface="Arial" panose="020B0604020202020204" pitchFamily="34" charset="0"/>
                <a:cs typeface="Times New Roman" pitchFamily="18" charset="0"/>
              </a:rPr>
              <a:t>tích</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có</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những</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nét</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khắc</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chữ</a:t>
            </a:r>
            <a:r>
              <a:rPr lang="en-US" sz="3200" dirty="0">
                <a:solidFill>
                  <a:srgbClr val="002060"/>
                </a:solidFill>
                <a:effectLst/>
                <a:latin typeface="Times New Roman" pitchFamily="18" charset="0"/>
                <a:ea typeface="Arial" panose="020B0604020202020204" pitchFamily="34" charset="0"/>
                <a:cs typeface="Times New Roman" pitchFamily="18" charset="0"/>
              </a:rPr>
              <a:t> viết </a:t>
            </a:r>
            <a:r>
              <a:rPr lang="en-US" sz="3200" dirty="0" err="1">
                <a:solidFill>
                  <a:srgbClr val="002060"/>
                </a:solidFill>
                <a:effectLst/>
                <a:latin typeface="Times New Roman" pitchFamily="18" charset="0"/>
                <a:ea typeface="Arial" panose="020B0604020202020204" pitchFamily="34" charset="0"/>
                <a:cs typeface="Times New Roman" pitchFamily="18" charset="0"/>
              </a:rPr>
              <a:t>chằng</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chịt</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tên</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ngày</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tháng</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của</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những</a:t>
            </a:r>
            <a:r>
              <a:rPr lang="en-US" sz="3200" dirty="0">
                <a:solidFill>
                  <a:srgbClr val="002060"/>
                </a:solidFill>
                <a:effectLst/>
                <a:latin typeface="Times New Roman" pitchFamily="18" charset="0"/>
                <a:ea typeface="Arial" panose="020B0604020202020204" pitchFamily="34" charset="0"/>
                <a:cs typeface="Times New Roman" pitchFamily="18" charset="0"/>
              </a:rPr>
              <a:t> người đến </a:t>
            </a:r>
            <a:r>
              <a:rPr lang="en-US" sz="3200" dirty="0" err="1">
                <a:solidFill>
                  <a:srgbClr val="002060"/>
                </a:solidFill>
                <a:effectLst/>
                <a:latin typeface="Times New Roman" pitchFamily="18" charset="0"/>
                <a:ea typeface="Arial" panose="020B0604020202020204" pitchFamily="34" charset="0"/>
                <a:cs typeface="Times New Roman" pitchFamily="18" charset="0"/>
              </a:rPr>
              <a:t>tham</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quan</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a:solidFill>
                  <a:srgbClr val="FF0000"/>
                </a:solidFill>
                <a:effectLst/>
                <a:latin typeface="Times New Roman" pitchFamily="18" charset="0"/>
                <a:ea typeface="Arial" panose="020B0604020202020204" pitchFamily="34" charset="0"/>
                <a:cs typeface="Times New Roman" pitchFamily="18" charset="0"/>
              </a:rPr>
              <a:t>T </a:t>
            </a:r>
            <a:r>
              <a:rPr lang="en-US" sz="3200" dirty="0" err="1">
                <a:solidFill>
                  <a:srgbClr val="FF0000"/>
                </a:solidFill>
                <a:effectLst/>
                <a:latin typeface="Times New Roman" pitchFamily="18" charset="0"/>
                <a:ea typeface="Arial" panose="020B0604020202020204" pitchFamily="34" charset="0"/>
                <a:cs typeface="Times New Roman" pitchFamily="18" charset="0"/>
              </a:rPr>
              <a:t>tỏ</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thái</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độ</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phê</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phán</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những</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việc</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làm</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đó</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Ngược</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lại</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a:solidFill>
                  <a:srgbClr val="FF0000"/>
                </a:solidFill>
                <a:effectLst/>
                <a:latin typeface="Times New Roman" pitchFamily="18" charset="0"/>
                <a:ea typeface="Arial" panose="020B0604020202020204" pitchFamily="34" charset="0"/>
                <a:cs typeface="Times New Roman" pitchFamily="18" charset="0"/>
              </a:rPr>
              <a:t>một </a:t>
            </a:r>
            <a:r>
              <a:rPr lang="en-US" sz="3200" dirty="0" err="1">
                <a:solidFill>
                  <a:srgbClr val="FF0000"/>
                </a:solidFill>
                <a:effectLst/>
                <a:latin typeface="Times New Roman" pitchFamily="18" charset="0"/>
                <a:ea typeface="Arial" panose="020B0604020202020204" pitchFamily="34" charset="0"/>
                <a:cs typeface="Times New Roman" pitchFamily="18" charset="0"/>
              </a:rPr>
              <a:t>số</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bạn</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đồng</a:t>
            </a:r>
            <a:r>
              <a:rPr lang="en-US" sz="3200" dirty="0">
                <a:solidFill>
                  <a:srgbClr val="FF0000"/>
                </a:solidFill>
                <a:effectLst/>
                <a:latin typeface="Times New Roman" pitchFamily="18" charset="0"/>
                <a:ea typeface="Arial" panose="020B0604020202020204" pitchFamily="34" charset="0"/>
                <a:cs typeface="Times New Roman" pitchFamily="18" charset="0"/>
              </a:rPr>
              <a:t> </a:t>
            </a:r>
            <a:r>
              <a:rPr lang="en-US" sz="3200" dirty="0" err="1">
                <a:solidFill>
                  <a:srgbClr val="FF0000"/>
                </a:solidFill>
                <a:effectLst/>
                <a:latin typeface="Times New Roman" pitchFamily="18" charset="0"/>
                <a:ea typeface="Arial" panose="020B0604020202020204" pitchFamily="34" charset="0"/>
                <a:cs typeface="Times New Roman" pitchFamily="18" charset="0"/>
              </a:rPr>
              <a:t>tình</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cho</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rằng</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việc</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khắc</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chữ</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trên</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bia</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đá</a:t>
            </a:r>
            <a:r>
              <a:rPr lang="en-US" sz="3200" dirty="0">
                <a:solidFill>
                  <a:srgbClr val="002060"/>
                </a:solidFill>
                <a:effectLst/>
                <a:latin typeface="Times New Roman" pitchFamily="18" charset="0"/>
                <a:ea typeface="Arial" panose="020B0604020202020204" pitchFamily="34" charset="0"/>
                <a:cs typeface="Times New Roman" pitchFamily="18" charset="0"/>
              </a:rPr>
              <a:t> là một </a:t>
            </a:r>
            <a:r>
              <a:rPr lang="en-US" sz="3200" dirty="0" err="1">
                <a:solidFill>
                  <a:srgbClr val="002060"/>
                </a:solidFill>
                <a:effectLst/>
                <a:latin typeface="Times New Roman" pitchFamily="18" charset="0"/>
                <a:ea typeface="Arial" panose="020B0604020202020204" pitchFamily="34" charset="0"/>
                <a:cs typeface="Times New Roman" pitchFamily="18" charset="0"/>
              </a:rPr>
              <a:t>cách</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lưu</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lại</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dấu</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ấn</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của</a:t>
            </a:r>
            <a:r>
              <a:rPr lang="en-US" sz="3200" dirty="0">
                <a:solidFill>
                  <a:srgbClr val="002060"/>
                </a:solidFill>
                <a:effectLst/>
                <a:latin typeface="Times New Roman" pitchFamily="18" charset="0"/>
                <a:ea typeface="Arial" panose="020B0604020202020204" pitchFamily="34" charset="0"/>
                <a:cs typeface="Times New Roman" pitchFamily="18" charset="0"/>
              </a:rPr>
              <a:t> du </a:t>
            </a:r>
            <a:r>
              <a:rPr lang="en-US" sz="3200" dirty="0" err="1">
                <a:solidFill>
                  <a:srgbClr val="002060"/>
                </a:solidFill>
                <a:effectLst/>
                <a:latin typeface="Times New Roman" pitchFamily="18" charset="0"/>
                <a:ea typeface="Arial" panose="020B0604020202020204" pitchFamily="34" charset="0"/>
                <a:cs typeface="Times New Roman" pitchFamily="18" charset="0"/>
              </a:rPr>
              <a:t>khách</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Có</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bạn</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nói</a:t>
            </a:r>
            <a:r>
              <a:rPr lang="en-US" sz="3200" dirty="0">
                <a:solidFill>
                  <a:srgbClr val="002060"/>
                </a:solidFill>
                <a:effectLst/>
                <a:latin typeface="Times New Roman" pitchFamily="18" charset="0"/>
                <a:ea typeface="Arial" panose="020B0604020202020204" pitchFamily="34" charset="0"/>
                <a:cs typeface="Times New Roman" pitchFamily="18" charset="0"/>
              </a:rPr>
              <a:t> </a:t>
            </a:r>
            <a:r>
              <a:rPr lang="en-US" sz="3200" dirty="0" err="1">
                <a:solidFill>
                  <a:srgbClr val="002060"/>
                </a:solidFill>
                <a:effectLst/>
                <a:latin typeface="Times New Roman" pitchFamily="18" charset="0"/>
                <a:ea typeface="Arial" panose="020B0604020202020204" pitchFamily="34" charset="0"/>
                <a:cs typeface="Times New Roman" pitchFamily="18" charset="0"/>
              </a:rPr>
              <a:t>với</a:t>
            </a:r>
            <a:r>
              <a:rPr lang="en-US" sz="3200" dirty="0">
                <a:solidFill>
                  <a:srgbClr val="002060"/>
                </a:solidFill>
                <a:effectLst/>
                <a:latin typeface="Times New Roman" pitchFamily="18" charset="0"/>
                <a:ea typeface="Arial" panose="020B0604020202020204" pitchFamily="34" charset="0"/>
                <a:cs typeface="Times New Roman" pitchFamily="18" charset="0"/>
              </a:rPr>
              <a:t> T </a:t>
            </a:r>
            <a:r>
              <a:rPr lang="en-US" sz="3200" b="1" i="1" dirty="0">
                <a:solidFill>
                  <a:srgbClr val="002060"/>
                </a:solidFill>
                <a:effectLst/>
                <a:latin typeface="Times New Roman" pitchFamily="18" charset="0"/>
                <a:ea typeface="Arial" panose="020B0604020202020204" pitchFamily="34" charset="0"/>
                <a:cs typeface="Times New Roman" pitchFamily="18" charset="0"/>
              </a:rPr>
              <a:t>:“</a:t>
            </a:r>
            <a:r>
              <a:rPr lang="en-US" sz="3200" b="1" i="1" dirty="0" err="1">
                <a:solidFill>
                  <a:srgbClr val="002060"/>
                </a:solidFill>
                <a:effectLst/>
                <a:latin typeface="Times New Roman" pitchFamily="18" charset="0"/>
                <a:ea typeface="Arial" panose="020B0604020202020204" pitchFamily="34" charset="0"/>
                <a:cs typeface="Times New Roman" pitchFamily="18" charset="0"/>
              </a:rPr>
              <a:t>Bạn</a:t>
            </a:r>
            <a:r>
              <a:rPr lang="en-US" sz="3200" b="1" i="1" dirty="0">
                <a:solidFill>
                  <a:srgbClr val="002060"/>
                </a:solidFill>
                <a:effectLst/>
                <a:latin typeface="Times New Roman" pitchFamily="18" charset="0"/>
                <a:ea typeface="Arial" panose="020B0604020202020204" pitchFamily="34" charset="0"/>
                <a:cs typeface="Times New Roman" pitchFamily="18" charset="0"/>
              </a:rPr>
              <a:t> </a:t>
            </a:r>
            <a:r>
              <a:rPr lang="en-US" sz="3200" b="1" i="1" dirty="0" err="1">
                <a:solidFill>
                  <a:srgbClr val="002060"/>
                </a:solidFill>
                <a:effectLst/>
                <a:latin typeface="Times New Roman" pitchFamily="18" charset="0"/>
                <a:ea typeface="Arial" panose="020B0604020202020204" pitchFamily="34" charset="0"/>
                <a:cs typeface="Times New Roman" pitchFamily="18" charset="0"/>
              </a:rPr>
              <a:t>khó</a:t>
            </a:r>
            <a:r>
              <a:rPr lang="en-US" sz="3200" b="1" i="1" dirty="0">
                <a:solidFill>
                  <a:srgbClr val="002060"/>
                </a:solidFill>
                <a:effectLst/>
                <a:latin typeface="Times New Roman" pitchFamily="18" charset="0"/>
                <a:ea typeface="Arial" panose="020B0604020202020204" pitchFamily="34" charset="0"/>
                <a:cs typeface="Times New Roman" pitchFamily="18" charset="0"/>
              </a:rPr>
              <a:t> </a:t>
            </a:r>
            <a:r>
              <a:rPr lang="en-US" sz="3200" b="1" i="1" dirty="0" err="1">
                <a:solidFill>
                  <a:srgbClr val="002060"/>
                </a:solidFill>
                <a:effectLst/>
                <a:latin typeface="Times New Roman" pitchFamily="18" charset="0"/>
                <a:ea typeface="Arial" panose="020B0604020202020204" pitchFamily="34" charset="0"/>
                <a:cs typeface="Times New Roman" pitchFamily="18" charset="0"/>
              </a:rPr>
              <a:t>tính</a:t>
            </a:r>
            <a:r>
              <a:rPr lang="en-US" sz="3200" b="1" i="1" dirty="0">
                <a:solidFill>
                  <a:srgbClr val="002060"/>
                </a:solidFill>
                <a:effectLst/>
                <a:latin typeface="Times New Roman" pitchFamily="18" charset="0"/>
                <a:ea typeface="Arial" panose="020B0604020202020204" pitchFamily="34" charset="0"/>
                <a:cs typeface="Times New Roman" pitchFamily="18" charset="0"/>
              </a:rPr>
              <a:t> </a:t>
            </a:r>
            <a:r>
              <a:rPr lang="en-US" sz="3200" b="1" i="1" dirty="0" err="1">
                <a:solidFill>
                  <a:srgbClr val="002060"/>
                </a:solidFill>
                <a:effectLst/>
                <a:latin typeface="Times New Roman" pitchFamily="18" charset="0"/>
                <a:ea typeface="Arial" panose="020B0604020202020204" pitchFamily="34" charset="0"/>
                <a:cs typeface="Times New Roman" pitchFamily="18" charset="0"/>
              </a:rPr>
              <a:t>quá</a:t>
            </a:r>
            <a:r>
              <a:rPr lang="en-US" sz="3200" b="1" i="1" dirty="0">
                <a:solidFill>
                  <a:srgbClr val="002060"/>
                </a:solidFill>
                <a:effectLst/>
                <a:latin typeface="Times New Roman" pitchFamily="18" charset="0"/>
                <a:ea typeface="Arial" panose="020B0604020202020204" pitchFamily="34" charset="0"/>
                <a:cs typeface="Times New Roman" pitchFamily="18" charset="0"/>
              </a:rPr>
              <a:t> </a:t>
            </a:r>
            <a:r>
              <a:rPr lang="en-US" sz="3200" b="1" i="1" dirty="0" err="1">
                <a:solidFill>
                  <a:srgbClr val="002060"/>
                </a:solidFill>
                <a:effectLst/>
                <a:latin typeface="Times New Roman" pitchFamily="18" charset="0"/>
                <a:ea typeface="Arial" panose="020B0604020202020204" pitchFamily="34" charset="0"/>
                <a:cs typeface="Times New Roman" pitchFamily="18" charset="0"/>
              </a:rPr>
              <a:t>nên</a:t>
            </a:r>
            <a:r>
              <a:rPr lang="en-US" sz="3200" b="1" i="1" dirty="0">
                <a:solidFill>
                  <a:srgbClr val="002060"/>
                </a:solidFill>
                <a:effectLst/>
                <a:latin typeface="Times New Roman" pitchFamily="18" charset="0"/>
                <a:ea typeface="Arial" panose="020B0604020202020204" pitchFamily="34" charset="0"/>
                <a:cs typeface="Times New Roman" pitchFamily="18" charset="0"/>
              </a:rPr>
              <a:t> </a:t>
            </a:r>
            <a:r>
              <a:rPr lang="en-US" sz="3200" b="1" i="1" dirty="0" err="1">
                <a:solidFill>
                  <a:srgbClr val="002060"/>
                </a:solidFill>
                <a:effectLst/>
                <a:latin typeface="Times New Roman" pitchFamily="18" charset="0"/>
                <a:ea typeface="Arial" panose="020B0604020202020204" pitchFamily="34" charset="0"/>
                <a:cs typeface="Times New Roman" pitchFamily="18" charset="0"/>
              </a:rPr>
              <a:t>mới</a:t>
            </a:r>
            <a:r>
              <a:rPr lang="en-US" sz="3200" b="1" i="1" dirty="0">
                <a:solidFill>
                  <a:srgbClr val="002060"/>
                </a:solidFill>
                <a:effectLst/>
                <a:latin typeface="Times New Roman" pitchFamily="18" charset="0"/>
                <a:ea typeface="Arial" panose="020B0604020202020204" pitchFamily="34" charset="0"/>
                <a:cs typeface="Times New Roman" pitchFamily="18" charset="0"/>
              </a:rPr>
              <a:t> </a:t>
            </a:r>
            <a:r>
              <a:rPr lang="en-US" sz="3200" b="1" i="1" dirty="0" err="1">
                <a:solidFill>
                  <a:srgbClr val="002060"/>
                </a:solidFill>
                <a:effectLst/>
                <a:latin typeface="Times New Roman" pitchFamily="18" charset="0"/>
                <a:ea typeface="Arial" panose="020B0604020202020204" pitchFamily="34" charset="0"/>
                <a:cs typeface="Times New Roman" pitchFamily="18" charset="0"/>
              </a:rPr>
              <a:t>suy</a:t>
            </a:r>
            <a:r>
              <a:rPr lang="en-US" sz="3200" b="1" i="1" dirty="0">
                <a:solidFill>
                  <a:srgbClr val="002060"/>
                </a:solidFill>
                <a:effectLst/>
                <a:latin typeface="Times New Roman" pitchFamily="18" charset="0"/>
                <a:ea typeface="Arial" panose="020B0604020202020204" pitchFamily="34" charset="0"/>
                <a:cs typeface="Times New Roman" pitchFamily="18" charset="0"/>
              </a:rPr>
              <a:t> </a:t>
            </a:r>
            <a:r>
              <a:rPr lang="en-US" sz="3200" b="1" i="1" dirty="0" err="1">
                <a:solidFill>
                  <a:srgbClr val="002060"/>
                </a:solidFill>
                <a:effectLst/>
                <a:latin typeface="Times New Roman" pitchFamily="18" charset="0"/>
                <a:ea typeface="Arial" panose="020B0604020202020204" pitchFamily="34" charset="0"/>
                <a:cs typeface="Times New Roman" pitchFamily="18" charset="0"/>
              </a:rPr>
              <a:t>nghĩ</a:t>
            </a:r>
            <a:r>
              <a:rPr lang="en-US" sz="3200" b="1" i="1" dirty="0">
                <a:solidFill>
                  <a:srgbClr val="002060"/>
                </a:solidFill>
                <a:effectLst/>
                <a:latin typeface="Times New Roman" pitchFamily="18" charset="0"/>
                <a:ea typeface="Arial" panose="020B0604020202020204" pitchFamily="34" charset="0"/>
                <a:cs typeface="Times New Roman" pitchFamily="18" charset="0"/>
              </a:rPr>
              <a:t> </a:t>
            </a:r>
            <a:r>
              <a:rPr lang="en-US" sz="3200" b="1" i="1" dirty="0" err="1">
                <a:solidFill>
                  <a:srgbClr val="002060"/>
                </a:solidFill>
                <a:effectLst/>
                <a:latin typeface="Times New Roman" pitchFamily="18" charset="0"/>
                <a:ea typeface="Arial" panose="020B0604020202020204" pitchFamily="34" charset="0"/>
                <a:cs typeface="Times New Roman" pitchFamily="18" charset="0"/>
              </a:rPr>
              <a:t>như</a:t>
            </a:r>
            <a:r>
              <a:rPr lang="en-US" sz="3200" b="1" i="1" dirty="0">
                <a:solidFill>
                  <a:srgbClr val="002060"/>
                </a:solidFill>
                <a:effectLst/>
                <a:latin typeface="Times New Roman" pitchFamily="18" charset="0"/>
                <a:ea typeface="Arial" panose="020B0604020202020204" pitchFamily="34" charset="0"/>
                <a:cs typeface="Times New Roman" pitchFamily="18" charset="0"/>
              </a:rPr>
              <a:t> </a:t>
            </a:r>
            <a:r>
              <a:rPr lang="en-US" sz="3200" b="1" i="1" dirty="0" err="1">
                <a:solidFill>
                  <a:srgbClr val="002060"/>
                </a:solidFill>
                <a:effectLst/>
                <a:latin typeface="Times New Roman" pitchFamily="18" charset="0"/>
                <a:ea typeface="Arial" panose="020B0604020202020204" pitchFamily="34" charset="0"/>
                <a:cs typeface="Times New Roman" pitchFamily="18" charset="0"/>
              </a:rPr>
              <a:t>vậy</a:t>
            </a:r>
            <a:r>
              <a:rPr lang="en-US" sz="3200" b="1" i="1" dirty="0">
                <a:solidFill>
                  <a:srgbClr val="002060"/>
                </a:solidFill>
                <a:effectLst/>
                <a:latin typeface="Times New Roman" pitchFamily="18" charset="0"/>
                <a:ea typeface="Arial" panose="020B0604020202020204" pitchFamily="34" charset="0"/>
                <a:cs typeface="Times New Roman" pitchFamily="18" charset="0"/>
              </a:rPr>
              <a:t>.”.</a:t>
            </a:r>
          </a:p>
        </p:txBody>
      </p:sp>
    </p:spTree>
    <p:extLst>
      <p:ext uri="{BB962C8B-B14F-4D97-AF65-F5344CB8AC3E}">
        <p14:creationId xmlns:p14="http://schemas.microsoft.com/office/powerpoint/2010/main" val="2841740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72761E6-F1CE-0464-4E20-7766E9522BD7}"/>
              </a:ext>
            </a:extLst>
          </p:cNvPr>
          <p:cNvSpPr txBox="1"/>
          <p:nvPr/>
        </p:nvSpPr>
        <p:spPr>
          <a:xfrm>
            <a:off x="1" y="768141"/>
            <a:ext cx="10770780" cy="729430"/>
          </a:xfrm>
          <a:prstGeom prst="rect">
            <a:avLst/>
          </a:prstGeom>
          <a:solidFill>
            <a:schemeClr val="accent4">
              <a:lumMod val="20000"/>
              <a:lumOff val="80000"/>
            </a:schemeClr>
          </a:solidFill>
        </p:spPr>
        <p:txBody>
          <a:bodyPr wrap="square">
            <a:spAutoFit/>
          </a:bodyPr>
          <a:lstStyle/>
          <a:p>
            <a:pPr algn="just">
              <a:lnSpc>
                <a:spcPct val="115000"/>
              </a:lnSpc>
              <a:tabLst>
                <a:tab pos="644525" algn="l"/>
              </a:tabLst>
            </a:pPr>
            <a:r>
              <a:rPr lang="en-US" sz="3600" dirty="0" err="1">
                <a:effectLst/>
                <a:latin typeface="Times New Roman" pitchFamily="18" charset="0"/>
                <a:ea typeface="Arial" panose="020B0604020202020204" pitchFamily="34" charset="0"/>
                <a:cs typeface="Times New Roman" pitchFamily="18" charset="0"/>
              </a:rPr>
              <a:t>Em</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hãy</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sắm</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vai</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và</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xử</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lí</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tình</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huống</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trong</a:t>
            </a:r>
            <a:r>
              <a:rPr lang="en-US" sz="3600" dirty="0">
                <a:effectLst/>
                <a:latin typeface="Times New Roman" pitchFamily="18" charset="0"/>
                <a:ea typeface="Arial" panose="020B0604020202020204" pitchFamily="34" charset="0"/>
                <a:cs typeface="Times New Roman" pitchFamily="18" charset="0"/>
              </a:rPr>
              <a:t> SGK tr. 31.</a:t>
            </a:r>
          </a:p>
        </p:txBody>
      </p:sp>
      <p:sp>
        <p:nvSpPr>
          <p:cNvPr id="12" name="TextBox 11">
            <a:extLst>
              <a:ext uri="{FF2B5EF4-FFF2-40B4-BE49-F238E27FC236}">
                <a16:creationId xmlns:a16="http://schemas.microsoft.com/office/drawing/2014/main" xmlns="" id="{E55EB954-8306-0B66-6253-FBEB76F3339C}"/>
              </a:ext>
            </a:extLst>
          </p:cNvPr>
          <p:cNvSpPr txBox="1"/>
          <p:nvPr/>
        </p:nvSpPr>
        <p:spPr>
          <a:xfrm>
            <a:off x="236677" y="2269329"/>
            <a:ext cx="11129528" cy="2589620"/>
          </a:xfrm>
          <a:prstGeom prst="rect">
            <a:avLst/>
          </a:prstGeom>
          <a:solidFill>
            <a:srgbClr val="CFFDE8"/>
          </a:solidFill>
          <a:ln w="28575">
            <a:solidFill>
              <a:srgbClr val="00B050"/>
            </a:solidFill>
            <a:prstDash val="sysDash"/>
          </a:ln>
        </p:spPr>
        <p:txBody>
          <a:bodyPr wrap="square">
            <a:spAutoFit/>
          </a:bodyPr>
          <a:lstStyle/>
          <a:p>
            <a:pPr algn="just">
              <a:lnSpc>
                <a:spcPct val="115000"/>
              </a:lnSpc>
              <a:tabLst>
                <a:tab pos="644525" algn="l"/>
              </a:tabLst>
            </a:pPr>
            <a:r>
              <a:rPr lang="en-US" sz="3600" dirty="0">
                <a:effectLst/>
                <a:latin typeface="Times New Roman" pitchFamily="18" charset="0"/>
                <a:ea typeface="Arial" panose="020B0604020202020204" pitchFamily="34" charset="0"/>
                <a:cs typeface="Times New Roman" pitchFamily="18" charset="0"/>
              </a:rPr>
              <a:t>V </a:t>
            </a:r>
            <a:r>
              <a:rPr lang="en-US" sz="3600" dirty="0" err="1">
                <a:effectLst/>
                <a:latin typeface="Times New Roman" pitchFamily="18" charset="0"/>
                <a:ea typeface="Arial" panose="020B0604020202020204" pitchFamily="34" charset="0"/>
                <a:cs typeface="Times New Roman" pitchFamily="18" charset="0"/>
              </a:rPr>
              <a:t>và</a:t>
            </a:r>
            <a:r>
              <a:rPr lang="en-US" sz="3600" dirty="0">
                <a:effectLst/>
                <a:latin typeface="Times New Roman" pitchFamily="18" charset="0"/>
                <a:ea typeface="Arial" panose="020B0604020202020204" pitchFamily="34" charset="0"/>
                <a:cs typeface="Times New Roman" pitchFamily="18" charset="0"/>
              </a:rPr>
              <a:t> T </a:t>
            </a:r>
            <a:r>
              <a:rPr lang="en-US" sz="3600" dirty="0" err="1">
                <a:effectLst/>
                <a:latin typeface="Times New Roman" pitchFamily="18" charset="0"/>
                <a:ea typeface="Arial" panose="020B0604020202020204" pitchFamily="34" charset="0"/>
                <a:cs typeface="Times New Roman" pitchFamily="18" charset="0"/>
              </a:rPr>
              <a:t>cùng</a:t>
            </a:r>
            <a:r>
              <a:rPr lang="en-US" sz="3600" dirty="0">
                <a:effectLst/>
                <a:latin typeface="Times New Roman" pitchFamily="18" charset="0"/>
                <a:ea typeface="Arial" panose="020B0604020202020204" pitchFamily="34" charset="0"/>
                <a:cs typeface="Times New Roman" pitchFamily="18" charset="0"/>
              </a:rPr>
              <a:t> một </a:t>
            </a:r>
            <a:r>
              <a:rPr lang="en-US" sz="3600" dirty="0" err="1">
                <a:effectLst/>
                <a:latin typeface="Times New Roman" pitchFamily="18" charset="0"/>
                <a:ea typeface="Arial" panose="020B0604020202020204" pitchFamily="34" charset="0"/>
                <a:cs typeface="Times New Roman" pitchFamily="18" charset="0"/>
              </a:rPr>
              <a:t>nhóm</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bạn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đi</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dã</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ngoại</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và</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tình</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cờ</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phát</a:t>
            </a:r>
            <a:r>
              <a:rPr lang="en-US" sz="3600" dirty="0">
                <a:effectLst/>
                <a:latin typeface="Times New Roman" pitchFamily="18" charset="0"/>
                <a:ea typeface="Arial" panose="020B0604020202020204" pitchFamily="34" charset="0"/>
                <a:cs typeface="Times New Roman" pitchFamily="18" charset="0"/>
              </a:rPr>
              <a:t> hiện một hiện </a:t>
            </a:r>
            <a:r>
              <a:rPr lang="en-US" sz="3600" dirty="0" err="1">
                <a:effectLst/>
                <a:latin typeface="Times New Roman" pitchFamily="18" charset="0"/>
                <a:ea typeface="Arial" panose="020B0604020202020204" pitchFamily="34" charset="0"/>
                <a:cs typeface="Times New Roman" pitchFamily="18" charset="0"/>
              </a:rPr>
              <a:t>vật</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của</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nền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văn</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hoá</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Óc</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Eo</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Đó</a:t>
            </a:r>
            <a:r>
              <a:rPr lang="en-US" sz="3600" dirty="0">
                <a:effectLst/>
                <a:latin typeface="Times New Roman" pitchFamily="18" charset="0"/>
                <a:ea typeface="Arial" panose="020B0604020202020204" pitchFamily="34" charset="0"/>
                <a:cs typeface="Times New Roman" pitchFamily="18" charset="0"/>
              </a:rPr>
              <a:t> là một </a:t>
            </a:r>
            <a:r>
              <a:rPr lang="en-US" sz="3600" dirty="0" err="1">
                <a:effectLst/>
                <a:latin typeface="Times New Roman" pitchFamily="18" charset="0"/>
                <a:ea typeface="Arial" panose="020B0604020202020204" pitchFamily="34" charset="0"/>
                <a:cs typeface="Times New Roman" pitchFamily="18" charset="0"/>
              </a:rPr>
              <a:t>chiếc</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bát</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cổ</a:t>
            </a:r>
            <a:r>
              <a:rPr lang="en-US" sz="3600" dirty="0">
                <a:effectLst/>
                <a:latin typeface="Times New Roman" pitchFamily="18" charset="0"/>
                <a:ea typeface="Arial" panose="020B0604020202020204" pitchFamily="34" charset="0"/>
                <a:cs typeface="Times New Roman" pitchFamily="18" charset="0"/>
              </a:rPr>
              <a:t>. V </a:t>
            </a:r>
            <a:r>
              <a:rPr lang="en-US" sz="3600" dirty="0" err="1">
                <a:effectLst/>
                <a:latin typeface="Times New Roman" pitchFamily="18" charset="0"/>
                <a:ea typeface="Arial" panose="020B0604020202020204" pitchFamily="34" charset="0"/>
                <a:cs typeface="Times New Roman" pitchFamily="18" charset="0"/>
              </a:rPr>
              <a:t>cho</a:t>
            </a:r>
            <a:r>
              <a:rPr lang="en-US" sz="3600" dirty="0">
                <a:effectLst/>
                <a:latin typeface="Times New Roman" pitchFamily="18" charset="0"/>
                <a:ea typeface="Arial" panose="020B0604020202020204" pitchFamily="34" charset="0"/>
                <a:cs typeface="Times New Roman" pitchFamily="18" charset="0"/>
              </a:rPr>
              <a:t> </a:t>
            </a:r>
            <a:r>
              <a:rPr lang="en-US" sz="3600" dirty="0" err="1">
                <a:effectLst/>
                <a:latin typeface="Times New Roman" pitchFamily="18" charset="0"/>
                <a:ea typeface="Arial" panose="020B0604020202020204" pitchFamily="34" charset="0"/>
                <a:cs typeface="Times New Roman" pitchFamily="18" charset="0"/>
              </a:rPr>
              <a:t>rằng</a:t>
            </a:r>
            <a:r>
              <a:rPr lang="en-US" sz="3600" dirty="0">
                <a:effectLst/>
                <a:latin typeface="Times New Roman" pitchFamily="18" charset="0"/>
                <a:ea typeface="Arial" panose="020B0604020202020204" pitchFamily="34" charset="0"/>
                <a:cs typeface="Times New Roman" pitchFamily="18" charset="0"/>
              </a:rPr>
              <a:t>: </a:t>
            </a:r>
            <a:r>
              <a:rPr lang="en-US" sz="3600" i="1" dirty="0">
                <a:solidFill>
                  <a:srgbClr val="0070C0"/>
                </a:solidFill>
                <a:effectLst/>
                <a:latin typeface="Times New Roman" pitchFamily="18" charset="0"/>
                <a:ea typeface="Arial" panose="020B0604020202020204" pitchFamily="34" charset="0"/>
                <a:cs typeface="Times New Roman" pitchFamily="18" charset="0"/>
              </a:rPr>
              <a:t>“</a:t>
            </a:r>
            <a:r>
              <a:rPr lang="en-US" sz="3600" i="1" dirty="0" err="1">
                <a:solidFill>
                  <a:srgbClr val="0070C0"/>
                </a:solidFill>
                <a:effectLst/>
                <a:latin typeface="Times New Roman" pitchFamily="18" charset="0"/>
                <a:ea typeface="Arial" panose="020B0604020202020204" pitchFamily="34" charset="0"/>
                <a:cs typeface="Times New Roman" pitchFamily="18" charset="0"/>
              </a:rPr>
              <a:t>Hình</a:t>
            </a:r>
            <a:r>
              <a:rPr lang="en-US" sz="3600" i="1" dirty="0">
                <a:solidFill>
                  <a:srgbClr val="0070C0"/>
                </a:solidFill>
                <a:effectLst/>
                <a:latin typeface="Times New Roman" pitchFamily="18" charset="0"/>
                <a:ea typeface="Arial" panose="020B0604020202020204" pitchFamily="34" charset="0"/>
                <a:cs typeface="Times New Roman" pitchFamily="18" charset="0"/>
              </a:rPr>
              <a:t> </a:t>
            </a:r>
            <a:r>
              <a:rPr lang="en-US" sz="3600" i="1" dirty="0" err="1">
                <a:solidFill>
                  <a:srgbClr val="0070C0"/>
                </a:solidFill>
                <a:effectLst/>
                <a:latin typeface="Times New Roman" pitchFamily="18" charset="0"/>
                <a:ea typeface="Arial" panose="020B0604020202020204" pitchFamily="34" charset="0"/>
                <a:cs typeface="Times New Roman" pitchFamily="18" charset="0"/>
              </a:rPr>
              <a:t>như</a:t>
            </a:r>
            <a:r>
              <a:rPr lang="en-US" sz="3600" i="1" dirty="0">
                <a:solidFill>
                  <a:srgbClr val="0070C0"/>
                </a:solidFill>
                <a:effectLst/>
                <a:latin typeface="Times New Roman" pitchFamily="18" charset="0"/>
                <a:ea typeface="Arial" panose="020B0604020202020204" pitchFamily="34" charset="0"/>
                <a:cs typeface="Times New Roman" pitchFamily="18" charset="0"/>
              </a:rPr>
              <a:t> </a:t>
            </a:r>
            <a:r>
              <a:rPr lang="en-US" sz="3600" i="1" dirty="0" err="1">
                <a:solidFill>
                  <a:srgbClr val="0070C0"/>
                </a:solidFill>
                <a:effectLst/>
                <a:latin typeface="Times New Roman" pitchFamily="18" charset="0"/>
                <a:ea typeface="Arial" panose="020B0604020202020204" pitchFamily="34" charset="0"/>
                <a:cs typeface="Times New Roman" pitchFamily="18" charset="0"/>
              </a:rPr>
              <a:t>chiếc</a:t>
            </a:r>
            <a:r>
              <a:rPr lang="en-US" sz="3600" i="1" dirty="0">
                <a:solidFill>
                  <a:srgbClr val="0070C0"/>
                </a:solidFill>
                <a:effectLst/>
                <a:latin typeface="Times New Roman" pitchFamily="18" charset="0"/>
                <a:ea typeface="Arial" panose="020B0604020202020204" pitchFamily="34" charset="0"/>
                <a:cs typeface="Times New Roman" pitchFamily="18" charset="0"/>
              </a:rPr>
              <a:t> </a:t>
            </a:r>
            <a:r>
              <a:rPr lang="en-US" sz="3600" i="1" dirty="0" err="1">
                <a:solidFill>
                  <a:srgbClr val="0070C0"/>
                </a:solidFill>
                <a:effectLst/>
                <a:latin typeface="Times New Roman" pitchFamily="18" charset="0"/>
                <a:ea typeface="Arial" panose="020B0604020202020204" pitchFamily="34" charset="0"/>
                <a:cs typeface="Times New Roman" pitchFamily="18" charset="0"/>
              </a:rPr>
              <a:t>bát</a:t>
            </a:r>
            <a:r>
              <a:rPr lang="en-US" sz="3600" i="1" dirty="0">
                <a:solidFill>
                  <a:srgbClr val="0070C0"/>
                </a:solidFill>
                <a:effectLst/>
                <a:latin typeface="Times New Roman" pitchFamily="18" charset="0"/>
                <a:ea typeface="Arial" panose="020B0604020202020204" pitchFamily="34" charset="0"/>
                <a:cs typeface="Times New Roman" pitchFamily="18" charset="0"/>
              </a:rPr>
              <a:t> này là </a:t>
            </a:r>
            <a:r>
              <a:rPr lang="en-US" sz="3600" i="1" dirty="0" err="1">
                <a:solidFill>
                  <a:srgbClr val="0070C0"/>
                </a:solidFill>
                <a:effectLst/>
                <a:latin typeface="Times New Roman" pitchFamily="18" charset="0"/>
                <a:ea typeface="Arial" panose="020B0604020202020204" pitchFamily="34" charset="0"/>
                <a:cs typeface="Times New Roman" pitchFamily="18" charset="0"/>
              </a:rPr>
              <a:t>cổ</a:t>
            </a:r>
            <a:r>
              <a:rPr lang="en-US" sz="3600" i="1" dirty="0">
                <a:solidFill>
                  <a:srgbClr val="0070C0"/>
                </a:solidFill>
                <a:effectLst/>
                <a:latin typeface="Times New Roman" pitchFamily="18" charset="0"/>
                <a:ea typeface="Arial" panose="020B0604020202020204" pitchFamily="34" charset="0"/>
                <a:cs typeface="Times New Roman" pitchFamily="18" charset="0"/>
              </a:rPr>
              <a:t> </a:t>
            </a:r>
            <a:r>
              <a:rPr lang="en-US" sz="3600" i="1" dirty="0" err="1">
                <a:solidFill>
                  <a:srgbClr val="0070C0"/>
                </a:solidFill>
                <a:effectLst/>
                <a:latin typeface="Times New Roman" pitchFamily="18" charset="0"/>
                <a:ea typeface="Arial" panose="020B0604020202020204" pitchFamily="34" charset="0"/>
                <a:cs typeface="Times New Roman" pitchFamily="18" charset="0"/>
              </a:rPr>
              <a:t>vật</a:t>
            </a:r>
            <a:r>
              <a:rPr lang="en-US" sz="3600" i="1" dirty="0">
                <a:solidFill>
                  <a:srgbClr val="0070C0"/>
                </a:solidFill>
                <a:effectLst/>
                <a:latin typeface="Times New Roman" pitchFamily="18" charset="0"/>
                <a:ea typeface="Arial" panose="020B0604020202020204" pitchFamily="34" charset="0"/>
                <a:cs typeface="Times New Roman" pitchFamily="18" charset="0"/>
              </a:rPr>
              <a:t>. </a:t>
            </a:r>
            <a:r>
              <a:rPr lang="en-US" sz="3600" i="1" dirty="0" err="1">
                <a:solidFill>
                  <a:srgbClr val="0070C0"/>
                </a:solidFill>
                <a:effectLst/>
                <a:latin typeface="Times New Roman" pitchFamily="18" charset="0"/>
                <a:ea typeface="Arial" panose="020B0604020202020204" pitchFamily="34" charset="0"/>
                <a:cs typeface="Times New Roman" pitchFamily="18" charset="0"/>
              </a:rPr>
              <a:t>Nếu</a:t>
            </a:r>
            <a:r>
              <a:rPr lang="en-US" sz="3600" i="1" dirty="0">
                <a:solidFill>
                  <a:srgbClr val="0070C0"/>
                </a:solidFill>
                <a:effectLst/>
                <a:latin typeface="Times New Roman" pitchFamily="18" charset="0"/>
                <a:ea typeface="Arial" panose="020B0604020202020204" pitchFamily="34" charset="0"/>
                <a:cs typeface="Times New Roman" pitchFamily="18" charset="0"/>
              </a:rPr>
              <a:t> </a:t>
            </a:r>
            <a:r>
              <a:rPr lang="en-US" sz="3600" i="1" dirty="0" err="1">
                <a:solidFill>
                  <a:srgbClr val="0070C0"/>
                </a:solidFill>
                <a:effectLst/>
                <a:latin typeface="Times New Roman" pitchFamily="18" charset="0"/>
                <a:ea typeface="Arial" panose="020B0604020202020204" pitchFamily="34" charset="0"/>
                <a:cs typeface="Times New Roman" pitchFamily="18" charset="0"/>
              </a:rPr>
              <a:t>mình</a:t>
            </a:r>
            <a:r>
              <a:rPr lang="en-US" sz="3600" i="1" dirty="0">
                <a:solidFill>
                  <a:srgbClr val="0070C0"/>
                </a:solidFill>
                <a:effectLst/>
                <a:latin typeface="Times New Roman" pitchFamily="18" charset="0"/>
                <a:ea typeface="Arial" panose="020B0604020202020204" pitchFamily="34" charset="0"/>
                <a:cs typeface="Times New Roman" pitchFamily="18" charset="0"/>
              </a:rPr>
              <a:t> </a:t>
            </a:r>
            <a:r>
              <a:rPr lang="en-US" sz="3600" i="1" dirty="0" err="1">
                <a:solidFill>
                  <a:srgbClr val="0070C0"/>
                </a:solidFill>
                <a:effectLst/>
                <a:latin typeface="Times New Roman" pitchFamily="18" charset="0"/>
                <a:ea typeface="Arial" panose="020B0604020202020204" pitchFamily="34" charset="0"/>
                <a:cs typeface="Times New Roman" pitchFamily="18" charset="0"/>
              </a:rPr>
              <a:t>bán</a:t>
            </a:r>
            <a:r>
              <a:rPr lang="en-US" sz="3600" i="1" dirty="0">
                <a:solidFill>
                  <a:srgbClr val="0070C0"/>
                </a:solidFill>
                <a:effectLst/>
                <a:latin typeface="Times New Roman" pitchFamily="18" charset="0"/>
                <a:ea typeface="Arial" panose="020B0604020202020204" pitchFamily="34" charset="0"/>
                <a:cs typeface="Times New Roman" pitchFamily="18" charset="0"/>
              </a:rPr>
              <a:t> </a:t>
            </a:r>
            <a:r>
              <a:rPr lang="en-US" sz="3600" i="1" dirty="0" err="1">
                <a:solidFill>
                  <a:srgbClr val="0070C0"/>
                </a:solidFill>
                <a:effectLst/>
                <a:latin typeface="Times New Roman" pitchFamily="18" charset="0"/>
                <a:ea typeface="Arial" panose="020B0604020202020204" pitchFamily="34" charset="0"/>
                <a:cs typeface="Times New Roman" pitchFamily="18" charset="0"/>
              </a:rPr>
              <a:t>sẽ</a:t>
            </a:r>
            <a:r>
              <a:rPr lang="en-US" sz="3600" i="1" dirty="0">
                <a:solidFill>
                  <a:srgbClr val="0070C0"/>
                </a:solidFill>
                <a:effectLst/>
                <a:latin typeface="Times New Roman" pitchFamily="18" charset="0"/>
                <a:ea typeface="Arial" panose="020B0604020202020204" pitchFamily="34" charset="0"/>
                <a:cs typeface="Times New Roman" pitchFamily="18" charset="0"/>
              </a:rPr>
              <a:t> </a:t>
            </a:r>
            <a:r>
              <a:rPr lang="en-US" sz="3600" i="1" dirty="0" err="1">
                <a:solidFill>
                  <a:srgbClr val="0070C0"/>
                </a:solidFill>
                <a:effectLst/>
                <a:latin typeface="Times New Roman" pitchFamily="18" charset="0"/>
                <a:ea typeface="Arial" panose="020B0604020202020204" pitchFamily="34" charset="0"/>
                <a:cs typeface="Times New Roman" pitchFamily="18" charset="0"/>
              </a:rPr>
              <a:t>kiếm</a:t>
            </a:r>
            <a:r>
              <a:rPr lang="en-US" sz="3600" i="1" dirty="0">
                <a:solidFill>
                  <a:srgbClr val="0070C0"/>
                </a:solidFill>
                <a:effectLst/>
                <a:latin typeface="Times New Roman" pitchFamily="18" charset="0"/>
                <a:ea typeface="Arial" panose="020B0604020202020204" pitchFamily="34" charset="0"/>
                <a:cs typeface="Times New Roman" pitchFamily="18" charset="0"/>
              </a:rPr>
              <a:t> </a:t>
            </a:r>
            <a:r>
              <a:rPr lang="en-US" sz="3600" i="1" dirty="0" err="1">
                <a:solidFill>
                  <a:srgbClr val="0070C0"/>
                </a:solidFill>
                <a:effectLst/>
                <a:latin typeface="Times New Roman" pitchFamily="18" charset="0"/>
                <a:ea typeface="Arial" panose="020B0604020202020204" pitchFamily="34" charset="0"/>
                <a:cs typeface="Times New Roman" pitchFamily="18" charset="0"/>
              </a:rPr>
              <a:t>được</a:t>
            </a:r>
            <a:r>
              <a:rPr lang="en-US" sz="3600" i="1" dirty="0">
                <a:solidFill>
                  <a:srgbClr val="0070C0"/>
                </a:solidFill>
                <a:effectLst/>
                <a:latin typeface="Times New Roman" pitchFamily="18" charset="0"/>
                <a:ea typeface="Arial" panose="020B0604020202020204" pitchFamily="34" charset="0"/>
                <a:cs typeface="Times New Roman" pitchFamily="18" charset="0"/>
              </a:rPr>
              <a:t> nhiều </a:t>
            </a:r>
            <a:r>
              <a:rPr lang="en-US" sz="3600" i="1" dirty="0" err="1">
                <a:solidFill>
                  <a:srgbClr val="0070C0"/>
                </a:solidFill>
                <a:effectLst/>
                <a:latin typeface="Times New Roman" pitchFamily="18" charset="0"/>
                <a:ea typeface="Arial" panose="020B0604020202020204" pitchFamily="34" charset="0"/>
                <a:cs typeface="Times New Roman" pitchFamily="18" charset="0"/>
              </a:rPr>
              <a:t>tiền</a:t>
            </a:r>
            <a:r>
              <a:rPr lang="en-US" sz="3600" i="1" dirty="0">
                <a:solidFill>
                  <a:srgbClr val="0070C0"/>
                </a:solidFill>
                <a:effectLst/>
                <a:latin typeface="Times New Roman" pitchFamily="18" charset="0"/>
                <a:ea typeface="Arial" panose="020B0604020202020204" pitchFamily="34" charset="0"/>
                <a:cs typeface="Times New Roman" pitchFamily="18" charset="0"/>
              </a:rPr>
              <a:t>.”.</a:t>
            </a:r>
          </a:p>
        </p:txBody>
      </p:sp>
    </p:spTree>
    <p:extLst>
      <p:ext uri="{BB962C8B-B14F-4D97-AF65-F5344CB8AC3E}">
        <p14:creationId xmlns:p14="http://schemas.microsoft.com/office/powerpoint/2010/main" val="3433225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8D9C80C0-4488-4F15-B715-C1E541BEAF9E}"/>
              </a:ext>
            </a:extLst>
          </p:cNvPr>
          <p:cNvGrpSpPr/>
          <p:nvPr/>
        </p:nvGrpSpPr>
        <p:grpSpPr>
          <a:xfrm>
            <a:off x="-3" y="0"/>
            <a:ext cx="12192003" cy="6869288"/>
            <a:chOff x="-2" y="0"/>
            <a:chExt cx="12192002" cy="6869288"/>
          </a:xfrm>
        </p:grpSpPr>
        <p:pic>
          <p:nvPicPr>
            <p:cNvPr id="14" name="图片 13">
              <a:extLst>
                <a:ext uri="{FF2B5EF4-FFF2-40B4-BE49-F238E27FC236}">
                  <a16:creationId xmlns:a16="http://schemas.microsoft.com/office/drawing/2014/main" xmlns="" id="{C278B204-46B7-4EC8-801B-750587DFC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xmlns=""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xmlns="" id="{7FCD11E0-BEEA-4CD4-99CF-C7BF7294B3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xmlns="" id="{A8DFBBA1-880E-4DF0-B0F9-D6F4D797D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xmlns=""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xmlns="" id="{F800F6BE-CB31-4FBF-8672-4CDA291C853F}"/>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xmlns="" id="{4A13D487-2FC7-434F-BEFC-7CC6B97BC4CC}"/>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xmlns="" id="{473D0916-BFF6-4B9E-AC11-A387282F71B2}"/>
              </a:ext>
            </a:extLst>
          </p:cNvPr>
          <p:cNvGrpSpPr/>
          <p:nvPr/>
        </p:nvGrpSpPr>
        <p:grpSpPr>
          <a:xfrm>
            <a:off x="2" y="873896"/>
            <a:ext cx="12191999" cy="5596753"/>
            <a:chOff x="0" y="873895"/>
            <a:chExt cx="12191999" cy="5596753"/>
          </a:xfrm>
        </p:grpSpPr>
        <p:pic>
          <p:nvPicPr>
            <p:cNvPr id="70" name="图片 69">
              <a:extLst>
                <a:ext uri="{FF2B5EF4-FFF2-40B4-BE49-F238E27FC236}">
                  <a16:creationId xmlns:a16="http://schemas.microsoft.com/office/drawing/2014/main" xmlns="" id="{A9AB5301-63BE-4982-B524-AD7CBD64D886}"/>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xmlns="" id="{BE515D0E-EC8E-416A-9C25-D50BE67C59D0}"/>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92" name="图片 91">
            <a:extLst>
              <a:ext uri="{FF2B5EF4-FFF2-40B4-BE49-F238E27FC236}">
                <a16:creationId xmlns:a16="http://schemas.microsoft.com/office/drawing/2014/main" xmlns="" id="{3A2C9699-9A0D-433D-B14D-339EA014CB32}"/>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2375168" y="4208848"/>
            <a:ext cx="3025032" cy="1522569"/>
          </a:xfrm>
          <a:prstGeom prst="rect">
            <a:avLst/>
          </a:prstGeom>
        </p:spPr>
      </p:pic>
      <p:pic>
        <p:nvPicPr>
          <p:cNvPr id="93" name="图片 92">
            <a:extLst>
              <a:ext uri="{FF2B5EF4-FFF2-40B4-BE49-F238E27FC236}">
                <a16:creationId xmlns:a16="http://schemas.microsoft.com/office/drawing/2014/main" xmlns="" id="{3F100E2D-65FB-4BF8-86B2-D9FB91F04D19}"/>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5951905" y="829994"/>
            <a:ext cx="3025032" cy="1522569"/>
          </a:xfrm>
          <a:prstGeom prst="rect">
            <a:avLst/>
          </a:prstGeom>
        </p:spPr>
      </p:pic>
      <p:pic>
        <p:nvPicPr>
          <p:cNvPr id="81" name="图片 80">
            <a:extLst>
              <a:ext uri="{FF2B5EF4-FFF2-40B4-BE49-F238E27FC236}">
                <a16:creationId xmlns:a16="http://schemas.microsoft.com/office/drawing/2014/main" xmlns="" id="{8CE68A38-BBFE-4D0F-BFFA-96D1D029E19E}"/>
              </a:ext>
            </a:extLst>
          </p:cNvPr>
          <p:cNvPicPr>
            <a:picLocks noChangeAspect="1"/>
          </p:cNvPicPr>
          <p:nvPr/>
        </p:nvPicPr>
        <p:blipFill rotWithShape="1">
          <a:blip r:embed="rId6">
            <a:extLst>
              <a:ext uri="{28A0092B-C50C-407E-A947-70E740481C1C}">
                <a14:useLocalDpi xmlns:a14="http://schemas.microsoft.com/office/drawing/2010/main" val="0"/>
              </a:ext>
            </a:extLst>
          </a:blip>
          <a:srcRect l="27480" t="30888" r="28920" b="34845"/>
          <a:stretch/>
        </p:blipFill>
        <p:spPr>
          <a:xfrm>
            <a:off x="3977113" y="1707963"/>
            <a:ext cx="4489139" cy="4704333"/>
          </a:xfrm>
          <a:prstGeom prst="rect">
            <a:avLst/>
          </a:prstGeom>
        </p:spPr>
      </p:pic>
      <p:pic>
        <p:nvPicPr>
          <p:cNvPr id="96" name="图片 95">
            <a:extLst>
              <a:ext uri="{FF2B5EF4-FFF2-40B4-BE49-F238E27FC236}">
                <a16:creationId xmlns:a16="http://schemas.microsoft.com/office/drawing/2014/main" xmlns="" id="{447D0370-DDF6-46B5-807D-7700E227ED5A}"/>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8533223" y="4889727"/>
            <a:ext cx="3716040" cy="1522569"/>
          </a:xfrm>
          <a:prstGeom prst="rect">
            <a:avLst/>
          </a:prstGeom>
        </p:spPr>
      </p:pic>
      <p:sp>
        <p:nvSpPr>
          <p:cNvPr id="24" name="TextBox 23">
            <a:extLst>
              <a:ext uri="{FF2B5EF4-FFF2-40B4-BE49-F238E27FC236}">
                <a16:creationId xmlns:a16="http://schemas.microsoft.com/office/drawing/2014/main" xmlns="" id="{349A9FBB-0AFF-A604-707B-D71CEC3CE90A}"/>
              </a:ext>
            </a:extLst>
          </p:cNvPr>
          <p:cNvSpPr txBox="1"/>
          <p:nvPr/>
        </p:nvSpPr>
        <p:spPr>
          <a:xfrm>
            <a:off x="3012702" y="2539887"/>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KHỞI ĐỘNG</a:t>
            </a:r>
          </a:p>
        </p:txBody>
      </p:sp>
      <p:pic>
        <p:nvPicPr>
          <p:cNvPr id="26" name="Picture 25">
            <a:extLst>
              <a:ext uri="{FF2B5EF4-FFF2-40B4-BE49-F238E27FC236}">
                <a16:creationId xmlns:a16="http://schemas.microsoft.com/office/drawing/2014/main" xmlns="" id="{FA51B1EB-8E88-D31D-122C-906C2510BD28}"/>
              </a:ext>
            </a:extLst>
          </p:cNvPr>
          <p:cNvPicPr>
            <a:picLocks noChangeAspect="1"/>
          </p:cNvPicPr>
          <p:nvPr/>
        </p:nvPicPr>
        <p:blipFill>
          <a:blip r:embed="rId7"/>
          <a:stretch>
            <a:fillRect/>
          </a:stretch>
        </p:blipFill>
        <p:spPr>
          <a:xfrm>
            <a:off x="5676137" y="3570604"/>
            <a:ext cx="1046331" cy="1046331"/>
          </a:xfrm>
          <a:prstGeom prst="rect">
            <a:avLst/>
          </a:prstGeom>
        </p:spPr>
      </p:pic>
      <p:sp>
        <p:nvSpPr>
          <p:cNvPr id="27" name="TextBox 26">
            <a:extLst>
              <a:ext uri="{FF2B5EF4-FFF2-40B4-BE49-F238E27FC236}">
                <a16:creationId xmlns:a16="http://schemas.microsoft.com/office/drawing/2014/main" xmlns="" id="{A584B26E-A785-47DC-38AD-8EC64B43892A}"/>
              </a:ext>
            </a:extLst>
          </p:cNvPr>
          <p:cNvSpPr txBox="1"/>
          <p:nvPr/>
        </p:nvSpPr>
        <p:spPr>
          <a:xfrm>
            <a:off x="4344282" y="981630"/>
            <a:ext cx="3362255" cy="707886"/>
          </a:xfrm>
          <a:prstGeom prst="rect">
            <a:avLst/>
          </a:prstGeom>
          <a:noFill/>
        </p:spPr>
        <p:txBody>
          <a:bodyPr wrap="square" rtlCol="0">
            <a:spAutoFit/>
          </a:bodyPr>
          <a:lstStyle/>
          <a:p>
            <a:pPr algn="ctr"/>
            <a:r>
              <a:rPr lang="en-US" sz="4000" dirty="0" err="1">
                <a:solidFill>
                  <a:srgbClr val="FA3B52"/>
                </a:solidFill>
                <a:latin typeface="Times New Roman" pitchFamily="18" charset="0"/>
                <a:cs typeface="Times New Roman" pitchFamily="18" charset="0"/>
              </a:rPr>
              <a:t>Hoạt</a:t>
            </a:r>
            <a:r>
              <a:rPr lang="en-US" sz="4000" dirty="0">
                <a:solidFill>
                  <a:srgbClr val="FA3B52"/>
                </a:solidFill>
                <a:latin typeface="Times New Roman" pitchFamily="18" charset="0"/>
                <a:cs typeface="Times New Roman" pitchFamily="18" charset="0"/>
              </a:rPr>
              <a:t> </a:t>
            </a:r>
            <a:r>
              <a:rPr lang="en-US" sz="4000" dirty="0" err="1">
                <a:solidFill>
                  <a:srgbClr val="FA3B52"/>
                </a:solidFill>
                <a:latin typeface="Times New Roman" pitchFamily="18" charset="0"/>
                <a:cs typeface="Times New Roman" pitchFamily="18" charset="0"/>
              </a:rPr>
              <a:t>động</a:t>
            </a:r>
            <a:r>
              <a:rPr lang="en-US" sz="4000" dirty="0">
                <a:solidFill>
                  <a:srgbClr val="FA3B52"/>
                </a:solidFill>
                <a:latin typeface="Times New Roman" pitchFamily="18" charset="0"/>
                <a:cs typeface="Times New Roman" pitchFamily="18" charset="0"/>
              </a:rPr>
              <a:t> 1</a:t>
            </a:r>
          </a:p>
        </p:txBody>
      </p:sp>
    </p:spTree>
    <p:extLst>
      <p:ext uri="{BB962C8B-B14F-4D97-AF65-F5344CB8AC3E}">
        <p14:creationId xmlns:p14="http://schemas.microsoft.com/office/powerpoint/2010/main" val="3112690492"/>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330282B-5BA4-ACB3-10B0-CE346E4AA382}"/>
              </a:ext>
            </a:extLst>
          </p:cNvPr>
          <p:cNvSpPr txBox="1"/>
          <p:nvPr/>
        </p:nvSpPr>
        <p:spPr>
          <a:xfrm>
            <a:off x="651052" y="930144"/>
            <a:ext cx="11193618" cy="1754326"/>
          </a:xfrm>
          <a:prstGeom prst="rect">
            <a:avLst/>
          </a:prstGeom>
          <a:noFill/>
        </p:spPr>
        <p:txBody>
          <a:bodyPr wrap="square">
            <a:spAutoFit/>
          </a:bodyPr>
          <a:lstStyle/>
          <a:p>
            <a:pPr algn="just"/>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hãy</a:t>
            </a:r>
            <a:r>
              <a:rPr lang="en-US" sz="3600" dirty="0">
                <a:latin typeface="Times New Roman" pitchFamily="18" charset="0"/>
                <a:cs typeface="Times New Roman" pitchFamily="18" charset="0"/>
              </a:rPr>
              <a:t> viết </a:t>
            </a:r>
            <a:r>
              <a:rPr lang="en-US" sz="3600" dirty="0" err="1">
                <a:latin typeface="Times New Roman" pitchFamily="18" charset="0"/>
                <a:cs typeface="Times New Roman" pitchFamily="18" charset="0"/>
              </a:rPr>
              <a:t>đoạn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(7–10 </a:t>
            </a: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bày</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tỏ</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niềm</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tự</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hào</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về</a:t>
            </a:r>
            <a:r>
              <a:rPr lang="en-US" sz="3600" b="1" dirty="0">
                <a:solidFill>
                  <a:srgbClr val="00B0F0"/>
                </a:solidFill>
                <a:latin typeface="Times New Roman" pitchFamily="18" charset="0"/>
                <a:cs typeface="Times New Roman" pitchFamily="18" charset="0"/>
              </a:rPr>
              <a:t> di </a:t>
            </a:r>
            <a:r>
              <a:rPr lang="en-US" sz="3600" b="1" dirty="0" err="1">
                <a:solidFill>
                  <a:srgbClr val="00B0F0"/>
                </a:solidFill>
                <a:latin typeface="Times New Roman" pitchFamily="18" charset="0"/>
                <a:cs typeface="Times New Roman" pitchFamily="18" charset="0"/>
              </a:rPr>
              <a:t>sản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văn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hoá</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Việt</a:t>
            </a:r>
            <a:r>
              <a:rPr lang="en-US" sz="3600" b="1" dirty="0">
                <a:solidFill>
                  <a:srgbClr val="00B0F0"/>
                </a:solidFill>
                <a:latin typeface="Times New Roman" pitchFamily="18" charset="0"/>
                <a:cs typeface="Times New Roman" pitchFamily="18" charset="0"/>
              </a:rPr>
              <a:t> Nam</a:t>
            </a:r>
            <a:r>
              <a:rPr lang="en-US" sz="3600" dirty="0">
                <a:solidFill>
                  <a:srgbClr val="00B0F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nêu</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các</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việc</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làm</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cụ</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thể</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của</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bản</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thân</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góp</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phần</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bảo</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tồn</a:t>
            </a:r>
            <a:r>
              <a:rPr lang="en-US" sz="3600" b="1" dirty="0">
                <a:solidFill>
                  <a:srgbClr val="00AF7F"/>
                </a:solidFill>
                <a:latin typeface="Times New Roman" pitchFamily="18" charset="0"/>
                <a:cs typeface="Times New Roman" pitchFamily="18" charset="0"/>
              </a:rPr>
              <a:t> di </a:t>
            </a:r>
            <a:r>
              <a:rPr lang="en-US" sz="3600" b="1" dirty="0" err="1">
                <a:solidFill>
                  <a:srgbClr val="00AF7F"/>
                </a:solidFill>
                <a:latin typeface="Times New Roman" pitchFamily="18" charset="0"/>
                <a:cs typeface="Times New Roman" pitchFamily="18" charset="0"/>
              </a:rPr>
              <a:t>sản</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văn</a:t>
            </a:r>
            <a:r>
              <a:rPr lang="en-US" sz="3600" b="1" dirty="0">
                <a:solidFill>
                  <a:srgbClr val="00AF7F"/>
                </a:solidFill>
                <a:latin typeface="Times New Roman" pitchFamily="18" charset="0"/>
                <a:cs typeface="Times New Roman" pitchFamily="18" charset="0"/>
              </a:rPr>
              <a:t> </a:t>
            </a:r>
            <a:r>
              <a:rPr lang="en-US" sz="3600" b="1" dirty="0" err="1">
                <a:solidFill>
                  <a:srgbClr val="00AF7F"/>
                </a:solidFill>
                <a:latin typeface="Times New Roman" pitchFamily="18" charset="0"/>
                <a:cs typeface="Times New Roman" pitchFamily="18" charset="0"/>
              </a:rPr>
              <a:t>hoá</a:t>
            </a:r>
            <a:r>
              <a:rPr lang="en-US" sz="2800" b="1" dirty="0">
                <a:solidFill>
                  <a:srgbClr val="00AF7F"/>
                </a:solidFill>
              </a:rPr>
              <a:t>.</a:t>
            </a:r>
          </a:p>
        </p:txBody>
      </p:sp>
    </p:spTree>
    <p:extLst>
      <p:ext uri="{BB962C8B-B14F-4D97-AF65-F5344CB8AC3E}">
        <p14:creationId xmlns:p14="http://schemas.microsoft.com/office/powerpoint/2010/main" val="1340994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8">
            <a:extLst>
              <a:ext uri="{FF2B5EF4-FFF2-40B4-BE49-F238E27FC236}">
                <a16:creationId xmlns:a16="http://schemas.microsoft.com/office/drawing/2014/main" xmlns="" id="{C065CE14-6C71-F295-AF00-5FE97B0AC4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54" t="39443" r="10987" b="15556"/>
          <a:stretch/>
        </p:blipFill>
        <p:spPr>
          <a:xfrm>
            <a:off x="3473092" y="2896557"/>
            <a:ext cx="5027309" cy="3805720"/>
          </a:xfrm>
          <a:prstGeom prst="rect">
            <a:avLst/>
          </a:prstGeom>
        </p:spPr>
      </p:pic>
      <p:grpSp>
        <p:nvGrpSpPr>
          <p:cNvPr id="5" name="组合 4">
            <a:extLst>
              <a:ext uri="{FF2B5EF4-FFF2-40B4-BE49-F238E27FC236}">
                <a16:creationId xmlns:a16="http://schemas.microsoft.com/office/drawing/2014/main" xmlns="" id="{473D0916-BFF6-4B9E-AC11-A387282F71B2}"/>
              </a:ext>
            </a:extLst>
          </p:cNvPr>
          <p:cNvGrpSpPr/>
          <p:nvPr/>
        </p:nvGrpSpPr>
        <p:grpSpPr>
          <a:xfrm>
            <a:off x="2" y="873896"/>
            <a:ext cx="12191999" cy="5596753"/>
            <a:chOff x="0" y="873895"/>
            <a:chExt cx="12191999" cy="5596753"/>
          </a:xfrm>
        </p:grpSpPr>
        <p:pic>
          <p:nvPicPr>
            <p:cNvPr id="70" name="图片 69">
              <a:extLst>
                <a:ext uri="{FF2B5EF4-FFF2-40B4-BE49-F238E27FC236}">
                  <a16:creationId xmlns:a16="http://schemas.microsoft.com/office/drawing/2014/main" xmlns="" id="{A9AB5301-63BE-4982-B524-AD7CBD64D886}"/>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xmlns="" id="{BE515D0E-EC8E-416A-9C25-D50BE67C59D0}"/>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xmlns=""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9" y="-185638"/>
            <a:ext cx="1180833" cy="2969966"/>
          </a:xfrm>
          <a:prstGeom prst="rect">
            <a:avLst/>
          </a:prstGeom>
        </p:spPr>
      </p:pic>
      <p:pic>
        <p:nvPicPr>
          <p:cNvPr id="93" name="图片 92">
            <a:extLst>
              <a:ext uri="{FF2B5EF4-FFF2-40B4-BE49-F238E27FC236}">
                <a16:creationId xmlns:a16="http://schemas.microsoft.com/office/drawing/2014/main" xmlns="" id="{3F100E2D-65FB-4BF8-86B2-D9FB91F04D19}"/>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5951905" y="829994"/>
            <a:ext cx="3025032" cy="1522569"/>
          </a:xfrm>
          <a:prstGeom prst="rect">
            <a:avLst/>
          </a:prstGeom>
        </p:spPr>
      </p:pic>
      <p:pic>
        <p:nvPicPr>
          <p:cNvPr id="95" name="图片 94">
            <a:extLst>
              <a:ext uri="{FF2B5EF4-FFF2-40B4-BE49-F238E27FC236}">
                <a16:creationId xmlns:a16="http://schemas.microsoft.com/office/drawing/2014/main" xmlns="" id="{DD9BC20A-1DC6-4567-A9C6-9B7F027138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795" t="27067" r="62447" b="36231"/>
          <a:stretch/>
        </p:blipFill>
        <p:spPr>
          <a:xfrm rot="2369114">
            <a:off x="3957606" y="4443749"/>
            <a:ext cx="1124255" cy="1666628"/>
          </a:xfrm>
          <a:prstGeom prst="rect">
            <a:avLst/>
          </a:prstGeom>
        </p:spPr>
      </p:pic>
      <p:pic>
        <p:nvPicPr>
          <p:cNvPr id="96" name="图片 95">
            <a:extLst>
              <a:ext uri="{FF2B5EF4-FFF2-40B4-BE49-F238E27FC236}">
                <a16:creationId xmlns:a16="http://schemas.microsoft.com/office/drawing/2014/main" xmlns="" id="{447D0370-DDF6-46B5-807D-7700E227ED5A}"/>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8533223" y="4889727"/>
            <a:ext cx="3716040" cy="1522569"/>
          </a:xfrm>
          <a:prstGeom prst="rect">
            <a:avLst/>
          </a:prstGeom>
        </p:spPr>
      </p:pic>
      <p:sp>
        <p:nvSpPr>
          <p:cNvPr id="23" name="TextBox 22">
            <a:extLst>
              <a:ext uri="{FF2B5EF4-FFF2-40B4-BE49-F238E27FC236}">
                <a16:creationId xmlns:a16="http://schemas.microsoft.com/office/drawing/2014/main" xmlns="" id="{D77C1D09-499D-20B0-6D78-C55AEC9B6285}"/>
              </a:ext>
            </a:extLst>
          </p:cNvPr>
          <p:cNvSpPr txBox="1"/>
          <p:nvPr/>
        </p:nvSpPr>
        <p:spPr>
          <a:xfrm>
            <a:off x="4305619" y="735789"/>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4</a:t>
            </a:r>
          </a:p>
        </p:txBody>
      </p:sp>
      <p:pic>
        <p:nvPicPr>
          <p:cNvPr id="27" name="图片 10">
            <a:extLst>
              <a:ext uri="{FF2B5EF4-FFF2-40B4-BE49-F238E27FC236}">
                <a16:creationId xmlns:a16="http://schemas.microsoft.com/office/drawing/2014/main" xmlns="" id="{FBBC4376-873E-2C87-D2BE-FEFC904D32E2}"/>
              </a:ext>
            </a:extLst>
          </p:cNvPr>
          <p:cNvPicPr>
            <a:picLocks noChangeAspect="1"/>
          </p:cNvPicPr>
          <p:nvPr/>
        </p:nvPicPr>
        <p:blipFill rotWithShape="1">
          <a:blip r:embed="rId7">
            <a:extLst>
              <a:ext uri="{28A0092B-C50C-407E-A947-70E740481C1C}">
                <a14:useLocalDpi xmlns:a14="http://schemas.microsoft.com/office/drawing/2010/main" val="0"/>
              </a:ext>
            </a:extLst>
          </a:blip>
          <a:srcRect l="53951" t="47407" r="14938" b="30000"/>
          <a:stretch/>
        </p:blipFill>
        <p:spPr>
          <a:xfrm>
            <a:off x="6828746" y="3333884"/>
            <a:ext cx="2935908" cy="2842705"/>
          </a:xfrm>
          <a:prstGeom prst="rect">
            <a:avLst/>
          </a:prstGeom>
        </p:spPr>
      </p:pic>
      <p:pic>
        <p:nvPicPr>
          <p:cNvPr id="28" name="图片 86">
            <a:extLst>
              <a:ext uri="{FF2B5EF4-FFF2-40B4-BE49-F238E27FC236}">
                <a16:creationId xmlns:a16="http://schemas.microsoft.com/office/drawing/2014/main" xmlns="" id="{846C5318-A35A-DD3B-5CCE-DCCA65BB742B}"/>
              </a:ext>
            </a:extLst>
          </p:cNvPr>
          <p:cNvPicPr>
            <a:picLocks noChangeAspect="1"/>
          </p:cNvPicPr>
          <p:nvPr/>
        </p:nvPicPr>
        <p:blipFill rotWithShape="1">
          <a:blip r:embed="rId8">
            <a:extLst>
              <a:ext uri="{28A0092B-C50C-407E-A947-70E740481C1C}">
                <a14:useLocalDpi xmlns:a14="http://schemas.microsoft.com/office/drawing/2010/main" val="0"/>
              </a:ext>
            </a:extLst>
          </a:blip>
          <a:srcRect l="37408" t="44259" r="30000" b="29630"/>
          <a:stretch/>
        </p:blipFill>
        <p:spPr>
          <a:xfrm>
            <a:off x="4700285" y="1174031"/>
            <a:ext cx="2791427" cy="2981751"/>
          </a:xfrm>
          <a:prstGeom prst="rect">
            <a:avLst/>
          </a:prstGeom>
        </p:spPr>
      </p:pic>
      <p:sp>
        <p:nvSpPr>
          <p:cNvPr id="25" name="TextBox 24">
            <a:extLst>
              <a:ext uri="{FF2B5EF4-FFF2-40B4-BE49-F238E27FC236}">
                <a16:creationId xmlns:a16="http://schemas.microsoft.com/office/drawing/2014/main" xmlns="" id="{DB0020CE-AAAA-4B1B-FEC0-CBCC64F6CAEE}"/>
              </a:ext>
            </a:extLst>
          </p:cNvPr>
          <p:cNvSpPr txBox="1"/>
          <p:nvPr/>
        </p:nvSpPr>
        <p:spPr>
          <a:xfrm>
            <a:off x="2939173" y="2129603"/>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VẬN DỤNG</a:t>
            </a:r>
          </a:p>
        </p:txBody>
      </p:sp>
      <p:pic>
        <p:nvPicPr>
          <p:cNvPr id="24" name="Picture 23">
            <a:extLst>
              <a:ext uri="{FF2B5EF4-FFF2-40B4-BE49-F238E27FC236}">
                <a16:creationId xmlns:a16="http://schemas.microsoft.com/office/drawing/2014/main" xmlns="" id="{AECB251A-D244-D3AB-1B8C-5E8656DF6801}"/>
              </a:ext>
            </a:extLst>
          </p:cNvPr>
          <p:cNvPicPr>
            <a:picLocks noChangeAspect="1"/>
          </p:cNvPicPr>
          <p:nvPr/>
        </p:nvPicPr>
        <p:blipFill>
          <a:blip r:embed="rId9"/>
          <a:stretch>
            <a:fillRect/>
          </a:stretch>
        </p:blipFill>
        <p:spPr>
          <a:xfrm>
            <a:off x="2942813" y="1924567"/>
            <a:ext cx="962947" cy="962946"/>
          </a:xfrm>
          <a:prstGeom prst="rect">
            <a:avLst/>
          </a:prstGeom>
        </p:spPr>
      </p:pic>
    </p:spTree>
    <p:extLst>
      <p:ext uri="{BB962C8B-B14F-4D97-AF65-F5344CB8AC3E}">
        <p14:creationId xmlns:p14="http://schemas.microsoft.com/office/powerpoint/2010/main" val="2326041563"/>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4">
            <a:extLst>
              <a:ext uri="{FF2B5EF4-FFF2-40B4-BE49-F238E27FC236}">
                <a16:creationId xmlns:a16="http://schemas.microsoft.com/office/drawing/2014/main" xmlns="" id="{DC6D8752-E0EB-9D0E-32C1-CA37B0A8F6FF}"/>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096001" y="100833"/>
            <a:ext cx="5746172" cy="4782894"/>
          </a:xfrm>
          <a:prstGeom prst="rect">
            <a:avLst/>
          </a:prstGeom>
        </p:spPr>
      </p:pic>
      <p:pic>
        <p:nvPicPr>
          <p:cNvPr id="11" name="PA_图片 4">
            <a:extLst>
              <a:ext uri="{FF2B5EF4-FFF2-40B4-BE49-F238E27FC236}">
                <a16:creationId xmlns:a16="http://schemas.microsoft.com/office/drawing/2014/main" xmlns="" id="{770E0CF5-ADF4-C83A-BF5C-06A703271E8F}"/>
              </a:ext>
            </a:extLst>
          </p:cNvPr>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333375" y="2409430"/>
            <a:ext cx="5257800" cy="4166809"/>
          </a:xfrm>
          <a:prstGeom prst="rect">
            <a:avLst/>
          </a:prstGeom>
        </p:spPr>
      </p:pic>
      <p:sp>
        <p:nvSpPr>
          <p:cNvPr id="5" name="TextBox 4">
            <a:extLst>
              <a:ext uri="{FF2B5EF4-FFF2-40B4-BE49-F238E27FC236}">
                <a16:creationId xmlns:a16="http://schemas.microsoft.com/office/drawing/2014/main" xmlns="" id="{A3383380-7762-B390-B45E-C92BA1AB72DF}"/>
              </a:ext>
            </a:extLst>
          </p:cNvPr>
          <p:cNvSpPr txBox="1"/>
          <p:nvPr/>
        </p:nvSpPr>
        <p:spPr>
          <a:xfrm>
            <a:off x="736890" y="3228929"/>
            <a:ext cx="4450772" cy="2569934"/>
          </a:xfrm>
          <a:prstGeom prst="rect">
            <a:avLst/>
          </a:prstGeom>
          <a:noFill/>
        </p:spPr>
        <p:txBody>
          <a:bodyPr wrap="square">
            <a:spAutoFit/>
          </a:bodyPr>
          <a:lstStyle/>
          <a:p>
            <a:pPr algn="just">
              <a:lnSpc>
                <a:spcPct val="115000"/>
              </a:lnSpc>
              <a:tabLst>
                <a:tab pos="644525" algn="l"/>
              </a:tabLst>
            </a:pPr>
            <a:r>
              <a:rPr lang="en-US" sz="2800" dirty="0">
                <a:effectLst/>
                <a:latin typeface="Arial" panose="020B0604020202020204" pitchFamily="34" charset="0"/>
                <a:ea typeface="Arial" panose="020B0604020202020204" pitchFamily="34" charset="0"/>
              </a:rPr>
              <a:t> </a:t>
            </a:r>
          </a:p>
          <a:p>
            <a:pPr algn="just">
              <a:lnSpc>
                <a:spcPct val="115000"/>
              </a:lnSpc>
              <a:tabLst>
                <a:tab pos="644525" algn="l"/>
              </a:tabLst>
            </a:pPr>
            <a:r>
              <a:rPr lang="en-US" sz="2800" dirty="0" err="1">
                <a:effectLst/>
                <a:latin typeface="Arial" panose="020B0604020202020204" pitchFamily="34" charset="0"/>
                <a:ea typeface="Arial" panose="020B0604020202020204" pitchFamily="34" charset="0"/>
              </a:rPr>
              <a:t>Em</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hãy</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thiết</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kế</a:t>
            </a:r>
            <a:r>
              <a:rPr lang="en-US" sz="2800" dirty="0">
                <a:effectLst/>
                <a:latin typeface="Arial" panose="020B0604020202020204" pitchFamily="34" charset="0"/>
                <a:ea typeface="Arial" panose="020B0604020202020204" pitchFamily="34" charset="0"/>
              </a:rPr>
              <a:t> </a:t>
            </a:r>
            <a:r>
              <a:rPr lang="en-US" sz="2800" b="1" dirty="0" err="1">
                <a:solidFill>
                  <a:srgbClr val="FA3B52"/>
                </a:solidFill>
                <a:effectLst/>
                <a:latin typeface="Arial" panose="020B0604020202020204" pitchFamily="34" charset="0"/>
                <a:ea typeface="Arial" panose="020B0604020202020204" pitchFamily="34" charset="0"/>
              </a:rPr>
              <a:t>tấm</a:t>
            </a:r>
            <a:r>
              <a:rPr lang="en-US" sz="2800" b="1" dirty="0">
                <a:solidFill>
                  <a:srgbClr val="FA3B52"/>
                </a:solidFill>
                <a:effectLst/>
                <a:latin typeface="Arial" panose="020B0604020202020204" pitchFamily="34" charset="0"/>
                <a:ea typeface="Arial" panose="020B0604020202020204" pitchFamily="34" charset="0"/>
              </a:rPr>
              <a:t> </a:t>
            </a:r>
            <a:r>
              <a:rPr lang="en-US" sz="2800" b="1" dirty="0" err="1">
                <a:solidFill>
                  <a:srgbClr val="FA3B52"/>
                </a:solidFill>
                <a:effectLst/>
                <a:latin typeface="Arial" panose="020B0604020202020204" pitchFamily="34" charset="0"/>
                <a:ea typeface="Arial" panose="020B0604020202020204" pitchFamily="34" charset="0"/>
              </a:rPr>
              <a:t>thiệp</a:t>
            </a:r>
            <a:r>
              <a:rPr lang="en-US" sz="2800" b="1" dirty="0">
                <a:solidFill>
                  <a:srgbClr val="FA3B52"/>
                </a:solidFill>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để </a:t>
            </a:r>
            <a:r>
              <a:rPr lang="en-US" sz="2800" dirty="0" err="1">
                <a:effectLst/>
                <a:latin typeface="Arial" panose="020B0604020202020204" pitchFamily="34" charset="0"/>
                <a:ea typeface="Arial" panose="020B0604020202020204" pitchFamily="34" charset="0"/>
              </a:rPr>
              <a:t>giới</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thiệu</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với</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bạn</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bè</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về</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Tết</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cổ</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truyền</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Việt</a:t>
            </a:r>
            <a:r>
              <a:rPr lang="en-US" sz="2800" dirty="0">
                <a:effectLst/>
                <a:latin typeface="Arial" panose="020B0604020202020204" pitchFamily="34" charset="0"/>
                <a:ea typeface="Arial" panose="020B0604020202020204" pitchFamily="34" charset="0"/>
              </a:rPr>
              <a:t> Nam </a:t>
            </a:r>
            <a:r>
              <a:rPr lang="en-US" sz="2800" dirty="0" err="1">
                <a:effectLst/>
                <a:latin typeface="Arial" panose="020B0604020202020204" pitchFamily="34" charset="0"/>
                <a:ea typeface="Arial" panose="020B0604020202020204" pitchFamily="34" charset="0"/>
              </a:rPr>
              <a:t>như</a:t>
            </a:r>
            <a:r>
              <a:rPr lang="en-US" sz="2800" dirty="0">
                <a:effectLst/>
                <a:latin typeface="Arial" panose="020B0604020202020204" pitchFamily="34" charset="0"/>
                <a:ea typeface="Arial" panose="020B0604020202020204" pitchFamily="34" charset="0"/>
              </a:rPr>
              <a:t> một di </a:t>
            </a:r>
            <a:r>
              <a:rPr lang="en-US" sz="2800" dirty="0" err="1">
                <a:effectLst/>
                <a:latin typeface="Arial" panose="020B0604020202020204" pitchFamily="34" charset="0"/>
                <a:ea typeface="Arial" panose="020B0604020202020204" pitchFamily="34" charset="0"/>
              </a:rPr>
              <a:t>sản</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văn</a:t>
            </a:r>
            <a:r>
              <a:rPr lang="en-US" sz="2800" dirty="0">
                <a:effectLst/>
                <a:latin typeface="Arial" panose="020B0604020202020204" pitchFamily="34" charset="0"/>
                <a:ea typeface="Arial" panose="020B0604020202020204" pitchFamily="34" charset="0"/>
              </a:rPr>
              <a:t> </a:t>
            </a:r>
            <a:r>
              <a:rPr lang="en-US" sz="2800" dirty="0" err="1">
                <a:effectLst/>
                <a:latin typeface="Arial" panose="020B0604020202020204" pitchFamily="34" charset="0"/>
                <a:ea typeface="Arial" panose="020B0604020202020204" pitchFamily="34" charset="0"/>
              </a:rPr>
              <a:t>hoá</a:t>
            </a:r>
            <a:r>
              <a:rPr lang="en-US" sz="2800" dirty="0">
                <a:effectLst/>
                <a:latin typeface="Arial" panose="020B0604020202020204" pitchFamily="34" charset="0"/>
                <a:ea typeface="Arial" panose="020B0604020202020204" pitchFamily="34" charset="0"/>
              </a:rPr>
              <a:t>.</a:t>
            </a:r>
          </a:p>
        </p:txBody>
      </p:sp>
      <p:sp>
        <p:nvSpPr>
          <p:cNvPr id="7" name="TextBox 6">
            <a:extLst>
              <a:ext uri="{FF2B5EF4-FFF2-40B4-BE49-F238E27FC236}">
                <a16:creationId xmlns:a16="http://schemas.microsoft.com/office/drawing/2014/main" xmlns="" id="{BB62F29E-ED74-3F49-4114-66B113E0D78C}"/>
              </a:ext>
            </a:extLst>
          </p:cNvPr>
          <p:cNvSpPr txBox="1"/>
          <p:nvPr/>
        </p:nvSpPr>
        <p:spPr>
          <a:xfrm>
            <a:off x="6600825" y="1594220"/>
            <a:ext cx="4736523" cy="2640723"/>
          </a:xfrm>
          <a:prstGeom prst="rect">
            <a:avLst/>
          </a:prstGeom>
          <a:noFill/>
        </p:spPr>
        <p:txBody>
          <a:bodyPr wrap="square">
            <a:spAutoFit/>
          </a:bodyPr>
          <a:lstStyle/>
          <a:p>
            <a:pPr algn="just">
              <a:lnSpc>
                <a:spcPct val="115000"/>
              </a:lnSpc>
              <a:tabLst>
                <a:tab pos="644525" algn="l"/>
              </a:tabLst>
            </a:pPr>
            <a:r>
              <a:rPr lang="en-US" sz="2400" dirty="0" err="1">
                <a:effectLst/>
                <a:latin typeface="Arial" panose="020B0604020202020204" pitchFamily="34" charset="0"/>
                <a:ea typeface="Arial" panose="020B0604020202020204" pitchFamily="34" charset="0"/>
              </a:rPr>
              <a:t>Hãy</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sưu</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tầm</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các</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tranh</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ảnh</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đẹp</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về</a:t>
            </a:r>
            <a:r>
              <a:rPr lang="en-US" sz="2400" dirty="0">
                <a:effectLst/>
                <a:latin typeface="Arial" panose="020B0604020202020204" pitchFamily="34" charset="0"/>
                <a:ea typeface="Arial" panose="020B0604020202020204" pitchFamily="34" charset="0"/>
              </a:rPr>
              <a:t> di </a:t>
            </a:r>
            <a:r>
              <a:rPr lang="en-US" sz="2400" dirty="0" err="1">
                <a:effectLst/>
                <a:latin typeface="Arial" panose="020B0604020202020204" pitchFamily="34" charset="0"/>
                <a:ea typeface="Arial" panose="020B0604020202020204" pitchFamily="34" charset="0"/>
              </a:rPr>
              <a:t>sản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văn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hoá</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Việt</a:t>
            </a:r>
            <a:r>
              <a:rPr lang="en-US" sz="2400" dirty="0">
                <a:effectLst/>
                <a:latin typeface="Arial" panose="020B0604020202020204" pitchFamily="34" charset="0"/>
                <a:ea typeface="Arial" panose="020B0604020202020204" pitchFamily="34" charset="0"/>
              </a:rPr>
              <a:t> Nam </a:t>
            </a:r>
            <a:r>
              <a:rPr lang="en-US" sz="2400" dirty="0" err="1">
                <a:effectLst/>
                <a:latin typeface="Arial" panose="020B0604020202020204" pitchFamily="34" charset="0"/>
                <a:ea typeface="Arial" panose="020B0604020202020204" pitchFamily="34" charset="0"/>
              </a:rPr>
              <a:t>và</a:t>
            </a:r>
            <a:r>
              <a:rPr lang="en-US" sz="2400" dirty="0">
                <a:effectLst/>
                <a:latin typeface="Arial" panose="020B0604020202020204" pitchFamily="34" charset="0"/>
                <a:ea typeface="Arial" panose="020B0604020202020204" pitchFamily="34" charset="0"/>
              </a:rPr>
              <a:t> tạo </a:t>
            </a:r>
            <a:r>
              <a:rPr lang="en-US" sz="2400" dirty="0" err="1">
                <a:effectLst/>
                <a:latin typeface="Arial" panose="020B0604020202020204" pitchFamily="34" charset="0"/>
                <a:ea typeface="Arial" panose="020B0604020202020204" pitchFamily="34" charset="0"/>
              </a:rPr>
              <a:t>thành</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cuốn</a:t>
            </a:r>
            <a:r>
              <a:rPr lang="en-US" sz="2400" dirty="0">
                <a:effectLst/>
                <a:latin typeface="Arial" panose="020B0604020202020204" pitchFamily="34" charset="0"/>
                <a:ea typeface="Arial" panose="020B0604020202020204" pitchFamily="34" charset="0"/>
              </a:rPr>
              <a:t> </a:t>
            </a:r>
            <a:r>
              <a:rPr lang="en-US" sz="2400" b="1" dirty="0" err="1">
                <a:solidFill>
                  <a:srgbClr val="FA3B52"/>
                </a:solidFill>
                <a:effectLst/>
                <a:latin typeface="Arial" panose="020B0604020202020204" pitchFamily="34" charset="0"/>
                <a:ea typeface="Arial" panose="020B0604020202020204" pitchFamily="34" charset="0"/>
              </a:rPr>
              <a:t>sách</a:t>
            </a:r>
            <a:r>
              <a:rPr lang="en-US" sz="2400" b="1" dirty="0">
                <a:solidFill>
                  <a:srgbClr val="FA3B52"/>
                </a:solidFill>
                <a:effectLst/>
                <a:latin typeface="Arial" panose="020B0604020202020204" pitchFamily="34" charset="0"/>
                <a:ea typeface="Arial" panose="020B0604020202020204" pitchFamily="34" charset="0"/>
              </a:rPr>
              <a:t> </a:t>
            </a:r>
            <a:r>
              <a:rPr lang="en-US" sz="2400" b="1" dirty="0" err="1">
                <a:solidFill>
                  <a:srgbClr val="FA3B52"/>
                </a:solidFill>
                <a:effectLst/>
                <a:latin typeface="Arial" panose="020B0604020202020204" pitchFamily="34" charset="0"/>
                <a:ea typeface="Arial" panose="020B0604020202020204" pitchFamily="34" charset="0"/>
              </a:rPr>
              <a:t>ảnh</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hoặc</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thực</a:t>
            </a:r>
            <a:r>
              <a:rPr lang="en-US" sz="2400" dirty="0">
                <a:effectLst/>
                <a:latin typeface="Arial" panose="020B0604020202020204" pitchFamily="34" charset="0"/>
                <a:ea typeface="Arial" panose="020B0604020202020204" pitchFamily="34" charset="0"/>
              </a:rPr>
              <a:t> hiện một </a:t>
            </a:r>
            <a:r>
              <a:rPr lang="en-US" sz="2400" b="1" dirty="0" err="1">
                <a:solidFill>
                  <a:srgbClr val="FA3B52"/>
                </a:solidFill>
                <a:effectLst/>
                <a:latin typeface="Arial" panose="020B0604020202020204" pitchFamily="34" charset="0"/>
                <a:ea typeface="Arial" panose="020B0604020202020204" pitchFamily="34" charset="0"/>
              </a:rPr>
              <a:t>đoạn</a:t>
            </a:r>
            <a:r>
              <a:rPr lang="en-US" sz="2400" b="1" dirty="0">
                <a:solidFill>
                  <a:srgbClr val="FA3B52"/>
                </a:solidFill>
                <a:effectLst/>
                <a:latin typeface="Arial" panose="020B0604020202020204" pitchFamily="34" charset="0"/>
                <a:ea typeface="Arial" panose="020B0604020202020204" pitchFamily="34" charset="0"/>
              </a:rPr>
              <a:t> </a:t>
            </a:r>
            <a:r>
              <a:rPr lang="en-US" sz="2400" b="1" dirty="0" err="1">
                <a:solidFill>
                  <a:srgbClr val="FA3B52"/>
                </a:solidFill>
                <a:effectLst/>
                <a:latin typeface="Arial" panose="020B0604020202020204" pitchFamily="34" charset="0"/>
                <a:ea typeface="Arial" panose="020B0604020202020204" pitchFamily="34" charset="0"/>
              </a:rPr>
              <a:t>phim</a:t>
            </a:r>
            <a:r>
              <a:rPr lang="en-US" sz="2400" b="1" dirty="0">
                <a:solidFill>
                  <a:srgbClr val="FA3B52"/>
                </a:solidFill>
                <a:effectLst/>
                <a:latin typeface="Arial" panose="020B0604020202020204" pitchFamily="34" charset="0"/>
                <a:ea typeface="Arial" panose="020B0604020202020204" pitchFamily="34" charset="0"/>
              </a:rPr>
              <a:t> </a:t>
            </a:r>
            <a:r>
              <a:rPr lang="en-US" sz="2400" b="1" dirty="0" err="1">
                <a:solidFill>
                  <a:srgbClr val="FA3B52"/>
                </a:solidFill>
                <a:effectLst/>
                <a:latin typeface="Arial" panose="020B0604020202020204" pitchFamily="34" charset="0"/>
                <a:ea typeface="Arial" panose="020B0604020202020204" pitchFamily="34" charset="0"/>
              </a:rPr>
              <a:t>ngắn</a:t>
            </a:r>
            <a:r>
              <a:rPr lang="en-US" sz="2400" b="1" dirty="0">
                <a:solidFill>
                  <a:srgbClr val="FA3B52"/>
                </a:solidFill>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về</a:t>
            </a:r>
            <a:r>
              <a:rPr lang="en-US" sz="2400" dirty="0">
                <a:effectLst/>
                <a:latin typeface="Arial" panose="020B0604020202020204" pitchFamily="34" charset="0"/>
                <a:ea typeface="Arial" panose="020B0604020202020204" pitchFamily="34" charset="0"/>
              </a:rPr>
              <a:t> di </a:t>
            </a:r>
            <a:r>
              <a:rPr lang="en-US" sz="2400" dirty="0" err="1">
                <a:effectLst/>
                <a:latin typeface="Arial" panose="020B0604020202020204" pitchFamily="34" charset="0"/>
                <a:ea typeface="Arial" panose="020B0604020202020204" pitchFamily="34" charset="0"/>
              </a:rPr>
              <a:t>sản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văn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hoá</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tại</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địa</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phương</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em</a:t>
            </a:r>
            <a:r>
              <a:rPr lang="en-US" sz="2400" dirty="0">
                <a:effectLst/>
                <a:latin typeface="Arial" panose="020B0604020202020204" pitchFamily="34" charset="0"/>
                <a:ea typeface="Arial" panose="020B0604020202020204" pitchFamily="34" charset="0"/>
              </a:rPr>
              <a:t> để </a:t>
            </a:r>
            <a:r>
              <a:rPr lang="en-US" sz="2400" dirty="0" err="1">
                <a:effectLst/>
                <a:latin typeface="Arial" panose="020B0604020202020204" pitchFamily="34" charset="0"/>
                <a:ea typeface="Arial" panose="020B0604020202020204" pitchFamily="34" charset="0"/>
              </a:rPr>
              <a:t>giới</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thiệu</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với</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bạn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bè</a:t>
            </a:r>
            <a:r>
              <a:rPr lang="en-US" sz="2400" dirty="0">
                <a:effectLst/>
                <a:latin typeface="Arial" panose="020B0604020202020204" pitchFamily="34" charset="0"/>
                <a:ea typeface="Arial" panose="020B0604020202020204" pitchFamily="34" charset="0"/>
              </a:rPr>
              <a:t>.</a:t>
            </a:r>
          </a:p>
        </p:txBody>
      </p:sp>
      <p:sp>
        <p:nvSpPr>
          <p:cNvPr id="13" name="TextBox 12">
            <a:extLst>
              <a:ext uri="{FF2B5EF4-FFF2-40B4-BE49-F238E27FC236}">
                <a16:creationId xmlns:a16="http://schemas.microsoft.com/office/drawing/2014/main" xmlns="" id="{F1603CE8-CB0F-260B-3E02-BBF8F94386B7}"/>
              </a:ext>
            </a:extLst>
          </p:cNvPr>
          <p:cNvSpPr txBox="1"/>
          <p:nvPr/>
        </p:nvSpPr>
        <p:spPr>
          <a:xfrm>
            <a:off x="946900" y="778100"/>
            <a:ext cx="3678901"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a:t>
            </a:r>
          </a:p>
        </p:txBody>
      </p:sp>
      <p:pic>
        <p:nvPicPr>
          <p:cNvPr id="14" name="图片 3">
            <a:extLst>
              <a:ext uri="{FF2B5EF4-FFF2-40B4-BE49-F238E27FC236}">
                <a16:creationId xmlns:a16="http://schemas.microsoft.com/office/drawing/2014/main" xmlns="" id="{6E2D9592-CA54-8514-B730-34B03AB46E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708" y="2365219"/>
            <a:ext cx="1306619" cy="1231706"/>
          </a:xfrm>
          <a:prstGeom prst="rect">
            <a:avLst/>
          </a:prstGeom>
        </p:spPr>
      </p:pic>
      <p:pic>
        <p:nvPicPr>
          <p:cNvPr id="15" name="图片 4">
            <a:extLst>
              <a:ext uri="{FF2B5EF4-FFF2-40B4-BE49-F238E27FC236}">
                <a16:creationId xmlns:a16="http://schemas.microsoft.com/office/drawing/2014/main" xmlns="" id="{7E2B2CB9-9D5D-4725-2D69-84F0FAE245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383295"/>
            <a:ext cx="1306619" cy="1231706"/>
          </a:xfrm>
          <a:prstGeom prst="rect">
            <a:avLst/>
          </a:prstGeom>
        </p:spPr>
      </p:pic>
    </p:spTree>
    <p:extLst>
      <p:ext uri="{BB962C8B-B14F-4D97-AF65-F5344CB8AC3E}">
        <p14:creationId xmlns:p14="http://schemas.microsoft.com/office/powerpoint/2010/main" val="3256269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par>
                          <p:cTn id="30" fill="hold">
                            <p:stCondLst>
                              <p:cond delay="2000"/>
                            </p:stCondLst>
                            <p:childTnLst>
                              <p:par>
                                <p:cTn id="31" presetID="26"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063" y="85061"/>
            <a:ext cx="805593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 y="-89387"/>
            <a:ext cx="4136063" cy="5078313"/>
          </a:xfrm>
          <a:prstGeom prst="rect">
            <a:avLst/>
          </a:prstGeom>
        </p:spPr>
        <p:txBody>
          <a:bodyPr wrap="square">
            <a:spAutoFit/>
          </a:bodyPr>
          <a:lstStyle/>
          <a:p>
            <a:pPr marL="30480" marR="30480" algn="just">
              <a:spcAft>
                <a:spcPts val="1200"/>
              </a:spcAft>
            </a:pPr>
            <a:r>
              <a:rPr lang="vi-VN" sz="3600">
                <a:solidFill>
                  <a:srgbClr val="000000"/>
                </a:solidFill>
                <a:latin typeface="Times New Roman" pitchFamily="18" charset="0"/>
                <a:ea typeface="Times New Roman"/>
                <a:cs typeface="Times New Roman" pitchFamily="18" charset="0"/>
              </a:rPr>
              <a:t>Trong những bức ảnh trên, đâu là di sản văn hóa? Đâu không phải là di sản văn hóa? Em hãy chỉ ra đâu là di sản văn hóa vật thể, đâu là di sản văn hóa phi vật thể.</a:t>
            </a:r>
            <a:endParaRPr lang="vi-VN" sz="360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265268733"/>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185" y="-126124"/>
            <a:ext cx="8061436" cy="2554545"/>
          </a:xfrm>
          <a:prstGeom prst="rect">
            <a:avLst/>
          </a:prstGeom>
        </p:spPr>
        <p:txBody>
          <a:bodyPr wrap="square">
            <a:spAutoFit/>
          </a:bodyPr>
          <a:lstStyle/>
          <a:p>
            <a:pPr marL="30480" marR="30480" algn="just">
              <a:spcAft>
                <a:spcPts val="1200"/>
              </a:spcAft>
            </a:pPr>
            <a:r>
              <a:rPr lang="vi-VN" sz="3200">
                <a:solidFill>
                  <a:srgbClr val="000000"/>
                </a:solidFill>
                <a:latin typeface="Times New Roman" pitchFamily="18" charset="0"/>
                <a:ea typeface="Times New Roman"/>
                <a:cs typeface="Times New Roman" pitchFamily="18" charset="0"/>
              </a:rPr>
              <a:t>Di sản văn hóa gồm: Hồ Gươm (ảnh 1); Cầu Cần Thơ, thành phố Cần Thơ (ảnh 2); Nhã nhạc cung đình Huế (ảnh 3); Tháp Chăm Ninh Thuận (ảnh 4), Vịnh Hạ Long (ảnh 5) Không gian văn hóa cồng chiêng Tây Nguyên (ảnh 6).</a:t>
            </a:r>
            <a:endParaRPr lang="vi-VN" sz="3200">
              <a:effectLst/>
              <a:latin typeface="Times New Roman" pitchFamily="18" charset="0"/>
              <a:ea typeface="Times New Roman"/>
              <a:cs typeface="Times New Roman" pitchFamily="18"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0621" y="85061"/>
            <a:ext cx="394137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41737" y="2302297"/>
            <a:ext cx="8008884" cy="4678204"/>
          </a:xfrm>
          <a:prstGeom prst="rect">
            <a:avLst/>
          </a:prstGeom>
        </p:spPr>
        <p:txBody>
          <a:bodyPr wrap="square">
            <a:spAutoFit/>
          </a:bodyPr>
          <a:lstStyle/>
          <a:p>
            <a:pPr marL="30480" marR="30480" algn="just">
              <a:spcAft>
                <a:spcPts val="1200"/>
              </a:spcAft>
            </a:pPr>
            <a:r>
              <a:rPr lang="vi-VN" sz="3200">
                <a:solidFill>
                  <a:srgbClr val="000000"/>
                </a:solidFill>
                <a:latin typeface="Times New Roman" pitchFamily="18" charset="0"/>
                <a:ea typeface="Times New Roman"/>
                <a:cs typeface="Times New Roman" pitchFamily="18" charset="0"/>
              </a:rPr>
              <a:t>- </a:t>
            </a:r>
            <a:r>
              <a:rPr lang="vi-VN" sz="2800">
                <a:solidFill>
                  <a:srgbClr val="000000"/>
                </a:solidFill>
                <a:latin typeface="Times New Roman" pitchFamily="18" charset="0"/>
                <a:ea typeface="Times New Roman"/>
                <a:cs typeface="Times New Roman" pitchFamily="18" charset="0"/>
              </a:rPr>
              <a:t>Di sản văn hóa vật thể gồm: </a:t>
            </a:r>
            <a:endParaRPr lang="vi-VN" sz="2800">
              <a:latin typeface="Times New Roman" pitchFamily="18" charset="0"/>
              <a:ea typeface="Times New Roman"/>
              <a:cs typeface="Times New Roman" pitchFamily="18" charset="0"/>
            </a:endParaRPr>
          </a:p>
          <a:p>
            <a:pPr marL="30480" marR="30480" algn="just">
              <a:spcAft>
                <a:spcPts val="1200"/>
              </a:spcAft>
            </a:pPr>
            <a:r>
              <a:rPr lang="vi-VN" sz="2800">
                <a:solidFill>
                  <a:srgbClr val="000000"/>
                </a:solidFill>
                <a:latin typeface="Times New Roman" pitchFamily="18" charset="0"/>
                <a:ea typeface="Times New Roman"/>
                <a:cs typeface="Times New Roman" pitchFamily="18" charset="0"/>
              </a:rPr>
              <a:t>+ Hồ Gươm, Hà Nội (ảnh 1); </a:t>
            </a:r>
            <a:endParaRPr lang="vi-VN" sz="2800">
              <a:latin typeface="Times New Roman" pitchFamily="18" charset="0"/>
              <a:ea typeface="Times New Roman"/>
              <a:cs typeface="Times New Roman" pitchFamily="18" charset="0"/>
            </a:endParaRPr>
          </a:p>
          <a:p>
            <a:pPr marL="30480" marR="30480" algn="just">
              <a:spcAft>
                <a:spcPts val="1200"/>
              </a:spcAft>
            </a:pPr>
            <a:r>
              <a:rPr lang="vi-VN" sz="2800">
                <a:solidFill>
                  <a:srgbClr val="000000"/>
                </a:solidFill>
                <a:latin typeface="Times New Roman" pitchFamily="18" charset="0"/>
                <a:ea typeface="Times New Roman"/>
                <a:cs typeface="Times New Roman" pitchFamily="18" charset="0"/>
              </a:rPr>
              <a:t>+ Cầu Cần Thơ, Thành phố Cần Thơ (ảnh 2); </a:t>
            </a:r>
            <a:endParaRPr lang="vi-VN" sz="2800">
              <a:latin typeface="Times New Roman" pitchFamily="18" charset="0"/>
              <a:ea typeface="Times New Roman"/>
              <a:cs typeface="Times New Roman" pitchFamily="18" charset="0"/>
            </a:endParaRPr>
          </a:p>
          <a:p>
            <a:pPr marL="30480" marR="30480" algn="just">
              <a:spcAft>
                <a:spcPts val="1200"/>
              </a:spcAft>
            </a:pPr>
            <a:r>
              <a:rPr lang="vi-VN" sz="2800">
                <a:solidFill>
                  <a:srgbClr val="000000"/>
                </a:solidFill>
                <a:latin typeface="Times New Roman" pitchFamily="18" charset="0"/>
                <a:ea typeface="Times New Roman"/>
                <a:cs typeface="Times New Roman" pitchFamily="18" charset="0"/>
              </a:rPr>
              <a:t>+ Tháp Chăm, Ninh Thuận (ảnh 4); </a:t>
            </a:r>
            <a:endParaRPr lang="vi-VN" sz="2800">
              <a:latin typeface="Times New Roman" pitchFamily="18" charset="0"/>
              <a:ea typeface="Times New Roman"/>
              <a:cs typeface="Times New Roman" pitchFamily="18" charset="0"/>
            </a:endParaRPr>
          </a:p>
          <a:p>
            <a:pPr marL="30480" marR="30480" algn="just">
              <a:spcAft>
                <a:spcPts val="1200"/>
              </a:spcAft>
            </a:pPr>
            <a:r>
              <a:rPr lang="vi-VN" sz="2800">
                <a:solidFill>
                  <a:srgbClr val="000000"/>
                </a:solidFill>
                <a:latin typeface="Times New Roman" pitchFamily="18" charset="0"/>
                <a:ea typeface="Times New Roman"/>
                <a:cs typeface="Times New Roman" pitchFamily="18" charset="0"/>
              </a:rPr>
              <a:t>+ Vịnh Hạ Long (ảnh 5)</a:t>
            </a:r>
            <a:endParaRPr lang="vi-VN" sz="2800">
              <a:latin typeface="Times New Roman" pitchFamily="18" charset="0"/>
              <a:ea typeface="Times New Roman"/>
              <a:cs typeface="Times New Roman" pitchFamily="18" charset="0"/>
            </a:endParaRPr>
          </a:p>
          <a:p>
            <a:pPr marL="30480" marR="30480" algn="just">
              <a:spcAft>
                <a:spcPts val="1200"/>
              </a:spcAft>
            </a:pPr>
            <a:r>
              <a:rPr lang="vi-VN" sz="2800">
                <a:solidFill>
                  <a:srgbClr val="000000"/>
                </a:solidFill>
                <a:latin typeface="Times New Roman" pitchFamily="18" charset="0"/>
                <a:ea typeface="Times New Roman"/>
                <a:cs typeface="Times New Roman" pitchFamily="18" charset="0"/>
              </a:rPr>
              <a:t>- Di sản văn hóa phi vật thể, gồm: </a:t>
            </a:r>
            <a:endParaRPr lang="vi-VN" sz="2800">
              <a:latin typeface="Times New Roman" pitchFamily="18" charset="0"/>
              <a:ea typeface="Times New Roman"/>
              <a:cs typeface="Times New Roman" pitchFamily="18" charset="0"/>
            </a:endParaRPr>
          </a:p>
          <a:p>
            <a:pPr marL="30480" marR="30480" algn="just">
              <a:spcAft>
                <a:spcPts val="1200"/>
              </a:spcAft>
            </a:pPr>
            <a:r>
              <a:rPr lang="vi-VN" sz="2800">
                <a:solidFill>
                  <a:srgbClr val="000000"/>
                </a:solidFill>
                <a:latin typeface="Times New Roman" pitchFamily="18" charset="0"/>
                <a:ea typeface="Times New Roman"/>
                <a:cs typeface="Times New Roman" pitchFamily="18" charset="0"/>
              </a:rPr>
              <a:t>+ Nhã nhạc cung đình Huế, Huế (ảnh 3).</a:t>
            </a:r>
            <a:endParaRPr lang="vi-VN" sz="2800">
              <a:latin typeface="Times New Roman" pitchFamily="18" charset="0"/>
              <a:ea typeface="Times New Roman"/>
              <a:cs typeface="Times New Roman" pitchFamily="18" charset="0"/>
            </a:endParaRPr>
          </a:p>
          <a:p>
            <a:pPr marL="30480" marR="30480" algn="just">
              <a:spcAft>
                <a:spcPts val="1200"/>
              </a:spcAft>
            </a:pPr>
            <a:r>
              <a:rPr lang="vi-VN" sz="2800">
                <a:solidFill>
                  <a:srgbClr val="000000"/>
                </a:solidFill>
                <a:latin typeface="Times New Roman" pitchFamily="18" charset="0"/>
                <a:ea typeface="Times New Roman"/>
                <a:cs typeface="Times New Roman" pitchFamily="18" charset="0"/>
              </a:rPr>
              <a:t>+ Không gian </a:t>
            </a:r>
            <a:r>
              <a:rPr lang="vi-VN" sz="2800" smtClean="0">
                <a:solidFill>
                  <a:srgbClr val="000000"/>
                </a:solidFill>
                <a:latin typeface="Times New Roman" pitchFamily="18" charset="0"/>
                <a:ea typeface="Times New Roman"/>
                <a:cs typeface="Times New Roman" pitchFamily="18" charset="0"/>
              </a:rPr>
              <a:t>vh </a:t>
            </a:r>
            <a:r>
              <a:rPr lang="vi-VN" sz="2800">
                <a:solidFill>
                  <a:srgbClr val="000000"/>
                </a:solidFill>
                <a:latin typeface="Times New Roman" pitchFamily="18" charset="0"/>
                <a:ea typeface="Times New Roman"/>
                <a:cs typeface="Times New Roman" pitchFamily="18" charset="0"/>
              </a:rPr>
              <a:t>Cồng </a:t>
            </a:r>
            <a:r>
              <a:rPr lang="vi-VN" sz="2800" smtClean="0">
                <a:solidFill>
                  <a:srgbClr val="000000"/>
                </a:solidFill>
                <a:latin typeface="Times New Roman" pitchFamily="18" charset="0"/>
                <a:ea typeface="Times New Roman"/>
                <a:cs typeface="Times New Roman" pitchFamily="18" charset="0"/>
              </a:rPr>
              <a:t>chiêngTây </a:t>
            </a:r>
            <a:r>
              <a:rPr lang="vi-VN" sz="2800">
                <a:solidFill>
                  <a:srgbClr val="000000"/>
                </a:solidFill>
                <a:latin typeface="Times New Roman" pitchFamily="18" charset="0"/>
                <a:ea typeface="Times New Roman"/>
                <a:cs typeface="Times New Roman" pitchFamily="18" charset="0"/>
              </a:rPr>
              <a:t>Nguyên (ảnh 6).</a:t>
            </a:r>
            <a:endParaRPr lang="vi-VN" sz="280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435000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76125" y="24825"/>
            <a:ext cx="100110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3200" b="0"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Kể thêm những di sản văn hóa khác ở Việt nam mà em biết.</a:t>
            </a:r>
            <a:endParaRPr kumimoji="0" lang="vi-VN" sz="3200" b="0" i="0" u="none" strike="noStrike" cap="none" normalizeH="0" baseline="0" smtClean="0">
              <a:ln>
                <a:noFill/>
              </a:ln>
              <a:solidFill>
                <a:srgbClr val="FF0000"/>
              </a:solidFill>
              <a:effectLst/>
              <a:latin typeface="Times New Roman" pitchFamily="18" charset="0"/>
              <a:cs typeface="Times New Roman" pitchFamily="18" charset="0"/>
            </a:endParaRPr>
          </a:p>
        </p:txBody>
      </p:sp>
      <p:sp>
        <p:nvSpPr>
          <p:cNvPr id="5" name="Rectangle 4"/>
          <p:cNvSpPr/>
          <p:nvPr/>
        </p:nvSpPr>
        <p:spPr>
          <a:xfrm>
            <a:off x="152400" y="457200"/>
            <a:ext cx="11058525" cy="1384995"/>
          </a:xfrm>
          <a:prstGeom prst="rect">
            <a:avLst/>
          </a:prstGeom>
        </p:spPr>
        <p:txBody>
          <a:bodyPr wrap="square">
            <a:spAutoFit/>
          </a:bodyPr>
          <a:lstStyle/>
          <a:p>
            <a:pPr marL="30480" marR="30480" algn="just">
              <a:spcAft>
                <a:spcPts val="1200"/>
              </a:spcAft>
            </a:pPr>
            <a:r>
              <a:rPr lang="vi-VN" sz="2800" smtClean="0">
                <a:solidFill>
                  <a:srgbClr val="000000"/>
                </a:solidFill>
                <a:latin typeface="Times New Roman" pitchFamily="18" charset="0"/>
                <a:ea typeface="Times New Roman"/>
                <a:cs typeface="Times New Roman" pitchFamily="18" charset="0"/>
              </a:rPr>
              <a:t>Những </a:t>
            </a:r>
            <a:r>
              <a:rPr lang="vi-VN" sz="2800">
                <a:solidFill>
                  <a:srgbClr val="000000"/>
                </a:solidFill>
                <a:latin typeface="Times New Roman" pitchFamily="18" charset="0"/>
                <a:ea typeface="Times New Roman"/>
                <a:cs typeface="Times New Roman" pitchFamily="18" charset="0"/>
              </a:rPr>
              <a:t>di sản văn hóa khác ở Việt Nam mà em biết: Phố cổ Hội </a:t>
            </a:r>
            <a:r>
              <a:rPr lang="vi-VN" sz="2800" smtClean="0">
                <a:solidFill>
                  <a:srgbClr val="000000"/>
                </a:solidFill>
                <a:latin typeface="Times New Roman" pitchFamily="18" charset="0"/>
                <a:ea typeface="Times New Roman"/>
                <a:cs typeface="Times New Roman" pitchFamily="18" charset="0"/>
              </a:rPr>
              <a:t>An,Thánh </a:t>
            </a:r>
            <a:r>
              <a:rPr lang="vi-VN" sz="2800">
                <a:solidFill>
                  <a:srgbClr val="000000"/>
                </a:solidFill>
                <a:latin typeface="Times New Roman" pitchFamily="18" charset="0"/>
                <a:ea typeface="Times New Roman"/>
                <a:cs typeface="Times New Roman" pitchFamily="18" charset="0"/>
              </a:rPr>
              <a:t>địa Mỹ Sơn, Thành nhà Hồ, Ca trù, Dân ca quan họ Bắc Ninh, Bia tiến sĩ Văn Miếu -  Quốc Tử Giám, …</a:t>
            </a:r>
            <a:endParaRPr lang="vi-VN" sz="2800">
              <a:effectLst/>
              <a:latin typeface="Times New Roman" pitchFamily="18" charset="0"/>
              <a:ea typeface="Times New Roman"/>
              <a:cs typeface="Times New Roman" pitchFamily="18" charset="0"/>
            </a:endParaRPr>
          </a:p>
        </p:txBody>
      </p:sp>
      <p:sp>
        <p:nvSpPr>
          <p:cNvPr id="6" name="Rectangle 3"/>
          <p:cNvSpPr>
            <a:spLocks noChangeArrowheads="1"/>
          </p:cNvSpPr>
          <p:nvPr/>
        </p:nvSpPr>
        <p:spPr bwMode="auto">
          <a:xfrm>
            <a:off x="152400" y="1368636"/>
            <a:ext cx="11058525"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Xử </a:t>
            </a:r>
            <a:r>
              <a:rPr kumimoji="0" lang="vi-VN"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lý tình huống:</a:t>
            </a:r>
            <a:endParaRPr kumimoji="0" lang="vi-VN" sz="28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228600" marR="0" lvl="0" indent="-228600" algn="l" defTabSz="914400" rtl="0" eaLnBrk="0" fontAlgn="base" latinLnBrk="0" hangingPunct="0">
              <a:lnSpc>
                <a:spcPct val="100000"/>
              </a:lnSpc>
              <a:spcBef>
                <a:spcPct val="0"/>
              </a:spcBef>
              <a:spcAft>
                <a:spcPct val="0"/>
              </a:spcAft>
              <a:buClrTx/>
              <a:buSzTx/>
              <a:buFontTx/>
              <a:buAutoNum type="alphaLcParenR"/>
              <a:tabLst/>
            </a:pPr>
            <a:r>
              <a:rPr kumimoji="0" lang="vi-VN"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Trên đường đi học về, Q và H phát hiện mấy thanh niên lấy trộm cổ vật trong ngôi chùa của làng.</a:t>
            </a:r>
          </a:p>
          <a:p>
            <a:pPr marR="0" lvl="0" algn="l" defTabSz="914400" rtl="0" eaLnBrk="0" fontAlgn="base" latinLnBrk="0" hangingPunct="0">
              <a:lnSpc>
                <a:spcPct val="100000"/>
              </a:lnSpc>
              <a:spcBef>
                <a:spcPct val="0"/>
              </a:spcBef>
              <a:spcAft>
                <a:spcPct val="0"/>
              </a:spcAft>
              <a:buClrTx/>
              <a:buSzTx/>
              <a:tabLst/>
            </a:pPr>
            <a:r>
              <a:rPr kumimoji="0" lang="vi-VN"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Q rủ H đi báo công an nhưng H từ chối và nói: </a:t>
            </a:r>
          </a:p>
          <a:p>
            <a:pPr marR="0" lvl="0" algn="l" defTabSz="914400" rtl="0" eaLnBrk="0" fontAlgn="base" latinLnBrk="0" hangingPunct="0">
              <a:lnSpc>
                <a:spcPct val="100000"/>
              </a:lnSpc>
              <a:spcBef>
                <a:spcPct val="0"/>
              </a:spcBef>
              <a:spcAft>
                <a:spcPct val="0"/>
              </a:spcAft>
              <a:buClrTx/>
              <a:buSzTx/>
              <a:tabLst/>
            </a:pPr>
            <a:r>
              <a:rPr kumimoji="0" lang="vi-VN"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“Việc đó nguy hiểm lắm, nếu họ biết mình tố cáo sẽ trả thù chúng mình đấy!”.</a:t>
            </a:r>
            <a:endParaRPr kumimoji="0" lang="vi-VN" sz="28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Nếu là Q, em sẽ làm gì?</a:t>
            </a:r>
            <a:endParaRPr kumimoji="0" lang="vi-VN" sz="28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b) Khi vào chùa cùng bà, C thấy một số bạn gõ chuông, xoa tay lên các bức tượng Phật để cầu may.</a:t>
            </a:r>
            <a:endParaRPr kumimoji="0" lang="vi-VN" sz="28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Nếu là C, em sẽ làm gì?</a:t>
            </a:r>
            <a:endParaRPr kumimoji="0" lang="vi-VN" sz="28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400" b="0" i="0" u="none" strike="noStrike" cap="none" normalizeH="0" baseline="0" smtClean="0">
              <a:ln>
                <a:noFill/>
              </a:ln>
              <a:solidFill>
                <a:schemeClr val="tx1"/>
              </a:solidFill>
              <a:effectLst/>
              <a:latin typeface="Arial" pitchFamily="34" charset="0"/>
              <a:cs typeface="Arial" pitchFamily="34" charset="0"/>
            </a:endParaRPr>
          </a:p>
        </p:txBody>
      </p:sp>
      <p:sp>
        <p:nvSpPr>
          <p:cNvPr id="7" name="AutoShape 3" descr="Description: Trong những bức ảnh trên, đâu là di sản văn hóa? Đâu không phải là di sản văn hóa?"/>
          <p:cNvSpPr>
            <a:spLocks noChangeAspect="1" noChangeArrowheads="1"/>
          </p:cNvSpPr>
          <p:nvPr/>
        </p:nvSpPr>
        <p:spPr bwMode="auto">
          <a:xfrm>
            <a:off x="0" y="457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 name="Rectangle 4"/>
          <p:cNvSpPr>
            <a:spLocks noChangeArrowheads="1"/>
          </p:cNvSpPr>
          <p:nvPr/>
        </p:nvSpPr>
        <p:spPr bwMode="auto">
          <a:xfrm>
            <a:off x="0" y="76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5510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A66C4CC-AF02-2B7E-9B96-0387DDBF252F}"/>
              </a:ext>
            </a:extLst>
          </p:cNvPr>
          <p:cNvSpPr txBox="1"/>
          <p:nvPr/>
        </p:nvSpPr>
        <p:spPr>
          <a:xfrm>
            <a:off x="653740" y="0"/>
            <a:ext cx="9823909" cy="523220"/>
          </a:xfrm>
          <a:prstGeom prst="rect">
            <a:avLst/>
          </a:prstGeom>
          <a:solidFill>
            <a:schemeClr val="accent4">
              <a:lumMod val="20000"/>
              <a:lumOff val="80000"/>
            </a:schemeClr>
          </a:solidFill>
        </p:spPr>
        <p:txBody>
          <a:bodyPr wrap="square">
            <a:spAutoFit/>
          </a:bodyPr>
          <a:lstStyle/>
          <a:p>
            <a:r>
              <a:rPr lang="en-US" sz="2800" b="1" dirty="0" err="1">
                <a:solidFill>
                  <a:srgbClr val="0070C0"/>
                </a:solidFill>
                <a:latin typeface="Arial" panose="020B0604020202020204" pitchFamily="34" charset="0"/>
                <a:cs typeface="Arial" panose="020B0604020202020204" pitchFamily="34" charset="0"/>
              </a:rPr>
              <a:t>Em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hãy</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đọc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thông</a:t>
            </a:r>
            <a:r>
              <a:rPr lang="en-US" sz="2800" b="1" dirty="0">
                <a:solidFill>
                  <a:srgbClr val="0070C0"/>
                </a:solidFill>
                <a:latin typeface="Arial" panose="020B0604020202020204" pitchFamily="34" charset="0"/>
                <a:cs typeface="Arial" panose="020B0604020202020204" pitchFamily="34" charset="0"/>
              </a:rPr>
              <a:t> tin </a:t>
            </a:r>
            <a:r>
              <a:rPr lang="en-US" sz="2800" b="1" dirty="0" err="1">
                <a:solidFill>
                  <a:srgbClr val="0070C0"/>
                </a:solidFill>
                <a:latin typeface="Arial" panose="020B0604020202020204" pitchFamily="34" charset="0"/>
                <a:cs typeface="Arial" panose="020B0604020202020204" pitchFamily="34" charset="0"/>
              </a:rPr>
              <a:t>trong</a:t>
            </a:r>
            <a:r>
              <a:rPr lang="en-US" sz="2800" b="1" dirty="0">
                <a:solidFill>
                  <a:srgbClr val="0070C0"/>
                </a:solidFill>
                <a:latin typeface="Arial" panose="020B0604020202020204" pitchFamily="34" charset="0"/>
                <a:cs typeface="Arial" panose="020B0604020202020204" pitchFamily="34" charset="0"/>
              </a:rPr>
              <a:t> SGK tr. 27 </a:t>
            </a:r>
            <a:r>
              <a:rPr lang="en-US" sz="2800" b="1" dirty="0" err="1">
                <a:solidFill>
                  <a:srgbClr val="0070C0"/>
                </a:solidFill>
                <a:latin typeface="Arial" panose="020B0604020202020204" pitchFamily="34" charset="0"/>
                <a:cs typeface="Arial" panose="020B0604020202020204" pitchFamily="34" charset="0"/>
              </a:rPr>
              <a:t>và</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trả</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lời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câu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hỏi</a:t>
            </a:r>
            <a:r>
              <a:rPr lang="en-US" sz="2800" b="1" dirty="0">
                <a:solidFill>
                  <a:srgbClr val="0070C0"/>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xmlns="" id="{F86BEF2A-22E9-0437-2C51-D6205F2D5566}"/>
              </a:ext>
            </a:extLst>
          </p:cNvPr>
          <p:cNvSpPr txBox="1"/>
          <p:nvPr/>
        </p:nvSpPr>
        <p:spPr>
          <a:xfrm>
            <a:off x="232277" y="5282090"/>
            <a:ext cx="10953175" cy="523220"/>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a:t>
            </a:r>
            <a:r>
              <a:rPr lang="en-US" sz="2800" smtClean="0">
                <a:latin typeface="Arial" panose="020B0604020202020204" pitchFamily="34" charset="0"/>
                <a:cs typeface="Arial" panose="020B0604020202020204" pitchFamily="34" charset="0"/>
              </a:rPr>
              <a:t>Em </a:t>
            </a:r>
            <a:r>
              <a:rPr lang="en-US" sz="2800" dirty="0" err="1">
                <a:latin typeface="Arial" panose="020B0604020202020204" pitchFamily="34" charset="0"/>
                <a:cs typeface="Arial" panose="020B0604020202020204" pitchFamily="34" charset="0"/>
              </a:rPr>
              <a:t>cảm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Đờn</a:t>
            </a:r>
            <a:r>
              <a:rPr lang="en-US" sz="2800" dirty="0">
                <a:latin typeface="Arial" panose="020B0604020202020204" pitchFamily="34" charset="0"/>
                <a:cs typeface="Arial" panose="020B0604020202020204" pitchFamily="34" charset="0"/>
              </a:rPr>
              <a:t> ca </a:t>
            </a:r>
            <a:r>
              <a:rPr lang="en-US" sz="2800" dirty="0" err="1">
                <a:latin typeface="Arial" panose="020B0604020202020204" pitchFamily="34" charset="0"/>
                <a:cs typeface="Arial" panose="020B0604020202020204" pitchFamily="34" charset="0"/>
              </a:rPr>
              <a:t>tài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tử</a:t>
            </a:r>
            <a:r>
              <a:rPr lang="en-US" sz="2800" dirty="0">
                <a:latin typeface="Arial" panose="020B0604020202020204" pitchFamily="34" charset="0"/>
                <a:cs typeface="Arial" panose="020B0604020202020204" pitchFamily="34" charset="0"/>
              </a:rPr>
              <a:t> Nam </a:t>
            </a:r>
            <a:r>
              <a:rPr lang="en-US" sz="2800" dirty="0" err="1">
                <a:latin typeface="Arial" panose="020B0604020202020204" pitchFamily="34" charset="0"/>
                <a:cs typeface="Arial" panose="020B0604020202020204" pitchFamily="34" charset="0"/>
              </a:rPr>
              <a:t>Bộ</a:t>
            </a:r>
            <a:r>
              <a:rPr lang="en-US" sz="2800" dirty="0">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xmlns="" id="{EF95B198-5281-E87D-18CA-7908F544128B}"/>
              </a:ext>
            </a:extLst>
          </p:cNvPr>
          <p:cNvSpPr txBox="1"/>
          <p:nvPr/>
        </p:nvSpPr>
        <p:spPr>
          <a:xfrm>
            <a:off x="95693" y="5769708"/>
            <a:ext cx="11748977" cy="954107"/>
          </a:xfrm>
          <a:prstGeom prst="rect">
            <a:avLst/>
          </a:prstGeom>
          <a:noFill/>
        </p:spPr>
        <p:txBody>
          <a:bodyPr wrap="square">
            <a:spAutoFit/>
          </a:bodyPr>
          <a:lstStyle/>
          <a:p>
            <a:r>
              <a:rPr lang="en-US" sz="2800" smtClean="0">
                <a:latin typeface="Arial" panose="020B0604020202020204" pitchFamily="34" charset="0"/>
                <a:cs typeface="Arial" panose="020B0604020202020204" pitchFamily="34" charset="0"/>
              </a:rPr>
              <a:t> -Ngoài </a:t>
            </a:r>
            <a:r>
              <a:rPr lang="en-US" sz="2800" dirty="0" err="1">
                <a:latin typeface="Arial" panose="020B0604020202020204" pitchFamily="34" charset="0"/>
                <a:cs typeface="Arial" panose="020B0604020202020204" pitchFamily="34" charset="0"/>
              </a:rPr>
              <a:t>Đờn</a:t>
            </a:r>
            <a:r>
              <a:rPr lang="en-US" sz="2800" dirty="0">
                <a:latin typeface="Arial" panose="020B0604020202020204" pitchFamily="34" charset="0"/>
                <a:cs typeface="Arial" panose="020B0604020202020204" pitchFamily="34" charset="0"/>
              </a:rPr>
              <a:t> ca </a:t>
            </a:r>
            <a:r>
              <a:rPr lang="en-US" sz="2800" dirty="0" err="1">
                <a:latin typeface="Arial" panose="020B0604020202020204" pitchFamily="34" charset="0"/>
                <a:cs typeface="Arial" panose="020B0604020202020204" pitchFamily="34" charset="0"/>
              </a:rPr>
              <a:t>tài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tử</a:t>
            </a:r>
            <a:r>
              <a:rPr lang="en-US" sz="2800" dirty="0">
                <a:latin typeface="Arial" panose="020B0604020202020204" pitchFamily="34" charset="0"/>
                <a:cs typeface="Arial" panose="020B0604020202020204" pitchFamily="34" charset="0"/>
              </a:rPr>
              <a:t> Nam </a:t>
            </a:r>
            <a:r>
              <a:rPr lang="en-US" sz="2800" dirty="0" err="1">
                <a:latin typeface="Arial" panose="020B0604020202020204" pitchFamily="34" charset="0"/>
                <a:cs typeface="Arial" panose="020B0604020202020204" pitchFamily="34" charset="0"/>
              </a:rPr>
              <a:t>Bộ</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còn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di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 ta?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94" y="523221"/>
            <a:ext cx="11871652" cy="473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037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图片 91">
            <a:extLst>
              <a:ext uri="{FF2B5EF4-FFF2-40B4-BE49-F238E27FC236}">
                <a16:creationId xmlns:a16="http://schemas.microsoft.com/office/drawing/2014/main" xmlns="" id="{3A2C9699-9A0D-433D-B14D-339EA014CB32}"/>
              </a:ext>
            </a:extLst>
          </p:cNvPr>
          <p:cNvPicPr>
            <a:picLocks noChangeAspect="1"/>
          </p:cNvPicPr>
          <p:nvPr/>
        </p:nvPicPr>
        <p:blipFill rotWithShape="1">
          <a:blip r:embed="rId2">
            <a:extLst>
              <a:ext uri="{28A0092B-C50C-407E-A947-70E740481C1C}">
                <a14:useLocalDpi xmlns:a14="http://schemas.microsoft.com/office/drawing/2010/main" val="0"/>
              </a:ext>
            </a:extLst>
          </a:blip>
          <a:srcRect l="44624" t="11171" r="26025" b="77749"/>
          <a:stretch/>
        </p:blipFill>
        <p:spPr>
          <a:xfrm>
            <a:off x="8762311" y="3648369"/>
            <a:ext cx="3025032" cy="1522569"/>
          </a:xfrm>
          <a:prstGeom prst="rect">
            <a:avLst/>
          </a:prstGeom>
        </p:spPr>
      </p:pic>
      <p:pic>
        <p:nvPicPr>
          <p:cNvPr id="93" name="图片 92">
            <a:extLst>
              <a:ext uri="{FF2B5EF4-FFF2-40B4-BE49-F238E27FC236}">
                <a16:creationId xmlns:a16="http://schemas.microsoft.com/office/drawing/2014/main" xmlns="" id="{3F100E2D-65FB-4BF8-86B2-D9FB91F04D19}"/>
              </a:ext>
            </a:extLst>
          </p:cNvPr>
          <p:cNvPicPr>
            <a:picLocks noChangeAspect="1"/>
          </p:cNvPicPr>
          <p:nvPr/>
        </p:nvPicPr>
        <p:blipFill rotWithShape="1">
          <a:blip r:embed="rId2">
            <a:extLst>
              <a:ext uri="{28A0092B-C50C-407E-A947-70E740481C1C}">
                <a14:useLocalDpi xmlns:a14="http://schemas.microsoft.com/office/drawing/2010/main" val="0"/>
              </a:ext>
            </a:extLst>
          </a:blip>
          <a:srcRect l="44624" t="11171" r="26025" b="77749"/>
          <a:stretch/>
        </p:blipFill>
        <p:spPr>
          <a:xfrm>
            <a:off x="1699735" y="53878"/>
            <a:ext cx="3025032" cy="1522569"/>
          </a:xfrm>
          <a:prstGeom prst="rect">
            <a:avLst/>
          </a:prstGeom>
        </p:spPr>
      </p:pic>
      <p:pic>
        <p:nvPicPr>
          <p:cNvPr id="96" name="图片 95">
            <a:extLst>
              <a:ext uri="{FF2B5EF4-FFF2-40B4-BE49-F238E27FC236}">
                <a16:creationId xmlns:a16="http://schemas.microsoft.com/office/drawing/2014/main" xmlns="" id="{447D0370-DDF6-46B5-807D-7700E227ED5A}"/>
              </a:ext>
            </a:extLst>
          </p:cNvPr>
          <p:cNvPicPr>
            <a:picLocks noChangeAspect="1"/>
          </p:cNvPicPr>
          <p:nvPr/>
        </p:nvPicPr>
        <p:blipFill rotWithShape="1">
          <a:blip r:embed="rId2">
            <a:extLst>
              <a:ext uri="{28A0092B-C50C-407E-A947-70E740481C1C}">
                <a14:useLocalDpi xmlns:a14="http://schemas.microsoft.com/office/drawing/2010/main" val="0"/>
              </a:ext>
            </a:extLst>
          </a:blip>
          <a:srcRect l="44624" t="11171" r="26025" b="77749"/>
          <a:stretch/>
        </p:blipFill>
        <p:spPr>
          <a:xfrm>
            <a:off x="8533223" y="4889727"/>
            <a:ext cx="3716040" cy="1522569"/>
          </a:xfrm>
          <a:prstGeom prst="rect">
            <a:avLst/>
          </a:prstGeom>
        </p:spPr>
      </p:pic>
      <p:pic>
        <p:nvPicPr>
          <p:cNvPr id="24" name="Picture 23">
            <a:extLst>
              <a:ext uri="{FF2B5EF4-FFF2-40B4-BE49-F238E27FC236}">
                <a16:creationId xmlns:a16="http://schemas.microsoft.com/office/drawing/2014/main" xmlns="" id="{B350B29B-0AC5-7E7B-63BC-089CEE73510E}"/>
              </a:ext>
            </a:extLst>
          </p:cNvPr>
          <p:cNvPicPr>
            <a:picLocks noChangeAspect="1"/>
          </p:cNvPicPr>
          <p:nvPr/>
        </p:nvPicPr>
        <p:blipFill>
          <a:blip r:embed="rId3"/>
          <a:stretch>
            <a:fillRect/>
          </a:stretch>
        </p:blipFill>
        <p:spPr>
          <a:xfrm>
            <a:off x="5481769" y="3299427"/>
            <a:ext cx="1124607" cy="1124607"/>
          </a:xfrm>
          <a:prstGeom prst="rect">
            <a:avLst/>
          </a:prstGeom>
        </p:spPr>
      </p:pic>
      <p:sp>
        <p:nvSpPr>
          <p:cNvPr id="25" name="TextBox 24">
            <a:extLst>
              <a:ext uri="{FF2B5EF4-FFF2-40B4-BE49-F238E27FC236}">
                <a16:creationId xmlns:a16="http://schemas.microsoft.com/office/drawing/2014/main" xmlns="" id="{41D1999D-07B4-1A32-07BA-7ACD7A05E861}"/>
              </a:ext>
            </a:extLst>
          </p:cNvPr>
          <p:cNvSpPr txBox="1"/>
          <p:nvPr/>
        </p:nvSpPr>
        <p:spPr>
          <a:xfrm>
            <a:off x="2752968" y="2158642"/>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KHÁM PHÁ</a:t>
            </a:r>
          </a:p>
        </p:txBody>
      </p:sp>
      <p:sp>
        <p:nvSpPr>
          <p:cNvPr id="26" name="TextBox 25">
            <a:extLst>
              <a:ext uri="{FF2B5EF4-FFF2-40B4-BE49-F238E27FC236}">
                <a16:creationId xmlns:a16="http://schemas.microsoft.com/office/drawing/2014/main" xmlns="" id="{A02173DB-E944-A321-312B-AE760CF98DC3}"/>
              </a:ext>
            </a:extLst>
          </p:cNvPr>
          <p:cNvSpPr txBox="1"/>
          <p:nvPr/>
        </p:nvSpPr>
        <p:spPr>
          <a:xfrm>
            <a:off x="4362944" y="604923"/>
            <a:ext cx="3362255" cy="707886"/>
          </a:xfrm>
          <a:prstGeom prst="rect">
            <a:avLst/>
          </a:prstGeom>
          <a:noFill/>
        </p:spPr>
        <p:txBody>
          <a:bodyPr wrap="square" rtlCol="0">
            <a:spAutoFit/>
          </a:bodyPr>
          <a:lstStyle/>
          <a:p>
            <a:pPr algn="ctr"/>
            <a:r>
              <a:rPr lang="en-US" sz="4000" dirty="0" err="1">
                <a:solidFill>
                  <a:srgbClr val="FA3B52"/>
                </a:solidFill>
                <a:latin typeface="Times New Roman" pitchFamily="18" charset="0"/>
                <a:cs typeface="Times New Roman" pitchFamily="18" charset="0"/>
              </a:rPr>
              <a:t>Hoạt</a:t>
            </a:r>
            <a:r>
              <a:rPr lang="en-US" sz="4000" dirty="0">
                <a:solidFill>
                  <a:srgbClr val="FA3B52"/>
                </a:solidFill>
                <a:latin typeface="Times New Roman" pitchFamily="18" charset="0"/>
                <a:cs typeface="Times New Roman" pitchFamily="18" charset="0"/>
              </a:rPr>
              <a:t> </a:t>
            </a:r>
            <a:r>
              <a:rPr lang="en-US" sz="4000" dirty="0" err="1">
                <a:solidFill>
                  <a:srgbClr val="FA3B52"/>
                </a:solidFill>
                <a:latin typeface="Times New Roman" pitchFamily="18" charset="0"/>
                <a:cs typeface="Times New Roman" pitchFamily="18" charset="0"/>
              </a:rPr>
              <a:t>động</a:t>
            </a:r>
            <a:r>
              <a:rPr lang="en-US" sz="4000" dirty="0">
                <a:solidFill>
                  <a:srgbClr val="FA3B52"/>
                </a:solidFill>
                <a:latin typeface="Times New Roman" pitchFamily="18" charset="0"/>
                <a:cs typeface="Times New Roman" pitchFamily="18" charset="0"/>
              </a:rPr>
              <a:t> 2</a:t>
            </a:r>
          </a:p>
        </p:txBody>
      </p:sp>
    </p:spTree>
    <p:extLst>
      <p:ext uri="{BB962C8B-B14F-4D97-AF65-F5344CB8AC3E}">
        <p14:creationId xmlns:p14="http://schemas.microsoft.com/office/powerpoint/2010/main" val="1024306120"/>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F5F4C3D-08FF-D52D-52B5-F092D304CE82}"/>
              </a:ext>
            </a:extLst>
          </p:cNvPr>
          <p:cNvSpPr txBox="1"/>
          <p:nvPr/>
        </p:nvSpPr>
        <p:spPr>
          <a:xfrm>
            <a:off x="579402" y="221112"/>
            <a:ext cx="10258425" cy="830997"/>
          </a:xfrm>
          <a:prstGeom prst="rect">
            <a:avLst/>
          </a:prstGeom>
          <a:solidFill>
            <a:schemeClr val="accent4">
              <a:lumMod val="20000"/>
              <a:lumOff val="80000"/>
            </a:schemeClr>
          </a:solidFill>
        </p:spPr>
        <p:txBody>
          <a:bodyPr wrap="square">
            <a:spAutoFit/>
          </a:bodyPr>
          <a:lstStyle/>
          <a:p>
            <a:pPr algn="ctr"/>
            <a:r>
              <a:rPr lang="en-US" sz="2400" b="1" dirty="0" err="1">
                <a:solidFill>
                  <a:srgbClr val="0070C0"/>
                </a:solidFill>
                <a:latin typeface="Arial" panose="020B0604020202020204" pitchFamily="34" charset="0"/>
                <a:cs typeface="Arial" panose="020B0604020202020204" pitchFamily="34" charset="0"/>
              </a:rPr>
              <a:t>Em</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hãy</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nêu</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tên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các</a:t>
            </a:r>
            <a:r>
              <a:rPr lang="en-US" sz="2400" b="1" dirty="0">
                <a:solidFill>
                  <a:srgbClr val="0070C0"/>
                </a:solidFill>
                <a:latin typeface="Arial" panose="020B0604020202020204" pitchFamily="34" charset="0"/>
                <a:cs typeface="Arial" panose="020B0604020202020204" pitchFamily="34" charset="0"/>
              </a:rPr>
              <a:t> di </a:t>
            </a:r>
            <a:r>
              <a:rPr lang="en-US" sz="2400" b="1" dirty="0" err="1">
                <a:solidFill>
                  <a:srgbClr val="0070C0"/>
                </a:solidFill>
                <a:latin typeface="Arial" panose="020B0604020202020204" pitchFamily="34" charset="0"/>
                <a:cs typeface="Arial" panose="020B0604020202020204" pitchFamily="34" charset="0"/>
              </a:rPr>
              <a:t>sản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văn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hoá</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tương</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ứng</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với</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các</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hình</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sau</a:t>
            </a:r>
            <a:r>
              <a:rPr lang="en-US" sz="2400" b="1" dirty="0">
                <a:solidFill>
                  <a:srgbClr val="0070C0"/>
                </a:solidFill>
                <a:latin typeface="Arial" panose="020B0604020202020204" pitchFamily="34" charset="0"/>
                <a:cs typeface="Arial" panose="020B0604020202020204" pitchFamily="34" charset="0"/>
              </a:rPr>
              <a:t>.</a:t>
            </a:r>
          </a:p>
          <a:p>
            <a:pPr algn="ctr"/>
            <a:r>
              <a:rPr lang="en-US" sz="2400" b="1" dirty="0" err="1">
                <a:solidFill>
                  <a:srgbClr val="0070C0"/>
                </a:solidFill>
                <a:latin typeface="Arial" panose="020B0604020202020204" pitchFamily="34" charset="0"/>
                <a:cs typeface="Arial" panose="020B0604020202020204" pitchFamily="34" charset="0"/>
              </a:rPr>
              <a:t>Em</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biết</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gì</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về</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các</a:t>
            </a:r>
            <a:r>
              <a:rPr lang="en-US" sz="2400" b="1" dirty="0">
                <a:solidFill>
                  <a:srgbClr val="0070C0"/>
                </a:solidFill>
                <a:latin typeface="Arial" panose="020B0604020202020204" pitchFamily="34" charset="0"/>
                <a:cs typeface="Arial" panose="020B0604020202020204" pitchFamily="34" charset="0"/>
              </a:rPr>
              <a:t> di </a:t>
            </a:r>
            <a:r>
              <a:rPr lang="en-US" sz="2400" b="1" dirty="0" err="1">
                <a:solidFill>
                  <a:srgbClr val="0070C0"/>
                </a:solidFill>
                <a:latin typeface="Arial" panose="020B0604020202020204" pitchFamily="34" charset="0"/>
                <a:cs typeface="Arial" panose="020B0604020202020204" pitchFamily="34" charset="0"/>
              </a:rPr>
              <a:t>sản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văn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hoá</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đó</a:t>
            </a:r>
            <a:r>
              <a:rPr lang="en-US" sz="2400" b="1" dirty="0">
                <a:solidFill>
                  <a:srgbClr val="0070C0"/>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xmlns="" id="{6995B8FE-4110-6963-057F-C7972374A7C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b="6237"/>
          <a:stretch/>
        </p:blipFill>
        <p:spPr>
          <a:xfrm>
            <a:off x="289110" y="1200079"/>
            <a:ext cx="11391900" cy="4263729"/>
          </a:xfrm>
          <a:prstGeom prst="rect">
            <a:avLst/>
          </a:prstGeom>
          <a:ln>
            <a:noFill/>
          </a:ln>
          <a:effectLst>
            <a:softEdge rad="112500"/>
          </a:effectLst>
        </p:spPr>
      </p:pic>
      <p:sp>
        <p:nvSpPr>
          <p:cNvPr id="8" name="TextBox 7">
            <a:extLst>
              <a:ext uri="{FF2B5EF4-FFF2-40B4-BE49-F238E27FC236}">
                <a16:creationId xmlns:a16="http://schemas.microsoft.com/office/drawing/2014/main" xmlns="" id="{F24468AE-F190-9355-3EB0-F72CF156FD92}"/>
              </a:ext>
            </a:extLst>
          </p:cNvPr>
          <p:cNvSpPr txBox="1"/>
          <p:nvPr/>
        </p:nvSpPr>
        <p:spPr>
          <a:xfrm>
            <a:off x="1333500" y="5592474"/>
            <a:ext cx="3495675" cy="400110"/>
          </a:xfrm>
          <a:prstGeom prst="rect">
            <a:avLst/>
          </a:prstGeom>
          <a:solidFill>
            <a:schemeClr val="accent4">
              <a:lumMod val="40000"/>
              <a:lumOff val="60000"/>
            </a:schemeClr>
          </a:solidFill>
        </p:spPr>
        <p:txBody>
          <a:bodyPr wrap="square" rtlCol="0">
            <a:spAutoFit/>
          </a:bodyPr>
          <a:lstStyle/>
          <a:p>
            <a:r>
              <a:rPr lang="en-US" sz="2000" b="1" dirty="0" err="1">
                <a:latin typeface="Arial" panose="020B0604020202020204" pitchFamily="34" charset="0"/>
                <a:cs typeface="Arial" panose="020B0604020202020204" pitchFamily="34" charset="0"/>
              </a:rPr>
              <a:t>Quần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thể</a:t>
            </a:r>
            <a:r>
              <a:rPr lang="en-US" sz="2000" b="1" dirty="0">
                <a:latin typeface="Arial" panose="020B0604020202020204" pitchFamily="34" charset="0"/>
                <a:cs typeface="Arial" panose="020B0604020202020204" pitchFamily="34" charset="0"/>
              </a:rPr>
              <a:t> di </a:t>
            </a:r>
            <a:r>
              <a:rPr lang="en-US" sz="2000" b="1" dirty="0" err="1">
                <a:latin typeface="Arial" panose="020B0604020202020204" pitchFamily="34" charset="0"/>
                <a:cs typeface="Arial" panose="020B0604020202020204" pitchFamily="34" charset="0"/>
              </a:rPr>
              <a:t>tích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Cố</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đô</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Huế</a:t>
            </a:r>
            <a:r>
              <a:rPr lang="en-US" sz="2000" b="1"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xmlns="" id="{82DF1134-53D2-BD76-BE69-675914186714}"/>
              </a:ext>
            </a:extLst>
          </p:cNvPr>
          <p:cNvSpPr txBox="1"/>
          <p:nvPr/>
        </p:nvSpPr>
        <p:spPr>
          <a:xfrm>
            <a:off x="8210551" y="5581590"/>
            <a:ext cx="1962151" cy="400110"/>
          </a:xfrm>
          <a:prstGeom prst="rect">
            <a:avLst/>
          </a:prstGeom>
          <a:solidFill>
            <a:schemeClr val="accent4">
              <a:lumMod val="40000"/>
              <a:lumOff val="60000"/>
            </a:schemeClr>
          </a:solidFill>
        </p:spPr>
        <p:txBody>
          <a:bodyPr wrap="square" rtlCol="0">
            <a:spAutoFit/>
          </a:bodyPr>
          <a:lstStyle/>
          <a:p>
            <a:r>
              <a:rPr lang="en-US" sz="2000" b="1" dirty="0" err="1">
                <a:latin typeface="Arial" panose="020B0604020202020204" pitchFamily="34" charset="0"/>
                <a:cs typeface="Arial" panose="020B0604020202020204" pitchFamily="34" charset="0"/>
              </a:rPr>
              <a:t>Phố</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cổ</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Hội</a:t>
            </a:r>
            <a:r>
              <a:rPr lang="en-US" sz="2000" b="1" dirty="0">
                <a:latin typeface="Arial" panose="020B0604020202020204" pitchFamily="34" charset="0"/>
                <a:cs typeface="Arial" panose="020B0604020202020204" pitchFamily="34" charset="0"/>
              </a:rPr>
              <a:t> An</a:t>
            </a:r>
          </a:p>
        </p:txBody>
      </p:sp>
    </p:spTree>
    <p:extLst>
      <p:ext uri="{BB962C8B-B14F-4D97-AF65-F5344CB8AC3E}">
        <p14:creationId xmlns:p14="http://schemas.microsoft.com/office/powerpoint/2010/main" val="3508102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07E4964-F67B-CCFC-35A1-DA10AB1FB9C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77196" y="1331895"/>
            <a:ext cx="11164584" cy="4207114"/>
          </a:xfrm>
          <a:prstGeom prst="rect">
            <a:avLst/>
          </a:prstGeom>
          <a:ln>
            <a:noFill/>
          </a:ln>
          <a:effectLst>
            <a:softEdge rad="112500"/>
          </a:effectLst>
        </p:spPr>
      </p:pic>
      <p:sp>
        <p:nvSpPr>
          <p:cNvPr id="4" name="TextBox 3">
            <a:extLst>
              <a:ext uri="{FF2B5EF4-FFF2-40B4-BE49-F238E27FC236}">
                <a16:creationId xmlns:a16="http://schemas.microsoft.com/office/drawing/2014/main" xmlns="" id="{D0D74AFA-59B7-E0BF-2903-95E0916B87C4}"/>
              </a:ext>
            </a:extLst>
          </p:cNvPr>
          <p:cNvSpPr txBox="1"/>
          <p:nvPr/>
        </p:nvSpPr>
        <p:spPr>
          <a:xfrm>
            <a:off x="643197" y="338070"/>
            <a:ext cx="10258425" cy="830997"/>
          </a:xfrm>
          <a:prstGeom prst="rect">
            <a:avLst/>
          </a:prstGeom>
          <a:solidFill>
            <a:schemeClr val="accent4">
              <a:lumMod val="20000"/>
              <a:lumOff val="80000"/>
            </a:schemeClr>
          </a:solidFill>
        </p:spPr>
        <p:txBody>
          <a:bodyPr wrap="square">
            <a:spAutoFit/>
          </a:bodyPr>
          <a:lstStyle/>
          <a:p>
            <a:pPr algn="ctr"/>
            <a:r>
              <a:rPr lang="en-US" sz="2400" b="1" dirty="0" err="1">
                <a:solidFill>
                  <a:srgbClr val="0070C0"/>
                </a:solidFill>
                <a:latin typeface="Arial" panose="020B0604020202020204" pitchFamily="34" charset="0"/>
                <a:cs typeface="Arial" panose="020B0604020202020204" pitchFamily="34" charset="0"/>
              </a:rPr>
              <a:t>Em</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hãy</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nêu</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tên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các</a:t>
            </a:r>
            <a:r>
              <a:rPr lang="en-US" sz="2400" b="1" dirty="0">
                <a:solidFill>
                  <a:srgbClr val="0070C0"/>
                </a:solidFill>
                <a:latin typeface="Arial" panose="020B0604020202020204" pitchFamily="34" charset="0"/>
                <a:cs typeface="Arial" panose="020B0604020202020204" pitchFamily="34" charset="0"/>
              </a:rPr>
              <a:t> di </a:t>
            </a:r>
            <a:r>
              <a:rPr lang="en-US" sz="2400" b="1" dirty="0" err="1">
                <a:solidFill>
                  <a:srgbClr val="0070C0"/>
                </a:solidFill>
                <a:latin typeface="Arial" panose="020B0604020202020204" pitchFamily="34" charset="0"/>
                <a:cs typeface="Arial" panose="020B0604020202020204" pitchFamily="34" charset="0"/>
              </a:rPr>
              <a:t>sản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văn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hoá</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tương</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ứng</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với</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các</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hình</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sau</a:t>
            </a:r>
            <a:r>
              <a:rPr lang="en-US" sz="2400" b="1" dirty="0">
                <a:solidFill>
                  <a:srgbClr val="0070C0"/>
                </a:solidFill>
                <a:latin typeface="Arial" panose="020B0604020202020204" pitchFamily="34" charset="0"/>
                <a:cs typeface="Arial" panose="020B0604020202020204" pitchFamily="34" charset="0"/>
              </a:rPr>
              <a:t>.</a:t>
            </a:r>
          </a:p>
          <a:p>
            <a:pPr algn="ctr"/>
            <a:r>
              <a:rPr lang="en-US" sz="2400" b="1" dirty="0" err="1">
                <a:solidFill>
                  <a:srgbClr val="0070C0"/>
                </a:solidFill>
                <a:latin typeface="Arial" panose="020B0604020202020204" pitchFamily="34" charset="0"/>
                <a:cs typeface="Arial" panose="020B0604020202020204" pitchFamily="34" charset="0"/>
              </a:rPr>
              <a:t>Em</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biết</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gì</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về</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các</a:t>
            </a:r>
            <a:r>
              <a:rPr lang="en-US" sz="2400" b="1" dirty="0">
                <a:solidFill>
                  <a:srgbClr val="0070C0"/>
                </a:solidFill>
                <a:latin typeface="Arial" panose="020B0604020202020204" pitchFamily="34" charset="0"/>
                <a:cs typeface="Arial" panose="020B0604020202020204" pitchFamily="34" charset="0"/>
              </a:rPr>
              <a:t> di </a:t>
            </a:r>
            <a:r>
              <a:rPr lang="en-US" sz="2400" b="1" dirty="0" err="1">
                <a:solidFill>
                  <a:srgbClr val="0070C0"/>
                </a:solidFill>
                <a:latin typeface="Arial" panose="020B0604020202020204" pitchFamily="34" charset="0"/>
                <a:cs typeface="Arial" panose="020B0604020202020204" pitchFamily="34" charset="0"/>
              </a:rPr>
              <a:t>sản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văn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hoá</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đó</a:t>
            </a:r>
            <a:r>
              <a:rPr lang="en-US" sz="2400" b="1" dirty="0">
                <a:solidFill>
                  <a:srgbClr val="0070C0"/>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xmlns="" id="{25532653-33D0-7F93-CDDC-33E4031AC1FE}"/>
              </a:ext>
            </a:extLst>
          </p:cNvPr>
          <p:cNvSpPr txBox="1"/>
          <p:nvPr/>
        </p:nvSpPr>
        <p:spPr>
          <a:xfrm>
            <a:off x="1250877" y="5739064"/>
            <a:ext cx="3276600" cy="400110"/>
          </a:xfrm>
          <a:prstGeom prst="rect">
            <a:avLst/>
          </a:prstGeom>
          <a:solidFill>
            <a:schemeClr val="accent4">
              <a:lumMod val="40000"/>
              <a:lumOff val="60000"/>
            </a:schemeClr>
          </a:solidFill>
        </p:spPr>
        <p:txBody>
          <a:bodyPr wrap="square" rtlCol="0">
            <a:spAutoFit/>
          </a:bodyPr>
          <a:lstStyle/>
          <a:p>
            <a:r>
              <a:rPr lang="en-US" sz="2000" b="1" dirty="0" err="1">
                <a:latin typeface="Arial" panose="020B0604020202020204" pitchFamily="34" charset="0"/>
                <a:cs typeface="Arial" panose="020B0604020202020204" pitchFamily="34" charset="0"/>
              </a:rPr>
              <a:t>Dân</a:t>
            </a:r>
            <a:r>
              <a:rPr lang="en-US" sz="2000" b="1" dirty="0">
                <a:latin typeface="Arial" panose="020B0604020202020204" pitchFamily="34" charset="0"/>
                <a:cs typeface="Arial" panose="020B0604020202020204" pitchFamily="34" charset="0"/>
              </a:rPr>
              <a:t> ca </a:t>
            </a:r>
            <a:r>
              <a:rPr lang="en-US" sz="2000" b="1" dirty="0" err="1">
                <a:latin typeface="Arial" panose="020B0604020202020204" pitchFamily="34" charset="0"/>
                <a:cs typeface="Arial" panose="020B0604020202020204" pitchFamily="34" charset="0"/>
              </a:rPr>
              <a:t>quan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họ</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Bắc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Ninh</a:t>
            </a:r>
            <a:endParaRPr lang="en-US" sz="20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D7FCED07-48F6-0C24-C1DA-5E4735B4F2F0}"/>
              </a:ext>
            </a:extLst>
          </p:cNvPr>
          <p:cNvSpPr txBox="1"/>
          <p:nvPr/>
        </p:nvSpPr>
        <p:spPr>
          <a:xfrm>
            <a:off x="6059489" y="5721987"/>
            <a:ext cx="5743575" cy="400110"/>
          </a:xfrm>
          <a:prstGeom prst="rect">
            <a:avLst/>
          </a:prstGeom>
          <a:solidFill>
            <a:schemeClr val="accent4">
              <a:lumMod val="40000"/>
              <a:lumOff val="60000"/>
            </a:schemeClr>
          </a:solidFill>
        </p:spPr>
        <p:txBody>
          <a:bodyPr wrap="square" rtlCol="0">
            <a:spAutoFit/>
          </a:bodyPr>
          <a:lstStyle/>
          <a:p>
            <a:r>
              <a:rPr lang="en-US" sz="2000" b="1" dirty="0" err="1">
                <a:latin typeface="Arial" panose="020B0604020202020204" pitchFamily="34" charset="0"/>
                <a:cs typeface="Arial" panose="020B0604020202020204" pitchFamily="34" charset="0"/>
              </a:rPr>
              <a:t>Không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văn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hóa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Cồng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chiêng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Tây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Nguyên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684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E0C486D-D96B-0079-E992-0C8E2DBF0EE3}"/>
              </a:ext>
            </a:extLst>
          </p:cNvPr>
          <p:cNvSpPr txBox="1"/>
          <p:nvPr/>
        </p:nvSpPr>
        <p:spPr>
          <a:xfrm>
            <a:off x="2948189" y="1894726"/>
            <a:ext cx="8448675" cy="658642"/>
          </a:xfrm>
          <a:prstGeom prst="rect">
            <a:avLst/>
          </a:prstGeom>
          <a:noFill/>
        </p:spPr>
        <p:txBody>
          <a:bodyPr wrap="square">
            <a:spAutoFit/>
          </a:bodyPr>
          <a:lstStyle/>
          <a:p>
            <a:pPr algn="just">
              <a:lnSpc>
                <a:spcPct val="115000"/>
              </a:lnSpc>
              <a:tabLst>
                <a:tab pos="644525" algn="l"/>
              </a:tabLst>
            </a:pPr>
            <a:r>
              <a:rPr lang="en-US" sz="3200" dirty="0" err="1">
                <a:effectLst/>
                <a:latin typeface="Arial" panose="020B0604020202020204" pitchFamily="34" charset="0"/>
                <a:ea typeface="Arial" panose="020B0604020202020204" pitchFamily="34" charset="0"/>
              </a:rPr>
              <a:t>Thế</a:t>
            </a:r>
            <a:r>
              <a:rPr lang="en-US" sz="3200" dirty="0">
                <a:effectLst/>
                <a:latin typeface="Arial" panose="020B0604020202020204" pitchFamily="34" charset="0"/>
                <a:ea typeface="Arial" panose="020B0604020202020204" pitchFamily="34" charset="0"/>
              </a:rPr>
              <a:t> </a:t>
            </a:r>
            <a:r>
              <a:rPr lang="en-US" sz="3200" dirty="0" err="1">
                <a:effectLst/>
                <a:latin typeface="Arial" panose="020B0604020202020204" pitchFamily="34" charset="0"/>
                <a:ea typeface="Arial" panose="020B0604020202020204" pitchFamily="34" charset="0"/>
              </a:rPr>
              <a:t>nào</a:t>
            </a:r>
            <a:r>
              <a:rPr lang="en-US" sz="3200" dirty="0">
                <a:effectLst/>
                <a:latin typeface="Arial" panose="020B0604020202020204" pitchFamily="34" charset="0"/>
                <a:ea typeface="Arial" panose="020B0604020202020204" pitchFamily="34" charset="0"/>
              </a:rPr>
              <a:t> là di </a:t>
            </a:r>
            <a:r>
              <a:rPr lang="en-US" sz="3200" dirty="0" err="1">
                <a:effectLst/>
                <a:latin typeface="Arial" panose="020B0604020202020204" pitchFamily="34" charset="0"/>
                <a:ea typeface="Arial" panose="020B0604020202020204" pitchFamily="34" charset="0"/>
              </a:rPr>
              <a:t>sản</a:t>
            </a:r>
            <a:r>
              <a:rPr lang="en-US" sz="3200" dirty="0">
                <a:effectLst/>
                <a:latin typeface="Arial" panose="020B0604020202020204" pitchFamily="34" charset="0"/>
                <a:ea typeface="Arial" panose="020B0604020202020204" pitchFamily="34" charset="0"/>
              </a:rPr>
              <a:t> </a:t>
            </a:r>
            <a:r>
              <a:rPr lang="en-US" sz="3200" dirty="0" err="1">
                <a:effectLst/>
                <a:latin typeface="Arial" panose="020B0604020202020204" pitchFamily="34" charset="0"/>
                <a:ea typeface="Arial" panose="020B0604020202020204" pitchFamily="34" charset="0"/>
              </a:rPr>
              <a:t>văn</a:t>
            </a:r>
            <a:r>
              <a:rPr lang="en-US" sz="3200" dirty="0">
                <a:effectLst/>
                <a:latin typeface="Arial" panose="020B0604020202020204" pitchFamily="34" charset="0"/>
                <a:ea typeface="Arial" panose="020B0604020202020204" pitchFamily="34" charset="0"/>
              </a:rPr>
              <a:t> </a:t>
            </a:r>
            <a:r>
              <a:rPr lang="en-US" sz="3200" dirty="0" err="1">
                <a:effectLst/>
                <a:latin typeface="Arial" panose="020B0604020202020204" pitchFamily="34" charset="0"/>
                <a:ea typeface="Arial" panose="020B0604020202020204" pitchFamily="34" charset="0"/>
              </a:rPr>
              <a:t>hoá</a:t>
            </a:r>
            <a:r>
              <a:rPr lang="en-US" sz="3200" dirty="0">
                <a:effectLst/>
                <a:latin typeface="Arial" panose="020B0604020202020204" pitchFamily="34" charset="0"/>
                <a:ea typeface="Arial" panose="020B0604020202020204" pitchFamily="34" charset="0"/>
              </a:rPr>
              <a:t>?</a:t>
            </a:r>
          </a:p>
        </p:txBody>
      </p:sp>
      <p:sp>
        <p:nvSpPr>
          <p:cNvPr id="9" name="TextBox 8">
            <a:extLst>
              <a:ext uri="{FF2B5EF4-FFF2-40B4-BE49-F238E27FC236}">
                <a16:creationId xmlns:a16="http://schemas.microsoft.com/office/drawing/2014/main" xmlns="" id="{4A3D4572-3435-0256-BD95-ACEE6D4EBC51}"/>
              </a:ext>
            </a:extLst>
          </p:cNvPr>
          <p:cNvSpPr txBox="1"/>
          <p:nvPr/>
        </p:nvSpPr>
        <p:spPr>
          <a:xfrm>
            <a:off x="1927226" y="984491"/>
            <a:ext cx="8902700" cy="461665"/>
          </a:xfrm>
          <a:prstGeom prst="rect">
            <a:avLst/>
          </a:prstGeom>
          <a:solidFill>
            <a:schemeClr val="accent4">
              <a:lumMod val="20000"/>
              <a:lumOff val="80000"/>
            </a:schemeClr>
          </a:solidFill>
        </p:spPr>
        <p:txBody>
          <a:bodyPr wrap="square">
            <a:spAutoFit/>
          </a:bodyPr>
          <a:lstStyle/>
          <a:p>
            <a:pPr algn="ctr"/>
            <a:r>
              <a:rPr lang="en-US" sz="2400" b="1" dirty="0" err="1">
                <a:solidFill>
                  <a:srgbClr val="0070C0"/>
                </a:solidFill>
                <a:latin typeface="Arial" panose="020B0604020202020204" pitchFamily="34" charset="0"/>
                <a:cs typeface="Arial" panose="020B0604020202020204" pitchFamily="34" charset="0"/>
              </a:rPr>
              <a:t>Em</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hãy</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đọc</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thông</a:t>
            </a:r>
            <a:r>
              <a:rPr lang="en-US" sz="2400" b="1" dirty="0">
                <a:solidFill>
                  <a:srgbClr val="0070C0"/>
                </a:solidFill>
                <a:latin typeface="Arial" panose="020B0604020202020204" pitchFamily="34" charset="0"/>
                <a:cs typeface="Arial" panose="020B0604020202020204" pitchFamily="34" charset="0"/>
              </a:rPr>
              <a:t> tin </a:t>
            </a:r>
            <a:r>
              <a:rPr lang="en-US" sz="2400" b="1" dirty="0" err="1">
                <a:solidFill>
                  <a:srgbClr val="0070C0"/>
                </a:solidFill>
                <a:latin typeface="Arial" panose="020B0604020202020204" pitchFamily="34" charset="0"/>
                <a:cs typeface="Arial" panose="020B0604020202020204" pitchFamily="34" charset="0"/>
              </a:rPr>
              <a:t>trong</a:t>
            </a:r>
            <a:r>
              <a:rPr lang="en-US" sz="2400" b="1" dirty="0">
                <a:solidFill>
                  <a:srgbClr val="0070C0"/>
                </a:solidFill>
                <a:latin typeface="Arial" panose="020B0604020202020204" pitchFamily="34" charset="0"/>
                <a:cs typeface="Arial" panose="020B0604020202020204" pitchFamily="34" charset="0"/>
              </a:rPr>
              <a:t> SGK tr. 28-29 </a:t>
            </a:r>
            <a:r>
              <a:rPr lang="en-US" sz="2400" b="1" dirty="0" err="1">
                <a:solidFill>
                  <a:srgbClr val="0070C0"/>
                </a:solidFill>
                <a:latin typeface="Arial" panose="020B0604020202020204" pitchFamily="34" charset="0"/>
                <a:cs typeface="Arial" panose="020B0604020202020204" pitchFamily="34" charset="0"/>
              </a:rPr>
              <a:t>và</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trả</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lời</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câu</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hỏi</a:t>
            </a:r>
            <a:r>
              <a:rPr lang="en-US" sz="2400" b="1" dirty="0">
                <a:solidFill>
                  <a:srgbClr val="0070C0"/>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xmlns="" id="{A15C7422-FB48-C104-B2D9-59A025AEBA85}"/>
              </a:ext>
            </a:extLst>
          </p:cNvPr>
          <p:cNvSpPr txBox="1"/>
          <p:nvPr/>
        </p:nvSpPr>
        <p:spPr>
          <a:xfrm>
            <a:off x="3028951" y="3346620"/>
            <a:ext cx="5667375" cy="1224951"/>
          </a:xfrm>
          <a:prstGeom prst="rect">
            <a:avLst/>
          </a:prstGeom>
          <a:noFill/>
        </p:spPr>
        <p:txBody>
          <a:bodyPr wrap="square">
            <a:spAutoFit/>
          </a:bodyPr>
          <a:lstStyle/>
          <a:p>
            <a:pPr algn="just">
              <a:lnSpc>
                <a:spcPct val="115000"/>
              </a:lnSpc>
              <a:tabLst>
                <a:tab pos="644525" algn="l"/>
              </a:tabLst>
            </a:pPr>
            <a:r>
              <a:rPr lang="en-US" sz="3200" dirty="0" err="1">
                <a:effectLst/>
                <a:latin typeface="Arial" panose="020B0604020202020204" pitchFamily="34" charset="0"/>
                <a:ea typeface="Arial" panose="020B0604020202020204" pitchFamily="34" charset="0"/>
              </a:rPr>
              <a:t>Có</a:t>
            </a:r>
            <a:r>
              <a:rPr lang="en-US" sz="3200" dirty="0">
                <a:effectLst/>
                <a:latin typeface="Arial" panose="020B0604020202020204" pitchFamily="34" charset="0"/>
                <a:ea typeface="Arial" panose="020B0604020202020204" pitchFamily="34" charset="0"/>
              </a:rPr>
              <a:t> </a:t>
            </a:r>
            <a:r>
              <a:rPr lang="en-US" sz="3200" dirty="0" err="1">
                <a:effectLst/>
                <a:latin typeface="Arial" panose="020B0604020202020204" pitchFamily="34" charset="0"/>
                <a:ea typeface="Arial" panose="020B0604020202020204" pitchFamily="34" charset="0"/>
              </a:rPr>
              <a:t>mấy</a:t>
            </a:r>
            <a:r>
              <a:rPr lang="en-US" sz="3200" dirty="0">
                <a:effectLst/>
                <a:latin typeface="Arial" panose="020B0604020202020204" pitchFamily="34" charset="0"/>
                <a:ea typeface="Arial" panose="020B0604020202020204" pitchFamily="34" charset="0"/>
              </a:rPr>
              <a:t> </a:t>
            </a:r>
            <a:r>
              <a:rPr lang="en-US" sz="3200" dirty="0" err="1">
                <a:effectLst/>
                <a:latin typeface="Arial" panose="020B0604020202020204" pitchFamily="34" charset="0"/>
                <a:ea typeface="Arial" panose="020B0604020202020204" pitchFamily="34" charset="0"/>
              </a:rPr>
              <a:t>loại</a:t>
            </a:r>
            <a:r>
              <a:rPr lang="en-US" sz="3200" dirty="0">
                <a:effectLst/>
                <a:latin typeface="Arial" panose="020B0604020202020204" pitchFamily="34" charset="0"/>
                <a:ea typeface="Arial" panose="020B0604020202020204" pitchFamily="34" charset="0"/>
              </a:rPr>
              <a:t> di </a:t>
            </a:r>
            <a:r>
              <a:rPr lang="en-US" sz="3200" dirty="0" err="1">
                <a:effectLst/>
                <a:latin typeface="Arial" panose="020B0604020202020204" pitchFamily="34" charset="0"/>
                <a:ea typeface="Arial" panose="020B0604020202020204" pitchFamily="34" charset="0"/>
              </a:rPr>
              <a:t>sản</a:t>
            </a:r>
            <a:r>
              <a:rPr lang="en-US" sz="3200" dirty="0">
                <a:effectLst/>
                <a:latin typeface="Arial" panose="020B0604020202020204" pitchFamily="34" charset="0"/>
                <a:ea typeface="Arial" panose="020B0604020202020204" pitchFamily="34" charset="0"/>
              </a:rPr>
              <a:t> </a:t>
            </a:r>
            <a:r>
              <a:rPr lang="en-US" sz="3200" dirty="0" err="1">
                <a:effectLst/>
                <a:latin typeface="Arial" panose="020B0604020202020204" pitchFamily="34" charset="0"/>
                <a:ea typeface="Arial" panose="020B0604020202020204" pitchFamily="34" charset="0"/>
              </a:rPr>
              <a:t>văn</a:t>
            </a:r>
            <a:r>
              <a:rPr lang="en-US" sz="3200" dirty="0">
                <a:effectLst/>
                <a:latin typeface="Arial" panose="020B0604020202020204" pitchFamily="34" charset="0"/>
                <a:ea typeface="Arial" panose="020B0604020202020204" pitchFamily="34" charset="0"/>
              </a:rPr>
              <a:t> </a:t>
            </a:r>
            <a:r>
              <a:rPr lang="en-US" sz="3200" dirty="0" err="1">
                <a:effectLst/>
                <a:latin typeface="Arial" panose="020B0604020202020204" pitchFamily="34" charset="0"/>
                <a:ea typeface="Arial" panose="020B0604020202020204" pitchFamily="34" charset="0"/>
              </a:rPr>
              <a:t>hoá</a:t>
            </a:r>
            <a:r>
              <a:rPr lang="en-US" sz="3200" dirty="0">
                <a:effectLst/>
                <a:latin typeface="Arial" panose="020B0604020202020204" pitchFamily="34" charset="0"/>
                <a:ea typeface="Arial" panose="020B0604020202020204" pitchFamily="34" charset="0"/>
              </a:rPr>
              <a:t>? Cho </a:t>
            </a:r>
            <a:r>
              <a:rPr lang="en-US" sz="3200" dirty="0" err="1">
                <a:effectLst/>
                <a:latin typeface="Arial" panose="020B0604020202020204" pitchFamily="34" charset="0"/>
                <a:ea typeface="Arial" panose="020B0604020202020204" pitchFamily="34" charset="0"/>
              </a:rPr>
              <a:t>ví</a:t>
            </a:r>
            <a:r>
              <a:rPr lang="en-US" sz="3200" dirty="0">
                <a:effectLst/>
                <a:latin typeface="Arial" panose="020B0604020202020204" pitchFamily="34" charset="0"/>
                <a:ea typeface="Arial" panose="020B0604020202020204" pitchFamily="34" charset="0"/>
              </a:rPr>
              <a:t> </a:t>
            </a:r>
            <a:r>
              <a:rPr lang="en-US" sz="3200" dirty="0" err="1">
                <a:effectLst/>
                <a:latin typeface="Arial" panose="020B0604020202020204" pitchFamily="34" charset="0"/>
                <a:ea typeface="Arial" panose="020B0604020202020204" pitchFamily="34" charset="0"/>
              </a:rPr>
              <a:t>dụ</a:t>
            </a:r>
            <a:r>
              <a:rPr lang="en-US" sz="3200" dirty="0">
                <a:effectLst/>
                <a:latin typeface="Arial" panose="020B0604020202020204" pitchFamily="34" charset="0"/>
                <a:ea typeface="Arial" panose="020B0604020202020204" pitchFamily="34" charset="0"/>
              </a:rPr>
              <a:t> </a:t>
            </a:r>
            <a:r>
              <a:rPr lang="en-US" sz="3200" dirty="0" err="1">
                <a:effectLst/>
                <a:latin typeface="Arial" panose="020B0604020202020204" pitchFamily="34" charset="0"/>
                <a:ea typeface="Arial" panose="020B0604020202020204" pitchFamily="34" charset="0"/>
              </a:rPr>
              <a:t>về</a:t>
            </a:r>
            <a:r>
              <a:rPr lang="en-US" sz="3200" dirty="0">
                <a:effectLst/>
                <a:latin typeface="Arial" panose="020B0604020202020204" pitchFamily="34" charset="0"/>
                <a:ea typeface="Arial" panose="020B0604020202020204" pitchFamily="34" charset="0"/>
              </a:rPr>
              <a:t> </a:t>
            </a:r>
            <a:r>
              <a:rPr lang="en-US" sz="3200" dirty="0" err="1">
                <a:effectLst/>
                <a:latin typeface="Arial" panose="020B0604020202020204" pitchFamily="34" charset="0"/>
                <a:ea typeface="Arial" panose="020B0604020202020204" pitchFamily="34" charset="0"/>
              </a:rPr>
              <a:t>mỗi</a:t>
            </a:r>
            <a:r>
              <a:rPr lang="en-US" sz="3200" dirty="0">
                <a:effectLst/>
                <a:latin typeface="Arial" panose="020B0604020202020204" pitchFamily="34" charset="0"/>
                <a:ea typeface="Arial" panose="020B0604020202020204" pitchFamily="34" charset="0"/>
              </a:rPr>
              <a:t> </a:t>
            </a:r>
            <a:r>
              <a:rPr lang="en-US" sz="3200" dirty="0" err="1">
                <a:effectLst/>
                <a:latin typeface="Arial" panose="020B0604020202020204" pitchFamily="34" charset="0"/>
                <a:ea typeface="Arial" panose="020B0604020202020204" pitchFamily="34" charset="0"/>
              </a:rPr>
              <a:t>loại</a:t>
            </a:r>
            <a:r>
              <a:rPr lang="en-US" sz="3200" dirty="0">
                <a:effectLst/>
                <a:latin typeface="Arial" panose="020B0604020202020204" pitchFamily="34" charset="0"/>
                <a:ea typeface="Arial" panose="020B0604020202020204" pitchFamily="34" charset="0"/>
              </a:rPr>
              <a:t>.</a:t>
            </a:r>
          </a:p>
        </p:txBody>
      </p:sp>
      <p:pic>
        <p:nvPicPr>
          <p:cNvPr id="13" name="图片 7">
            <a:extLst>
              <a:ext uri="{FF2B5EF4-FFF2-40B4-BE49-F238E27FC236}">
                <a16:creationId xmlns:a16="http://schemas.microsoft.com/office/drawing/2014/main" xmlns="" id="{63DEB650-2C49-795F-E982-2A48975D8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512" y="1894728"/>
            <a:ext cx="811984" cy="981231"/>
          </a:xfrm>
          <a:prstGeom prst="rect">
            <a:avLst/>
          </a:prstGeom>
        </p:spPr>
      </p:pic>
      <p:pic>
        <p:nvPicPr>
          <p:cNvPr id="14" name="图片 7">
            <a:extLst>
              <a:ext uri="{FF2B5EF4-FFF2-40B4-BE49-F238E27FC236}">
                <a16:creationId xmlns:a16="http://schemas.microsoft.com/office/drawing/2014/main" xmlns="" id="{F539CBAB-252B-FC54-0740-687B097C9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2793" y="3444403"/>
            <a:ext cx="811984" cy="981231"/>
          </a:xfrm>
          <a:prstGeom prst="rect">
            <a:avLst/>
          </a:prstGeom>
        </p:spPr>
      </p:pic>
    </p:spTree>
    <p:extLst>
      <p:ext uri="{BB962C8B-B14F-4D97-AF65-F5344CB8AC3E}">
        <p14:creationId xmlns:p14="http://schemas.microsoft.com/office/powerpoint/2010/main" val="3226755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xmlns="" id="{97CBBF6A-5BFB-F598-1CC5-7782184A6C3E}"/>
              </a:ext>
            </a:extLst>
          </p:cNvPr>
          <p:cNvSpPr/>
          <p:nvPr/>
        </p:nvSpPr>
        <p:spPr>
          <a:xfrm>
            <a:off x="200026" y="1028700"/>
            <a:ext cx="11858625" cy="5372100"/>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4" name="组合 4">
            <a:extLst>
              <a:ext uri="{FF2B5EF4-FFF2-40B4-BE49-F238E27FC236}">
                <a16:creationId xmlns:a16="http://schemas.microsoft.com/office/drawing/2014/main" xmlns="" id="{A018067B-F109-1484-8374-64BE576AF917}"/>
              </a:ext>
            </a:extLst>
          </p:cNvPr>
          <p:cNvGrpSpPr/>
          <p:nvPr/>
        </p:nvGrpSpPr>
        <p:grpSpPr>
          <a:xfrm>
            <a:off x="7976037" y="1482956"/>
            <a:ext cx="3936129" cy="3199673"/>
            <a:chOff x="1740119" y="1819541"/>
            <a:chExt cx="2879646" cy="3387459"/>
          </a:xfrm>
        </p:grpSpPr>
        <p:sp>
          <p:nvSpPr>
            <p:cNvPr id="18" name="矩形 2">
              <a:extLst>
                <a:ext uri="{FF2B5EF4-FFF2-40B4-BE49-F238E27FC236}">
                  <a16:creationId xmlns:a16="http://schemas.microsoft.com/office/drawing/2014/main" xmlns="" id="{19557148-E19D-9CFC-BA89-5DFE96576065}"/>
                </a:ext>
              </a:extLst>
            </p:cNvPr>
            <p:cNvSpPr/>
            <p:nvPr/>
          </p:nvSpPr>
          <p:spPr>
            <a:xfrm>
              <a:off x="1856663" y="2298700"/>
              <a:ext cx="2763102" cy="2908300"/>
            </a:xfrm>
            <a:prstGeom prst="rect">
              <a:avLst/>
            </a:prstGeom>
            <a:solidFill>
              <a:schemeClr val="bg1"/>
            </a:solidFill>
            <a:ln>
              <a:no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17" name="图片 1">
              <a:extLst>
                <a:ext uri="{FF2B5EF4-FFF2-40B4-BE49-F238E27FC236}">
                  <a16:creationId xmlns:a16="http://schemas.microsoft.com/office/drawing/2014/main" xmlns="" id="{18E5D208-32CF-C50C-D305-EFF708A885E5}"/>
                </a:ext>
              </a:extLst>
            </p:cNvPr>
            <p:cNvPicPr>
              <a:picLocks noChangeAspect="1"/>
            </p:cNvPicPr>
            <p:nvPr/>
          </p:nvPicPr>
          <p:blipFill>
            <a:blip r:embed="rId2"/>
            <a:stretch>
              <a:fillRect/>
            </a:stretch>
          </p:blipFill>
          <p:spPr>
            <a:xfrm rot="2139149">
              <a:off x="1740119" y="1819541"/>
              <a:ext cx="462612" cy="1355459"/>
            </a:xfrm>
            <a:prstGeom prst="rect">
              <a:avLst/>
            </a:prstGeom>
          </p:spPr>
        </p:pic>
      </p:grpSp>
      <p:pic>
        <p:nvPicPr>
          <p:cNvPr id="6" name="Picture 5">
            <a:extLst>
              <a:ext uri="{FF2B5EF4-FFF2-40B4-BE49-F238E27FC236}">
                <a16:creationId xmlns:a16="http://schemas.microsoft.com/office/drawing/2014/main" xmlns="" id="{946C2571-7357-DCFD-F837-8F59286689B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268988" y="2217741"/>
            <a:ext cx="3484865" cy="2240547"/>
          </a:xfrm>
          <a:prstGeom prst="rect">
            <a:avLst/>
          </a:prstGeom>
          <a:ln>
            <a:noFill/>
          </a:ln>
          <a:effectLst>
            <a:softEdge rad="112500"/>
          </a:effectLst>
        </p:spPr>
      </p:pic>
      <p:sp>
        <p:nvSpPr>
          <p:cNvPr id="8" name="TextBox 7">
            <a:extLst>
              <a:ext uri="{FF2B5EF4-FFF2-40B4-BE49-F238E27FC236}">
                <a16:creationId xmlns:a16="http://schemas.microsoft.com/office/drawing/2014/main" xmlns="" id="{CDFBA312-5FD6-2A1F-80BF-49FA816215EB}"/>
              </a:ext>
            </a:extLst>
          </p:cNvPr>
          <p:cNvSpPr txBox="1"/>
          <p:nvPr/>
        </p:nvSpPr>
        <p:spPr>
          <a:xfrm>
            <a:off x="352424" y="1435836"/>
            <a:ext cx="7248525" cy="4139595"/>
          </a:xfrm>
          <a:prstGeom prst="rect">
            <a:avLst/>
          </a:prstGeom>
          <a:noFill/>
        </p:spPr>
        <p:txBody>
          <a:bodyPr wrap="square">
            <a:spAutoFit/>
          </a:bodyPr>
          <a:lstStyle/>
          <a:p>
            <a:pPr algn="just">
              <a:tabLst>
                <a:tab pos="644525" algn="l"/>
              </a:tabLst>
            </a:pPr>
            <a:r>
              <a:rPr lang="en-US"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Suốt</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chiều</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dài</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lịch</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sử</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dựng</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nước</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và</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giữ</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nước</a:t>
            </a:r>
            <a:r>
              <a:rPr lang="vi-VN" sz="2000" dirty="0">
                <a:effectLst/>
                <a:latin typeface="Arial" panose="020B0604020202020204" pitchFamily="34" charset="0"/>
                <a:ea typeface="Arial" panose="020B0604020202020204" pitchFamily="34" charset="0"/>
              </a:rPr>
              <a:t>,</a:t>
            </a:r>
            <a:r>
              <a:rPr lang="en-US"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Việt</a:t>
            </a:r>
            <a:r>
              <a:rPr lang="vi-VN" sz="2000" dirty="0">
                <a:effectLst/>
                <a:latin typeface="Arial" panose="020B0604020202020204" pitchFamily="34" charset="0"/>
                <a:ea typeface="Arial" panose="020B0604020202020204" pitchFamily="34" charset="0"/>
              </a:rPr>
              <a:t> Nam </a:t>
            </a:r>
            <a:r>
              <a:rPr lang="vi-VN" sz="2000" dirty="0" err="1">
                <a:effectLst/>
                <a:latin typeface="Arial" panose="020B0604020202020204" pitchFamily="34" charset="0"/>
                <a:ea typeface="Arial" panose="020B0604020202020204" pitchFamily="34" charset="0"/>
              </a:rPr>
              <a:t>trở</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thành</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một</a:t>
            </a:r>
            <a:r>
              <a:rPr lang="vi-VN" sz="2000" dirty="0">
                <a:effectLst/>
                <a:latin typeface="Arial" panose="020B0604020202020204" pitchFamily="34" charset="0"/>
                <a:ea typeface="Arial" panose="020B0604020202020204" pitchFamily="34" charset="0"/>
              </a:rPr>
              <a:t> trong </a:t>
            </a:r>
            <a:r>
              <a:rPr lang="vi-VN" sz="2000" dirty="0" err="1">
                <a:effectLst/>
                <a:latin typeface="Arial" panose="020B0604020202020204" pitchFamily="34" charset="0"/>
                <a:ea typeface="Arial" panose="020B0604020202020204" pitchFamily="34" charset="0"/>
              </a:rPr>
              <a:t>những</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quốc</a:t>
            </a:r>
            <a:r>
              <a:rPr lang="vi-VN" sz="2000" dirty="0">
                <a:effectLst/>
                <a:latin typeface="Arial" panose="020B0604020202020204" pitchFamily="34" charset="0"/>
                <a:ea typeface="Arial" panose="020B0604020202020204" pitchFamily="34" charset="0"/>
              </a:rPr>
              <a:t> gia </a:t>
            </a:r>
            <a:r>
              <a:rPr lang="vi-VN" sz="2000" dirty="0" err="1">
                <a:effectLst/>
                <a:latin typeface="Arial" panose="020B0604020202020204" pitchFamily="34" charset="0"/>
                <a:ea typeface="Arial" panose="020B0604020202020204" pitchFamily="34" charset="0"/>
              </a:rPr>
              <a:t>có</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nhiều</a:t>
            </a:r>
            <a:r>
              <a:rPr lang="vi-VN" sz="2000" dirty="0">
                <a:effectLst/>
                <a:latin typeface="Arial" panose="020B0604020202020204" pitchFamily="34" charset="0"/>
                <a:ea typeface="Arial" panose="020B0604020202020204" pitchFamily="34" charset="0"/>
              </a:rPr>
              <a:t> di </a:t>
            </a:r>
            <a:r>
              <a:rPr lang="vi-VN" sz="2000" dirty="0" err="1">
                <a:effectLst/>
                <a:latin typeface="Arial" panose="020B0604020202020204" pitchFamily="34" charset="0"/>
                <a:ea typeface="Arial" panose="020B0604020202020204" pitchFamily="34" charset="0"/>
              </a:rPr>
              <a:t>sản</a:t>
            </a:r>
            <a:r>
              <a:rPr lang="vi-VN" sz="2000" dirty="0">
                <a:effectLst/>
                <a:latin typeface="Arial" panose="020B0604020202020204" pitchFamily="34" charset="0"/>
                <a:ea typeface="Arial" panose="020B0604020202020204" pitchFamily="34" charset="0"/>
              </a:rPr>
              <a:t> văn </a:t>
            </a:r>
            <a:r>
              <a:rPr lang="vi-VN" sz="2000" dirty="0" err="1">
                <a:effectLst/>
                <a:latin typeface="Arial" panose="020B0604020202020204" pitchFamily="34" charset="0"/>
                <a:ea typeface="Arial" panose="020B0604020202020204" pitchFamily="34" charset="0"/>
              </a:rPr>
              <a:t>hoá</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Đó</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là</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những</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sản</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phẩm</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có</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giá</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trị</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lịch</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sử</a:t>
            </a:r>
            <a:r>
              <a:rPr lang="vi-VN" sz="2000" dirty="0">
                <a:effectLst/>
                <a:latin typeface="Arial" panose="020B0604020202020204" pitchFamily="34" charset="0"/>
                <a:ea typeface="Arial" panose="020B0604020202020204" pitchFamily="34" charset="0"/>
              </a:rPr>
              <a:t>,</a:t>
            </a:r>
            <a:r>
              <a:rPr lang="en-US" sz="2000" dirty="0">
                <a:effectLst/>
                <a:latin typeface="Arial" panose="020B0604020202020204" pitchFamily="34" charset="0"/>
                <a:ea typeface="Arial" panose="020B0604020202020204" pitchFamily="34" charset="0"/>
              </a:rPr>
              <a:t> </a:t>
            </a:r>
            <a:r>
              <a:rPr lang="vi-VN" sz="2000" dirty="0">
                <a:effectLst/>
                <a:latin typeface="Arial" panose="020B0604020202020204" pitchFamily="34" charset="0"/>
                <a:ea typeface="Arial" panose="020B0604020202020204" pitchFamily="34" charset="0"/>
              </a:rPr>
              <a:t>văn </a:t>
            </a:r>
            <a:r>
              <a:rPr lang="vi-VN" sz="2000" dirty="0" err="1">
                <a:effectLst/>
                <a:latin typeface="Arial" panose="020B0604020202020204" pitchFamily="34" charset="0"/>
                <a:ea typeface="Arial" panose="020B0604020202020204" pitchFamily="34" charset="0"/>
              </a:rPr>
              <a:t>hoá</a:t>
            </a:r>
            <a:r>
              <a:rPr lang="vi-VN" sz="2000" dirty="0">
                <a:effectLst/>
                <a:latin typeface="Arial" panose="020B0604020202020204" pitchFamily="34" charset="0"/>
                <a:ea typeface="Arial" panose="020B0604020202020204" pitchFamily="34" charset="0"/>
              </a:rPr>
              <a:t>,</a:t>
            </a:r>
            <a:r>
              <a:rPr lang="en-US" sz="2000" dirty="0">
                <a:effectLst/>
                <a:latin typeface="Arial" panose="020B0604020202020204" pitchFamily="34" charset="0"/>
                <a:ea typeface="Arial" panose="020B0604020202020204" pitchFamily="34" charset="0"/>
              </a:rPr>
              <a:t> </a:t>
            </a:r>
            <a:r>
              <a:rPr lang="vi-VN" sz="2000" dirty="0">
                <a:effectLst/>
                <a:latin typeface="Arial" panose="020B0604020202020204" pitchFamily="34" charset="0"/>
                <a:ea typeface="Arial" panose="020B0604020202020204" pitchFamily="34" charset="0"/>
              </a:rPr>
              <a:t>khoa </a:t>
            </a:r>
            <a:r>
              <a:rPr lang="vi-VN" sz="2000" dirty="0" err="1">
                <a:effectLst/>
                <a:latin typeface="Arial" panose="020B0604020202020204" pitchFamily="34" charset="0"/>
                <a:ea typeface="Arial" panose="020B0604020202020204" pitchFamily="34" charset="0"/>
              </a:rPr>
              <a:t>học</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được</a:t>
            </a:r>
            <a:r>
              <a:rPr lang="vi-VN" sz="2000" dirty="0">
                <a:effectLst/>
                <a:latin typeface="Arial" panose="020B0604020202020204" pitchFamily="34" charset="0"/>
                <a:ea typeface="Arial" panose="020B0604020202020204" pitchFamily="34" charset="0"/>
              </a:rPr>
              <a:t> lưu </a:t>
            </a:r>
            <a:r>
              <a:rPr lang="vi-VN" sz="2000" dirty="0" err="1">
                <a:effectLst/>
                <a:latin typeface="Arial" panose="020B0604020202020204" pitchFamily="34" charset="0"/>
                <a:ea typeface="Arial" panose="020B0604020202020204" pitchFamily="34" charset="0"/>
              </a:rPr>
              <a:t>truyền</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từ</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đời</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này</a:t>
            </a:r>
            <a:r>
              <a:rPr lang="vi-VN" sz="2000" dirty="0">
                <a:effectLst/>
                <a:latin typeface="Arial" panose="020B0604020202020204" pitchFamily="34" charset="0"/>
                <a:ea typeface="Arial" panose="020B0604020202020204" pitchFamily="34" charset="0"/>
              </a:rPr>
              <a:t> sang </a:t>
            </a:r>
            <a:r>
              <a:rPr lang="vi-VN" sz="2000" dirty="0" err="1">
                <a:effectLst/>
                <a:latin typeface="Arial" panose="020B0604020202020204" pitchFamily="34" charset="0"/>
                <a:ea typeface="Arial" panose="020B0604020202020204" pitchFamily="34" charset="0"/>
              </a:rPr>
              <a:t>đời</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khác</a:t>
            </a:r>
            <a:r>
              <a:rPr lang="vi-VN" sz="2000" dirty="0">
                <a:effectLst/>
                <a:latin typeface="Arial" panose="020B0604020202020204" pitchFamily="34" charset="0"/>
                <a:ea typeface="Arial" panose="020B0604020202020204" pitchFamily="34" charset="0"/>
              </a:rPr>
              <a:t>,</a:t>
            </a:r>
            <a:r>
              <a:rPr lang="en-US" sz="2000" dirty="0">
                <a:effectLst/>
                <a:latin typeface="Arial" panose="020B0604020202020204" pitchFamily="34" charset="0"/>
                <a:ea typeface="Arial" panose="020B0604020202020204" pitchFamily="34" charset="0"/>
              </a:rPr>
              <a:t> </a:t>
            </a:r>
            <a:r>
              <a:rPr lang="vi-VN" sz="2000" dirty="0">
                <a:effectLst/>
                <a:latin typeface="Arial" panose="020B0604020202020204" pitchFamily="34" charset="0"/>
                <a:ea typeface="Arial" panose="020B0604020202020204" pitchFamily="34" charset="0"/>
              </a:rPr>
              <a:t>bao </a:t>
            </a:r>
            <a:r>
              <a:rPr lang="vi-VN" sz="2000" dirty="0" err="1">
                <a:effectLst/>
                <a:latin typeface="Arial" panose="020B0604020202020204" pitchFamily="34" charset="0"/>
                <a:ea typeface="Arial" panose="020B0604020202020204" pitchFamily="34" charset="0"/>
              </a:rPr>
              <a:t>gồm</a:t>
            </a:r>
            <a:r>
              <a:rPr lang="vi-VN" sz="2000" dirty="0">
                <a:effectLst/>
                <a:latin typeface="Arial" panose="020B0604020202020204" pitchFamily="34" charset="0"/>
                <a:ea typeface="Arial" panose="020B0604020202020204" pitchFamily="34" charset="0"/>
              </a:rPr>
              <a:t>: di </a:t>
            </a:r>
            <a:r>
              <a:rPr lang="vi-VN" sz="2000" dirty="0" err="1">
                <a:effectLst/>
                <a:latin typeface="Arial" panose="020B0604020202020204" pitchFamily="34" charset="0"/>
                <a:ea typeface="Arial" panose="020B0604020202020204" pitchFamily="34" charset="0"/>
              </a:rPr>
              <a:t>sản</a:t>
            </a:r>
            <a:r>
              <a:rPr lang="vi-VN" sz="2000" dirty="0">
                <a:effectLst/>
                <a:latin typeface="Arial" panose="020B0604020202020204" pitchFamily="34" charset="0"/>
                <a:ea typeface="Arial" panose="020B0604020202020204" pitchFamily="34" charset="0"/>
              </a:rPr>
              <a:t> văn </a:t>
            </a:r>
            <a:r>
              <a:rPr lang="vi-VN" sz="2000" dirty="0" err="1">
                <a:effectLst/>
                <a:latin typeface="Arial" panose="020B0604020202020204" pitchFamily="34" charset="0"/>
                <a:ea typeface="Arial" panose="020B0604020202020204" pitchFamily="34" charset="0"/>
              </a:rPr>
              <a:t>hoá</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vật</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thể</a:t>
            </a:r>
            <a:r>
              <a:rPr lang="en-US" sz="2000" dirty="0">
                <a:effectLst/>
                <a:latin typeface="Arial" panose="020B0604020202020204" pitchFamily="34" charset="0"/>
                <a:ea typeface="Arial" panose="020B0604020202020204" pitchFamily="34" charset="0"/>
              </a:rPr>
              <a:t> </a:t>
            </a:r>
            <a:r>
              <a:rPr lang="vi-VN" sz="2000" dirty="0">
                <a:effectLst/>
                <a:latin typeface="Arial" panose="020B0604020202020204" pitchFamily="34" charset="0"/>
                <a:ea typeface="Arial" panose="020B0604020202020204" pitchFamily="34" charset="0"/>
              </a:rPr>
              <a:t>(</a:t>
            </a:r>
            <a:r>
              <a:rPr lang="vi-VN" sz="2000" dirty="0" err="1">
                <a:effectLst/>
                <a:latin typeface="Arial" panose="020B0604020202020204" pitchFamily="34" charset="0"/>
                <a:ea typeface="Arial" panose="020B0604020202020204" pitchFamily="34" charset="0"/>
              </a:rPr>
              <a:t>sản</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phẩm</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vật</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chất</a:t>
            </a:r>
            <a:r>
              <a:rPr lang="vi-VN" sz="2000" dirty="0">
                <a:effectLst/>
                <a:latin typeface="Arial" panose="020B0604020202020204" pitchFamily="34" charset="0"/>
                <a:ea typeface="Arial" panose="020B0604020202020204" pitchFamily="34" charset="0"/>
              </a:rPr>
              <a:t>)</a:t>
            </a:r>
            <a:r>
              <a:rPr lang="en-US"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và</a:t>
            </a:r>
            <a:r>
              <a:rPr lang="vi-VN" sz="2000" dirty="0">
                <a:effectLst/>
                <a:latin typeface="Arial" panose="020B0604020202020204" pitchFamily="34" charset="0"/>
                <a:ea typeface="Arial" panose="020B0604020202020204" pitchFamily="34" charset="0"/>
              </a:rPr>
              <a:t> di </a:t>
            </a:r>
            <a:r>
              <a:rPr lang="vi-VN" sz="2000" dirty="0" err="1">
                <a:effectLst/>
                <a:latin typeface="Arial" panose="020B0604020202020204" pitchFamily="34" charset="0"/>
                <a:ea typeface="Arial" panose="020B0604020202020204" pitchFamily="34" charset="0"/>
              </a:rPr>
              <a:t>sản</a:t>
            </a:r>
            <a:r>
              <a:rPr lang="vi-VN" sz="2000" dirty="0">
                <a:effectLst/>
                <a:latin typeface="Arial" panose="020B0604020202020204" pitchFamily="34" charset="0"/>
                <a:ea typeface="Arial" panose="020B0604020202020204" pitchFamily="34" charset="0"/>
              </a:rPr>
              <a:t> văn </a:t>
            </a:r>
            <a:r>
              <a:rPr lang="vi-VN" sz="2000" dirty="0" err="1">
                <a:effectLst/>
                <a:latin typeface="Arial" panose="020B0604020202020204" pitchFamily="34" charset="0"/>
                <a:ea typeface="Arial" panose="020B0604020202020204" pitchFamily="34" charset="0"/>
              </a:rPr>
              <a:t>hoá</a:t>
            </a:r>
            <a:r>
              <a:rPr lang="vi-VN" sz="2000" dirty="0">
                <a:effectLst/>
                <a:latin typeface="Arial" panose="020B0604020202020204" pitchFamily="34" charset="0"/>
                <a:ea typeface="Arial" panose="020B0604020202020204" pitchFamily="34" charset="0"/>
              </a:rPr>
              <a:t> phi </a:t>
            </a:r>
            <a:r>
              <a:rPr lang="vi-VN" sz="2000" dirty="0" err="1">
                <a:effectLst/>
                <a:latin typeface="Arial" panose="020B0604020202020204" pitchFamily="34" charset="0"/>
                <a:ea typeface="Arial" panose="020B0604020202020204" pitchFamily="34" charset="0"/>
              </a:rPr>
              <a:t>vật</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thể</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sản</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phẩm</a:t>
            </a:r>
            <a:r>
              <a:rPr lang="vi-VN" sz="2000" dirty="0">
                <a:effectLst/>
                <a:latin typeface="Arial" panose="020B0604020202020204" pitchFamily="34" charset="0"/>
                <a:ea typeface="Arial" panose="020B0604020202020204" pitchFamily="34" charset="0"/>
              </a:rPr>
              <a:t> tinh </a:t>
            </a:r>
            <a:r>
              <a:rPr lang="vi-VN" sz="2000" dirty="0" err="1">
                <a:effectLst/>
                <a:latin typeface="Arial" panose="020B0604020202020204" pitchFamily="34" charset="0"/>
                <a:ea typeface="Arial" panose="020B0604020202020204" pitchFamily="34" charset="0"/>
              </a:rPr>
              <a:t>thần</a:t>
            </a:r>
            <a:r>
              <a:rPr lang="vi-VN" sz="2000" dirty="0">
                <a:effectLst/>
                <a:latin typeface="Arial" panose="020B0604020202020204" pitchFamily="34" charset="0"/>
                <a:ea typeface="Arial" panose="020B0604020202020204" pitchFamily="34" charset="0"/>
              </a:rPr>
              <a:t>).</a:t>
            </a:r>
            <a:endParaRPr lang="en-US" sz="2000" dirty="0">
              <a:effectLst/>
              <a:latin typeface="Arial" panose="020B0604020202020204" pitchFamily="34" charset="0"/>
              <a:ea typeface="Arial" panose="020B0604020202020204" pitchFamily="34" charset="0"/>
            </a:endParaRPr>
          </a:p>
          <a:p>
            <a:pPr algn="just">
              <a:tabLst>
                <a:tab pos="644525" algn="l"/>
              </a:tabLst>
            </a:pPr>
            <a:endParaRPr lang="en-US" sz="2000" dirty="0">
              <a:effectLst/>
              <a:latin typeface="Arial" panose="020B0604020202020204" pitchFamily="34" charset="0"/>
              <a:ea typeface="Arial" panose="020B0604020202020204" pitchFamily="34" charset="0"/>
            </a:endParaRPr>
          </a:p>
          <a:p>
            <a:pPr algn="just">
              <a:tabLst>
                <a:tab pos="644525" algn="l"/>
              </a:tabLst>
            </a:pPr>
            <a:r>
              <a:rPr lang="vi-VN" sz="2000" dirty="0">
                <a:effectLst/>
                <a:latin typeface="Arial" panose="020B0604020202020204" pitchFamily="34" charset="0"/>
                <a:ea typeface="Arial" panose="020B0604020202020204" pitchFamily="34" charset="0"/>
              </a:rPr>
              <a:t>	Di </a:t>
            </a:r>
            <a:r>
              <a:rPr lang="vi-VN" sz="2000" dirty="0" err="1">
                <a:effectLst/>
                <a:latin typeface="Arial" panose="020B0604020202020204" pitchFamily="34" charset="0"/>
                <a:ea typeface="Arial" panose="020B0604020202020204" pitchFamily="34" charset="0"/>
              </a:rPr>
              <a:t>sản</a:t>
            </a:r>
            <a:r>
              <a:rPr lang="vi-VN" sz="2000" dirty="0">
                <a:effectLst/>
                <a:latin typeface="Arial" panose="020B0604020202020204" pitchFamily="34" charset="0"/>
                <a:ea typeface="Arial" panose="020B0604020202020204" pitchFamily="34" charset="0"/>
              </a:rPr>
              <a:t> văn </a:t>
            </a:r>
            <a:r>
              <a:rPr lang="vi-VN" sz="2000" dirty="0" err="1">
                <a:effectLst/>
                <a:latin typeface="Arial" panose="020B0604020202020204" pitchFamily="34" charset="0"/>
                <a:ea typeface="Arial" panose="020B0604020202020204" pitchFamily="34" charset="0"/>
              </a:rPr>
              <a:t>hoá</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là</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kết</a:t>
            </a:r>
            <a:r>
              <a:rPr lang="vi-VN" sz="2000" dirty="0">
                <a:effectLst/>
                <a:latin typeface="Arial" panose="020B0604020202020204" pitchFamily="34" charset="0"/>
                <a:ea typeface="Arial" panose="020B0604020202020204" pitchFamily="34" charset="0"/>
              </a:rPr>
              <a:t> tinh </a:t>
            </a:r>
            <a:r>
              <a:rPr lang="vi-VN" sz="2000" dirty="0" err="1">
                <a:effectLst/>
                <a:latin typeface="Arial" panose="020B0604020202020204" pitchFamily="34" charset="0"/>
                <a:ea typeface="Arial" panose="020B0604020202020204" pitchFamily="34" charset="0"/>
              </a:rPr>
              <a:t>từ</a:t>
            </a:r>
            <a:r>
              <a:rPr lang="vi-VN" sz="2000" dirty="0">
                <a:effectLst/>
                <a:latin typeface="Arial" panose="020B0604020202020204" pitchFamily="34" charset="0"/>
                <a:ea typeface="Arial" panose="020B0604020202020204" pitchFamily="34" charset="0"/>
              </a:rPr>
              <a:t> kinh </a:t>
            </a:r>
            <a:r>
              <a:rPr lang="vi-VN" sz="2000" dirty="0" err="1">
                <a:effectLst/>
                <a:latin typeface="Arial" panose="020B0604020202020204" pitchFamily="34" charset="0"/>
                <a:ea typeface="Arial" panose="020B0604020202020204" pitchFamily="34" charset="0"/>
              </a:rPr>
              <a:t>nghiệm</a:t>
            </a:r>
            <a:r>
              <a:rPr lang="vi-VN" sz="2000" dirty="0">
                <a:effectLst/>
                <a:latin typeface="Arial" panose="020B0604020202020204" pitchFamily="34" charset="0"/>
                <a:ea typeface="Arial" panose="020B0604020202020204" pitchFamily="34" charset="0"/>
              </a:rPr>
              <a:t> lao </a:t>
            </a:r>
            <a:r>
              <a:rPr lang="vi-VN" sz="2000" dirty="0" err="1">
                <a:effectLst/>
                <a:latin typeface="Arial" panose="020B0604020202020204" pitchFamily="34" charset="0"/>
                <a:ea typeface="Arial" panose="020B0604020202020204" pitchFamily="34" charset="0"/>
              </a:rPr>
              <a:t>động</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sáng</a:t>
            </a:r>
            <a:r>
              <a:rPr lang="vi-VN" sz="2000" dirty="0">
                <a:effectLst/>
                <a:latin typeface="Arial" panose="020B0604020202020204" pitchFamily="34" charset="0"/>
                <a:ea typeface="Arial" panose="020B0604020202020204" pitchFamily="34" charset="0"/>
              </a:rPr>
              <a:t> tạo </a:t>
            </a:r>
            <a:r>
              <a:rPr lang="vi-VN" sz="2000" dirty="0" err="1">
                <a:effectLst/>
                <a:latin typeface="Arial" panose="020B0604020202020204" pitchFamily="34" charset="0"/>
                <a:ea typeface="Arial" panose="020B0604020202020204" pitchFamily="34" charset="0"/>
              </a:rPr>
              <a:t>mà</a:t>
            </a:r>
            <a:r>
              <a:rPr lang="vi-VN" sz="2000" dirty="0">
                <a:effectLst/>
                <a:latin typeface="Arial" panose="020B0604020202020204" pitchFamily="34" charset="0"/>
                <a:ea typeface="Arial" panose="020B0604020202020204" pitchFamily="34" charset="0"/>
              </a:rPr>
              <a:t> ông cha </a:t>
            </a:r>
            <a:r>
              <a:rPr lang="vi-VN" sz="2000" dirty="0" err="1">
                <a:effectLst/>
                <a:latin typeface="Arial" panose="020B0604020202020204" pitchFamily="34" charset="0"/>
                <a:ea typeface="Arial" panose="020B0604020202020204" pitchFamily="34" charset="0"/>
              </a:rPr>
              <a:t>đã</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dày</a:t>
            </a:r>
            <a:r>
              <a:rPr lang="vi-VN" sz="2000" dirty="0">
                <a:effectLst/>
                <a:latin typeface="Arial" panose="020B0604020202020204" pitchFamily="34" charset="0"/>
                <a:ea typeface="Arial" panose="020B0604020202020204" pitchFamily="34" charset="0"/>
              </a:rPr>
              <a:t> công tạo </a:t>
            </a:r>
            <a:r>
              <a:rPr lang="vi-VN" sz="2000" dirty="0" err="1">
                <a:effectLst/>
                <a:latin typeface="Arial" panose="020B0604020202020204" pitchFamily="34" charset="0"/>
                <a:ea typeface="Arial" panose="020B0604020202020204" pitchFamily="34" charset="0"/>
              </a:rPr>
              <a:t>dựng,là</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sự</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nhắc</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nhở</a:t>
            </a:r>
            <a:r>
              <a:rPr lang="vi-VN" sz="2000" dirty="0">
                <a:effectLst/>
                <a:latin typeface="Arial" panose="020B0604020202020204" pitchFamily="34" charset="0"/>
                <a:ea typeface="Arial" panose="020B0604020202020204" pitchFamily="34" charset="0"/>
              </a:rPr>
              <a:t> con </a:t>
            </a:r>
            <a:r>
              <a:rPr lang="vi-VN" sz="2000" dirty="0" err="1">
                <a:effectLst/>
                <a:latin typeface="Arial" panose="020B0604020202020204" pitchFamily="34" charset="0"/>
                <a:ea typeface="Arial" panose="020B0604020202020204" pitchFamily="34" charset="0"/>
              </a:rPr>
              <a:t>cháu</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về</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cội</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nguồn</a:t>
            </a:r>
            <a:r>
              <a:rPr lang="vi-VN" sz="2000" dirty="0">
                <a:effectLst/>
                <a:latin typeface="Arial" panose="020B0604020202020204" pitchFamily="34" charset="0"/>
                <a:ea typeface="Arial" panose="020B0604020202020204" pitchFamily="34" charset="0"/>
              </a:rPr>
              <a:t> dân </a:t>
            </a:r>
            <a:r>
              <a:rPr lang="vi-VN" sz="2000" dirty="0" err="1">
                <a:effectLst/>
                <a:latin typeface="Arial" panose="020B0604020202020204" pitchFamily="34" charset="0"/>
                <a:ea typeface="Arial" panose="020B0604020202020204" pitchFamily="34" charset="0"/>
              </a:rPr>
              <a:t>tộc</a:t>
            </a:r>
            <a:r>
              <a:rPr lang="vi-VN" sz="2000" dirty="0">
                <a:effectLst/>
                <a:latin typeface="Arial" panose="020B0604020202020204" pitchFamily="34" charset="0"/>
                <a:ea typeface="Arial" panose="020B0604020202020204" pitchFamily="34" charset="0"/>
              </a:rPr>
              <a:t>,... Di </a:t>
            </a:r>
            <a:r>
              <a:rPr lang="vi-VN" sz="2000" dirty="0" err="1">
                <a:effectLst/>
                <a:latin typeface="Arial" panose="020B0604020202020204" pitchFamily="34" charset="0"/>
                <a:ea typeface="Arial" panose="020B0604020202020204" pitchFamily="34" charset="0"/>
              </a:rPr>
              <a:t>sản</a:t>
            </a:r>
            <a:r>
              <a:rPr lang="vi-VN" sz="2000" dirty="0">
                <a:effectLst/>
                <a:latin typeface="Arial" panose="020B0604020202020204" pitchFamily="34" charset="0"/>
                <a:ea typeface="Arial" panose="020B0604020202020204" pitchFamily="34" charset="0"/>
              </a:rPr>
              <a:t> văn </a:t>
            </a:r>
            <a:r>
              <a:rPr lang="vi-VN" sz="2000" dirty="0" err="1">
                <a:effectLst/>
                <a:latin typeface="Arial" panose="020B0604020202020204" pitchFamily="34" charset="0"/>
                <a:ea typeface="Arial" panose="020B0604020202020204" pitchFamily="34" charset="0"/>
              </a:rPr>
              <a:t>hoá</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đóng</a:t>
            </a:r>
            <a:r>
              <a:rPr lang="vi-VN" sz="2000" dirty="0">
                <a:effectLst/>
                <a:latin typeface="Arial" panose="020B0604020202020204" pitchFamily="34" charset="0"/>
                <a:ea typeface="Arial" panose="020B0604020202020204" pitchFamily="34" charset="0"/>
              </a:rPr>
              <a:t> vai </a:t>
            </a:r>
            <a:r>
              <a:rPr lang="vi-VN" sz="2000" dirty="0" err="1">
                <a:effectLst/>
                <a:latin typeface="Arial" panose="020B0604020202020204" pitchFamily="34" charset="0"/>
                <a:ea typeface="Arial" panose="020B0604020202020204" pitchFamily="34" charset="0"/>
              </a:rPr>
              <a:t>trò</a:t>
            </a:r>
            <a:r>
              <a:rPr lang="vi-VN" sz="2000" dirty="0">
                <a:effectLst/>
                <a:latin typeface="Arial" panose="020B0604020202020204" pitchFamily="34" charset="0"/>
                <a:ea typeface="Arial" panose="020B0604020202020204" pitchFamily="34" charset="0"/>
              </a:rPr>
              <a:t> quan </a:t>
            </a:r>
            <a:r>
              <a:rPr lang="vi-VN" sz="2000" dirty="0" err="1">
                <a:effectLst/>
                <a:latin typeface="Arial" panose="020B0604020202020204" pitchFamily="34" charset="0"/>
                <a:ea typeface="Arial" panose="020B0604020202020204" pitchFamily="34" charset="0"/>
              </a:rPr>
              <a:t>trọng</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vào</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sự</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nghiệp</a:t>
            </a:r>
            <a:r>
              <a:rPr lang="vi-VN" sz="2000" dirty="0">
                <a:effectLst/>
                <a:latin typeface="Arial" panose="020B0604020202020204" pitchFamily="34" charset="0"/>
                <a:ea typeface="Arial" panose="020B0604020202020204" pitchFamily="34" charset="0"/>
              </a:rPr>
              <a:t> xây </a:t>
            </a:r>
            <a:r>
              <a:rPr lang="vi-VN" sz="2000" dirty="0" err="1">
                <a:effectLst/>
                <a:latin typeface="Arial" panose="020B0604020202020204" pitchFamily="34" charset="0"/>
                <a:ea typeface="Arial" panose="020B0604020202020204" pitchFamily="34" charset="0"/>
              </a:rPr>
              <a:t>dựng</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và</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phát</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triển</a:t>
            </a:r>
            <a:r>
              <a:rPr lang="vi-VN" sz="2000" dirty="0">
                <a:effectLst/>
                <a:latin typeface="Arial" panose="020B0604020202020204" pitchFamily="34" charset="0"/>
                <a:ea typeface="Arial" panose="020B0604020202020204" pitchFamily="34" charset="0"/>
              </a:rPr>
              <a:t> văn </a:t>
            </a:r>
            <a:r>
              <a:rPr lang="vi-VN" sz="2000" dirty="0" err="1">
                <a:effectLst/>
                <a:latin typeface="Arial" panose="020B0604020202020204" pitchFamily="34" charset="0"/>
                <a:ea typeface="Arial" panose="020B0604020202020204" pitchFamily="34" charset="0"/>
              </a:rPr>
              <a:t>hoá</a:t>
            </a:r>
            <a:r>
              <a:rPr lang="vi-VN" sz="2000" dirty="0">
                <a:effectLst/>
                <a:latin typeface="Arial" panose="020B0604020202020204" pitchFamily="34" charset="0"/>
                <a:ea typeface="Arial" panose="020B0604020202020204" pitchFamily="34" charset="0"/>
              </a:rPr>
              <a:t> </a:t>
            </a:r>
            <a:r>
              <a:rPr lang="vi-VN" sz="2000" dirty="0" err="1">
                <a:effectLst/>
                <a:latin typeface="Arial" panose="020B0604020202020204" pitchFamily="34" charset="0"/>
                <a:ea typeface="Arial" panose="020B0604020202020204" pitchFamily="34" charset="0"/>
              </a:rPr>
              <a:t>Việt</a:t>
            </a:r>
            <a:r>
              <a:rPr lang="vi-VN" sz="2000" dirty="0">
                <a:effectLst/>
                <a:latin typeface="Arial" panose="020B0604020202020204" pitchFamily="34" charset="0"/>
                <a:ea typeface="Arial" panose="020B0604020202020204" pitchFamily="34" charset="0"/>
              </a:rPr>
              <a:t> Nam, </a:t>
            </a:r>
            <a:r>
              <a:rPr lang="en-US" sz="2000" dirty="0" err="1">
                <a:effectLst/>
                <a:latin typeface="Arial" panose="020B0604020202020204" pitchFamily="34" charset="0"/>
                <a:ea typeface="Arial" panose="020B0604020202020204" pitchFamily="34" charset="0"/>
              </a:rPr>
              <a:t>góp</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phần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làm</a:t>
            </a:r>
            <a:r>
              <a:rPr lang="en-US" sz="2000" dirty="0">
                <a:effectLst/>
                <a:latin typeface="Arial" panose="020B0604020202020204" pitchFamily="34" charset="0"/>
                <a:ea typeface="Arial" panose="020B0604020202020204" pitchFamily="34" charset="0"/>
              </a:rPr>
              <a:t> phong </a:t>
            </a:r>
            <a:r>
              <a:rPr lang="en-US" sz="2000" dirty="0" err="1">
                <a:effectLst/>
                <a:latin typeface="Arial" panose="020B0604020202020204" pitchFamily="34" charset="0"/>
                <a:ea typeface="Arial" panose="020B0604020202020204" pitchFamily="34" charset="0"/>
              </a:rPr>
              <a:t>phú</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kho</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tàng</a:t>
            </a:r>
            <a:r>
              <a:rPr lang="en-US" sz="2000" dirty="0">
                <a:effectLst/>
                <a:latin typeface="Arial" panose="020B0604020202020204" pitchFamily="34" charset="0"/>
                <a:ea typeface="Arial" panose="020B0604020202020204" pitchFamily="34" charset="0"/>
              </a:rPr>
              <a:t> di </a:t>
            </a:r>
            <a:r>
              <a:rPr lang="en-US" sz="2000" dirty="0" err="1">
                <a:effectLst/>
                <a:latin typeface="Arial" panose="020B0604020202020204" pitchFamily="34" charset="0"/>
                <a:ea typeface="Arial" panose="020B0604020202020204" pitchFamily="34" charset="0"/>
              </a:rPr>
              <a:t>sản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văn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hoá</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thế</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giới</a:t>
            </a:r>
            <a:r>
              <a:rPr lang="en-US" sz="2000" dirty="0">
                <a:effectLst/>
                <a:latin typeface="Arial" panose="020B0604020202020204" pitchFamily="34" charset="0"/>
                <a:ea typeface="Arial" panose="020B0604020202020204" pitchFamily="34" charset="0"/>
              </a:rPr>
              <a:t>.  </a:t>
            </a:r>
          </a:p>
          <a:p>
            <a:pPr algn="just">
              <a:lnSpc>
                <a:spcPct val="115000"/>
              </a:lnSpc>
              <a:tabLst>
                <a:tab pos="644525" algn="l"/>
              </a:tabLst>
            </a:pPr>
            <a:r>
              <a:rPr lang="en-US" sz="2000" dirty="0">
                <a:effectLst/>
                <a:latin typeface="Arial" panose="020B0604020202020204" pitchFamily="34" charset="0"/>
                <a:ea typeface="Arial" panose="020B0604020202020204" pitchFamily="34" charset="0"/>
              </a:rPr>
              <a:t>	</a:t>
            </a:r>
          </a:p>
        </p:txBody>
      </p:sp>
      <p:sp>
        <p:nvSpPr>
          <p:cNvPr id="10" name="TextBox 9">
            <a:extLst>
              <a:ext uri="{FF2B5EF4-FFF2-40B4-BE49-F238E27FC236}">
                <a16:creationId xmlns:a16="http://schemas.microsoft.com/office/drawing/2014/main" xmlns="" id="{4205D533-7AD7-A355-8D5D-A4027CA68716}"/>
              </a:ext>
            </a:extLst>
          </p:cNvPr>
          <p:cNvSpPr txBox="1"/>
          <p:nvPr/>
        </p:nvSpPr>
        <p:spPr>
          <a:xfrm>
            <a:off x="2724150" y="243472"/>
            <a:ext cx="6972301" cy="941796"/>
          </a:xfrm>
          <a:prstGeom prst="rect">
            <a:avLst/>
          </a:prstGeom>
          <a:solidFill>
            <a:schemeClr val="accent4">
              <a:lumMod val="20000"/>
              <a:lumOff val="80000"/>
            </a:schemeClr>
          </a:solidFill>
        </p:spPr>
        <p:txBody>
          <a:bodyPr wrap="square">
            <a:spAutoFit/>
          </a:bodyPr>
          <a:lstStyle/>
          <a:p>
            <a:pPr algn="ctr">
              <a:lnSpc>
                <a:spcPct val="115000"/>
              </a:lnSpc>
              <a:tabLst>
                <a:tab pos="644525" algn="l"/>
              </a:tabLst>
            </a:pPr>
            <a:r>
              <a:rPr lang="vi-VN" sz="2400" dirty="0">
                <a:solidFill>
                  <a:srgbClr val="B24F73"/>
                </a:solidFill>
                <a:effectLst/>
                <a:latin typeface="SVN-Revolution" panose="02040603050506020204" pitchFamily="18" charset="0"/>
                <a:ea typeface="Arial" panose="020B0604020202020204" pitchFamily="34" charset="0"/>
              </a:rPr>
              <a:t>PHÁT HUY GIÁ TRỊ DI SẢN VĂN HOÁ</a:t>
            </a:r>
            <a:r>
              <a:rPr lang="en-US" sz="2400" dirty="0">
                <a:solidFill>
                  <a:srgbClr val="B24F73"/>
                </a:solidFill>
                <a:effectLst/>
                <a:latin typeface="SVN-Revolution" panose="02040603050506020204" pitchFamily="18" charset="0"/>
                <a:ea typeface="Arial" panose="020B0604020202020204" pitchFamily="34" charset="0"/>
              </a:rPr>
              <a:t> </a:t>
            </a:r>
            <a:r>
              <a:rPr lang="vi-VN" sz="2400" dirty="0">
                <a:solidFill>
                  <a:srgbClr val="B24F73"/>
                </a:solidFill>
                <a:effectLst/>
                <a:latin typeface="SVN-Revolution" panose="02040603050506020204" pitchFamily="18" charset="0"/>
                <a:ea typeface="Arial" panose="020B0604020202020204" pitchFamily="34" charset="0"/>
              </a:rPr>
              <a:t>TẠO CƠ HỘI PHÁT TRIỂN DU LỊCH</a:t>
            </a:r>
            <a:endParaRPr lang="en-US" sz="2400" dirty="0">
              <a:solidFill>
                <a:srgbClr val="B24F73"/>
              </a:solidFill>
              <a:effectLst/>
              <a:latin typeface="SVN-Revolution" panose="02040603050506020204" pitchFamily="18" charset="0"/>
              <a:ea typeface="Arial" panose="020B0604020202020204" pitchFamily="34" charset="0"/>
            </a:endParaRPr>
          </a:p>
        </p:txBody>
      </p:sp>
      <p:sp>
        <p:nvSpPr>
          <p:cNvPr id="12" name="TextBox 11">
            <a:extLst>
              <a:ext uri="{FF2B5EF4-FFF2-40B4-BE49-F238E27FC236}">
                <a16:creationId xmlns:a16="http://schemas.microsoft.com/office/drawing/2014/main" xmlns="" id="{7B0B9E8F-B136-1110-FD7F-67D7AEBDEC0C}"/>
              </a:ext>
            </a:extLst>
          </p:cNvPr>
          <p:cNvSpPr txBox="1"/>
          <p:nvPr/>
        </p:nvSpPr>
        <p:spPr>
          <a:xfrm>
            <a:off x="723901" y="5319715"/>
            <a:ext cx="11115676" cy="1015663"/>
          </a:xfrm>
          <a:prstGeom prst="rect">
            <a:avLst/>
          </a:prstGeom>
          <a:noFill/>
        </p:spPr>
        <p:txBody>
          <a:bodyPr wrap="square">
            <a:spAutoFit/>
          </a:bodyPr>
          <a:lstStyle/>
          <a:p>
            <a:pPr algn="just"/>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Ngày</a:t>
            </a:r>
            <a:r>
              <a:rPr lang="en-US" sz="2000" dirty="0">
                <a:effectLst/>
                <a:latin typeface="Arial" panose="020B0604020202020204" pitchFamily="34" charset="0"/>
                <a:ea typeface="Arial" panose="020B0604020202020204" pitchFamily="34" charset="0"/>
              </a:rPr>
              <a:t> 24/2/2005, </a:t>
            </a:r>
            <a:r>
              <a:rPr lang="en-US" sz="2000" dirty="0" err="1">
                <a:effectLst/>
                <a:latin typeface="Arial" panose="020B0604020202020204" pitchFamily="34" charset="0"/>
                <a:ea typeface="Arial" panose="020B0604020202020204" pitchFamily="34" charset="0"/>
              </a:rPr>
              <a:t>Thủ</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tướng</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Chính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phủ</a:t>
            </a:r>
            <a:r>
              <a:rPr lang="en-US" sz="2000" dirty="0">
                <a:effectLst/>
                <a:latin typeface="Arial" panose="020B0604020202020204" pitchFamily="34" charset="0"/>
                <a:ea typeface="Arial" panose="020B0604020202020204" pitchFamily="34" charset="0"/>
              </a:rPr>
              <a:t> đã </a:t>
            </a:r>
            <a:r>
              <a:rPr lang="en-US" sz="2000" dirty="0" err="1">
                <a:effectLst/>
                <a:latin typeface="Arial" panose="020B0604020202020204" pitchFamily="34" charset="0"/>
                <a:ea typeface="Arial" panose="020B0604020202020204" pitchFamily="34" charset="0"/>
              </a:rPr>
              <a:t>kí</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Quyết</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định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số</a:t>
            </a:r>
            <a:r>
              <a:rPr lang="en-US" sz="2000" dirty="0">
                <a:effectLst/>
                <a:latin typeface="Arial" panose="020B0604020202020204" pitchFamily="34" charset="0"/>
                <a:ea typeface="Arial" panose="020B0604020202020204" pitchFamily="34" charset="0"/>
              </a:rPr>
              <a:t> 36/QĐ-</a:t>
            </a:r>
            <a:r>
              <a:rPr lang="en-US" sz="2000" dirty="0" err="1">
                <a:effectLst/>
                <a:latin typeface="Arial" panose="020B0604020202020204" pitchFamily="34" charset="0"/>
                <a:ea typeface="Arial" panose="020B0604020202020204" pitchFamily="34" charset="0"/>
              </a:rPr>
              <a:t>TTg</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lấy</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ngày</a:t>
            </a:r>
            <a:r>
              <a:rPr lang="en-US" sz="2000" dirty="0">
                <a:effectLst/>
                <a:latin typeface="Arial" panose="020B0604020202020204" pitchFamily="34" charset="0"/>
                <a:ea typeface="Arial" panose="020B0604020202020204" pitchFamily="34" charset="0"/>
              </a:rPr>
              <a:t> 23/11 </a:t>
            </a:r>
            <a:r>
              <a:rPr lang="en-US" sz="2000" dirty="0" err="1">
                <a:effectLst/>
                <a:latin typeface="Arial" panose="020B0604020202020204" pitchFamily="34" charset="0"/>
                <a:ea typeface="Arial" panose="020B0604020202020204" pitchFamily="34" charset="0"/>
              </a:rPr>
              <a:t>hằng</a:t>
            </a:r>
            <a:r>
              <a:rPr lang="en-US" sz="2000" dirty="0">
                <a:effectLst/>
                <a:latin typeface="Arial" panose="020B0604020202020204" pitchFamily="34" charset="0"/>
                <a:ea typeface="Arial" panose="020B0604020202020204" pitchFamily="34" charset="0"/>
              </a:rPr>
              <a:t> năm là </a:t>
            </a:r>
            <a:r>
              <a:rPr lang="en-US" sz="2000" dirty="0" err="1">
                <a:effectLst/>
                <a:latin typeface="Arial" panose="020B0604020202020204" pitchFamily="34" charset="0"/>
                <a:ea typeface="Arial" panose="020B0604020202020204" pitchFamily="34" charset="0"/>
              </a:rPr>
              <a:t>ngày</a:t>
            </a:r>
            <a:r>
              <a:rPr lang="en-US" sz="2000" dirty="0">
                <a:effectLst/>
                <a:latin typeface="Arial" panose="020B0604020202020204" pitchFamily="34" charset="0"/>
                <a:ea typeface="Arial" panose="020B0604020202020204" pitchFamily="34" charset="0"/>
              </a:rPr>
              <a:t> Di </a:t>
            </a:r>
            <a:r>
              <a:rPr lang="en-US" sz="2000" dirty="0" err="1">
                <a:effectLst/>
                <a:latin typeface="Arial" panose="020B0604020202020204" pitchFamily="34" charset="0"/>
                <a:ea typeface="Arial" panose="020B0604020202020204" pitchFamily="34" charset="0"/>
              </a:rPr>
              <a:t>sản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văn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hoá</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Việt</a:t>
            </a:r>
            <a:r>
              <a:rPr lang="en-US" sz="2000" dirty="0">
                <a:effectLst/>
                <a:latin typeface="Arial" panose="020B0604020202020204" pitchFamily="34" charset="0"/>
                <a:ea typeface="Arial" panose="020B0604020202020204" pitchFamily="34" charset="0"/>
              </a:rPr>
              <a:t> Nam; </a:t>
            </a:r>
            <a:r>
              <a:rPr lang="en-US" sz="2000" dirty="0" err="1">
                <a:effectLst/>
                <a:latin typeface="Arial" panose="020B0604020202020204" pitchFamily="34" charset="0"/>
                <a:ea typeface="Arial" panose="020B0604020202020204" pitchFamily="34" charset="0"/>
              </a:rPr>
              <a:t>nhằm</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giáo</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dục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truyền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thống</a:t>
            </a:r>
            <a:r>
              <a:rPr lang="en-US" sz="2000" dirty="0">
                <a:effectLst/>
                <a:latin typeface="Arial" panose="020B0604020202020204" pitchFamily="34" charset="0"/>
                <a:ea typeface="Arial" panose="020B0604020202020204" pitchFamily="34" charset="0"/>
              </a:rPr>
              <a:t> yêu </a:t>
            </a:r>
            <a:r>
              <a:rPr lang="en-US" sz="2000" dirty="0" err="1">
                <a:effectLst/>
                <a:latin typeface="Arial" panose="020B0604020202020204" pitchFamily="34" charset="0"/>
                <a:ea typeface="Arial" panose="020B0604020202020204" pitchFamily="34" charset="0"/>
              </a:rPr>
              <a:t>nước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lòng</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tự</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hào</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dân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tộc</a:t>
            </a:r>
            <a:r>
              <a:rPr lang="en-US" sz="2000" dirty="0">
                <a:effectLst/>
                <a:latin typeface="Arial" panose="020B0604020202020204" pitchFamily="34" charset="0"/>
                <a:ea typeface="Arial" panose="020B0604020202020204" pitchFamily="34" charset="0"/>
              </a:rPr>
              <a:t>, ý </a:t>
            </a:r>
            <a:r>
              <a:rPr lang="en-US" sz="2000" dirty="0" err="1">
                <a:effectLst/>
                <a:latin typeface="Arial" panose="020B0604020202020204" pitchFamily="34" charset="0"/>
                <a:ea typeface="Arial" panose="020B0604020202020204" pitchFamily="34" charset="0"/>
              </a:rPr>
              <a:t>thức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trách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nhiệm</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bảo</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vệ</a:t>
            </a:r>
            <a:r>
              <a:rPr lang="en-US" sz="2000" dirty="0">
                <a:effectLst/>
                <a:latin typeface="Arial" panose="020B0604020202020204" pitchFamily="34" charset="0"/>
                <a:ea typeface="Arial" panose="020B0604020202020204" pitchFamily="34" charset="0"/>
              </a:rPr>
              <a:t> di </a:t>
            </a:r>
            <a:r>
              <a:rPr lang="en-US" sz="2000" dirty="0" err="1">
                <a:effectLst/>
                <a:latin typeface="Arial" panose="020B0604020202020204" pitchFamily="34" charset="0"/>
                <a:ea typeface="Arial" panose="020B0604020202020204" pitchFamily="34" charset="0"/>
              </a:rPr>
              <a:t>sản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văn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hoá</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Việt</a:t>
            </a:r>
            <a:r>
              <a:rPr lang="en-US" sz="2000" dirty="0">
                <a:effectLst/>
                <a:latin typeface="Arial" panose="020B0604020202020204" pitchFamily="34" charset="0"/>
                <a:ea typeface="Arial" panose="020B0604020202020204" pitchFamily="34" charset="0"/>
              </a:rPr>
              <a:t> Nam </a:t>
            </a:r>
            <a:r>
              <a:rPr lang="en-US" sz="2000" dirty="0" err="1">
                <a:effectLst/>
                <a:latin typeface="Arial" panose="020B0604020202020204" pitchFamily="34" charset="0"/>
                <a:ea typeface="Arial" panose="020B0604020202020204" pitchFamily="34" charset="0"/>
              </a:rPr>
              <a:t>trong</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toàn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dân</a:t>
            </a:r>
            <a:r>
              <a:rPr lang="en-US" sz="2000" dirty="0">
                <a:effectLst/>
                <a:latin typeface="Arial" panose="020B0604020202020204" pitchFamily="34" charset="0"/>
                <a:ea typeface="Arial" panose="020B0604020202020204" pitchFamily="34" charset="0"/>
              </a:rPr>
              <a:t>.</a:t>
            </a:r>
            <a:endParaRPr lang="en-US" sz="2000" dirty="0"/>
          </a:p>
        </p:txBody>
      </p:sp>
    </p:spTree>
    <p:extLst>
      <p:ext uri="{BB962C8B-B14F-4D97-AF65-F5344CB8AC3E}">
        <p14:creationId xmlns:p14="http://schemas.microsoft.com/office/powerpoint/2010/main" val="2318711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C2943E6-B174-CC77-D747-D6C452376A8F}"/>
              </a:ext>
            </a:extLst>
          </p:cNvPr>
          <p:cNvSpPr txBox="1"/>
          <p:nvPr/>
        </p:nvSpPr>
        <p:spPr>
          <a:xfrm>
            <a:off x="289152" y="2828262"/>
            <a:ext cx="11312823" cy="1323439"/>
          </a:xfrm>
          <a:prstGeom prst="rect">
            <a:avLst/>
          </a:prstGeom>
          <a:noFill/>
        </p:spPr>
        <p:txBody>
          <a:bodyPr wrap="square">
            <a:spAutoFit/>
          </a:bodyPr>
          <a:lstStyle/>
          <a:p>
            <a:pPr algn="just">
              <a:tabLst>
                <a:tab pos="644525" algn="l"/>
              </a:tabLst>
            </a:pPr>
            <a:r>
              <a:rPr lang="en-US" sz="4000" dirty="0">
                <a:effectLst/>
                <a:latin typeface="Times New Roman" pitchFamily="18" charset="0"/>
                <a:ea typeface="Arial" panose="020B0604020202020204" pitchFamily="34" charset="0"/>
                <a:cs typeface="Times New Roman" pitchFamily="18" charset="0"/>
              </a:rPr>
              <a:t>Di </a:t>
            </a:r>
            <a:r>
              <a:rPr lang="en-US" sz="4000" dirty="0" err="1">
                <a:effectLst/>
                <a:latin typeface="Times New Roman" pitchFamily="18" charset="0"/>
                <a:ea typeface="Arial" panose="020B0604020202020204" pitchFamily="34" charset="0"/>
                <a:cs typeface="Times New Roman" pitchFamily="18" charset="0"/>
              </a:rPr>
              <a:t>sản</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văn</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hoá</a:t>
            </a:r>
            <a:r>
              <a:rPr lang="en-US" sz="4000" dirty="0">
                <a:effectLst/>
                <a:latin typeface="Times New Roman" pitchFamily="18" charset="0"/>
                <a:ea typeface="Arial" panose="020B0604020202020204" pitchFamily="34" charset="0"/>
                <a:cs typeface="Times New Roman" pitchFamily="18" charset="0"/>
              </a:rPr>
              <a:t> bao </a:t>
            </a:r>
            <a:r>
              <a:rPr lang="en-US" sz="4000" dirty="0" err="1">
                <a:effectLst/>
                <a:latin typeface="Times New Roman" pitchFamily="18" charset="0"/>
                <a:ea typeface="Arial" panose="020B0604020202020204" pitchFamily="34" charset="0"/>
                <a:cs typeface="Times New Roman" pitchFamily="18" charset="0"/>
              </a:rPr>
              <a:t>gồm</a:t>
            </a:r>
            <a:r>
              <a:rPr lang="en-US" sz="4000">
                <a:effectLst/>
                <a:latin typeface="Times New Roman" pitchFamily="18" charset="0"/>
                <a:ea typeface="Arial" panose="020B0604020202020204" pitchFamily="34" charset="0"/>
                <a:cs typeface="Times New Roman" pitchFamily="18" charset="0"/>
              </a:rPr>
              <a:t>: </a:t>
            </a:r>
            <a:r>
              <a:rPr lang="en-US" sz="4000" smtClean="0">
                <a:effectLst/>
                <a:latin typeface="Times New Roman" pitchFamily="18" charset="0"/>
                <a:ea typeface="Arial" panose="020B0604020202020204" pitchFamily="34" charset="0"/>
                <a:cs typeface="Times New Roman" pitchFamily="18" charset="0"/>
              </a:rPr>
              <a:t>di </a:t>
            </a:r>
            <a:r>
              <a:rPr lang="en-US" sz="4000" dirty="0" err="1">
                <a:effectLst/>
                <a:latin typeface="Times New Roman" pitchFamily="18" charset="0"/>
                <a:ea typeface="Arial" panose="020B0604020202020204" pitchFamily="34" charset="0"/>
                <a:cs typeface="Times New Roman" pitchFamily="18" charset="0"/>
              </a:rPr>
              <a:t>sản</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văn</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hoá</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vật</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thể</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và</a:t>
            </a:r>
            <a:r>
              <a:rPr lang="en-US" sz="4000" dirty="0">
                <a:effectLst/>
                <a:latin typeface="Times New Roman" pitchFamily="18" charset="0"/>
                <a:ea typeface="Arial" panose="020B0604020202020204" pitchFamily="34" charset="0"/>
                <a:cs typeface="Times New Roman" pitchFamily="18" charset="0"/>
              </a:rPr>
              <a:t> </a:t>
            </a:r>
          </a:p>
          <a:p>
            <a:pPr algn="just">
              <a:tabLst>
                <a:tab pos="644525" algn="l"/>
              </a:tabLst>
            </a:pPr>
            <a:r>
              <a:rPr lang="en-US" sz="4000" dirty="0">
                <a:effectLst/>
                <a:latin typeface="Times New Roman" pitchFamily="18" charset="0"/>
                <a:ea typeface="Arial" panose="020B0604020202020204" pitchFamily="34" charset="0"/>
                <a:cs typeface="Times New Roman" pitchFamily="18" charset="0"/>
              </a:rPr>
              <a:t>di </a:t>
            </a:r>
            <a:r>
              <a:rPr lang="en-US" sz="4000" dirty="0" err="1">
                <a:effectLst/>
                <a:latin typeface="Times New Roman" pitchFamily="18" charset="0"/>
                <a:ea typeface="Arial" panose="020B0604020202020204" pitchFamily="34" charset="0"/>
                <a:cs typeface="Times New Roman" pitchFamily="18" charset="0"/>
              </a:rPr>
              <a:t>sản</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văn</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hoá</a:t>
            </a:r>
            <a:r>
              <a:rPr lang="en-US" sz="4000" dirty="0">
                <a:effectLst/>
                <a:latin typeface="Times New Roman" pitchFamily="18" charset="0"/>
                <a:ea typeface="Arial" panose="020B0604020202020204" pitchFamily="34" charset="0"/>
                <a:cs typeface="Times New Roman" pitchFamily="18" charset="0"/>
              </a:rPr>
              <a:t> phi </a:t>
            </a:r>
            <a:r>
              <a:rPr lang="en-US" sz="4000" dirty="0" err="1">
                <a:effectLst/>
                <a:latin typeface="Times New Roman" pitchFamily="18" charset="0"/>
                <a:ea typeface="Arial" panose="020B0604020202020204" pitchFamily="34" charset="0"/>
                <a:cs typeface="Times New Roman" pitchFamily="18" charset="0"/>
              </a:rPr>
              <a:t>vật</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thể</a:t>
            </a:r>
            <a:r>
              <a:rPr lang="en-US" sz="1800" dirty="0">
                <a:effectLst/>
                <a:latin typeface="Arial" panose="020B0604020202020204" pitchFamily="34" charset="0"/>
                <a:ea typeface="Arial" panose="020B0604020202020204" pitchFamily="34" charset="0"/>
              </a:rPr>
              <a:t>.</a:t>
            </a:r>
          </a:p>
        </p:txBody>
      </p:sp>
      <p:sp>
        <p:nvSpPr>
          <p:cNvPr id="6" name="TextBox 5">
            <a:extLst>
              <a:ext uri="{FF2B5EF4-FFF2-40B4-BE49-F238E27FC236}">
                <a16:creationId xmlns:a16="http://schemas.microsoft.com/office/drawing/2014/main" xmlns="" id="{AC0FA530-8AF9-46C6-10F2-410F982F5CFC}"/>
              </a:ext>
            </a:extLst>
          </p:cNvPr>
          <p:cNvSpPr txBox="1"/>
          <p:nvPr/>
        </p:nvSpPr>
        <p:spPr>
          <a:xfrm>
            <a:off x="152786" y="275693"/>
            <a:ext cx="11585557" cy="2554545"/>
          </a:xfrm>
          <a:prstGeom prst="rect">
            <a:avLst/>
          </a:prstGeom>
          <a:noFill/>
        </p:spPr>
        <p:txBody>
          <a:bodyPr wrap="square">
            <a:spAutoFit/>
          </a:bodyPr>
          <a:lstStyle/>
          <a:p>
            <a:pPr algn="just">
              <a:tabLst>
                <a:tab pos="644525" algn="l"/>
              </a:tabLst>
            </a:pPr>
            <a:r>
              <a:rPr lang="en-US" sz="4000" b="1" smtClean="0">
                <a:solidFill>
                  <a:srgbClr val="FA3B52"/>
                </a:solidFill>
                <a:effectLst/>
                <a:latin typeface="Times New Roman" pitchFamily="18" charset="0"/>
                <a:ea typeface="Arial" panose="020B0604020202020204" pitchFamily="34" charset="0"/>
                <a:cs typeface="Times New Roman" pitchFamily="18" charset="0"/>
              </a:rPr>
              <a:t>1. Thế nào là di sản văn hóa?</a:t>
            </a:r>
          </a:p>
          <a:p>
            <a:pPr algn="just">
              <a:tabLst>
                <a:tab pos="644525" algn="l"/>
              </a:tabLst>
            </a:pPr>
            <a:r>
              <a:rPr lang="en-US" sz="4000" b="1" smtClean="0">
                <a:effectLst/>
                <a:latin typeface="Times New Roman" pitchFamily="18" charset="0"/>
                <a:ea typeface="Arial" panose="020B0604020202020204" pitchFamily="34" charset="0"/>
                <a:cs typeface="Times New Roman" pitchFamily="18" charset="0"/>
              </a:rPr>
              <a:t>Di sản văn hoá </a:t>
            </a:r>
            <a:r>
              <a:rPr lang="en-US" sz="4000" smtClean="0">
                <a:effectLst/>
                <a:latin typeface="Times New Roman" pitchFamily="18" charset="0"/>
                <a:ea typeface="Arial" panose="020B0604020202020204" pitchFamily="34" charset="0"/>
                <a:cs typeface="Times New Roman" pitchFamily="18" charset="0"/>
              </a:rPr>
              <a:t>là </a:t>
            </a:r>
            <a:r>
              <a:rPr lang="en-US" sz="4000" dirty="0" err="1">
                <a:effectLst/>
                <a:latin typeface="Times New Roman" pitchFamily="18" charset="0"/>
                <a:ea typeface="Arial" panose="020B0604020202020204" pitchFamily="34" charset="0"/>
                <a:cs typeface="Times New Roman" pitchFamily="18" charset="0"/>
              </a:rPr>
              <a:t>sản</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phẩm</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vật</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chất</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và</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tinh</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thần</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có</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giá</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trị</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lịch</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sử</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văn</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hoá</a:t>
            </a:r>
            <a:r>
              <a:rPr lang="en-US" sz="4000" dirty="0">
                <a:effectLst/>
                <a:latin typeface="Times New Roman" pitchFamily="18" charset="0"/>
                <a:ea typeface="Arial" panose="020B0604020202020204" pitchFamily="34" charset="0"/>
                <a:cs typeface="Times New Roman" pitchFamily="18" charset="0"/>
              </a:rPr>
              <a:t>, khoa </a:t>
            </a:r>
            <a:r>
              <a:rPr lang="en-US" sz="4000" dirty="0" err="1">
                <a:effectLst/>
                <a:latin typeface="Times New Roman" pitchFamily="18" charset="0"/>
                <a:ea typeface="Arial" panose="020B0604020202020204" pitchFamily="34" charset="0"/>
                <a:cs typeface="Times New Roman" pitchFamily="18" charset="0"/>
              </a:rPr>
              <a:t>học</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được</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lưu</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truyền</a:t>
            </a:r>
            <a:r>
              <a:rPr lang="en-US" sz="4000" dirty="0">
                <a:effectLst/>
                <a:latin typeface="Times New Roman" pitchFamily="18" charset="0"/>
                <a:ea typeface="Arial" panose="020B0604020202020204" pitchFamily="34" charset="0"/>
                <a:cs typeface="Times New Roman" pitchFamily="18" charset="0"/>
              </a:rPr>
              <a:t> từ </a:t>
            </a:r>
            <a:r>
              <a:rPr lang="en-US" sz="4000" dirty="0" err="1">
                <a:effectLst/>
                <a:latin typeface="Times New Roman" pitchFamily="18" charset="0"/>
                <a:ea typeface="Arial" panose="020B0604020202020204" pitchFamily="34" charset="0"/>
                <a:cs typeface="Times New Roman" pitchFamily="18" charset="0"/>
              </a:rPr>
              <a:t>đời</a:t>
            </a:r>
            <a:r>
              <a:rPr lang="en-US" sz="4000" dirty="0">
                <a:effectLst/>
                <a:latin typeface="Times New Roman" pitchFamily="18" charset="0"/>
                <a:ea typeface="Arial" panose="020B0604020202020204" pitchFamily="34" charset="0"/>
                <a:cs typeface="Times New Roman" pitchFamily="18" charset="0"/>
              </a:rPr>
              <a:t> này sang </a:t>
            </a:r>
            <a:r>
              <a:rPr lang="en-US" sz="4000" dirty="0" err="1">
                <a:effectLst/>
                <a:latin typeface="Times New Roman" pitchFamily="18" charset="0"/>
                <a:ea typeface="Arial" panose="020B0604020202020204" pitchFamily="34" charset="0"/>
                <a:cs typeface="Times New Roman" pitchFamily="18" charset="0"/>
              </a:rPr>
              <a:t>đời</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khác</a:t>
            </a:r>
            <a:r>
              <a:rPr lang="en-US" sz="4000" dirty="0">
                <a:effectLst/>
                <a:latin typeface="Times New Roman" pitchFamily="18" charset="0"/>
                <a:ea typeface="Arial" panose="020B0604020202020204" pitchFamily="34" charset="0"/>
                <a:cs typeface="Times New Roman" pitchFamily="18" charset="0"/>
              </a:rPr>
              <a:t>.</a:t>
            </a:r>
          </a:p>
        </p:txBody>
      </p:sp>
    </p:spTree>
    <p:extLst>
      <p:ext uri="{BB962C8B-B14F-4D97-AF65-F5344CB8AC3E}">
        <p14:creationId xmlns:p14="http://schemas.microsoft.com/office/powerpoint/2010/main" val="2782029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1035</TotalTime>
  <Words>1668</Words>
  <Application>Microsoft Office PowerPoint</Application>
  <PresentationFormat>Custom</PresentationFormat>
  <Paragraphs>127</Paragraphs>
  <Slides>25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Times New Roman</vt:lpstr>
      <vt:lpstr>SVN-Revolution</vt:lpstr>
      <vt:lpstr>Calibri</vt:lpstr>
      <vt:lpstr>SVN-Internation</vt:lpstr>
      <vt:lpstr>宋体</vt:lpstr>
      <vt:lpstr>SVN-Helves</vt:lpstr>
      <vt:lpstr>字魂36号-正文宋楷</vt:lpstr>
      <vt:lpstr>inpin heiti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cp:lastModifiedBy>
  <cp:revision>130</cp:revision>
  <dcterms:created xsi:type="dcterms:W3CDTF">2017-09-04T05:20:56Z</dcterms:created>
  <dcterms:modified xsi:type="dcterms:W3CDTF">2022-11-27T12:00:43Z</dcterms:modified>
</cp:coreProperties>
</file>