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5B1E3-DB03-4210-B8DB-6EBB7BF92D53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3B848-C5AB-40BC-A0DD-75E9F6709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gd35cfb2e4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5" name="Google Shape;3205;gd35cfb2e4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5" name="Google Shape;4755;gd46efc76fb_0_22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6" name="Google Shape;4756;gd46efc76fb_0_22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4139-B8B2-41EC-8810-E90A5EEC375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937-A8DA-4338-9D80-ABD7F6100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2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4139-B8B2-41EC-8810-E90A5EEC375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937-A8DA-4338-9D80-ABD7F6100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2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4139-B8B2-41EC-8810-E90A5EEC375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937-A8DA-4338-9D80-ABD7F6100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29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" name="Google Shape;2561;p32"/>
          <p:cNvGrpSpPr/>
          <p:nvPr/>
        </p:nvGrpSpPr>
        <p:grpSpPr>
          <a:xfrm flipH="1">
            <a:off x="210888" y="205849"/>
            <a:ext cx="8732378" cy="6390180"/>
            <a:chOff x="398675" y="283391"/>
            <a:chExt cx="8240425" cy="4522634"/>
          </a:xfrm>
        </p:grpSpPr>
        <p:sp>
          <p:nvSpPr>
            <p:cNvPr id="2562" name="Google Shape;2562;p32"/>
            <p:cNvSpPr/>
            <p:nvPr/>
          </p:nvSpPr>
          <p:spPr>
            <a:xfrm rot="-5400000">
              <a:off x="998610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3" name="Google Shape;2563;p32"/>
            <p:cNvSpPr/>
            <p:nvPr/>
          </p:nvSpPr>
          <p:spPr>
            <a:xfrm rot="-5400000">
              <a:off x="6373174" y="2280162"/>
              <a:ext cx="4234726" cy="297125"/>
            </a:xfrm>
            <a:custGeom>
              <a:avLst/>
              <a:gdLst/>
              <a:ahLst/>
              <a:cxnLst/>
              <a:rect l="l" t="t" r="r" b="b"/>
              <a:pathLst>
                <a:path w="13782" h="967" extrusionOk="0">
                  <a:moveTo>
                    <a:pt x="6334" y="0"/>
                  </a:moveTo>
                  <a:cubicBezTo>
                    <a:pt x="6319" y="0"/>
                    <a:pt x="6304" y="2"/>
                    <a:pt x="6291" y="7"/>
                  </a:cubicBezTo>
                  <a:cubicBezTo>
                    <a:pt x="6216" y="31"/>
                    <a:pt x="6028" y="188"/>
                    <a:pt x="5936" y="297"/>
                  </a:cubicBezTo>
                  <a:cubicBezTo>
                    <a:pt x="5847" y="403"/>
                    <a:pt x="5680" y="406"/>
                    <a:pt x="5574" y="406"/>
                  </a:cubicBezTo>
                  <a:cubicBezTo>
                    <a:pt x="5468" y="406"/>
                    <a:pt x="5280" y="236"/>
                    <a:pt x="5239" y="195"/>
                  </a:cubicBezTo>
                  <a:cubicBezTo>
                    <a:pt x="5229" y="185"/>
                    <a:pt x="5209" y="181"/>
                    <a:pt x="5183" y="181"/>
                  </a:cubicBezTo>
                  <a:cubicBezTo>
                    <a:pt x="5084" y="181"/>
                    <a:pt x="4899" y="238"/>
                    <a:pt x="4856" y="273"/>
                  </a:cubicBezTo>
                  <a:cubicBezTo>
                    <a:pt x="4850" y="279"/>
                    <a:pt x="4840" y="281"/>
                    <a:pt x="4826" y="281"/>
                  </a:cubicBezTo>
                  <a:cubicBezTo>
                    <a:pt x="4726" y="281"/>
                    <a:pt x="4447" y="143"/>
                    <a:pt x="4378" y="143"/>
                  </a:cubicBezTo>
                  <a:cubicBezTo>
                    <a:pt x="4303" y="143"/>
                    <a:pt x="4111" y="167"/>
                    <a:pt x="4063" y="167"/>
                  </a:cubicBezTo>
                  <a:cubicBezTo>
                    <a:pt x="4016" y="167"/>
                    <a:pt x="3746" y="256"/>
                    <a:pt x="3575" y="273"/>
                  </a:cubicBezTo>
                  <a:cubicBezTo>
                    <a:pt x="3563" y="275"/>
                    <a:pt x="3550" y="276"/>
                    <a:pt x="3538" y="276"/>
                  </a:cubicBezTo>
                  <a:cubicBezTo>
                    <a:pt x="3365" y="276"/>
                    <a:pt x="3109" y="137"/>
                    <a:pt x="3055" y="137"/>
                  </a:cubicBezTo>
                  <a:cubicBezTo>
                    <a:pt x="2994" y="137"/>
                    <a:pt x="2727" y="31"/>
                    <a:pt x="2727" y="31"/>
                  </a:cubicBezTo>
                  <a:cubicBezTo>
                    <a:pt x="2727" y="31"/>
                    <a:pt x="2345" y="99"/>
                    <a:pt x="2307" y="133"/>
                  </a:cubicBezTo>
                  <a:cubicBezTo>
                    <a:pt x="2299" y="140"/>
                    <a:pt x="2278" y="143"/>
                    <a:pt x="2248" y="143"/>
                  </a:cubicBezTo>
                  <a:cubicBezTo>
                    <a:pt x="2163" y="143"/>
                    <a:pt x="2012" y="121"/>
                    <a:pt x="1917" y="121"/>
                  </a:cubicBezTo>
                  <a:cubicBezTo>
                    <a:pt x="1886" y="121"/>
                    <a:pt x="1861" y="124"/>
                    <a:pt x="1846" y="130"/>
                  </a:cubicBezTo>
                  <a:cubicBezTo>
                    <a:pt x="1770" y="154"/>
                    <a:pt x="1497" y="253"/>
                    <a:pt x="1436" y="266"/>
                  </a:cubicBezTo>
                  <a:cubicBezTo>
                    <a:pt x="1378" y="280"/>
                    <a:pt x="1207" y="365"/>
                    <a:pt x="1159" y="365"/>
                  </a:cubicBezTo>
                  <a:cubicBezTo>
                    <a:pt x="1117" y="365"/>
                    <a:pt x="1033" y="212"/>
                    <a:pt x="992" y="212"/>
                  </a:cubicBezTo>
                  <a:cubicBezTo>
                    <a:pt x="986" y="212"/>
                    <a:pt x="981" y="215"/>
                    <a:pt x="978" y="222"/>
                  </a:cubicBezTo>
                  <a:cubicBezTo>
                    <a:pt x="973" y="233"/>
                    <a:pt x="963" y="237"/>
                    <a:pt x="950" y="237"/>
                  </a:cubicBezTo>
                  <a:cubicBezTo>
                    <a:pt x="898" y="237"/>
                    <a:pt x="792" y="166"/>
                    <a:pt x="710" y="166"/>
                  </a:cubicBezTo>
                  <a:cubicBezTo>
                    <a:pt x="705" y="166"/>
                    <a:pt x="699" y="167"/>
                    <a:pt x="694" y="167"/>
                  </a:cubicBezTo>
                  <a:cubicBezTo>
                    <a:pt x="676" y="169"/>
                    <a:pt x="657" y="170"/>
                    <a:pt x="636" y="170"/>
                  </a:cubicBezTo>
                  <a:cubicBezTo>
                    <a:pt x="562" y="170"/>
                    <a:pt x="472" y="159"/>
                    <a:pt x="397" y="159"/>
                  </a:cubicBezTo>
                  <a:cubicBezTo>
                    <a:pt x="365" y="159"/>
                    <a:pt x="336" y="161"/>
                    <a:pt x="311" y="167"/>
                  </a:cubicBezTo>
                  <a:cubicBezTo>
                    <a:pt x="223" y="195"/>
                    <a:pt x="305" y="324"/>
                    <a:pt x="267" y="359"/>
                  </a:cubicBezTo>
                  <a:cubicBezTo>
                    <a:pt x="236" y="389"/>
                    <a:pt x="86" y="495"/>
                    <a:pt x="0" y="526"/>
                  </a:cubicBezTo>
                  <a:cubicBezTo>
                    <a:pt x="31" y="594"/>
                    <a:pt x="86" y="690"/>
                    <a:pt x="154" y="690"/>
                  </a:cubicBezTo>
                  <a:cubicBezTo>
                    <a:pt x="226" y="690"/>
                    <a:pt x="311" y="967"/>
                    <a:pt x="369" y="967"/>
                  </a:cubicBezTo>
                  <a:cubicBezTo>
                    <a:pt x="424" y="967"/>
                    <a:pt x="616" y="820"/>
                    <a:pt x="653" y="786"/>
                  </a:cubicBezTo>
                  <a:cubicBezTo>
                    <a:pt x="687" y="752"/>
                    <a:pt x="612" y="625"/>
                    <a:pt x="698" y="594"/>
                  </a:cubicBezTo>
                  <a:cubicBezTo>
                    <a:pt x="719" y="588"/>
                    <a:pt x="746" y="586"/>
                    <a:pt x="776" y="586"/>
                  </a:cubicBezTo>
                  <a:cubicBezTo>
                    <a:pt x="846" y="586"/>
                    <a:pt x="931" y="597"/>
                    <a:pt x="1000" y="597"/>
                  </a:cubicBezTo>
                  <a:cubicBezTo>
                    <a:pt x="1019" y="597"/>
                    <a:pt x="1037" y="597"/>
                    <a:pt x="1053" y="594"/>
                  </a:cubicBezTo>
                  <a:cubicBezTo>
                    <a:pt x="1058" y="594"/>
                    <a:pt x="1063" y="593"/>
                    <a:pt x="1068" y="593"/>
                  </a:cubicBezTo>
                  <a:cubicBezTo>
                    <a:pt x="1145" y="593"/>
                    <a:pt x="1245" y="664"/>
                    <a:pt x="1294" y="664"/>
                  </a:cubicBezTo>
                  <a:cubicBezTo>
                    <a:pt x="1306" y="664"/>
                    <a:pt x="1315" y="660"/>
                    <a:pt x="1319" y="649"/>
                  </a:cubicBezTo>
                  <a:cubicBezTo>
                    <a:pt x="1350" y="594"/>
                    <a:pt x="1436" y="430"/>
                    <a:pt x="1480" y="430"/>
                  </a:cubicBezTo>
                  <a:cubicBezTo>
                    <a:pt x="1520" y="430"/>
                    <a:pt x="1686" y="694"/>
                    <a:pt x="1743" y="694"/>
                  </a:cubicBezTo>
                  <a:cubicBezTo>
                    <a:pt x="1745" y="694"/>
                    <a:pt x="1746" y="694"/>
                    <a:pt x="1747" y="693"/>
                  </a:cubicBezTo>
                  <a:cubicBezTo>
                    <a:pt x="1805" y="680"/>
                    <a:pt x="2061" y="581"/>
                    <a:pt x="2133" y="557"/>
                  </a:cubicBezTo>
                  <a:cubicBezTo>
                    <a:pt x="2204" y="529"/>
                    <a:pt x="2495" y="533"/>
                    <a:pt x="2529" y="499"/>
                  </a:cubicBezTo>
                  <a:cubicBezTo>
                    <a:pt x="2563" y="468"/>
                    <a:pt x="2956" y="458"/>
                    <a:pt x="2956" y="458"/>
                  </a:cubicBezTo>
                  <a:cubicBezTo>
                    <a:pt x="2956" y="458"/>
                    <a:pt x="3243" y="499"/>
                    <a:pt x="3298" y="499"/>
                  </a:cubicBezTo>
                  <a:cubicBezTo>
                    <a:pt x="3353" y="499"/>
                    <a:pt x="3811" y="543"/>
                    <a:pt x="3811" y="543"/>
                  </a:cubicBezTo>
                  <a:cubicBezTo>
                    <a:pt x="3811" y="543"/>
                    <a:pt x="4139" y="499"/>
                    <a:pt x="4183" y="499"/>
                  </a:cubicBezTo>
                  <a:cubicBezTo>
                    <a:pt x="4224" y="499"/>
                    <a:pt x="4439" y="570"/>
                    <a:pt x="4511" y="570"/>
                  </a:cubicBezTo>
                  <a:cubicBezTo>
                    <a:pt x="4559" y="570"/>
                    <a:pt x="4748" y="590"/>
                    <a:pt x="4884" y="590"/>
                  </a:cubicBezTo>
                  <a:cubicBezTo>
                    <a:pt x="4952" y="590"/>
                    <a:pt x="5007" y="585"/>
                    <a:pt x="5024" y="570"/>
                  </a:cubicBezTo>
                  <a:cubicBezTo>
                    <a:pt x="5064" y="533"/>
                    <a:pt x="5236" y="475"/>
                    <a:pt x="5327" y="475"/>
                  </a:cubicBezTo>
                  <a:cubicBezTo>
                    <a:pt x="5351" y="475"/>
                    <a:pt x="5370" y="479"/>
                    <a:pt x="5379" y="488"/>
                  </a:cubicBezTo>
                  <a:cubicBezTo>
                    <a:pt x="5420" y="529"/>
                    <a:pt x="5519" y="666"/>
                    <a:pt x="5622" y="666"/>
                  </a:cubicBezTo>
                  <a:cubicBezTo>
                    <a:pt x="5721" y="666"/>
                    <a:pt x="5878" y="666"/>
                    <a:pt x="5963" y="557"/>
                  </a:cubicBezTo>
                  <a:cubicBezTo>
                    <a:pt x="6049" y="444"/>
                    <a:pt x="6233" y="338"/>
                    <a:pt x="6305" y="307"/>
                  </a:cubicBezTo>
                  <a:cubicBezTo>
                    <a:pt x="6316" y="304"/>
                    <a:pt x="6327" y="302"/>
                    <a:pt x="6339" y="302"/>
                  </a:cubicBezTo>
                  <a:cubicBezTo>
                    <a:pt x="6409" y="302"/>
                    <a:pt x="6496" y="352"/>
                    <a:pt x="6531" y="352"/>
                  </a:cubicBezTo>
                  <a:cubicBezTo>
                    <a:pt x="6575" y="352"/>
                    <a:pt x="6777" y="512"/>
                    <a:pt x="6845" y="543"/>
                  </a:cubicBezTo>
                  <a:cubicBezTo>
                    <a:pt x="6907" y="567"/>
                    <a:pt x="7180" y="601"/>
                    <a:pt x="7309" y="601"/>
                  </a:cubicBezTo>
                  <a:cubicBezTo>
                    <a:pt x="7329" y="601"/>
                    <a:pt x="7346" y="600"/>
                    <a:pt x="7357" y="598"/>
                  </a:cubicBezTo>
                  <a:cubicBezTo>
                    <a:pt x="7363" y="597"/>
                    <a:pt x="7369" y="597"/>
                    <a:pt x="7376" y="597"/>
                  </a:cubicBezTo>
                  <a:cubicBezTo>
                    <a:pt x="7454" y="597"/>
                    <a:pt x="7626" y="646"/>
                    <a:pt x="7731" y="646"/>
                  </a:cubicBezTo>
                  <a:cubicBezTo>
                    <a:pt x="7767" y="646"/>
                    <a:pt x="7795" y="641"/>
                    <a:pt x="7809" y="625"/>
                  </a:cubicBezTo>
                  <a:cubicBezTo>
                    <a:pt x="7873" y="564"/>
                    <a:pt x="8034" y="529"/>
                    <a:pt x="8120" y="502"/>
                  </a:cubicBezTo>
                  <a:cubicBezTo>
                    <a:pt x="8130" y="499"/>
                    <a:pt x="8140" y="497"/>
                    <a:pt x="8151" y="497"/>
                  </a:cubicBezTo>
                  <a:cubicBezTo>
                    <a:pt x="8232" y="497"/>
                    <a:pt x="8331" y="580"/>
                    <a:pt x="8407" y="649"/>
                  </a:cubicBezTo>
                  <a:cubicBezTo>
                    <a:pt x="8466" y="706"/>
                    <a:pt x="8645" y="733"/>
                    <a:pt x="8761" y="733"/>
                  </a:cubicBezTo>
                  <a:cubicBezTo>
                    <a:pt x="8812" y="733"/>
                    <a:pt x="8851" y="728"/>
                    <a:pt x="8861" y="717"/>
                  </a:cubicBezTo>
                  <a:cubicBezTo>
                    <a:pt x="8895" y="683"/>
                    <a:pt x="9104" y="649"/>
                    <a:pt x="9189" y="649"/>
                  </a:cubicBezTo>
                  <a:cubicBezTo>
                    <a:pt x="9239" y="649"/>
                    <a:pt x="9343" y="669"/>
                    <a:pt x="9438" y="669"/>
                  </a:cubicBezTo>
                  <a:cubicBezTo>
                    <a:pt x="9505" y="669"/>
                    <a:pt x="9567" y="659"/>
                    <a:pt x="9603" y="625"/>
                  </a:cubicBezTo>
                  <a:cubicBezTo>
                    <a:pt x="9688" y="543"/>
                    <a:pt x="9828" y="434"/>
                    <a:pt x="9913" y="406"/>
                  </a:cubicBezTo>
                  <a:cubicBezTo>
                    <a:pt x="9925" y="403"/>
                    <a:pt x="9936" y="402"/>
                    <a:pt x="9949" y="402"/>
                  </a:cubicBezTo>
                  <a:cubicBezTo>
                    <a:pt x="10032" y="402"/>
                    <a:pt x="10142" y="465"/>
                    <a:pt x="10228" y="488"/>
                  </a:cubicBezTo>
                  <a:cubicBezTo>
                    <a:pt x="10306" y="508"/>
                    <a:pt x="10455" y="550"/>
                    <a:pt x="10561" y="550"/>
                  </a:cubicBezTo>
                  <a:cubicBezTo>
                    <a:pt x="10584" y="550"/>
                    <a:pt x="10606" y="548"/>
                    <a:pt x="10624" y="543"/>
                  </a:cubicBezTo>
                  <a:cubicBezTo>
                    <a:pt x="10634" y="540"/>
                    <a:pt x="10645" y="539"/>
                    <a:pt x="10656" y="539"/>
                  </a:cubicBezTo>
                  <a:cubicBezTo>
                    <a:pt x="10759" y="539"/>
                    <a:pt x="10911" y="639"/>
                    <a:pt x="10911" y="639"/>
                  </a:cubicBezTo>
                  <a:cubicBezTo>
                    <a:pt x="10911" y="639"/>
                    <a:pt x="10954" y="634"/>
                    <a:pt x="11007" y="634"/>
                  </a:cubicBezTo>
                  <a:cubicBezTo>
                    <a:pt x="11087" y="634"/>
                    <a:pt x="11190" y="644"/>
                    <a:pt x="11209" y="693"/>
                  </a:cubicBezTo>
                  <a:cubicBezTo>
                    <a:pt x="11239" y="772"/>
                    <a:pt x="11479" y="871"/>
                    <a:pt x="11537" y="885"/>
                  </a:cubicBezTo>
                  <a:cubicBezTo>
                    <a:pt x="11546" y="887"/>
                    <a:pt x="11557" y="888"/>
                    <a:pt x="11568" y="888"/>
                  </a:cubicBezTo>
                  <a:cubicBezTo>
                    <a:pt x="11628" y="888"/>
                    <a:pt x="11710" y="854"/>
                    <a:pt x="11783" y="762"/>
                  </a:cubicBezTo>
                  <a:cubicBezTo>
                    <a:pt x="11868" y="649"/>
                    <a:pt x="11889" y="547"/>
                    <a:pt x="11964" y="512"/>
                  </a:cubicBezTo>
                  <a:cubicBezTo>
                    <a:pt x="12009" y="493"/>
                    <a:pt x="12108" y="481"/>
                    <a:pt x="12191" y="481"/>
                  </a:cubicBezTo>
                  <a:cubicBezTo>
                    <a:pt x="12252" y="481"/>
                    <a:pt x="12305" y="488"/>
                    <a:pt x="12319" y="502"/>
                  </a:cubicBezTo>
                  <a:cubicBezTo>
                    <a:pt x="12353" y="536"/>
                    <a:pt x="12374" y="680"/>
                    <a:pt x="12504" y="680"/>
                  </a:cubicBezTo>
                  <a:cubicBezTo>
                    <a:pt x="12630" y="680"/>
                    <a:pt x="12944" y="625"/>
                    <a:pt x="12985" y="557"/>
                  </a:cubicBezTo>
                  <a:cubicBezTo>
                    <a:pt x="13007" y="524"/>
                    <a:pt x="13039" y="505"/>
                    <a:pt x="13079" y="505"/>
                  </a:cubicBezTo>
                  <a:cubicBezTo>
                    <a:pt x="13122" y="505"/>
                    <a:pt x="13173" y="527"/>
                    <a:pt x="13228" y="581"/>
                  </a:cubicBezTo>
                  <a:cubicBezTo>
                    <a:pt x="13337" y="683"/>
                    <a:pt x="13457" y="745"/>
                    <a:pt x="13529" y="745"/>
                  </a:cubicBezTo>
                  <a:cubicBezTo>
                    <a:pt x="13540" y="745"/>
                    <a:pt x="13550" y="745"/>
                    <a:pt x="13559" y="745"/>
                  </a:cubicBezTo>
                  <a:cubicBezTo>
                    <a:pt x="13611" y="745"/>
                    <a:pt x="13644" y="735"/>
                    <a:pt x="13730" y="608"/>
                  </a:cubicBezTo>
                  <a:cubicBezTo>
                    <a:pt x="13765" y="557"/>
                    <a:pt x="13775" y="417"/>
                    <a:pt x="13782" y="229"/>
                  </a:cubicBezTo>
                  <a:cubicBezTo>
                    <a:pt x="13737" y="222"/>
                    <a:pt x="13703" y="198"/>
                    <a:pt x="13669" y="164"/>
                  </a:cubicBezTo>
                  <a:cubicBezTo>
                    <a:pt x="13607" y="109"/>
                    <a:pt x="13550" y="85"/>
                    <a:pt x="13504" y="85"/>
                  </a:cubicBezTo>
                  <a:cubicBezTo>
                    <a:pt x="13463" y="85"/>
                    <a:pt x="13432" y="103"/>
                    <a:pt x="13413" y="137"/>
                  </a:cubicBezTo>
                  <a:cubicBezTo>
                    <a:pt x="13365" y="205"/>
                    <a:pt x="13033" y="260"/>
                    <a:pt x="12897" y="260"/>
                  </a:cubicBezTo>
                  <a:cubicBezTo>
                    <a:pt x="12760" y="260"/>
                    <a:pt x="12726" y="198"/>
                    <a:pt x="12685" y="164"/>
                  </a:cubicBezTo>
                  <a:cubicBezTo>
                    <a:pt x="12681" y="160"/>
                    <a:pt x="12676" y="159"/>
                    <a:pt x="12671" y="159"/>
                  </a:cubicBezTo>
                  <a:cubicBezTo>
                    <a:pt x="12619" y="159"/>
                    <a:pt x="12492" y="287"/>
                    <a:pt x="12418" y="318"/>
                  </a:cubicBezTo>
                  <a:cubicBezTo>
                    <a:pt x="12409" y="321"/>
                    <a:pt x="12400" y="323"/>
                    <a:pt x="12389" y="323"/>
                  </a:cubicBezTo>
                  <a:cubicBezTo>
                    <a:pt x="12327" y="323"/>
                    <a:pt x="12241" y="267"/>
                    <a:pt x="12168" y="267"/>
                  </a:cubicBezTo>
                  <a:cubicBezTo>
                    <a:pt x="12137" y="267"/>
                    <a:pt x="12107" y="278"/>
                    <a:pt x="12083" y="307"/>
                  </a:cubicBezTo>
                  <a:cubicBezTo>
                    <a:pt x="12020" y="388"/>
                    <a:pt x="11931" y="406"/>
                    <a:pt x="11861" y="406"/>
                  </a:cubicBezTo>
                  <a:cubicBezTo>
                    <a:pt x="11833" y="406"/>
                    <a:pt x="11808" y="403"/>
                    <a:pt x="11789" y="400"/>
                  </a:cubicBezTo>
                  <a:cubicBezTo>
                    <a:pt x="11784" y="398"/>
                    <a:pt x="11777" y="398"/>
                    <a:pt x="11769" y="398"/>
                  </a:cubicBezTo>
                  <a:cubicBezTo>
                    <a:pt x="11724" y="398"/>
                    <a:pt x="11639" y="416"/>
                    <a:pt x="11572" y="416"/>
                  </a:cubicBezTo>
                  <a:cubicBezTo>
                    <a:pt x="11524" y="416"/>
                    <a:pt x="11485" y="407"/>
                    <a:pt x="11475" y="376"/>
                  </a:cubicBezTo>
                  <a:cubicBezTo>
                    <a:pt x="11469" y="359"/>
                    <a:pt x="11457" y="352"/>
                    <a:pt x="11443" y="352"/>
                  </a:cubicBezTo>
                  <a:cubicBezTo>
                    <a:pt x="11393" y="352"/>
                    <a:pt x="11311" y="441"/>
                    <a:pt x="11311" y="441"/>
                  </a:cubicBezTo>
                  <a:cubicBezTo>
                    <a:pt x="11311" y="441"/>
                    <a:pt x="11006" y="401"/>
                    <a:pt x="10843" y="401"/>
                  </a:cubicBezTo>
                  <a:cubicBezTo>
                    <a:pt x="10809" y="401"/>
                    <a:pt x="10782" y="402"/>
                    <a:pt x="10764" y="406"/>
                  </a:cubicBezTo>
                  <a:cubicBezTo>
                    <a:pt x="10760" y="408"/>
                    <a:pt x="10756" y="408"/>
                    <a:pt x="10752" y="408"/>
                  </a:cubicBezTo>
                  <a:cubicBezTo>
                    <a:pt x="10652" y="408"/>
                    <a:pt x="10576" y="98"/>
                    <a:pt x="10474" y="68"/>
                  </a:cubicBezTo>
                  <a:cubicBezTo>
                    <a:pt x="10468" y="67"/>
                    <a:pt x="10461" y="66"/>
                    <a:pt x="10454" y="66"/>
                  </a:cubicBezTo>
                  <a:cubicBezTo>
                    <a:pt x="10349" y="66"/>
                    <a:pt x="10199" y="234"/>
                    <a:pt x="10115" y="263"/>
                  </a:cubicBezTo>
                  <a:cubicBezTo>
                    <a:pt x="10108" y="265"/>
                    <a:pt x="10101" y="266"/>
                    <a:pt x="10093" y="266"/>
                  </a:cubicBezTo>
                  <a:cubicBezTo>
                    <a:pt x="10025" y="266"/>
                    <a:pt x="9938" y="183"/>
                    <a:pt x="9864" y="183"/>
                  </a:cubicBezTo>
                  <a:cubicBezTo>
                    <a:pt x="9844" y="183"/>
                    <a:pt x="9825" y="189"/>
                    <a:pt x="9808" y="205"/>
                  </a:cubicBezTo>
                  <a:cubicBezTo>
                    <a:pt x="9769" y="240"/>
                    <a:pt x="9700" y="250"/>
                    <a:pt x="9626" y="250"/>
                  </a:cubicBezTo>
                  <a:cubicBezTo>
                    <a:pt x="9527" y="250"/>
                    <a:pt x="9419" y="232"/>
                    <a:pt x="9367" y="232"/>
                  </a:cubicBezTo>
                  <a:cubicBezTo>
                    <a:pt x="9278" y="232"/>
                    <a:pt x="9056" y="266"/>
                    <a:pt x="9018" y="301"/>
                  </a:cubicBezTo>
                  <a:cubicBezTo>
                    <a:pt x="9007" y="311"/>
                    <a:pt x="8965" y="316"/>
                    <a:pt x="8911" y="316"/>
                  </a:cubicBezTo>
                  <a:cubicBezTo>
                    <a:pt x="8787" y="316"/>
                    <a:pt x="8596" y="289"/>
                    <a:pt x="8530" y="232"/>
                  </a:cubicBezTo>
                  <a:cubicBezTo>
                    <a:pt x="8502" y="207"/>
                    <a:pt x="8470" y="197"/>
                    <a:pt x="8437" y="197"/>
                  </a:cubicBezTo>
                  <a:cubicBezTo>
                    <a:pt x="8363" y="197"/>
                    <a:pt x="8280" y="244"/>
                    <a:pt x="8219" y="263"/>
                  </a:cubicBezTo>
                  <a:cubicBezTo>
                    <a:pt x="8212" y="265"/>
                    <a:pt x="8204" y="266"/>
                    <a:pt x="8196" y="266"/>
                  </a:cubicBezTo>
                  <a:cubicBezTo>
                    <a:pt x="8121" y="266"/>
                    <a:pt x="8010" y="187"/>
                    <a:pt x="7937" y="187"/>
                  </a:cubicBezTo>
                  <a:cubicBezTo>
                    <a:pt x="7920" y="187"/>
                    <a:pt x="7906" y="192"/>
                    <a:pt x="7894" y="201"/>
                  </a:cubicBezTo>
                  <a:cubicBezTo>
                    <a:pt x="7872" y="222"/>
                    <a:pt x="7830" y="229"/>
                    <a:pt x="7780" y="229"/>
                  </a:cubicBezTo>
                  <a:cubicBezTo>
                    <a:pt x="7683" y="229"/>
                    <a:pt x="7556" y="204"/>
                    <a:pt x="7488" y="204"/>
                  </a:cubicBezTo>
                  <a:cubicBezTo>
                    <a:pt x="7480" y="204"/>
                    <a:pt x="7473" y="204"/>
                    <a:pt x="7467" y="205"/>
                  </a:cubicBezTo>
                  <a:cubicBezTo>
                    <a:pt x="7389" y="217"/>
                    <a:pt x="7091" y="292"/>
                    <a:pt x="6965" y="292"/>
                  </a:cubicBezTo>
                  <a:cubicBezTo>
                    <a:pt x="6948" y="292"/>
                    <a:pt x="6933" y="290"/>
                    <a:pt x="6924" y="287"/>
                  </a:cubicBezTo>
                  <a:cubicBezTo>
                    <a:pt x="6848" y="263"/>
                    <a:pt x="6578" y="48"/>
                    <a:pt x="6534" y="48"/>
                  </a:cubicBezTo>
                  <a:cubicBezTo>
                    <a:pt x="6500" y="48"/>
                    <a:pt x="6409" y="0"/>
                    <a:pt x="6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4" name="Google Shape;2564;p32"/>
            <p:cNvSpPr/>
            <p:nvPr/>
          </p:nvSpPr>
          <p:spPr>
            <a:xfrm rot="-5400000">
              <a:off x="3464135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565" name="Google Shape;256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6" name="Google Shape;2566;p32"/>
          <p:cNvSpPr/>
          <p:nvPr/>
        </p:nvSpPr>
        <p:spPr>
          <a:xfrm rot="5400000">
            <a:off x="-457207" y="4570470"/>
            <a:ext cx="1314893" cy="20192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7" name="Google Shape;2567;p32"/>
          <p:cNvSpPr/>
          <p:nvPr/>
        </p:nvSpPr>
        <p:spPr>
          <a:xfrm rot="1622037">
            <a:off x="5476874" y="153199"/>
            <a:ext cx="170872" cy="266964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8" name="Google Shape;2568;p32"/>
          <p:cNvSpPr/>
          <p:nvPr/>
        </p:nvSpPr>
        <p:spPr>
          <a:xfrm rot="-1110008">
            <a:off x="8813267" y="1994177"/>
            <a:ext cx="230979" cy="360856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9" name="Google Shape;2569;p32"/>
          <p:cNvSpPr/>
          <p:nvPr/>
        </p:nvSpPr>
        <p:spPr>
          <a:xfrm rot="1622037">
            <a:off x="114799" y="1597183"/>
            <a:ext cx="170872" cy="266964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0" name="Google Shape;2570;p32"/>
          <p:cNvSpPr/>
          <p:nvPr/>
        </p:nvSpPr>
        <p:spPr>
          <a:xfrm rot="-1621900" flipH="1">
            <a:off x="1953328" y="6399720"/>
            <a:ext cx="172094" cy="268869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1" name="Google Shape;2571;p32"/>
          <p:cNvSpPr/>
          <p:nvPr/>
        </p:nvSpPr>
        <p:spPr>
          <a:xfrm>
            <a:off x="428635" y="4992505"/>
            <a:ext cx="243222" cy="221040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2" name="Google Shape;2572;p32"/>
          <p:cNvSpPr/>
          <p:nvPr/>
        </p:nvSpPr>
        <p:spPr>
          <a:xfrm>
            <a:off x="7841310" y="288339"/>
            <a:ext cx="243222" cy="221040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73" name="Google Shape;2573;p32"/>
          <p:cNvGrpSpPr/>
          <p:nvPr/>
        </p:nvGrpSpPr>
        <p:grpSpPr>
          <a:xfrm>
            <a:off x="611144" y="6334478"/>
            <a:ext cx="778747" cy="371129"/>
            <a:chOff x="482363" y="4785375"/>
            <a:chExt cx="644818" cy="230477"/>
          </a:xfrm>
        </p:grpSpPr>
        <p:sp>
          <p:nvSpPr>
            <p:cNvPr id="2574" name="Google Shape;2574;p32"/>
            <p:cNvSpPr/>
            <p:nvPr/>
          </p:nvSpPr>
          <p:spPr>
            <a:xfrm>
              <a:off x="482363" y="4785475"/>
              <a:ext cx="644802" cy="230377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5" name="Google Shape;2575;p32"/>
            <p:cNvSpPr/>
            <p:nvPr/>
          </p:nvSpPr>
          <p:spPr>
            <a:xfrm>
              <a:off x="939255" y="4821616"/>
              <a:ext cx="53912" cy="24083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6" name="Google Shape;2576;p32"/>
            <p:cNvSpPr/>
            <p:nvPr/>
          </p:nvSpPr>
          <p:spPr>
            <a:xfrm>
              <a:off x="531766" y="4841557"/>
              <a:ext cx="51640" cy="24083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7" name="Google Shape;2577;p32"/>
            <p:cNvSpPr/>
            <p:nvPr/>
          </p:nvSpPr>
          <p:spPr>
            <a:xfrm>
              <a:off x="1116994" y="4967181"/>
              <a:ext cx="10054" cy="2194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8" name="Google Shape;2578;p32"/>
            <p:cNvSpPr/>
            <p:nvPr/>
          </p:nvSpPr>
          <p:spPr>
            <a:xfrm>
              <a:off x="721832" y="4994170"/>
              <a:ext cx="56517" cy="2144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9" name="Google Shape;2579;p32"/>
            <p:cNvSpPr/>
            <p:nvPr/>
          </p:nvSpPr>
          <p:spPr>
            <a:xfrm>
              <a:off x="864164" y="4857055"/>
              <a:ext cx="52074" cy="2531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0" name="Google Shape;2580;p32"/>
            <p:cNvSpPr/>
            <p:nvPr/>
          </p:nvSpPr>
          <p:spPr>
            <a:xfrm>
              <a:off x="797156" y="4936485"/>
              <a:ext cx="51640" cy="2324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1" name="Google Shape;2581;p32"/>
            <p:cNvSpPr/>
            <p:nvPr/>
          </p:nvSpPr>
          <p:spPr>
            <a:xfrm>
              <a:off x="1075340" y="4898139"/>
              <a:ext cx="51841" cy="26188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2" name="Google Shape;2582;p32"/>
            <p:cNvSpPr/>
            <p:nvPr/>
          </p:nvSpPr>
          <p:spPr>
            <a:xfrm>
              <a:off x="631308" y="4914573"/>
              <a:ext cx="52308" cy="26755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3" name="Google Shape;2583;p32"/>
            <p:cNvSpPr/>
            <p:nvPr/>
          </p:nvSpPr>
          <p:spPr>
            <a:xfrm>
              <a:off x="482697" y="4808990"/>
              <a:ext cx="51740" cy="26288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4" name="Google Shape;2584;p32"/>
            <p:cNvSpPr/>
            <p:nvPr/>
          </p:nvSpPr>
          <p:spPr>
            <a:xfrm>
              <a:off x="765423" y="4836212"/>
              <a:ext cx="51406" cy="25085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5" name="Google Shape;2585;p32"/>
            <p:cNvSpPr/>
            <p:nvPr/>
          </p:nvSpPr>
          <p:spPr>
            <a:xfrm>
              <a:off x="881868" y="4812230"/>
              <a:ext cx="40083" cy="2201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6" name="Google Shape;2586;p32"/>
            <p:cNvSpPr/>
            <p:nvPr/>
          </p:nvSpPr>
          <p:spPr>
            <a:xfrm>
              <a:off x="685422" y="4785375"/>
              <a:ext cx="52743" cy="16568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7" name="Google Shape;2587;p32"/>
            <p:cNvSpPr/>
            <p:nvPr/>
          </p:nvSpPr>
          <p:spPr>
            <a:xfrm>
              <a:off x="1001251" y="4785375"/>
              <a:ext cx="50705" cy="18739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8" name="Google Shape;2588;p32"/>
            <p:cNvSpPr/>
            <p:nvPr/>
          </p:nvSpPr>
          <p:spPr>
            <a:xfrm>
              <a:off x="504375" y="4970889"/>
              <a:ext cx="54012" cy="25653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9" name="Google Shape;2589;p32"/>
            <p:cNvSpPr/>
            <p:nvPr/>
          </p:nvSpPr>
          <p:spPr>
            <a:xfrm>
              <a:off x="609062" y="4963407"/>
              <a:ext cx="54814" cy="27624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0" name="Google Shape;2590;p32"/>
            <p:cNvSpPr/>
            <p:nvPr/>
          </p:nvSpPr>
          <p:spPr>
            <a:xfrm>
              <a:off x="1091775" y="4831970"/>
              <a:ext cx="21478" cy="21177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1" name="Google Shape;2591;p32"/>
            <p:cNvSpPr/>
            <p:nvPr/>
          </p:nvSpPr>
          <p:spPr>
            <a:xfrm>
              <a:off x="889717" y="4966680"/>
              <a:ext cx="50137" cy="2395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2" name="Google Shape;2592;p32"/>
            <p:cNvSpPr/>
            <p:nvPr/>
          </p:nvSpPr>
          <p:spPr>
            <a:xfrm>
              <a:off x="824781" y="5001986"/>
              <a:ext cx="56417" cy="13628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3" name="Google Shape;2593;p32"/>
            <p:cNvSpPr/>
            <p:nvPr/>
          </p:nvSpPr>
          <p:spPr>
            <a:xfrm>
              <a:off x="1015181" y="4859126"/>
              <a:ext cx="59390" cy="27156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4" name="Google Shape;2594;p32"/>
            <p:cNvSpPr/>
            <p:nvPr/>
          </p:nvSpPr>
          <p:spPr>
            <a:xfrm>
              <a:off x="540351" y="4891259"/>
              <a:ext cx="57786" cy="30530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5" name="Google Shape;2595;p32"/>
            <p:cNvSpPr/>
            <p:nvPr/>
          </p:nvSpPr>
          <p:spPr>
            <a:xfrm>
              <a:off x="797858" y="4785575"/>
              <a:ext cx="47599" cy="18104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6" name="Google Shape;2596;p32"/>
            <p:cNvSpPr/>
            <p:nvPr/>
          </p:nvSpPr>
          <p:spPr>
            <a:xfrm>
              <a:off x="637588" y="4820413"/>
              <a:ext cx="52074" cy="25486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7" name="Google Shape;2597;p32"/>
            <p:cNvSpPr/>
            <p:nvPr/>
          </p:nvSpPr>
          <p:spPr>
            <a:xfrm>
              <a:off x="696144" y="4887685"/>
              <a:ext cx="56884" cy="25887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8" name="Google Shape;2598;p32"/>
            <p:cNvSpPr/>
            <p:nvPr/>
          </p:nvSpPr>
          <p:spPr>
            <a:xfrm>
              <a:off x="1025669" y="4985920"/>
              <a:ext cx="57118" cy="23649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9" name="Google Shape;2599;p32"/>
            <p:cNvSpPr/>
            <p:nvPr/>
          </p:nvSpPr>
          <p:spPr>
            <a:xfrm>
              <a:off x="926495" y="4900210"/>
              <a:ext cx="59590" cy="26789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0" name="Google Shape;2600;p32"/>
            <p:cNvSpPr/>
            <p:nvPr/>
          </p:nvSpPr>
          <p:spPr>
            <a:xfrm>
              <a:off x="993268" y="4939658"/>
              <a:ext cx="48868" cy="23716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1" name="Google Shape;2601;p32"/>
          <p:cNvSpPr/>
          <p:nvPr/>
        </p:nvSpPr>
        <p:spPr>
          <a:xfrm>
            <a:off x="8380910" y="6302656"/>
            <a:ext cx="243222" cy="221040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02" name="Google Shape;2602;p32"/>
          <p:cNvGrpSpPr/>
          <p:nvPr/>
        </p:nvGrpSpPr>
        <p:grpSpPr>
          <a:xfrm>
            <a:off x="8422907" y="457347"/>
            <a:ext cx="644831" cy="901573"/>
            <a:chOff x="7781835" y="967047"/>
            <a:chExt cx="719999" cy="755086"/>
          </a:xfrm>
        </p:grpSpPr>
        <p:sp>
          <p:nvSpPr>
            <p:cNvPr id="2603" name="Google Shape;2603;p32"/>
            <p:cNvSpPr/>
            <p:nvPr/>
          </p:nvSpPr>
          <p:spPr>
            <a:xfrm rot="1017010">
              <a:off x="7859565" y="1035930"/>
              <a:ext cx="564539" cy="617322"/>
            </a:xfrm>
            <a:custGeom>
              <a:avLst/>
              <a:gdLst/>
              <a:ahLst/>
              <a:cxnLst/>
              <a:rect l="l" t="t" r="r" b="b"/>
              <a:pathLst>
                <a:path w="7225" h="7901" extrusionOk="0">
                  <a:moveTo>
                    <a:pt x="6237" y="0"/>
                  </a:moveTo>
                  <a:cubicBezTo>
                    <a:pt x="5875" y="0"/>
                    <a:pt x="0" y="779"/>
                    <a:pt x="0" y="933"/>
                  </a:cubicBezTo>
                  <a:cubicBezTo>
                    <a:pt x="0" y="1094"/>
                    <a:pt x="1771" y="7901"/>
                    <a:pt x="1976" y="7901"/>
                  </a:cubicBezTo>
                  <a:cubicBezTo>
                    <a:pt x="2184" y="7901"/>
                    <a:pt x="5769" y="7798"/>
                    <a:pt x="5769" y="7798"/>
                  </a:cubicBezTo>
                  <a:lnTo>
                    <a:pt x="7224" y="2861"/>
                  </a:lnTo>
                  <a:lnTo>
                    <a:pt x="62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4" name="Google Shape;2604;p32"/>
            <p:cNvSpPr/>
            <p:nvPr/>
          </p:nvSpPr>
          <p:spPr>
            <a:xfrm rot="1017010">
              <a:off x="8026067" y="1127553"/>
              <a:ext cx="309813" cy="490279"/>
            </a:xfrm>
            <a:custGeom>
              <a:avLst/>
              <a:gdLst/>
              <a:ahLst/>
              <a:cxnLst/>
              <a:rect l="l" t="t" r="r" b="b"/>
              <a:pathLst>
                <a:path w="3965" h="6275" extrusionOk="0">
                  <a:moveTo>
                    <a:pt x="394" y="1"/>
                  </a:moveTo>
                  <a:lnTo>
                    <a:pt x="1" y="1648"/>
                  </a:lnTo>
                  <a:lnTo>
                    <a:pt x="144" y="1692"/>
                  </a:lnTo>
                  <a:cubicBezTo>
                    <a:pt x="342" y="1152"/>
                    <a:pt x="657" y="479"/>
                    <a:pt x="1248" y="479"/>
                  </a:cubicBezTo>
                  <a:lnTo>
                    <a:pt x="3575" y="479"/>
                  </a:lnTo>
                  <a:cubicBezTo>
                    <a:pt x="2324" y="2605"/>
                    <a:pt x="1306" y="4156"/>
                    <a:pt x="1214" y="5704"/>
                  </a:cubicBezTo>
                  <a:lnTo>
                    <a:pt x="1214" y="5772"/>
                  </a:lnTo>
                  <a:cubicBezTo>
                    <a:pt x="1214" y="6138"/>
                    <a:pt x="1392" y="6275"/>
                    <a:pt x="1590" y="6275"/>
                  </a:cubicBezTo>
                  <a:cubicBezTo>
                    <a:pt x="1778" y="6275"/>
                    <a:pt x="1938" y="6070"/>
                    <a:pt x="1938" y="5687"/>
                  </a:cubicBezTo>
                  <a:cubicBezTo>
                    <a:pt x="1938" y="5625"/>
                    <a:pt x="1931" y="5352"/>
                    <a:pt x="1931" y="5301"/>
                  </a:cubicBezTo>
                  <a:cubicBezTo>
                    <a:pt x="1931" y="3558"/>
                    <a:pt x="3110" y="1699"/>
                    <a:pt x="3965" y="298"/>
                  </a:cubicBezTo>
                  <a:lnTo>
                    <a:pt x="3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05" name="Google Shape;2605;p32"/>
          <p:cNvGrpSpPr/>
          <p:nvPr/>
        </p:nvGrpSpPr>
        <p:grpSpPr>
          <a:xfrm>
            <a:off x="78626" y="238594"/>
            <a:ext cx="778749" cy="846421"/>
            <a:chOff x="78625" y="62544"/>
            <a:chExt cx="778749" cy="634816"/>
          </a:xfrm>
        </p:grpSpPr>
        <p:sp>
          <p:nvSpPr>
            <p:cNvPr id="2606" name="Google Shape;2606;p32"/>
            <p:cNvSpPr/>
            <p:nvPr/>
          </p:nvSpPr>
          <p:spPr>
            <a:xfrm rot="-809720">
              <a:off x="126222" y="135555"/>
              <a:ext cx="683555" cy="488793"/>
            </a:xfrm>
            <a:custGeom>
              <a:avLst/>
              <a:gdLst/>
              <a:ahLst/>
              <a:cxnLst/>
              <a:rect l="l" t="t" r="r" b="b"/>
              <a:pathLst>
                <a:path w="12477" h="8922" extrusionOk="0">
                  <a:moveTo>
                    <a:pt x="8455" y="1"/>
                  </a:moveTo>
                  <a:cubicBezTo>
                    <a:pt x="8159" y="1"/>
                    <a:pt x="7865" y="56"/>
                    <a:pt x="7587" y="159"/>
                  </a:cubicBezTo>
                  <a:cubicBezTo>
                    <a:pt x="6790" y="449"/>
                    <a:pt x="6141" y="1147"/>
                    <a:pt x="5861" y="1939"/>
                  </a:cubicBezTo>
                  <a:cubicBezTo>
                    <a:pt x="5352" y="1365"/>
                    <a:pt x="4603" y="1000"/>
                    <a:pt x="3831" y="979"/>
                  </a:cubicBezTo>
                  <a:cubicBezTo>
                    <a:pt x="3810" y="979"/>
                    <a:pt x="3789" y="978"/>
                    <a:pt x="3767" y="978"/>
                  </a:cubicBezTo>
                  <a:cubicBezTo>
                    <a:pt x="2856" y="978"/>
                    <a:pt x="2023" y="1479"/>
                    <a:pt x="1542" y="2247"/>
                  </a:cubicBezTo>
                  <a:cubicBezTo>
                    <a:pt x="1306" y="2623"/>
                    <a:pt x="1156" y="3067"/>
                    <a:pt x="1156" y="3518"/>
                  </a:cubicBezTo>
                  <a:cubicBezTo>
                    <a:pt x="1152" y="4048"/>
                    <a:pt x="1333" y="4550"/>
                    <a:pt x="1596" y="4998"/>
                  </a:cubicBezTo>
                  <a:cubicBezTo>
                    <a:pt x="1856" y="5449"/>
                    <a:pt x="2187" y="5849"/>
                    <a:pt x="2563" y="6204"/>
                  </a:cubicBezTo>
                  <a:cubicBezTo>
                    <a:pt x="2307" y="6327"/>
                    <a:pt x="2061" y="6484"/>
                    <a:pt x="1849" y="6672"/>
                  </a:cubicBezTo>
                  <a:cubicBezTo>
                    <a:pt x="1846" y="6672"/>
                    <a:pt x="1839" y="6669"/>
                    <a:pt x="1832" y="6669"/>
                  </a:cubicBezTo>
                  <a:cubicBezTo>
                    <a:pt x="1589" y="6628"/>
                    <a:pt x="1350" y="6580"/>
                    <a:pt x="1104" y="6535"/>
                  </a:cubicBezTo>
                  <a:cubicBezTo>
                    <a:pt x="1100" y="6535"/>
                    <a:pt x="1096" y="6534"/>
                    <a:pt x="1092" y="6534"/>
                  </a:cubicBezTo>
                  <a:cubicBezTo>
                    <a:pt x="1049" y="6534"/>
                    <a:pt x="992" y="6565"/>
                    <a:pt x="961" y="6587"/>
                  </a:cubicBezTo>
                  <a:cubicBezTo>
                    <a:pt x="916" y="6621"/>
                    <a:pt x="872" y="6672"/>
                    <a:pt x="858" y="6730"/>
                  </a:cubicBezTo>
                  <a:cubicBezTo>
                    <a:pt x="845" y="6771"/>
                    <a:pt x="838" y="6826"/>
                    <a:pt x="862" y="6870"/>
                  </a:cubicBezTo>
                  <a:cubicBezTo>
                    <a:pt x="889" y="6911"/>
                    <a:pt x="923" y="6928"/>
                    <a:pt x="968" y="6939"/>
                  </a:cubicBezTo>
                  <a:cubicBezTo>
                    <a:pt x="1145" y="6973"/>
                    <a:pt x="1323" y="7004"/>
                    <a:pt x="1497" y="7038"/>
                  </a:cubicBezTo>
                  <a:cubicBezTo>
                    <a:pt x="1453" y="7096"/>
                    <a:pt x="1405" y="7157"/>
                    <a:pt x="1361" y="7215"/>
                  </a:cubicBezTo>
                  <a:cubicBezTo>
                    <a:pt x="1346" y="7215"/>
                    <a:pt x="1331" y="7215"/>
                    <a:pt x="1316" y="7215"/>
                  </a:cubicBezTo>
                  <a:cubicBezTo>
                    <a:pt x="927" y="7215"/>
                    <a:pt x="540" y="7300"/>
                    <a:pt x="182" y="7455"/>
                  </a:cubicBezTo>
                  <a:cubicBezTo>
                    <a:pt x="93" y="7499"/>
                    <a:pt x="1" y="7619"/>
                    <a:pt x="21" y="7725"/>
                  </a:cubicBezTo>
                  <a:cubicBezTo>
                    <a:pt x="38" y="7798"/>
                    <a:pt x="93" y="7831"/>
                    <a:pt x="156" y="7831"/>
                  </a:cubicBezTo>
                  <a:cubicBezTo>
                    <a:pt x="183" y="7831"/>
                    <a:pt x="212" y="7825"/>
                    <a:pt x="240" y="7813"/>
                  </a:cubicBezTo>
                  <a:cubicBezTo>
                    <a:pt x="281" y="7796"/>
                    <a:pt x="325" y="7776"/>
                    <a:pt x="366" y="7759"/>
                  </a:cubicBezTo>
                  <a:cubicBezTo>
                    <a:pt x="383" y="7755"/>
                    <a:pt x="400" y="7745"/>
                    <a:pt x="414" y="7742"/>
                  </a:cubicBezTo>
                  <a:cubicBezTo>
                    <a:pt x="411" y="7742"/>
                    <a:pt x="462" y="7725"/>
                    <a:pt x="465" y="7725"/>
                  </a:cubicBezTo>
                  <a:cubicBezTo>
                    <a:pt x="547" y="7697"/>
                    <a:pt x="633" y="7677"/>
                    <a:pt x="718" y="7660"/>
                  </a:cubicBezTo>
                  <a:cubicBezTo>
                    <a:pt x="797" y="7643"/>
                    <a:pt x="882" y="7629"/>
                    <a:pt x="968" y="7622"/>
                  </a:cubicBezTo>
                  <a:cubicBezTo>
                    <a:pt x="974" y="7622"/>
                    <a:pt x="1009" y="7619"/>
                    <a:pt x="1015" y="7619"/>
                  </a:cubicBezTo>
                  <a:cubicBezTo>
                    <a:pt x="1036" y="7619"/>
                    <a:pt x="1063" y="7612"/>
                    <a:pt x="1084" y="7612"/>
                  </a:cubicBezTo>
                  <a:lnTo>
                    <a:pt x="1152" y="7612"/>
                  </a:lnTo>
                  <a:cubicBezTo>
                    <a:pt x="1152" y="7643"/>
                    <a:pt x="1162" y="7673"/>
                    <a:pt x="1173" y="7694"/>
                  </a:cubicBezTo>
                  <a:cubicBezTo>
                    <a:pt x="1224" y="8049"/>
                    <a:pt x="1234" y="8405"/>
                    <a:pt x="1203" y="8763"/>
                  </a:cubicBezTo>
                  <a:cubicBezTo>
                    <a:pt x="1197" y="8848"/>
                    <a:pt x="1255" y="8921"/>
                    <a:pt x="1339" y="8921"/>
                  </a:cubicBezTo>
                  <a:cubicBezTo>
                    <a:pt x="1350" y="8921"/>
                    <a:pt x="1362" y="8920"/>
                    <a:pt x="1374" y="8917"/>
                  </a:cubicBezTo>
                  <a:cubicBezTo>
                    <a:pt x="1480" y="8890"/>
                    <a:pt x="1576" y="8791"/>
                    <a:pt x="1589" y="8681"/>
                  </a:cubicBezTo>
                  <a:cubicBezTo>
                    <a:pt x="1624" y="8292"/>
                    <a:pt x="1613" y="7899"/>
                    <a:pt x="1559" y="7516"/>
                  </a:cubicBezTo>
                  <a:cubicBezTo>
                    <a:pt x="1579" y="7475"/>
                    <a:pt x="1607" y="7441"/>
                    <a:pt x="1627" y="7407"/>
                  </a:cubicBezTo>
                  <a:cubicBezTo>
                    <a:pt x="1641" y="7390"/>
                    <a:pt x="1651" y="7373"/>
                    <a:pt x="1665" y="7352"/>
                  </a:cubicBezTo>
                  <a:cubicBezTo>
                    <a:pt x="1668" y="7349"/>
                    <a:pt x="1668" y="7349"/>
                    <a:pt x="1668" y="7345"/>
                  </a:cubicBezTo>
                  <a:cubicBezTo>
                    <a:pt x="1668" y="7345"/>
                    <a:pt x="1668" y="7338"/>
                    <a:pt x="1675" y="7338"/>
                  </a:cubicBezTo>
                  <a:cubicBezTo>
                    <a:pt x="1699" y="7311"/>
                    <a:pt x="1719" y="7277"/>
                    <a:pt x="1747" y="7246"/>
                  </a:cubicBezTo>
                  <a:cubicBezTo>
                    <a:pt x="1764" y="7226"/>
                    <a:pt x="1781" y="7209"/>
                    <a:pt x="1798" y="7185"/>
                  </a:cubicBezTo>
                  <a:cubicBezTo>
                    <a:pt x="1846" y="7263"/>
                    <a:pt x="1883" y="7345"/>
                    <a:pt x="1914" y="7431"/>
                  </a:cubicBezTo>
                  <a:cubicBezTo>
                    <a:pt x="1941" y="7523"/>
                    <a:pt x="1955" y="7622"/>
                    <a:pt x="1959" y="7725"/>
                  </a:cubicBezTo>
                  <a:cubicBezTo>
                    <a:pt x="1959" y="7766"/>
                    <a:pt x="2000" y="7810"/>
                    <a:pt x="2037" y="7824"/>
                  </a:cubicBezTo>
                  <a:cubicBezTo>
                    <a:pt x="2052" y="7830"/>
                    <a:pt x="2068" y="7832"/>
                    <a:pt x="2086" y="7832"/>
                  </a:cubicBezTo>
                  <a:cubicBezTo>
                    <a:pt x="2118" y="7832"/>
                    <a:pt x="2153" y="7823"/>
                    <a:pt x="2177" y="7810"/>
                  </a:cubicBezTo>
                  <a:cubicBezTo>
                    <a:pt x="2280" y="7759"/>
                    <a:pt x="2345" y="7656"/>
                    <a:pt x="2341" y="7540"/>
                  </a:cubicBezTo>
                  <a:cubicBezTo>
                    <a:pt x="2331" y="7301"/>
                    <a:pt x="2249" y="7072"/>
                    <a:pt x="2119" y="6870"/>
                  </a:cubicBezTo>
                  <a:cubicBezTo>
                    <a:pt x="2160" y="6836"/>
                    <a:pt x="2198" y="6805"/>
                    <a:pt x="2242" y="6775"/>
                  </a:cubicBezTo>
                  <a:cubicBezTo>
                    <a:pt x="2273" y="6754"/>
                    <a:pt x="2300" y="6734"/>
                    <a:pt x="2331" y="6716"/>
                  </a:cubicBezTo>
                  <a:cubicBezTo>
                    <a:pt x="2348" y="6703"/>
                    <a:pt x="2369" y="6689"/>
                    <a:pt x="2386" y="6682"/>
                  </a:cubicBezTo>
                  <a:cubicBezTo>
                    <a:pt x="2396" y="6679"/>
                    <a:pt x="2399" y="6672"/>
                    <a:pt x="2399" y="6672"/>
                  </a:cubicBezTo>
                  <a:cubicBezTo>
                    <a:pt x="2403" y="6672"/>
                    <a:pt x="2403" y="6669"/>
                    <a:pt x="2413" y="6665"/>
                  </a:cubicBezTo>
                  <a:cubicBezTo>
                    <a:pt x="2553" y="6583"/>
                    <a:pt x="2693" y="6515"/>
                    <a:pt x="2844" y="6460"/>
                  </a:cubicBezTo>
                  <a:cubicBezTo>
                    <a:pt x="2844" y="6460"/>
                    <a:pt x="2847" y="6460"/>
                    <a:pt x="2847" y="6457"/>
                  </a:cubicBezTo>
                  <a:cubicBezTo>
                    <a:pt x="3076" y="6645"/>
                    <a:pt x="3319" y="6816"/>
                    <a:pt x="3571" y="6969"/>
                  </a:cubicBezTo>
                  <a:cubicBezTo>
                    <a:pt x="4357" y="7448"/>
                    <a:pt x="5256" y="7742"/>
                    <a:pt x="6175" y="7810"/>
                  </a:cubicBezTo>
                  <a:cubicBezTo>
                    <a:pt x="6291" y="7817"/>
                    <a:pt x="6408" y="7824"/>
                    <a:pt x="6520" y="7824"/>
                  </a:cubicBezTo>
                  <a:cubicBezTo>
                    <a:pt x="6633" y="7824"/>
                    <a:pt x="6736" y="7738"/>
                    <a:pt x="6770" y="7636"/>
                  </a:cubicBezTo>
                  <a:cubicBezTo>
                    <a:pt x="6801" y="7550"/>
                    <a:pt x="6770" y="7431"/>
                    <a:pt x="6657" y="7424"/>
                  </a:cubicBezTo>
                  <a:cubicBezTo>
                    <a:pt x="5786" y="7414"/>
                    <a:pt x="4938" y="7191"/>
                    <a:pt x="4163" y="6792"/>
                  </a:cubicBezTo>
                  <a:cubicBezTo>
                    <a:pt x="3404" y="6399"/>
                    <a:pt x="2721" y="5828"/>
                    <a:pt x="2215" y="5141"/>
                  </a:cubicBezTo>
                  <a:cubicBezTo>
                    <a:pt x="1938" y="4755"/>
                    <a:pt x="1692" y="4328"/>
                    <a:pt x="1589" y="3860"/>
                  </a:cubicBezTo>
                  <a:cubicBezTo>
                    <a:pt x="1538" y="3638"/>
                    <a:pt x="1525" y="3439"/>
                    <a:pt x="1545" y="3228"/>
                  </a:cubicBezTo>
                  <a:cubicBezTo>
                    <a:pt x="1548" y="3180"/>
                    <a:pt x="1559" y="3132"/>
                    <a:pt x="1566" y="3091"/>
                  </a:cubicBezTo>
                  <a:cubicBezTo>
                    <a:pt x="1572" y="3064"/>
                    <a:pt x="1576" y="3040"/>
                    <a:pt x="1583" y="3012"/>
                  </a:cubicBezTo>
                  <a:cubicBezTo>
                    <a:pt x="1583" y="3012"/>
                    <a:pt x="1583" y="3005"/>
                    <a:pt x="1589" y="2999"/>
                  </a:cubicBezTo>
                  <a:cubicBezTo>
                    <a:pt x="1589" y="2992"/>
                    <a:pt x="1596" y="2971"/>
                    <a:pt x="1596" y="2964"/>
                  </a:cubicBezTo>
                  <a:cubicBezTo>
                    <a:pt x="1624" y="2869"/>
                    <a:pt x="1651" y="2773"/>
                    <a:pt x="1692" y="2681"/>
                  </a:cubicBezTo>
                  <a:cubicBezTo>
                    <a:pt x="1699" y="2654"/>
                    <a:pt x="1713" y="2630"/>
                    <a:pt x="1719" y="2606"/>
                  </a:cubicBezTo>
                  <a:cubicBezTo>
                    <a:pt x="1719" y="2606"/>
                    <a:pt x="1726" y="2602"/>
                    <a:pt x="1726" y="2599"/>
                  </a:cubicBezTo>
                  <a:cubicBezTo>
                    <a:pt x="1730" y="2589"/>
                    <a:pt x="1733" y="2578"/>
                    <a:pt x="1736" y="2578"/>
                  </a:cubicBezTo>
                  <a:lnTo>
                    <a:pt x="1815" y="2435"/>
                  </a:lnTo>
                  <a:cubicBezTo>
                    <a:pt x="1839" y="2394"/>
                    <a:pt x="1863" y="2356"/>
                    <a:pt x="1887" y="2315"/>
                  </a:cubicBezTo>
                  <a:cubicBezTo>
                    <a:pt x="1900" y="2295"/>
                    <a:pt x="1914" y="2278"/>
                    <a:pt x="1924" y="2257"/>
                  </a:cubicBezTo>
                  <a:cubicBezTo>
                    <a:pt x="1930" y="2248"/>
                    <a:pt x="1934" y="2244"/>
                    <a:pt x="1937" y="2239"/>
                  </a:cubicBezTo>
                  <a:lnTo>
                    <a:pt x="1937" y="2239"/>
                  </a:lnTo>
                  <a:cubicBezTo>
                    <a:pt x="1938" y="2239"/>
                    <a:pt x="1952" y="2221"/>
                    <a:pt x="1955" y="2213"/>
                  </a:cubicBezTo>
                  <a:cubicBezTo>
                    <a:pt x="2020" y="2134"/>
                    <a:pt x="2088" y="2052"/>
                    <a:pt x="2160" y="1980"/>
                  </a:cubicBezTo>
                  <a:lnTo>
                    <a:pt x="2211" y="1929"/>
                  </a:lnTo>
                  <a:lnTo>
                    <a:pt x="2222" y="1919"/>
                  </a:lnTo>
                  <a:lnTo>
                    <a:pt x="2232" y="1905"/>
                  </a:lnTo>
                  <a:cubicBezTo>
                    <a:pt x="2276" y="1871"/>
                    <a:pt x="2314" y="1837"/>
                    <a:pt x="2358" y="1803"/>
                  </a:cubicBezTo>
                  <a:cubicBezTo>
                    <a:pt x="2396" y="1775"/>
                    <a:pt x="2434" y="1748"/>
                    <a:pt x="2471" y="1724"/>
                  </a:cubicBezTo>
                  <a:cubicBezTo>
                    <a:pt x="2495" y="1707"/>
                    <a:pt x="2516" y="1693"/>
                    <a:pt x="2539" y="1680"/>
                  </a:cubicBezTo>
                  <a:cubicBezTo>
                    <a:pt x="2550" y="1676"/>
                    <a:pt x="2557" y="1666"/>
                    <a:pt x="2567" y="1663"/>
                  </a:cubicBezTo>
                  <a:cubicBezTo>
                    <a:pt x="2567" y="1663"/>
                    <a:pt x="2570" y="1663"/>
                    <a:pt x="2570" y="1659"/>
                  </a:cubicBezTo>
                  <a:cubicBezTo>
                    <a:pt x="2574" y="1659"/>
                    <a:pt x="2574" y="1656"/>
                    <a:pt x="2580" y="1656"/>
                  </a:cubicBezTo>
                  <a:cubicBezTo>
                    <a:pt x="2669" y="1608"/>
                    <a:pt x="2758" y="1560"/>
                    <a:pt x="2847" y="1522"/>
                  </a:cubicBezTo>
                  <a:cubicBezTo>
                    <a:pt x="2943" y="1485"/>
                    <a:pt x="3001" y="1461"/>
                    <a:pt x="3117" y="1437"/>
                  </a:cubicBezTo>
                  <a:cubicBezTo>
                    <a:pt x="3216" y="1410"/>
                    <a:pt x="3315" y="1393"/>
                    <a:pt x="3418" y="1386"/>
                  </a:cubicBezTo>
                  <a:lnTo>
                    <a:pt x="3428" y="1386"/>
                  </a:lnTo>
                  <a:cubicBezTo>
                    <a:pt x="3438" y="1386"/>
                    <a:pt x="3452" y="1386"/>
                    <a:pt x="3459" y="1382"/>
                  </a:cubicBezTo>
                  <a:cubicBezTo>
                    <a:pt x="3486" y="1382"/>
                    <a:pt x="3513" y="1376"/>
                    <a:pt x="3541" y="1376"/>
                  </a:cubicBezTo>
                  <a:lnTo>
                    <a:pt x="3701" y="1376"/>
                  </a:lnTo>
                  <a:cubicBezTo>
                    <a:pt x="3804" y="1382"/>
                    <a:pt x="3903" y="1389"/>
                    <a:pt x="4005" y="1406"/>
                  </a:cubicBezTo>
                  <a:cubicBezTo>
                    <a:pt x="4190" y="1437"/>
                    <a:pt x="4385" y="1492"/>
                    <a:pt x="4566" y="1563"/>
                  </a:cubicBezTo>
                  <a:cubicBezTo>
                    <a:pt x="4945" y="1717"/>
                    <a:pt x="5280" y="1953"/>
                    <a:pt x="5553" y="2261"/>
                  </a:cubicBezTo>
                  <a:cubicBezTo>
                    <a:pt x="5622" y="2339"/>
                    <a:pt x="5666" y="2401"/>
                    <a:pt x="5724" y="2483"/>
                  </a:cubicBezTo>
                  <a:lnTo>
                    <a:pt x="5728" y="2486"/>
                  </a:lnTo>
                  <a:cubicBezTo>
                    <a:pt x="5718" y="2571"/>
                    <a:pt x="5785" y="2632"/>
                    <a:pt x="5868" y="2632"/>
                  </a:cubicBezTo>
                  <a:cubicBezTo>
                    <a:pt x="5878" y="2632"/>
                    <a:pt x="5888" y="2631"/>
                    <a:pt x="5898" y="2630"/>
                  </a:cubicBezTo>
                  <a:cubicBezTo>
                    <a:pt x="6008" y="2606"/>
                    <a:pt x="6093" y="2500"/>
                    <a:pt x="6110" y="2394"/>
                  </a:cubicBezTo>
                  <a:cubicBezTo>
                    <a:pt x="6141" y="2206"/>
                    <a:pt x="6192" y="2025"/>
                    <a:pt x="6274" y="1827"/>
                  </a:cubicBezTo>
                  <a:cubicBezTo>
                    <a:pt x="6281" y="1803"/>
                    <a:pt x="6291" y="1782"/>
                    <a:pt x="6305" y="1762"/>
                  </a:cubicBezTo>
                  <a:lnTo>
                    <a:pt x="6305" y="1758"/>
                  </a:lnTo>
                  <a:cubicBezTo>
                    <a:pt x="6309" y="1745"/>
                    <a:pt x="6315" y="1731"/>
                    <a:pt x="6322" y="1724"/>
                  </a:cubicBezTo>
                  <a:lnTo>
                    <a:pt x="6397" y="1581"/>
                  </a:lnTo>
                  <a:lnTo>
                    <a:pt x="6476" y="1454"/>
                  </a:lnTo>
                  <a:cubicBezTo>
                    <a:pt x="6486" y="1434"/>
                    <a:pt x="6500" y="1417"/>
                    <a:pt x="6514" y="1393"/>
                  </a:cubicBezTo>
                  <a:cubicBezTo>
                    <a:pt x="6520" y="1382"/>
                    <a:pt x="6531" y="1372"/>
                    <a:pt x="6534" y="1358"/>
                  </a:cubicBezTo>
                  <a:cubicBezTo>
                    <a:pt x="6537" y="1355"/>
                    <a:pt x="6544" y="1348"/>
                    <a:pt x="6548" y="1341"/>
                  </a:cubicBezTo>
                  <a:cubicBezTo>
                    <a:pt x="6606" y="1266"/>
                    <a:pt x="6667" y="1188"/>
                    <a:pt x="6736" y="1119"/>
                  </a:cubicBezTo>
                  <a:cubicBezTo>
                    <a:pt x="6770" y="1082"/>
                    <a:pt x="6804" y="1047"/>
                    <a:pt x="6842" y="1013"/>
                  </a:cubicBezTo>
                  <a:cubicBezTo>
                    <a:pt x="6851" y="1007"/>
                    <a:pt x="6873" y="982"/>
                    <a:pt x="6876" y="982"/>
                  </a:cubicBezTo>
                  <a:cubicBezTo>
                    <a:pt x="6876" y="982"/>
                    <a:pt x="6876" y="982"/>
                    <a:pt x="6876" y="983"/>
                  </a:cubicBezTo>
                  <a:cubicBezTo>
                    <a:pt x="6893" y="965"/>
                    <a:pt x="6913" y="948"/>
                    <a:pt x="6930" y="931"/>
                  </a:cubicBezTo>
                  <a:cubicBezTo>
                    <a:pt x="7009" y="863"/>
                    <a:pt x="7094" y="805"/>
                    <a:pt x="7180" y="750"/>
                  </a:cubicBezTo>
                  <a:cubicBezTo>
                    <a:pt x="7197" y="737"/>
                    <a:pt x="7217" y="723"/>
                    <a:pt x="7235" y="709"/>
                  </a:cubicBezTo>
                  <a:cubicBezTo>
                    <a:pt x="7238" y="709"/>
                    <a:pt x="7269" y="692"/>
                    <a:pt x="7272" y="689"/>
                  </a:cubicBezTo>
                  <a:cubicBezTo>
                    <a:pt x="7320" y="665"/>
                    <a:pt x="7368" y="637"/>
                    <a:pt x="7416" y="617"/>
                  </a:cubicBezTo>
                  <a:cubicBezTo>
                    <a:pt x="7457" y="596"/>
                    <a:pt x="7505" y="572"/>
                    <a:pt x="7552" y="555"/>
                  </a:cubicBezTo>
                  <a:lnTo>
                    <a:pt x="7614" y="531"/>
                  </a:lnTo>
                  <a:lnTo>
                    <a:pt x="7655" y="518"/>
                  </a:lnTo>
                  <a:cubicBezTo>
                    <a:pt x="7658" y="518"/>
                    <a:pt x="7658" y="514"/>
                    <a:pt x="7662" y="514"/>
                  </a:cubicBezTo>
                  <a:cubicBezTo>
                    <a:pt x="7665" y="514"/>
                    <a:pt x="7665" y="514"/>
                    <a:pt x="7672" y="511"/>
                  </a:cubicBezTo>
                  <a:cubicBezTo>
                    <a:pt x="7764" y="480"/>
                    <a:pt x="7863" y="453"/>
                    <a:pt x="7962" y="436"/>
                  </a:cubicBezTo>
                  <a:cubicBezTo>
                    <a:pt x="8082" y="414"/>
                    <a:pt x="8194" y="404"/>
                    <a:pt x="8311" y="404"/>
                  </a:cubicBezTo>
                  <a:cubicBezTo>
                    <a:pt x="8382" y="404"/>
                    <a:pt x="8455" y="408"/>
                    <a:pt x="8533" y="415"/>
                  </a:cubicBezTo>
                  <a:cubicBezTo>
                    <a:pt x="8906" y="449"/>
                    <a:pt x="9302" y="596"/>
                    <a:pt x="9609" y="808"/>
                  </a:cubicBezTo>
                  <a:cubicBezTo>
                    <a:pt x="9938" y="1034"/>
                    <a:pt x="10194" y="1321"/>
                    <a:pt x="10358" y="1680"/>
                  </a:cubicBezTo>
                  <a:cubicBezTo>
                    <a:pt x="10501" y="2001"/>
                    <a:pt x="10549" y="2349"/>
                    <a:pt x="10546" y="2705"/>
                  </a:cubicBezTo>
                  <a:cubicBezTo>
                    <a:pt x="10170" y="2835"/>
                    <a:pt x="9808" y="2988"/>
                    <a:pt x="9452" y="3169"/>
                  </a:cubicBezTo>
                  <a:cubicBezTo>
                    <a:pt x="9435" y="3077"/>
                    <a:pt x="9425" y="2988"/>
                    <a:pt x="9422" y="2893"/>
                  </a:cubicBezTo>
                  <a:cubicBezTo>
                    <a:pt x="9422" y="2852"/>
                    <a:pt x="9384" y="2807"/>
                    <a:pt x="9346" y="2794"/>
                  </a:cubicBezTo>
                  <a:cubicBezTo>
                    <a:pt x="9331" y="2788"/>
                    <a:pt x="9313" y="2785"/>
                    <a:pt x="9296" y="2785"/>
                  </a:cubicBezTo>
                  <a:cubicBezTo>
                    <a:pt x="9263" y="2785"/>
                    <a:pt x="9229" y="2794"/>
                    <a:pt x="9203" y="2807"/>
                  </a:cubicBezTo>
                  <a:cubicBezTo>
                    <a:pt x="9100" y="2859"/>
                    <a:pt x="9039" y="2961"/>
                    <a:pt x="9042" y="3077"/>
                  </a:cubicBezTo>
                  <a:cubicBezTo>
                    <a:pt x="9049" y="3375"/>
                    <a:pt x="9131" y="3675"/>
                    <a:pt x="9264" y="3938"/>
                  </a:cubicBezTo>
                  <a:cubicBezTo>
                    <a:pt x="9288" y="3987"/>
                    <a:pt x="9332" y="4006"/>
                    <a:pt x="9380" y="4006"/>
                  </a:cubicBezTo>
                  <a:cubicBezTo>
                    <a:pt x="9430" y="4006"/>
                    <a:pt x="9482" y="3985"/>
                    <a:pt x="9517" y="3955"/>
                  </a:cubicBezTo>
                  <a:cubicBezTo>
                    <a:pt x="9592" y="3894"/>
                    <a:pt x="9664" y="3778"/>
                    <a:pt x="9620" y="3675"/>
                  </a:cubicBezTo>
                  <a:cubicBezTo>
                    <a:pt x="9592" y="3621"/>
                    <a:pt x="9568" y="3569"/>
                    <a:pt x="9545" y="3511"/>
                  </a:cubicBezTo>
                  <a:cubicBezTo>
                    <a:pt x="9862" y="3351"/>
                    <a:pt x="10187" y="3214"/>
                    <a:pt x="10518" y="3098"/>
                  </a:cubicBezTo>
                  <a:lnTo>
                    <a:pt x="10518" y="3098"/>
                  </a:lnTo>
                  <a:cubicBezTo>
                    <a:pt x="10518" y="3115"/>
                    <a:pt x="10515" y="3132"/>
                    <a:pt x="10515" y="3152"/>
                  </a:cubicBezTo>
                  <a:cubicBezTo>
                    <a:pt x="10460" y="3593"/>
                    <a:pt x="10361" y="3986"/>
                    <a:pt x="10194" y="4410"/>
                  </a:cubicBezTo>
                  <a:cubicBezTo>
                    <a:pt x="10156" y="4509"/>
                    <a:pt x="10119" y="4605"/>
                    <a:pt x="10071" y="4700"/>
                  </a:cubicBezTo>
                  <a:cubicBezTo>
                    <a:pt x="10068" y="4711"/>
                    <a:pt x="10061" y="4720"/>
                    <a:pt x="10056" y="4730"/>
                  </a:cubicBezTo>
                  <a:lnTo>
                    <a:pt x="10056" y="4730"/>
                  </a:lnTo>
                  <a:cubicBezTo>
                    <a:pt x="10055" y="4733"/>
                    <a:pt x="10053" y="4737"/>
                    <a:pt x="10050" y="4741"/>
                  </a:cubicBezTo>
                  <a:cubicBezTo>
                    <a:pt x="10040" y="4765"/>
                    <a:pt x="10030" y="4786"/>
                    <a:pt x="10020" y="4806"/>
                  </a:cubicBezTo>
                  <a:cubicBezTo>
                    <a:pt x="9996" y="4858"/>
                    <a:pt x="9968" y="4905"/>
                    <a:pt x="9944" y="4957"/>
                  </a:cubicBezTo>
                  <a:cubicBezTo>
                    <a:pt x="9842" y="5148"/>
                    <a:pt x="9729" y="5336"/>
                    <a:pt x="9609" y="5517"/>
                  </a:cubicBezTo>
                  <a:lnTo>
                    <a:pt x="9521" y="5643"/>
                  </a:lnTo>
                  <a:cubicBezTo>
                    <a:pt x="9517" y="5654"/>
                    <a:pt x="9507" y="5661"/>
                    <a:pt x="9504" y="5671"/>
                  </a:cubicBezTo>
                  <a:cubicBezTo>
                    <a:pt x="9504" y="5674"/>
                    <a:pt x="9493" y="5681"/>
                    <a:pt x="9490" y="5688"/>
                  </a:cubicBezTo>
                  <a:cubicBezTo>
                    <a:pt x="9486" y="5695"/>
                    <a:pt x="9476" y="5705"/>
                    <a:pt x="9476" y="5705"/>
                  </a:cubicBezTo>
                  <a:cubicBezTo>
                    <a:pt x="9469" y="5715"/>
                    <a:pt x="9456" y="5732"/>
                    <a:pt x="9449" y="5746"/>
                  </a:cubicBezTo>
                  <a:cubicBezTo>
                    <a:pt x="9384" y="5831"/>
                    <a:pt x="9319" y="5913"/>
                    <a:pt x="9251" y="5989"/>
                  </a:cubicBezTo>
                  <a:cubicBezTo>
                    <a:pt x="9111" y="6156"/>
                    <a:pt x="8960" y="6310"/>
                    <a:pt x="8803" y="6460"/>
                  </a:cubicBezTo>
                  <a:cubicBezTo>
                    <a:pt x="8793" y="6467"/>
                    <a:pt x="8786" y="6477"/>
                    <a:pt x="8776" y="6481"/>
                  </a:cubicBezTo>
                  <a:cubicBezTo>
                    <a:pt x="8772" y="6481"/>
                    <a:pt x="8772" y="6484"/>
                    <a:pt x="8769" y="6491"/>
                  </a:cubicBezTo>
                  <a:cubicBezTo>
                    <a:pt x="8752" y="6508"/>
                    <a:pt x="8731" y="6525"/>
                    <a:pt x="8714" y="6535"/>
                  </a:cubicBezTo>
                  <a:cubicBezTo>
                    <a:pt x="8670" y="6576"/>
                    <a:pt x="8629" y="6611"/>
                    <a:pt x="8584" y="6648"/>
                  </a:cubicBezTo>
                  <a:cubicBezTo>
                    <a:pt x="8499" y="6716"/>
                    <a:pt x="8413" y="6785"/>
                    <a:pt x="8328" y="6850"/>
                  </a:cubicBezTo>
                  <a:cubicBezTo>
                    <a:pt x="8243" y="6911"/>
                    <a:pt x="8157" y="6973"/>
                    <a:pt x="8068" y="7027"/>
                  </a:cubicBezTo>
                  <a:cubicBezTo>
                    <a:pt x="8024" y="7058"/>
                    <a:pt x="7980" y="7082"/>
                    <a:pt x="7935" y="7113"/>
                  </a:cubicBezTo>
                  <a:lnTo>
                    <a:pt x="7928" y="7113"/>
                  </a:lnTo>
                  <a:cubicBezTo>
                    <a:pt x="7915" y="7123"/>
                    <a:pt x="7901" y="7127"/>
                    <a:pt x="7894" y="7133"/>
                  </a:cubicBezTo>
                  <a:cubicBezTo>
                    <a:pt x="7867" y="7150"/>
                    <a:pt x="7836" y="7164"/>
                    <a:pt x="7812" y="7181"/>
                  </a:cubicBezTo>
                  <a:cubicBezTo>
                    <a:pt x="7723" y="7232"/>
                    <a:pt x="7628" y="7280"/>
                    <a:pt x="7535" y="7328"/>
                  </a:cubicBezTo>
                  <a:cubicBezTo>
                    <a:pt x="7440" y="7373"/>
                    <a:pt x="7354" y="7485"/>
                    <a:pt x="7371" y="7595"/>
                  </a:cubicBezTo>
                  <a:cubicBezTo>
                    <a:pt x="7383" y="7671"/>
                    <a:pt x="7443" y="7706"/>
                    <a:pt x="7508" y="7706"/>
                  </a:cubicBezTo>
                  <a:cubicBezTo>
                    <a:pt x="7536" y="7706"/>
                    <a:pt x="7564" y="7699"/>
                    <a:pt x="7590" y="7687"/>
                  </a:cubicBezTo>
                  <a:cubicBezTo>
                    <a:pt x="8427" y="7277"/>
                    <a:pt x="9165" y="6655"/>
                    <a:pt x="9726" y="5910"/>
                  </a:cubicBezTo>
                  <a:cubicBezTo>
                    <a:pt x="10293" y="5148"/>
                    <a:pt x="10689" y="4273"/>
                    <a:pt x="10857" y="3337"/>
                  </a:cubicBezTo>
                  <a:cubicBezTo>
                    <a:pt x="10877" y="3217"/>
                    <a:pt x="10894" y="3094"/>
                    <a:pt x="10908" y="2971"/>
                  </a:cubicBezTo>
                  <a:cubicBezTo>
                    <a:pt x="11349" y="2845"/>
                    <a:pt x="11796" y="2759"/>
                    <a:pt x="12258" y="2718"/>
                  </a:cubicBezTo>
                  <a:cubicBezTo>
                    <a:pt x="12364" y="2708"/>
                    <a:pt x="12459" y="2582"/>
                    <a:pt x="12473" y="2483"/>
                  </a:cubicBezTo>
                  <a:cubicBezTo>
                    <a:pt x="12476" y="2370"/>
                    <a:pt x="12411" y="2321"/>
                    <a:pt x="12322" y="2321"/>
                  </a:cubicBezTo>
                  <a:cubicBezTo>
                    <a:pt x="12313" y="2321"/>
                    <a:pt x="12304" y="2321"/>
                    <a:pt x="12295" y="2322"/>
                  </a:cubicBezTo>
                  <a:cubicBezTo>
                    <a:pt x="11834" y="2363"/>
                    <a:pt x="11373" y="2448"/>
                    <a:pt x="10928" y="2578"/>
                  </a:cubicBezTo>
                  <a:cubicBezTo>
                    <a:pt x="10935" y="2278"/>
                    <a:pt x="10901" y="1974"/>
                    <a:pt x="10809" y="1690"/>
                  </a:cubicBezTo>
                  <a:cubicBezTo>
                    <a:pt x="10676" y="1256"/>
                    <a:pt x="10426" y="880"/>
                    <a:pt x="10074" y="596"/>
                  </a:cubicBezTo>
                  <a:cubicBezTo>
                    <a:pt x="9732" y="313"/>
                    <a:pt x="9329" y="128"/>
                    <a:pt x="8895" y="43"/>
                  </a:cubicBezTo>
                  <a:cubicBezTo>
                    <a:pt x="8749" y="14"/>
                    <a:pt x="8602" y="1"/>
                    <a:pt x="8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7" name="Google Shape;2607;p32"/>
            <p:cNvSpPr/>
            <p:nvPr/>
          </p:nvSpPr>
          <p:spPr>
            <a:xfrm rot="-809720">
              <a:off x="751715" y="142285"/>
              <a:ext cx="92697" cy="97079"/>
            </a:xfrm>
            <a:custGeom>
              <a:avLst/>
              <a:gdLst/>
              <a:ahLst/>
              <a:cxnLst/>
              <a:rect l="l" t="t" r="r" b="b"/>
              <a:pathLst>
                <a:path w="1692" h="1772" extrusionOk="0">
                  <a:moveTo>
                    <a:pt x="293" y="0"/>
                  </a:moveTo>
                  <a:cubicBezTo>
                    <a:pt x="202" y="0"/>
                    <a:pt x="113" y="52"/>
                    <a:pt x="68" y="134"/>
                  </a:cubicBezTo>
                  <a:cubicBezTo>
                    <a:pt x="34" y="196"/>
                    <a:pt x="0" y="360"/>
                    <a:pt x="113" y="380"/>
                  </a:cubicBezTo>
                  <a:cubicBezTo>
                    <a:pt x="472" y="455"/>
                    <a:pt x="834" y="534"/>
                    <a:pt x="1193" y="613"/>
                  </a:cubicBezTo>
                  <a:cubicBezTo>
                    <a:pt x="1176" y="640"/>
                    <a:pt x="1159" y="671"/>
                    <a:pt x="1141" y="705"/>
                  </a:cubicBezTo>
                  <a:cubicBezTo>
                    <a:pt x="1111" y="753"/>
                    <a:pt x="1083" y="801"/>
                    <a:pt x="1053" y="842"/>
                  </a:cubicBezTo>
                  <a:cubicBezTo>
                    <a:pt x="1039" y="862"/>
                    <a:pt x="1025" y="879"/>
                    <a:pt x="1015" y="903"/>
                  </a:cubicBezTo>
                  <a:cubicBezTo>
                    <a:pt x="1008" y="906"/>
                    <a:pt x="981" y="947"/>
                    <a:pt x="974" y="954"/>
                  </a:cubicBezTo>
                  <a:cubicBezTo>
                    <a:pt x="913" y="1040"/>
                    <a:pt x="844" y="1118"/>
                    <a:pt x="769" y="1200"/>
                  </a:cubicBezTo>
                  <a:cubicBezTo>
                    <a:pt x="731" y="1238"/>
                    <a:pt x="697" y="1282"/>
                    <a:pt x="660" y="1320"/>
                  </a:cubicBezTo>
                  <a:cubicBezTo>
                    <a:pt x="639" y="1340"/>
                    <a:pt x="615" y="1364"/>
                    <a:pt x="591" y="1385"/>
                  </a:cubicBezTo>
                  <a:lnTo>
                    <a:pt x="564" y="1409"/>
                  </a:lnTo>
                  <a:cubicBezTo>
                    <a:pt x="561" y="1409"/>
                    <a:pt x="557" y="1416"/>
                    <a:pt x="547" y="1422"/>
                  </a:cubicBezTo>
                  <a:cubicBezTo>
                    <a:pt x="475" y="1487"/>
                    <a:pt x="393" y="1604"/>
                    <a:pt x="444" y="1706"/>
                  </a:cubicBezTo>
                  <a:cubicBezTo>
                    <a:pt x="468" y="1752"/>
                    <a:pt x="514" y="1771"/>
                    <a:pt x="563" y="1771"/>
                  </a:cubicBezTo>
                  <a:cubicBezTo>
                    <a:pt x="612" y="1771"/>
                    <a:pt x="663" y="1752"/>
                    <a:pt x="697" y="1723"/>
                  </a:cubicBezTo>
                  <a:cubicBezTo>
                    <a:pt x="1077" y="1381"/>
                    <a:pt x="1394" y="978"/>
                    <a:pt x="1616" y="517"/>
                  </a:cubicBezTo>
                  <a:cubicBezTo>
                    <a:pt x="1654" y="452"/>
                    <a:pt x="1692" y="295"/>
                    <a:pt x="1579" y="271"/>
                  </a:cubicBezTo>
                  <a:cubicBezTo>
                    <a:pt x="1162" y="179"/>
                    <a:pt x="752" y="93"/>
                    <a:pt x="338" y="4"/>
                  </a:cubicBezTo>
                  <a:cubicBezTo>
                    <a:pt x="324" y="1"/>
                    <a:pt x="308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08" name="Google Shape;2608;p32"/>
          <p:cNvGrpSpPr/>
          <p:nvPr/>
        </p:nvGrpSpPr>
        <p:grpSpPr>
          <a:xfrm>
            <a:off x="114303" y="5760147"/>
            <a:ext cx="557555" cy="884740"/>
            <a:chOff x="114299" y="4319915"/>
            <a:chExt cx="557555" cy="663621"/>
          </a:xfrm>
        </p:grpSpPr>
        <p:sp>
          <p:nvSpPr>
            <p:cNvPr id="2609" name="Google Shape;2609;p32"/>
            <p:cNvSpPr/>
            <p:nvPr/>
          </p:nvSpPr>
          <p:spPr>
            <a:xfrm>
              <a:off x="114299" y="4319915"/>
              <a:ext cx="557555" cy="663621"/>
            </a:xfrm>
            <a:custGeom>
              <a:avLst/>
              <a:gdLst/>
              <a:ahLst/>
              <a:cxnLst/>
              <a:rect l="l" t="t" r="r" b="b"/>
              <a:pathLst>
                <a:path w="9097" h="10828" extrusionOk="0">
                  <a:moveTo>
                    <a:pt x="0" y="1"/>
                  </a:moveTo>
                  <a:lnTo>
                    <a:pt x="1268" y="10262"/>
                  </a:lnTo>
                  <a:cubicBezTo>
                    <a:pt x="1268" y="10262"/>
                    <a:pt x="4366" y="10827"/>
                    <a:pt x="5258" y="10827"/>
                  </a:cubicBezTo>
                  <a:cubicBezTo>
                    <a:pt x="5411" y="10827"/>
                    <a:pt x="5499" y="10811"/>
                    <a:pt x="5495" y="10772"/>
                  </a:cubicBezTo>
                  <a:cubicBezTo>
                    <a:pt x="5471" y="10508"/>
                    <a:pt x="9097" y="2027"/>
                    <a:pt x="9097" y="20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0" name="Google Shape;2610;p32"/>
            <p:cNvSpPr/>
            <p:nvPr/>
          </p:nvSpPr>
          <p:spPr>
            <a:xfrm>
              <a:off x="146966" y="4399712"/>
              <a:ext cx="455385" cy="468359"/>
            </a:xfrm>
            <a:custGeom>
              <a:avLst/>
              <a:gdLst/>
              <a:ahLst/>
              <a:cxnLst/>
              <a:rect l="l" t="t" r="r" b="b"/>
              <a:pathLst>
                <a:path w="7430" h="7642" extrusionOk="0">
                  <a:moveTo>
                    <a:pt x="55" y="1"/>
                  </a:moveTo>
                  <a:lnTo>
                    <a:pt x="0" y="247"/>
                  </a:lnTo>
                  <a:lnTo>
                    <a:pt x="568" y="377"/>
                  </a:lnTo>
                  <a:lnTo>
                    <a:pt x="1719" y="7293"/>
                  </a:lnTo>
                  <a:lnTo>
                    <a:pt x="3298" y="7641"/>
                  </a:lnTo>
                  <a:lnTo>
                    <a:pt x="6763" y="1757"/>
                  </a:lnTo>
                  <a:lnTo>
                    <a:pt x="7375" y="1894"/>
                  </a:lnTo>
                  <a:lnTo>
                    <a:pt x="7429" y="1644"/>
                  </a:lnTo>
                  <a:lnTo>
                    <a:pt x="5557" y="1224"/>
                  </a:lnTo>
                  <a:lnTo>
                    <a:pt x="5502" y="1474"/>
                  </a:lnTo>
                  <a:lnTo>
                    <a:pt x="6428" y="1679"/>
                  </a:lnTo>
                  <a:lnTo>
                    <a:pt x="3910" y="5947"/>
                  </a:lnTo>
                  <a:lnTo>
                    <a:pt x="3274" y="975"/>
                  </a:lnTo>
                  <a:lnTo>
                    <a:pt x="4145" y="1169"/>
                  </a:lnTo>
                  <a:lnTo>
                    <a:pt x="4200" y="923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11" name="Google Shape;2611;p32"/>
          <p:cNvSpPr/>
          <p:nvPr/>
        </p:nvSpPr>
        <p:spPr>
          <a:xfrm rot="-1165154">
            <a:off x="8656895" y="6142620"/>
            <a:ext cx="389697" cy="541088"/>
          </a:xfrm>
          <a:custGeom>
            <a:avLst/>
            <a:gdLst/>
            <a:ahLst/>
            <a:cxnLst/>
            <a:rect l="l" t="t" r="r" b="b"/>
            <a:pathLst>
              <a:path w="3459" h="3602" extrusionOk="0">
                <a:moveTo>
                  <a:pt x="2454" y="741"/>
                </a:moveTo>
                <a:cubicBezTo>
                  <a:pt x="1928" y="1325"/>
                  <a:pt x="1374" y="1882"/>
                  <a:pt x="797" y="2415"/>
                </a:cubicBezTo>
                <a:cubicBezTo>
                  <a:pt x="780" y="2432"/>
                  <a:pt x="764" y="2453"/>
                  <a:pt x="741" y="2453"/>
                </a:cubicBezTo>
                <a:cubicBezTo>
                  <a:pt x="731" y="2453"/>
                  <a:pt x="720" y="2449"/>
                  <a:pt x="708" y="2439"/>
                </a:cubicBezTo>
                <a:cubicBezTo>
                  <a:pt x="585" y="2343"/>
                  <a:pt x="435" y="2282"/>
                  <a:pt x="277" y="2200"/>
                </a:cubicBezTo>
                <a:cubicBezTo>
                  <a:pt x="968" y="1650"/>
                  <a:pt x="1733" y="1233"/>
                  <a:pt x="2454" y="741"/>
                </a:cubicBezTo>
                <a:close/>
                <a:moveTo>
                  <a:pt x="3271" y="348"/>
                </a:moveTo>
                <a:cubicBezTo>
                  <a:pt x="3233" y="556"/>
                  <a:pt x="3144" y="748"/>
                  <a:pt x="3086" y="949"/>
                </a:cubicBezTo>
                <a:cubicBezTo>
                  <a:pt x="2874" y="1735"/>
                  <a:pt x="2482" y="2456"/>
                  <a:pt x="2222" y="3225"/>
                </a:cubicBezTo>
                <a:cubicBezTo>
                  <a:pt x="2182" y="3338"/>
                  <a:pt x="2163" y="3383"/>
                  <a:pt x="2113" y="3383"/>
                </a:cubicBezTo>
                <a:cubicBezTo>
                  <a:pt x="2082" y="3383"/>
                  <a:pt x="2038" y="3365"/>
                  <a:pt x="1969" y="3334"/>
                </a:cubicBezTo>
                <a:cubicBezTo>
                  <a:pt x="1747" y="3235"/>
                  <a:pt x="1549" y="3099"/>
                  <a:pt x="1361" y="2945"/>
                </a:cubicBezTo>
                <a:cubicBezTo>
                  <a:pt x="1289" y="2890"/>
                  <a:pt x="1289" y="2842"/>
                  <a:pt x="1340" y="2771"/>
                </a:cubicBezTo>
                <a:cubicBezTo>
                  <a:pt x="1566" y="2432"/>
                  <a:pt x="1846" y="2138"/>
                  <a:pt x="2089" y="1814"/>
                </a:cubicBezTo>
                <a:cubicBezTo>
                  <a:pt x="2461" y="1311"/>
                  <a:pt x="2898" y="860"/>
                  <a:pt x="3271" y="348"/>
                </a:cubicBezTo>
                <a:close/>
                <a:moveTo>
                  <a:pt x="2782" y="707"/>
                </a:moveTo>
                <a:cubicBezTo>
                  <a:pt x="2656" y="857"/>
                  <a:pt x="2516" y="1000"/>
                  <a:pt x="2400" y="1158"/>
                </a:cubicBezTo>
                <a:cubicBezTo>
                  <a:pt x="2041" y="1650"/>
                  <a:pt x="1624" y="2094"/>
                  <a:pt x="1272" y="2589"/>
                </a:cubicBezTo>
                <a:cubicBezTo>
                  <a:pt x="1159" y="2747"/>
                  <a:pt x="1081" y="2911"/>
                  <a:pt x="1053" y="3102"/>
                </a:cubicBezTo>
                <a:cubicBezTo>
                  <a:pt x="1040" y="3198"/>
                  <a:pt x="1016" y="3290"/>
                  <a:pt x="964" y="3392"/>
                </a:cubicBezTo>
                <a:cubicBezTo>
                  <a:pt x="893" y="3263"/>
                  <a:pt x="886" y="3126"/>
                  <a:pt x="865" y="2999"/>
                </a:cubicBezTo>
                <a:cubicBezTo>
                  <a:pt x="848" y="2887"/>
                  <a:pt x="841" y="2774"/>
                  <a:pt x="814" y="2661"/>
                </a:cubicBezTo>
                <a:cubicBezTo>
                  <a:pt x="800" y="2606"/>
                  <a:pt x="831" y="2579"/>
                  <a:pt x="865" y="2552"/>
                </a:cubicBezTo>
                <a:cubicBezTo>
                  <a:pt x="1152" y="2278"/>
                  <a:pt x="1443" y="2005"/>
                  <a:pt x="1723" y="1725"/>
                </a:cubicBezTo>
                <a:cubicBezTo>
                  <a:pt x="2007" y="1445"/>
                  <a:pt x="2283" y="1151"/>
                  <a:pt x="2564" y="867"/>
                </a:cubicBezTo>
                <a:cubicBezTo>
                  <a:pt x="2625" y="799"/>
                  <a:pt x="2697" y="744"/>
                  <a:pt x="2782" y="707"/>
                </a:cubicBezTo>
                <a:close/>
                <a:moveTo>
                  <a:pt x="1282" y="3102"/>
                </a:moveTo>
                <a:cubicBezTo>
                  <a:pt x="1337" y="3140"/>
                  <a:pt x="1385" y="3181"/>
                  <a:pt x="1439" y="3222"/>
                </a:cubicBezTo>
                <a:cubicBezTo>
                  <a:pt x="1344" y="3283"/>
                  <a:pt x="1255" y="3338"/>
                  <a:pt x="1149" y="3403"/>
                </a:cubicBezTo>
                <a:cubicBezTo>
                  <a:pt x="1200" y="3290"/>
                  <a:pt x="1238" y="3201"/>
                  <a:pt x="1282" y="3102"/>
                </a:cubicBezTo>
                <a:close/>
                <a:moveTo>
                  <a:pt x="3357" y="0"/>
                </a:moveTo>
                <a:cubicBezTo>
                  <a:pt x="3318" y="0"/>
                  <a:pt x="3279" y="36"/>
                  <a:pt x="3240" y="54"/>
                </a:cubicBezTo>
                <a:cubicBezTo>
                  <a:pt x="3226" y="57"/>
                  <a:pt x="3216" y="71"/>
                  <a:pt x="3203" y="78"/>
                </a:cubicBezTo>
                <a:cubicBezTo>
                  <a:pt x="3062" y="187"/>
                  <a:pt x="2912" y="283"/>
                  <a:pt x="2758" y="372"/>
                </a:cubicBezTo>
                <a:cubicBezTo>
                  <a:pt x="2181" y="713"/>
                  <a:pt x="1634" y="1103"/>
                  <a:pt x="1063" y="1458"/>
                </a:cubicBezTo>
                <a:cubicBezTo>
                  <a:pt x="752" y="1650"/>
                  <a:pt x="455" y="1868"/>
                  <a:pt x="165" y="2094"/>
                </a:cubicBezTo>
                <a:cubicBezTo>
                  <a:pt x="42" y="2193"/>
                  <a:pt x="1" y="2275"/>
                  <a:pt x="206" y="2347"/>
                </a:cubicBezTo>
                <a:cubicBezTo>
                  <a:pt x="353" y="2401"/>
                  <a:pt x="489" y="2483"/>
                  <a:pt x="623" y="2572"/>
                </a:cubicBezTo>
                <a:cubicBezTo>
                  <a:pt x="653" y="2593"/>
                  <a:pt x="660" y="2617"/>
                  <a:pt x="660" y="2654"/>
                </a:cubicBezTo>
                <a:cubicBezTo>
                  <a:pt x="674" y="2897"/>
                  <a:pt x="705" y="3140"/>
                  <a:pt x="770" y="3375"/>
                </a:cubicBezTo>
                <a:cubicBezTo>
                  <a:pt x="809" y="3517"/>
                  <a:pt x="923" y="3601"/>
                  <a:pt x="1050" y="3601"/>
                </a:cubicBezTo>
                <a:cubicBezTo>
                  <a:pt x="1101" y="3601"/>
                  <a:pt x="1153" y="3588"/>
                  <a:pt x="1204" y="3560"/>
                </a:cubicBezTo>
                <a:cubicBezTo>
                  <a:pt x="1320" y="3495"/>
                  <a:pt x="1426" y="3413"/>
                  <a:pt x="1545" y="3355"/>
                </a:cubicBezTo>
                <a:cubicBezTo>
                  <a:pt x="1567" y="3343"/>
                  <a:pt x="1583" y="3337"/>
                  <a:pt x="1597" y="3337"/>
                </a:cubicBezTo>
                <a:cubicBezTo>
                  <a:pt x="1615" y="3337"/>
                  <a:pt x="1631" y="3345"/>
                  <a:pt x="1651" y="3358"/>
                </a:cubicBezTo>
                <a:cubicBezTo>
                  <a:pt x="1764" y="3430"/>
                  <a:pt x="1880" y="3495"/>
                  <a:pt x="2007" y="3533"/>
                </a:cubicBezTo>
                <a:cubicBezTo>
                  <a:pt x="2074" y="3555"/>
                  <a:pt x="2122" y="3568"/>
                  <a:pt x="2158" y="3568"/>
                </a:cubicBezTo>
                <a:cubicBezTo>
                  <a:pt x="2223" y="3568"/>
                  <a:pt x="2253" y="3524"/>
                  <a:pt x="2297" y="3406"/>
                </a:cubicBezTo>
                <a:cubicBezTo>
                  <a:pt x="2625" y="2531"/>
                  <a:pt x="3035" y="1684"/>
                  <a:pt x="3291" y="782"/>
                </a:cubicBezTo>
                <a:cubicBezTo>
                  <a:pt x="3349" y="587"/>
                  <a:pt x="3435" y="396"/>
                  <a:pt x="3459" y="194"/>
                </a:cubicBezTo>
                <a:cubicBezTo>
                  <a:pt x="3459" y="122"/>
                  <a:pt x="3442" y="54"/>
                  <a:pt x="3394" y="13"/>
                </a:cubicBezTo>
                <a:cubicBezTo>
                  <a:pt x="3381" y="4"/>
                  <a:pt x="3369" y="0"/>
                  <a:pt x="3357" y="0"/>
                </a:cubicBezTo>
                <a:close/>
              </a:path>
            </a:pathLst>
          </a:custGeom>
          <a:solidFill>
            <a:srgbClr val="0D0615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12" name="Google Shape;2612;p32"/>
          <p:cNvGrpSpPr/>
          <p:nvPr/>
        </p:nvGrpSpPr>
        <p:grpSpPr>
          <a:xfrm>
            <a:off x="8380918" y="5079617"/>
            <a:ext cx="644795" cy="1061052"/>
            <a:chOff x="8313925" y="3809706"/>
            <a:chExt cx="644795" cy="795789"/>
          </a:xfrm>
        </p:grpSpPr>
        <p:sp>
          <p:nvSpPr>
            <p:cNvPr id="2613" name="Google Shape;2613;p32"/>
            <p:cNvSpPr/>
            <p:nvPr/>
          </p:nvSpPr>
          <p:spPr>
            <a:xfrm rot="3618024">
              <a:off x="8230980" y="4160165"/>
              <a:ext cx="677074" cy="202300"/>
            </a:xfrm>
            <a:custGeom>
              <a:avLst/>
              <a:gdLst/>
              <a:ahLst/>
              <a:cxnLst/>
              <a:rect l="l" t="t" r="r" b="b"/>
              <a:pathLst>
                <a:path w="7989" h="2387" extrusionOk="0">
                  <a:moveTo>
                    <a:pt x="1342" y="79"/>
                  </a:moveTo>
                  <a:cubicBezTo>
                    <a:pt x="1542" y="79"/>
                    <a:pt x="1685" y="273"/>
                    <a:pt x="1769" y="431"/>
                  </a:cubicBezTo>
                  <a:cubicBezTo>
                    <a:pt x="1865" y="629"/>
                    <a:pt x="1930" y="838"/>
                    <a:pt x="1957" y="1056"/>
                  </a:cubicBezTo>
                  <a:cubicBezTo>
                    <a:pt x="1653" y="954"/>
                    <a:pt x="1335" y="814"/>
                    <a:pt x="1199" y="516"/>
                  </a:cubicBezTo>
                  <a:cubicBezTo>
                    <a:pt x="1154" y="421"/>
                    <a:pt x="1124" y="301"/>
                    <a:pt x="1171" y="199"/>
                  </a:cubicBezTo>
                  <a:cubicBezTo>
                    <a:pt x="1199" y="130"/>
                    <a:pt x="1257" y="83"/>
                    <a:pt x="1332" y="79"/>
                  </a:cubicBezTo>
                  <a:cubicBezTo>
                    <a:pt x="1335" y="79"/>
                    <a:pt x="1339" y="79"/>
                    <a:pt x="1342" y="79"/>
                  </a:cubicBezTo>
                  <a:close/>
                  <a:moveTo>
                    <a:pt x="4186" y="961"/>
                  </a:moveTo>
                  <a:cubicBezTo>
                    <a:pt x="4203" y="961"/>
                    <a:pt x="4221" y="963"/>
                    <a:pt x="4240" y="968"/>
                  </a:cubicBezTo>
                  <a:cubicBezTo>
                    <a:pt x="4387" y="1002"/>
                    <a:pt x="4513" y="1111"/>
                    <a:pt x="4599" y="1231"/>
                  </a:cubicBezTo>
                  <a:cubicBezTo>
                    <a:pt x="4674" y="1330"/>
                    <a:pt x="4725" y="1446"/>
                    <a:pt x="4746" y="1562"/>
                  </a:cubicBezTo>
                  <a:cubicBezTo>
                    <a:pt x="4720" y="1565"/>
                    <a:pt x="4694" y="1566"/>
                    <a:pt x="4668" y="1566"/>
                  </a:cubicBezTo>
                  <a:cubicBezTo>
                    <a:pt x="4626" y="1566"/>
                    <a:pt x="4584" y="1563"/>
                    <a:pt x="4544" y="1559"/>
                  </a:cubicBezTo>
                  <a:cubicBezTo>
                    <a:pt x="4507" y="1552"/>
                    <a:pt x="4469" y="1538"/>
                    <a:pt x="4428" y="1525"/>
                  </a:cubicBezTo>
                  <a:cubicBezTo>
                    <a:pt x="4288" y="1470"/>
                    <a:pt x="4117" y="1381"/>
                    <a:pt x="4062" y="1231"/>
                  </a:cubicBezTo>
                  <a:cubicBezTo>
                    <a:pt x="4035" y="1159"/>
                    <a:pt x="4035" y="1073"/>
                    <a:pt x="4086" y="1009"/>
                  </a:cubicBezTo>
                  <a:cubicBezTo>
                    <a:pt x="4117" y="973"/>
                    <a:pt x="4149" y="961"/>
                    <a:pt x="4186" y="961"/>
                  </a:cubicBezTo>
                  <a:close/>
                  <a:moveTo>
                    <a:pt x="2457" y="1500"/>
                  </a:moveTo>
                  <a:cubicBezTo>
                    <a:pt x="2508" y="1500"/>
                    <a:pt x="2559" y="1503"/>
                    <a:pt x="2610" y="1507"/>
                  </a:cubicBezTo>
                  <a:cubicBezTo>
                    <a:pt x="2736" y="1535"/>
                    <a:pt x="2866" y="1559"/>
                    <a:pt x="2993" y="1583"/>
                  </a:cubicBezTo>
                  <a:cubicBezTo>
                    <a:pt x="2836" y="1736"/>
                    <a:pt x="2675" y="1880"/>
                    <a:pt x="2490" y="1996"/>
                  </a:cubicBezTo>
                  <a:cubicBezTo>
                    <a:pt x="2360" y="2076"/>
                    <a:pt x="2172" y="2165"/>
                    <a:pt x="2000" y="2165"/>
                  </a:cubicBezTo>
                  <a:cubicBezTo>
                    <a:pt x="1906" y="2165"/>
                    <a:pt x="1817" y="2138"/>
                    <a:pt x="1746" y="2068"/>
                  </a:cubicBezTo>
                  <a:cubicBezTo>
                    <a:pt x="1660" y="1982"/>
                    <a:pt x="1622" y="1853"/>
                    <a:pt x="1694" y="1747"/>
                  </a:cubicBezTo>
                  <a:cubicBezTo>
                    <a:pt x="1752" y="1661"/>
                    <a:pt x="1855" y="1613"/>
                    <a:pt x="1947" y="1583"/>
                  </a:cubicBezTo>
                  <a:cubicBezTo>
                    <a:pt x="2113" y="1527"/>
                    <a:pt x="2285" y="1500"/>
                    <a:pt x="2457" y="1500"/>
                  </a:cubicBezTo>
                  <a:close/>
                  <a:moveTo>
                    <a:pt x="5754" y="1726"/>
                  </a:moveTo>
                  <a:cubicBezTo>
                    <a:pt x="5689" y="2023"/>
                    <a:pt x="5398" y="2174"/>
                    <a:pt x="5135" y="2280"/>
                  </a:cubicBezTo>
                  <a:cubicBezTo>
                    <a:pt x="5098" y="2295"/>
                    <a:pt x="5052" y="2317"/>
                    <a:pt x="5012" y="2317"/>
                  </a:cubicBezTo>
                  <a:cubicBezTo>
                    <a:pt x="4982" y="2317"/>
                    <a:pt x="4955" y="2305"/>
                    <a:pt x="4937" y="2269"/>
                  </a:cubicBezTo>
                  <a:cubicBezTo>
                    <a:pt x="4900" y="2194"/>
                    <a:pt x="4992" y="2119"/>
                    <a:pt x="5036" y="2071"/>
                  </a:cubicBezTo>
                  <a:cubicBezTo>
                    <a:pt x="5139" y="1965"/>
                    <a:pt x="5262" y="1880"/>
                    <a:pt x="5395" y="1815"/>
                  </a:cubicBezTo>
                  <a:cubicBezTo>
                    <a:pt x="5467" y="1781"/>
                    <a:pt x="5539" y="1757"/>
                    <a:pt x="5617" y="1733"/>
                  </a:cubicBezTo>
                  <a:cubicBezTo>
                    <a:pt x="5662" y="1730"/>
                    <a:pt x="5706" y="1730"/>
                    <a:pt x="5754" y="1726"/>
                  </a:cubicBezTo>
                  <a:close/>
                  <a:moveTo>
                    <a:pt x="1426" y="0"/>
                  </a:moveTo>
                  <a:cubicBezTo>
                    <a:pt x="1216" y="0"/>
                    <a:pt x="984" y="120"/>
                    <a:pt x="987" y="356"/>
                  </a:cubicBezTo>
                  <a:cubicBezTo>
                    <a:pt x="990" y="564"/>
                    <a:pt x="1144" y="752"/>
                    <a:pt x="1308" y="872"/>
                  </a:cubicBezTo>
                  <a:cubicBezTo>
                    <a:pt x="1342" y="899"/>
                    <a:pt x="1376" y="916"/>
                    <a:pt x="1411" y="937"/>
                  </a:cubicBezTo>
                  <a:cubicBezTo>
                    <a:pt x="1059" y="807"/>
                    <a:pt x="714" y="667"/>
                    <a:pt x="375" y="506"/>
                  </a:cubicBezTo>
                  <a:cubicBezTo>
                    <a:pt x="362" y="500"/>
                    <a:pt x="346" y="497"/>
                    <a:pt x="327" y="497"/>
                  </a:cubicBezTo>
                  <a:cubicBezTo>
                    <a:pt x="208" y="497"/>
                    <a:pt x="1" y="604"/>
                    <a:pt x="116" y="660"/>
                  </a:cubicBezTo>
                  <a:cubicBezTo>
                    <a:pt x="789" y="985"/>
                    <a:pt x="1496" y="1234"/>
                    <a:pt x="2220" y="1415"/>
                  </a:cubicBezTo>
                  <a:cubicBezTo>
                    <a:pt x="2179" y="1419"/>
                    <a:pt x="2135" y="1429"/>
                    <a:pt x="2094" y="1436"/>
                  </a:cubicBezTo>
                  <a:cubicBezTo>
                    <a:pt x="1889" y="1480"/>
                    <a:pt x="1619" y="1559"/>
                    <a:pt x="1520" y="1767"/>
                  </a:cubicBezTo>
                  <a:cubicBezTo>
                    <a:pt x="1417" y="1989"/>
                    <a:pt x="1605" y="2205"/>
                    <a:pt x="1814" y="2252"/>
                  </a:cubicBezTo>
                  <a:cubicBezTo>
                    <a:pt x="1861" y="2263"/>
                    <a:pt x="1909" y="2267"/>
                    <a:pt x="1958" y="2267"/>
                  </a:cubicBezTo>
                  <a:cubicBezTo>
                    <a:pt x="2165" y="2267"/>
                    <a:pt x="2377" y="2181"/>
                    <a:pt x="2549" y="2082"/>
                  </a:cubicBezTo>
                  <a:cubicBezTo>
                    <a:pt x="2771" y="1952"/>
                    <a:pt x="2959" y="1781"/>
                    <a:pt x="3143" y="1607"/>
                  </a:cubicBezTo>
                  <a:cubicBezTo>
                    <a:pt x="3747" y="1703"/>
                    <a:pt x="4357" y="1752"/>
                    <a:pt x="4966" y="1752"/>
                  </a:cubicBezTo>
                  <a:cubicBezTo>
                    <a:pt x="5116" y="1752"/>
                    <a:pt x="5266" y="1749"/>
                    <a:pt x="5415" y="1743"/>
                  </a:cubicBezTo>
                  <a:lnTo>
                    <a:pt x="5415" y="1743"/>
                  </a:lnTo>
                  <a:cubicBezTo>
                    <a:pt x="5224" y="1818"/>
                    <a:pt x="5043" y="1931"/>
                    <a:pt x="4900" y="2075"/>
                  </a:cubicBezTo>
                  <a:cubicBezTo>
                    <a:pt x="4848" y="2126"/>
                    <a:pt x="4749" y="2211"/>
                    <a:pt x="4776" y="2297"/>
                  </a:cubicBezTo>
                  <a:cubicBezTo>
                    <a:pt x="4795" y="2368"/>
                    <a:pt x="4868" y="2386"/>
                    <a:pt x="4934" y="2386"/>
                  </a:cubicBezTo>
                  <a:cubicBezTo>
                    <a:pt x="4953" y="2386"/>
                    <a:pt x="4972" y="2385"/>
                    <a:pt x="4988" y="2382"/>
                  </a:cubicBezTo>
                  <a:cubicBezTo>
                    <a:pt x="5091" y="2365"/>
                    <a:pt x="5193" y="2321"/>
                    <a:pt x="5292" y="2280"/>
                  </a:cubicBezTo>
                  <a:cubicBezTo>
                    <a:pt x="5392" y="2242"/>
                    <a:pt x="5484" y="2194"/>
                    <a:pt x="5573" y="2146"/>
                  </a:cubicBezTo>
                  <a:cubicBezTo>
                    <a:pt x="5733" y="2047"/>
                    <a:pt x="5877" y="1900"/>
                    <a:pt x="5925" y="1712"/>
                  </a:cubicBezTo>
                  <a:cubicBezTo>
                    <a:pt x="5983" y="1709"/>
                    <a:pt x="6041" y="1706"/>
                    <a:pt x="6099" y="1699"/>
                  </a:cubicBezTo>
                  <a:cubicBezTo>
                    <a:pt x="6683" y="1641"/>
                    <a:pt x="7261" y="1535"/>
                    <a:pt x="7828" y="1384"/>
                  </a:cubicBezTo>
                  <a:cubicBezTo>
                    <a:pt x="7876" y="1371"/>
                    <a:pt x="7989" y="1330"/>
                    <a:pt x="7972" y="1261"/>
                  </a:cubicBezTo>
                  <a:cubicBezTo>
                    <a:pt x="7956" y="1223"/>
                    <a:pt x="7910" y="1211"/>
                    <a:pt x="7864" y="1211"/>
                  </a:cubicBezTo>
                  <a:cubicBezTo>
                    <a:pt x="7830" y="1211"/>
                    <a:pt x="7796" y="1218"/>
                    <a:pt x="7777" y="1224"/>
                  </a:cubicBezTo>
                  <a:cubicBezTo>
                    <a:pt x="6893" y="1457"/>
                    <a:pt x="5979" y="1573"/>
                    <a:pt x="5065" y="1573"/>
                  </a:cubicBezTo>
                  <a:cubicBezTo>
                    <a:pt x="5015" y="1573"/>
                    <a:pt x="4964" y="1573"/>
                    <a:pt x="4913" y="1572"/>
                  </a:cubicBezTo>
                  <a:cubicBezTo>
                    <a:pt x="4889" y="1429"/>
                    <a:pt x="4835" y="1292"/>
                    <a:pt x="4749" y="1173"/>
                  </a:cubicBezTo>
                  <a:cubicBezTo>
                    <a:pt x="4647" y="1036"/>
                    <a:pt x="4486" y="909"/>
                    <a:pt x="4308" y="889"/>
                  </a:cubicBezTo>
                  <a:cubicBezTo>
                    <a:pt x="4294" y="888"/>
                    <a:pt x="4279" y="887"/>
                    <a:pt x="4265" y="887"/>
                  </a:cubicBezTo>
                  <a:cubicBezTo>
                    <a:pt x="4100" y="887"/>
                    <a:pt x="3901" y="973"/>
                    <a:pt x="3888" y="1149"/>
                  </a:cubicBezTo>
                  <a:cubicBezTo>
                    <a:pt x="3871" y="1333"/>
                    <a:pt x="4032" y="1456"/>
                    <a:pt x="4178" y="1535"/>
                  </a:cubicBezTo>
                  <a:cubicBezTo>
                    <a:pt x="3485" y="1477"/>
                    <a:pt x="2798" y="1354"/>
                    <a:pt x="2132" y="1166"/>
                  </a:cubicBezTo>
                  <a:cubicBezTo>
                    <a:pt x="2118" y="889"/>
                    <a:pt x="2050" y="616"/>
                    <a:pt x="1923" y="373"/>
                  </a:cubicBezTo>
                  <a:cubicBezTo>
                    <a:pt x="1821" y="182"/>
                    <a:pt x="1660" y="4"/>
                    <a:pt x="1435" y="1"/>
                  </a:cubicBezTo>
                  <a:cubicBezTo>
                    <a:pt x="1432" y="0"/>
                    <a:pt x="1429" y="0"/>
                    <a:pt x="1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4" name="Google Shape;2614;p32"/>
            <p:cNvSpPr/>
            <p:nvPr/>
          </p:nvSpPr>
          <p:spPr>
            <a:xfrm rot="3618024">
              <a:off x="8420668" y="3829092"/>
              <a:ext cx="94158" cy="85259"/>
            </a:xfrm>
            <a:custGeom>
              <a:avLst/>
              <a:gdLst/>
              <a:ahLst/>
              <a:cxnLst/>
              <a:rect l="l" t="t" r="r" b="b"/>
              <a:pathLst>
                <a:path w="1111" h="1006" extrusionOk="0">
                  <a:moveTo>
                    <a:pt x="336" y="65"/>
                  </a:moveTo>
                  <a:cubicBezTo>
                    <a:pt x="368" y="65"/>
                    <a:pt x="400" y="72"/>
                    <a:pt x="431" y="80"/>
                  </a:cubicBezTo>
                  <a:cubicBezTo>
                    <a:pt x="602" y="121"/>
                    <a:pt x="749" y="247"/>
                    <a:pt x="817" y="408"/>
                  </a:cubicBezTo>
                  <a:cubicBezTo>
                    <a:pt x="878" y="562"/>
                    <a:pt x="892" y="726"/>
                    <a:pt x="919" y="886"/>
                  </a:cubicBezTo>
                  <a:cubicBezTo>
                    <a:pt x="643" y="770"/>
                    <a:pt x="359" y="623"/>
                    <a:pt x="222" y="353"/>
                  </a:cubicBezTo>
                  <a:cubicBezTo>
                    <a:pt x="178" y="268"/>
                    <a:pt x="140" y="165"/>
                    <a:pt x="236" y="97"/>
                  </a:cubicBezTo>
                  <a:cubicBezTo>
                    <a:pt x="267" y="73"/>
                    <a:pt x="301" y="65"/>
                    <a:pt x="336" y="65"/>
                  </a:cubicBezTo>
                  <a:close/>
                  <a:moveTo>
                    <a:pt x="437" y="1"/>
                  </a:moveTo>
                  <a:cubicBezTo>
                    <a:pt x="370" y="1"/>
                    <a:pt x="303" y="12"/>
                    <a:pt x="239" y="32"/>
                  </a:cubicBezTo>
                  <a:cubicBezTo>
                    <a:pt x="154" y="63"/>
                    <a:pt x="34" y="114"/>
                    <a:pt x="17" y="216"/>
                  </a:cubicBezTo>
                  <a:cubicBezTo>
                    <a:pt x="0" y="309"/>
                    <a:pt x="69" y="418"/>
                    <a:pt x="120" y="490"/>
                  </a:cubicBezTo>
                  <a:cubicBezTo>
                    <a:pt x="171" y="565"/>
                    <a:pt x="239" y="630"/>
                    <a:pt x="311" y="685"/>
                  </a:cubicBezTo>
                  <a:cubicBezTo>
                    <a:pt x="485" y="821"/>
                    <a:pt x="697" y="914"/>
                    <a:pt x="906" y="999"/>
                  </a:cubicBezTo>
                  <a:cubicBezTo>
                    <a:pt x="919" y="1002"/>
                    <a:pt x="936" y="1002"/>
                    <a:pt x="954" y="1002"/>
                  </a:cubicBezTo>
                  <a:cubicBezTo>
                    <a:pt x="959" y="1005"/>
                    <a:pt x="967" y="1005"/>
                    <a:pt x="976" y="1005"/>
                  </a:cubicBezTo>
                  <a:cubicBezTo>
                    <a:pt x="1025" y="1005"/>
                    <a:pt x="1110" y="977"/>
                    <a:pt x="1107" y="951"/>
                  </a:cubicBezTo>
                  <a:cubicBezTo>
                    <a:pt x="1063" y="753"/>
                    <a:pt x="1060" y="548"/>
                    <a:pt x="978" y="360"/>
                  </a:cubicBezTo>
                  <a:cubicBezTo>
                    <a:pt x="899" y="182"/>
                    <a:pt x="735" y="49"/>
                    <a:pt x="547" y="11"/>
                  </a:cubicBezTo>
                  <a:cubicBezTo>
                    <a:pt x="511" y="4"/>
                    <a:pt x="474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5" name="Google Shape;2615;p32"/>
            <p:cNvSpPr/>
            <p:nvPr/>
          </p:nvSpPr>
          <p:spPr>
            <a:xfrm rot="3618024">
              <a:off x="8743746" y="4247893"/>
              <a:ext cx="188655" cy="170180"/>
            </a:xfrm>
            <a:custGeom>
              <a:avLst/>
              <a:gdLst/>
              <a:ahLst/>
              <a:cxnLst/>
              <a:rect l="l" t="t" r="r" b="b"/>
              <a:pathLst>
                <a:path w="2226" h="2008" extrusionOk="0">
                  <a:moveTo>
                    <a:pt x="1595" y="96"/>
                  </a:moveTo>
                  <a:cubicBezTo>
                    <a:pt x="1629" y="96"/>
                    <a:pt x="1660" y="111"/>
                    <a:pt x="1695" y="149"/>
                  </a:cubicBezTo>
                  <a:cubicBezTo>
                    <a:pt x="1832" y="292"/>
                    <a:pt x="1894" y="525"/>
                    <a:pt x="1924" y="713"/>
                  </a:cubicBezTo>
                  <a:cubicBezTo>
                    <a:pt x="1955" y="914"/>
                    <a:pt x="1941" y="1119"/>
                    <a:pt x="1894" y="1318"/>
                  </a:cubicBezTo>
                  <a:cubicBezTo>
                    <a:pt x="1839" y="1543"/>
                    <a:pt x="1733" y="1748"/>
                    <a:pt x="1579" y="1922"/>
                  </a:cubicBezTo>
                  <a:cubicBezTo>
                    <a:pt x="1576" y="1926"/>
                    <a:pt x="1576" y="1936"/>
                    <a:pt x="1576" y="1939"/>
                  </a:cubicBezTo>
                  <a:cubicBezTo>
                    <a:pt x="1550" y="1911"/>
                    <a:pt x="1491" y="1897"/>
                    <a:pt x="1451" y="1897"/>
                  </a:cubicBezTo>
                  <a:cubicBezTo>
                    <a:pt x="1443" y="1897"/>
                    <a:pt x="1435" y="1897"/>
                    <a:pt x="1429" y="1898"/>
                  </a:cubicBezTo>
                  <a:cubicBezTo>
                    <a:pt x="1406" y="1900"/>
                    <a:pt x="1383" y="1901"/>
                    <a:pt x="1359" y="1901"/>
                  </a:cubicBezTo>
                  <a:cubicBezTo>
                    <a:pt x="1005" y="1901"/>
                    <a:pt x="662" y="1730"/>
                    <a:pt x="435" y="1458"/>
                  </a:cubicBezTo>
                  <a:cubicBezTo>
                    <a:pt x="332" y="1335"/>
                    <a:pt x="260" y="1167"/>
                    <a:pt x="260" y="1003"/>
                  </a:cubicBezTo>
                  <a:cubicBezTo>
                    <a:pt x="257" y="849"/>
                    <a:pt x="332" y="689"/>
                    <a:pt x="496" y="651"/>
                  </a:cubicBezTo>
                  <a:cubicBezTo>
                    <a:pt x="508" y="649"/>
                    <a:pt x="520" y="648"/>
                    <a:pt x="532" y="648"/>
                  </a:cubicBezTo>
                  <a:cubicBezTo>
                    <a:pt x="608" y="648"/>
                    <a:pt x="680" y="691"/>
                    <a:pt x="742" y="726"/>
                  </a:cubicBezTo>
                  <a:cubicBezTo>
                    <a:pt x="841" y="791"/>
                    <a:pt x="927" y="867"/>
                    <a:pt x="1009" y="952"/>
                  </a:cubicBezTo>
                  <a:cubicBezTo>
                    <a:pt x="1022" y="968"/>
                    <a:pt x="1111" y="999"/>
                    <a:pt x="1168" y="999"/>
                  </a:cubicBezTo>
                  <a:cubicBezTo>
                    <a:pt x="1197" y="999"/>
                    <a:pt x="1218" y="991"/>
                    <a:pt x="1217" y="969"/>
                  </a:cubicBezTo>
                  <a:cubicBezTo>
                    <a:pt x="1200" y="754"/>
                    <a:pt x="1179" y="497"/>
                    <a:pt x="1296" y="299"/>
                  </a:cubicBezTo>
                  <a:cubicBezTo>
                    <a:pt x="1343" y="224"/>
                    <a:pt x="1415" y="159"/>
                    <a:pt x="1501" y="122"/>
                  </a:cubicBezTo>
                  <a:cubicBezTo>
                    <a:pt x="1537" y="106"/>
                    <a:pt x="1567" y="96"/>
                    <a:pt x="1595" y="96"/>
                  </a:cubicBezTo>
                  <a:close/>
                  <a:moveTo>
                    <a:pt x="1540" y="1"/>
                  </a:moveTo>
                  <a:cubicBezTo>
                    <a:pt x="1410" y="1"/>
                    <a:pt x="1280" y="47"/>
                    <a:pt x="1183" y="132"/>
                  </a:cubicBezTo>
                  <a:cubicBezTo>
                    <a:pt x="1009" y="286"/>
                    <a:pt x="981" y="525"/>
                    <a:pt x="992" y="754"/>
                  </a:cubicBezTo>
                  <a:cubicBezTo>
                    <a:pt x="865" y="658"/>
                    <a:pt x="728" y="590"/>
                    <a:pt x="581" y="559"/>
                  </a:cubicBezTo>
                  <a:cubicBezTo>
                    <a:pt x="546" y="553"/>
                    <a:pt x="510" y="549"/>
                    <a:pt x="474" y="549"/>
                  </a:cubicBezTo>
                  <a:cubicBezTo>
                    <a:pt x="297" y="549"/>
                    <a:pt x="127" y="629"/>
                    <a:pt x="62" y="808"/>
                  </a:cubicBezTo>
                  <a:cubicBezTo>
                    <a:pt x="1" y="993"/>
                    <a:pt x="69" y="1215"/>
                    <a:pt x="165" y="1372"/>
                  </a:cubicBezTo>
                  <a:cubicBezTo>
                    <a:pt x="294" y="1574"/>
                    <a:pt x="489" y="1721"/>
                    <a:pt x="701" y="1830"/>
                  </a:cubicBezTo>
                  <a:cubicBezTo>
                    <a:pt x="921" y="1942"/>
                    <a:pt x="1172" y="1997"/>
                    <a:pt x="1423" y="1997"/>
                  </a:cubicBezTo>
                  <a:cubicBezTo>
                    <a:pt x="1457" y="1997"/>
                    <a:pt x="1491" y="1996"/>
                    <a:pt x="1525" y="1994"/>
                  </a:cubicBezTo>
                  <a:cubicBezTo>
                    <a:pt x="1555" y="1994"/>
                    <a:pt x="1593" y="1984"/>
                    <a:pt x="1583" y="1957"/>
                  </a:cubicBezTo>
                  <a:lnTo>
                    <a:pt x="1583" y="1957"/>
                  </a:lnTo>
                  <a:cubicBezTo>
                    <a:pt x="1606" y="1983"/>
                    <a:pt x="1679" y="2007"/>
                    <a:pt x="1733" y="2007"/>
                  </a:cubicBezTo>
                  <a:cubicBezTo>
                    <a:pt x="1757" y="2007"/>
                    <a:pt x="1777" y="2002"/>
                    <a:pt x="1788" y="1991"/>
                  </a:cubicBezTo>
                  <a:cubicBezTo>
                    <a:pt x="2102" y="1642"/>
                    <a:pt x="2225" y="1154"/>
                    <a:pt x="2136" y="692"/>
                  </a:cubicBezTo>
                  <a:cubicBezTo>
                    <a:pt x="2095" y="480"/>
                    <a:pt x="2006" y="200"/>
                    <a:pt x="1812" y="77"/>
                  </a:cubicBezTo>
                  <a:cubicBezTo>
                    <a:pt x="1729" y="25"/>
                    <a:pt x="1635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16" name="Google Shape;2616;p32"/>
          <p:cNvGrpSpPr/>
          <p:nvPr/>
        </p:nvGrpSpPr>
        <p:grpSpPr>
          <a:xfrm>
            <a:off x="8246951" y="101112"/>
            <a:ext cx="778747" cy="371129"/>
            <a:chOff x="482363" y="4785375"/>
            <a:chExt cx="644818" cy="230477"/>
          </a:xfrm>
        </p:grpSpPr>
        <p:sp>
          <p:nvSpPr>
            <p:cNvPr id="2617" name="Google Shape;2617;p32"/>
            <p:cNvSpPr/>
            <p:nvPr/>
          </p:nvSpPr>
          <p:spPr>
            <a:xfrm>
              <a:off x="482363" y="4785475"/>
              <a:ext cx="644802" cy="230377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8" name="Google Shape;2618;p32"/>
            <p:cNvSpPr/>
            <p:nvPr/>
          </p:nvSpPr>
          <p:spPr>
            <a:xfrm>
              <a:off x="939255" y="4821616"/>
              <a:ext cx="53912" cy="24083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9" name="Google Shape;2619;p32"/>
            <p:cNvSpPr/>
            <p:nvPr/>
          </p:nvSpPr>
          <p:spPr>
            <a:xfrm>
              <a:off x="531766" y="4841557"/>
              <a:ext cx="51640" cy="24083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0" name="Google Shape;2620;p32"/>
            <p:cNvSpPr/>
            <p:nvPr/>
          </p:nvSpPr>
          <p:spPr>
            <a:xfrm>
              <a:off x="1116994" y="4967181"/>
              <a:ext cx="10054" cy="2194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1" name="Google Shape;2621;p32"/>
            <p:cNvSpPr/>
            <p:nvPr/>
          </p:nvSpPr>
          <p:spPr>
            <a:xfrm>
              <a:off x="721832" y="4994170"/>
              <a:ext cx="56517" cy="2144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2" name="Google Shape;2622;p32"/>
            <p:cNvSpPr/>
            <p:nvPr/>
          </p:nvSpPr>
          <p:spPr>
            <a:xfrm>
              <a:off x="864164" y="4857055"/>
              <a:ext cx="52074" cy="2531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3" name="Google Shape;2623;p32"/>
            <p:cNvSpPr/>
            <p:nvPr/>
          </p:nvSpPr>
          <p:spPr>
            <a:xfrm>
              <a:off x="797156" y="4936485"/>
              <a:ext cx="51640" cy="2324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4" name="Google Shape;2624;p32"/>
            <p:cNvSpPr/>
            <p:nvPr/>
          </p:nvSpPr>
          <p:spPr>
            <a:xfrm>
              <a:off x="1075340" y="4898139"/>
              <a:ext cx="51841" cy="26188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5" name="Google Shape;2625;p32"/>
            <p:cNvSpPr/>
            <p:nvPr/>
          </p:nvSpPr>
          <p:spPr>
            <a:xfrm>
              <a:off x="631308" y="4914573"/>
              <a:ext cx="52308" cy="26755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6" name="Google Shape;2626;p32"/>
            <p:cNvSpPr/>
            <p:nvPr/>
          </p:nvSpPr>
          <p:spPr>
            <a:xfrm>
              <a:off x="482697" y="4808990"/>
              <a:ext cx="51740" cy="26288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7" name="Google Shape;2627;p32"/>
            <p:cNvSpPr/>
            <p:nvPr/>
          </p:nvSpPr>
          <p:spPr>
            <a:xfrm>
              <a:off x="765423" y="4836212"/>
              <a:ext cx="51406" cy="25085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8" name="Google Shape;2628;p32"/>
            <p:cNvSpPr/>
            <p:nvPr/>
          </p:nvSpPr>
          <p:spPr>
            <a:xfrm>
              <a:off x="881868" y="4812230"/>
              <a:ext cx="40083" cy="2201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9" name="Google Shape;2629;p32"/>
            <p:cNvSpPr/>
            <p:nvPr/>
          </p:nvSpPr>
          <p:spPr>
            <a:xfrm>
              <a:off x="685422" y="4785375"/>
              <a:ext cx="52743" cy="16568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0" name="Google Shape;2630;p32"/>
            <p:cNvSpPr/>
            <p:nvPr/>
          </p:nvSpPr>
          <p:spPr>
            <a:xfrm>
              <a:off x="1001251" y="4785375"/>
              <a:ext cx="50705" cy="18739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1" name="Google Shape;2631;p32"/>
            <p:cNvSpPr/>
            <p:nvPr/>
          </p:nvSpPr>
          <p:spPr>
            <a:xfrm>
              <a:off x="504375" y="4970889"/>
              <a:ext cx="54012" cy="25653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2" name="Google Shape;2632;p32"/>
            <p:cNvSpPr/>
            <p:nvPr/>
          </p:nvSpPr>
          <p:spPr>
            <a:xfrm>
              <a:off x="609062" y="4963407"/>
              <a:ext cx="54814" cy="27624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3" name="Google Shape;2633;p32"/>
            <p:cNvSpPr/>
            <p:nvPr/>
          </p:nvSpPr>
          <p:spPr>
            <a:xfrm>
              <a:off x="1091775" y="4831970"/>
              <a:ext cx="21478" cy="21177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4" name="Google Shape;2634;p32"/>
            <p:cNvSpPr/>
            <p:nvPr/>
          </p:nvSpPr>
          <p:spPr>
            <a:xfrm>
              <a:off x="889717" y="4966680"/>
              <a:ext cx="50137" cy="2395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5" name="Google Shape;2635;p32"/>
            <p:cNvSpPr/>
            <p:nvPr/>
          </p:nvSpPr>
          <p:spPr>
            <a:xfrm>
              <a:off x="824781" y="5001986"/>
              <a:ext cx="56417" cy="13628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6" name="Google Shape;2636;p32"/>
            <p:cNvSpPr/>
            <p:nvPr/>
          </p:nvSpPr>
          <p:spPr>
            <a:xfrm>
              <a:off x="1015181" y="4859126"/>
              <a:ext cx="59390" cy="27156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7" name="Google Shape;2637;p32"/>
            <p:cNvSpPr/>
            <p:nvPr/>
          </p:nvSpPr>
          <p:spPr>
            <a:xfrm>
              <a:off x="540351" y="4891259"/>
              <a:ext cx="57786" cy="30530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8" name="Google Shape;2638;p32"/>
            <p:cNvSpPr/>
            <p:nvPr/>
          </p:nvSpPr>
          <p:spPr>
            <a:xfrm>
              <a:off x="797858" y="4785575"/>
              <a:ext cx="47599" cy="18104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9" name="Google Shape;2639;p32"/>
            <p:cNvSpPr/>
            <p:nvPr/>
          </p:nvSpPr>
          <p:spPr>
            <a:xfrm>
              <a:off x="637588" y="4820413"/>
              <a:ext cx="52074" cy="25486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0" name="Google Shape;2640;p32"/>
            <p:cNvSpPr/>
            <p:nvPr/>
          </p:nvSpPr>
          <p:spPr>
            <a:xfrm>
              <a:off x="696144" y="4887685"/>
              <a:ext cx="56884" cy="25887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1" name="Google Shape;2641;p32"/>
            <p:cNvSpPr/>
            <p:nvPr/>
          </p:nvSpPr>
          <p:spPr>
            <a:xfrm>
              <a:off x="1025669" y="4985920"/>
              <a:ext cx="57118" cy="23649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2" name="Google Shape;2642;p32"/>
            <p:cNvSpPr/>
            <p:nvPr/>
          </p:nvSpPr>
          <p:spPr>
            <a:xfrm>
              <a:off x="926495" y="4900210"/>
              <a:ext cx="59590" cy="26789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3" name="Google Shape;2643;p32"/>
            <p:cNvSpPr/>
            <p:nvPr/>
          </p:nvSpPr>
          <p:spPr>
            <a:xfrm>
              <a:off x="993268" y="4939658"/>
              <a:ext cx="48868" cy="23716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81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/>
          <p:nvPr/>
        </p:nvSpPr>
        <p:spPr>
          <a:xfrm>
            <a:off x="6089260" y="5803214"/>
            <a:ext cx="2938684" cy="919429"/>
          </a:xfrm>
          <a:custGeom>
            <a:avLst/>
            <a:gdLst/>
            <a:ahLst/>
            <a:cxnLst/>
            <a:rect l="l" t="t" r="r" b="b"/>
            <a:pathLst>
              <a:path w="58759" h="13788" extrusionOk="0">
                <a:moveTo>
                  <a:pt x="18750" y="735"/>
                </a:moveTo>
                <a:cubicBezTo>
                  <a:pt x="18750" y="735"/>
                  <a:pt x="18750" y="735"/>
                  <a:pt x="18750" y="736"/>
                </a:cubicBezTo>
                <a:lnTo>
                  <a:pt x="18750" y="736"/>
                </a:lnTo>
                <a:cubicBezTo>
                  <a:pt x="18754" y="735"/>
                  <a:pt x="18750" y="735"/>
                  <a:pt x="18750" y="735"/>
                </a:cubicBezTo>
                <a:close/>
                <a:moveTo>
                  <a:pt x="45715" y="0"/>
                </a:moveTo>
                <a:lnTo>
                  <a:pt x="42933" y="1026"/>
                </a:lnTo>
                <a:lnTo>
                  <a:pt x="37801" y="728"/>
                </a:lnTo>
                <a:lnTo>
                  <a:pt x="34872" y="1463"/>
                </a:lnTo>
                <a:lnTo>
                  <a:pt x="29156" y="1463"/>
                </a:lnTo>
                <a:lnTo>
                  <a:pt x="26958" y="2198"/>
                </a:lnTo>
                <a:lnTo>
                  <a:pt x="22410" y="1904"/>
                </a:lnTo>
                <a:lnTo>
                  <a:pt x="19482" y="1463"/>
                </a:lnTo>
                <a:cubicBezTo>
                  <a:pt x="19410" y="1463"/>
                  <a:pt x="20360" y="1319"/>
                  <a:pt x="19776" y="1319"/>
                </a:cubicBezTo>
                <a:cubicBezTo>
                  <a:pt x="18636" y="1319"/>
                  <a:pt x="18744" y="764"/>
                  <a:pt x="18750" y="736"/>
                </a:cubicBezTo>
                <a:lnTo>
                  <a:pt x="18750" y="736"/>
                </a:lnTo>
                <a:cubicBezTo>
                  <a:pt x="18730" y="742"/>
                  <a:pt x="18491" y="780"/>
                  <a:pt x="16259" y="1029"/>
                </a:cubicBezTo>
                <a:cubicBezTo>
                  <a:pt x="13621" y="1323"/>
                  <a:pt x="13772" y="1764"/>
                  <a:pt x="13331" y="1764"/>
                </a:cubicBezTo>
                <a:cubicBezTo>
                  <a:pt x="12890" y="1764"/>
                  <a:pt x="12449" y="1470"/>
                  <a:pt x="12449" y="1470"/>
                </a:cubicBezTo>
                <a:lnTo>
                  <a:pt x="9965" y="1470"/>
                </a:lnTo>
                <a:lnTo>
                  <a:pt x="7915" y="1907"/>
                </a:lnTo>
                <a:lnTo>
                  <a:pt x="7036" y="1613"/>
                </a:lnTo>
                <a:lnTo>
                  <a:pt x="1" y="1172"/>
                </a:lnTo>
                <a:lnTo>
                  <a:pt x="1" y="10959"/>
                </a:lnTo>
                <a:lnTo>
                  <a:pt x="2201" y="11574"/>
                </a:lnTo>
                <a:lnTo>
                  <a:pt x="3076" y="11721"/>
                </a:lnTo>
                <a:lnTo>
                  <a:pt x="3811" y="12158"/>
                </a:lnTo>
                <a:lnTo>
                  <a:pt x="4836" y="12305"/>
                </a:lnTo>
                <a:lnTo>
                  <a:pt x="6155" y="12746"/>
                </a:lnTo>
                <a:lnTo>
                  <a:pt x="7474" y="12305"/>
                </a:lnTo>
                <a:lnTo>
                  <a:pt x="8499" y="13040"/>
                </a:lnTo>
                <a:lnTo>
                  <a:pt x="9671" y="13184"/>
                </a:lnTo>
                <a:lnTo>
                  <a:pt x="10696" y="13184"/>
                </a:lnTo>
                <a:lnTo>
                  <a:pt x="11865" y="13481"/>
                </a:lnTo>
                <a:lnTo>
                  <a:pt x="14066" y="13775"/>
                </a:lnTo>
                <a:lnTo>
                  <a:pt x="15238" y="13775"/>
                </a:lnTo>
                <a:cubicBezTo>
                  <a:pt x="15528" y="13775"/>
                  <a:pt x="16997" y="13334"/>
                  <a:pt x="16997" y="13334"/>
                </a:cubicBezTo>
                <a:lnTo>
                  <a:pt x="17729" y="13334"/>
                </a:lnTo>
                <a:cubicBezTo>
                  <a:pt x="18169" y="13334"/>
                  <a:pt x="19488" y="13190"/>
                  <a:pt x="19488" y="13190"/>
                </a:cubicBezTo>
                <a:lnTo>
                  <a:pt x="21101" y="13190"/>
                </a:lnTo>
                <a:cubicBezTo>
                  <a:pt x="21101" y="13190"/>
                  <a:pt x="25094" y="12119"/>
                  <a:pt x="27282" y="12119"/>
                </a:cubicBezTo>
                <a:cubicBezTo>
                  <a:pt x="27778" y="12119"/>
                  <a:pt x="28181" y="12174"/>
                  <a:pt x="28424" y="12309"/>
                </a:cubicBezTo>
                <a:cubicBezTo>
                  <a:pt x="28933" y="12591"/>
                  <a:pt x="29354" y="12678"/>
                  <a:pt x="29679" y="12678"/>
                </a:cubicBezTo>
                <a:cubicBezTo>
                  <a:pt x="30199" y="12678"/>
                  <a:pt x="30475" y="12456"/>
                  <a:pt x="30475" y="12456"/>
                </a:cubicBezTo>
                <a:lnTo>
                  <a:pt x="31647" y="11868"/>
                </a:lnTo>
                <a:lnTo>
                  <a:pt x="34432" y="11868"/>
                </a:lnTo>
                <a:cubicBezTo>
                  <a:pt x="34432" y="11868"/>
                  <a:pt x="37217" y="12165"/>
                  <a:pt x="37657" y="12165"/>
                </a:cubicBezTo>
                <a:cubicBezTo>
                  <a:pt x="38098" y="12165"/>
                  <a:pt x="40148" y="13628"/>
                  <a:pt x="40148" y="13628"/>
                </a:cubicBezTo>
                <a:lnTo>
                  <a:pt x="41908" y="13628"/>
                </a:lnTo>
                <a:cubicBezTo>
                  <a:pt x="41908" y="13628"/>
                  <a:pt x="41696" y="13787"/>
                  <a:pt x="41845" y="13787"/>
                </a:cubicBezTo>
                <a:cubicBezTo>
                  <a:pt x="41944" y="13787"/>
                  <a:pt x="42202" y="13717"/>
                  <a:pt x="42786" y="13484"/>
                </a:cubicBezTo>
                <a:cubicBezTo>
                  <a:pt x="43859" y="13057"/>
                  <a:pt x="44539" y="12783"/>
                  <a:pt x="45285" y="12783"/>
                </a:cubicBezTo>
                <a:cubicBezTo>
                  <a:pt x="45559" y="12783"/>
                  <a:pt x="45842" y="12820"/>
                  <a:pt x="46156" y="12900"/>
                </a:cubicBezTo>
                <a:cubicBezTo>
                  <a:pt x="47044" y="13122"/>
                  <a:pt x="48435" y="13259"/>
                  <a:pt x="49057" y="13313"/>
                </a:cubicBezTo>
                <a:cubicBezTo>
                  <a:pt x="48947" y="13279"/>
                  <a:pt x="49057" y="13211"/>
                  <a:pt x="50113" y="13044"/>
                </a:cubicBezTo>
                <a:cubicBezTo>
                  <a:pt x="52016" y="12750"/>
                  <a:pt x="52310" y="12750"/>
                  <a:pt x="52457" y="12750"/>
                </a:cubicBezTo>
                <a:lnTo>
                  <a:pt x="53335" y="12750"/>
                </a:lnTo>
                <a:lnTo>
                  <a:pt x="54801" y="13044"/>
                </a:lnTo>
                <a:lnTo>
                  <a:pt x="56410" y="13628"/>
                </a:lnTo>
                <a:lnTo>
                  <a:pt x="57436" y="13628"/>
                </a:lnTo>
                <a:lnTo>
                  <a:pt x="58758" y="13149"/>
                </a:lnTo>
                <a:lnTo>
                  <a:pt x="58611" y="2198"/>
                </a:lnTo>
                <a:cubicBezTo>
                  <a:pt x="58218" y="2157"/>
                  <a:pt x="57904" y="1904"/>
                  <a:pt x="57292" y="1904"/>
                </a:cubicBezTo>
                <a:cubicBezTo>
                  <a:pt x="56267" y="1904"/>
                  <a:pt x="55532" y="1610"/>
                  <a:pt x="55532" y="1610"/>
                </a:cubicBezTo>
                <a:lnTo>
                  <a:pt x="54507" y="1026"/>
                </a:lnTo>
                <a:lnTo>
                  <a:pt x="53041" y="1026"/>
                </a:lnTo>
                <a:lnTo>
                  <a:pt x="50991" y="585"/>
                </a:lnTo>
                <a:lnTo>
                  <a:pt x="45715" y="0"/>
                </a:ln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6089266" y="6545612"/>
            <a:ext cx="2940385" cy="216053"/>
          </a:xfrm>
          <a:custGeom>
            <a:avLst/>
            <a:gdLst/>
            <a:ahLst/>
            <a:cxnLst/>
            <a:rect l="l" t="t" r="r" b="b"/>
            <a:pathLst>
              <a:path w="58793" h="3240" extrusionOk="0">
                <a:moveTo>
                  <a:pt x="1" y="0"/>
                </a:moveTo>
                <a:lnTo>
                  <a:pt x="995" y="752"/>
                </a:lnTo>
                <a:lnTo>
                  <a:pt x="1436" y="752"/>
                </a:lnTo>
                <a:lnTo>
                  <a:pt x="2461" y="1193"/>
                </a:lnTo>
                <a:lnTo>
                  <a:pt x="3045" y="1340"/>
                </a:lnTo>
                <a:lnTo>
                  <a:pt x="3780" y="1340"/>
                </a:lnTo>
                <a:lnTo>
                  <a:pt x="4364" y="1924"/>
                </a:lnTo>
                <a:lnTo>
                  <a:pt x="5099" y="2068"/>
                </a:lnTo>
                <a:lnTo>
                  <a:pt x="6859" y="2068"/>
                </a:lnTo>
                <a:cubicBezTo>
                  <a:pt x="7593" y="2068"/>
                  <a:pt x="7300" y="2215"/>
                  <a:pt x="7300" y="2215"/>
                </a:cubicBezTo>
                <a:lnTo>
                  <a:pt x="7740" y="2509"/>
                </a:lnTo>
                <a:lnTo>
                  <a:pt x="9059" y="2655"/>
                </a:lnTo>
                <a:cubicBezTo>
                  <a:pt x="9059" y="2655"/>
                  <a:pt x="9350" y="2655"/>
                  <a:pt x="9644" y="2358"/>
                </a:cubicBezTo>
                <a:lnTo>
                  <a:pt x="11110" y="2655"/>
                </a:lnTo>
                <a:lnTo>
                  <a:pt x="11844" y="2655"/>
                </a:lnTo>
                <a:lnTo>
                  <a:pt x="12870" y="3240"/>
                </a:lnTo>
                <a:lnTo>
                  <a:pt x="15477" y="2799"/>
                </a:lnTo>
                <a:lnTo>
                  <a:pt x="16218" y="2594"/>
                </a:lnTo>
                <a:lnTo>
                  <a:pt x="16970" y="2505"/>
                </a:lnTo>
                <a:lnTo>
                  <a:pt x="18436" y="2211"/>
                </a:lnTo>
                <a:lnTo>
                  <a:pt x="19188" y="2553"/>
                </a:lnTo>
                <a:lnTo>
                  <a:pt x="21542" y="2426"/>
                </a:lnTo>
                <a:lnTo>
                  <a:pt x="21911" y="2303"/>
                </a:lnTo>
                <a:cubicBezTo>
                  <a:pt x="21911" y="2303"/>
                  <a:pt x="22396" y="2064"/>
                  <a:pt x="22574" y="2057"/>
                </a:cubicBezTo>
                <a:cubicBezTo>
                  <a:pt x="22755" y="2047"/>
                  <a:pt x="23131" y="1914"/>
                  <a:pt x="23360" y="1767"/>
                </a:cubicBezTo>
                <a:cubicBezTo>
                  <a:pt x="23360" y="1767"/>
                  <a:pt x="23585" y="1769"/>
                  <a:pt x="23781" y="1769"/>
                </a:cubicBezTo>
                <a:cubicBezTo>
                  <a:pt x="23879" y="1769"/>
                  <a:pt x="23971" y="1768"/>
                  <a:pt x="24023" y="1767"/>
                </a:cubicBezTo>
                <a:cubicBezTo>
                  <a:pt x="24075" y="1765"/>
                  <a:pt x="24148" y="1764"/>
                  <a:pt x="24221" y="1764"/>
                </a:cubicBezTo>
                <a:cubicBezTo>
                  <a:pt x="24368" y="1764"/>
                  <a:pt x="24518" y="1767"/>
                  <a:pt x="24518" y="1767"/>
                </a:cubicBezTo>
                <a:cubicBezTo>
                  <a:pt x="24518" y="1767"/>
                  <a:pt x="27088" y="1623"/>
                  <a:pt x="27235" y="1623"/>
                </a:cubicBezTo>
                <a:lnTo>
                  <a:pt x="27970" y="1623"/>
                </a:lnTo>
                <a:lnTo>
                  <a:pt x="28687" y="1767"/>
                </a:lnTo>
                <a:lnTo>
                  <a:pt x="29101" y="1767"/>
                </a:lnTo>
                <a:lnTo>
                  <a:pt x="29514" y="1972"/>
                </a:lnTo>
                <a:lnTo>
                  <a:pt x="30054" y="1805"/>
                </a:lnTo>
                <a:lnTo>
                  <a:pt x="30922" y="1637"/>
                </a:lnTo>
                <a:lnTo>
                  <a:pt x="31349" y="1620"/>
                </a:lnTo>
                <a:lnTo>
                  <a:pt x="32228" y="1326"/>
                </a:lnTo>
                <a:lnTo>
                  <a:pt x="33837" y="1326"/>
                </a:lnTo>
                <a:lnTo>
                  <a:pt x="34801" y="1265"/>
                </a:lnTo>
                <a:lnTo>
                  <a:pt x="35887" y="1620"/>
                </a:lnTo>
                <a:lnTo>
                  <a:pt x="36769" y="1767"/>
                </a:lnTo>
                <a:lnTo>
                  <a:pt x="37504" y="2061"/>
                </a:lnTo>
                <a:lnTo>
                  <a:pt x="37797" y="2061"/>
                </a:lnTo>
                <a:cubicBezTo>
                  <a:pt x="37797" y="2061"/>
                  <a:pt x="38532" y="2204"/>
                  <a:pt x="38679" y="2204"/>
                </a:cubicBezTo>
                <a:cubicBezTo>
                  <a:pt x="38823" y="2204"/>
                  <a:pt x="38679" y="2204"/>
                  <a:pt x="40142" y="2792"/>
                </a:cubicBezTo>
                <a:cubicBezTo>
                  <a:pt x="40726" y="3025"/>
                  <a:pt x="40914" y="3095"/>
                  <a:pt x="40939" y="3095"/>
                </a:cubicBezTo>
                <a:cubicBezTo>
                  <a:pt x="40976" y="3095"/>
                  <a:pt x="40641" y="2936"/>
                  <a:pt x="40729" y="2936"/>
                </a:cubicBezTo>
                <a:lnTo>
                  <a:pt x="41464" y="2936"/>
                </a:lnTo>
                <a:lnTo>
                  <a:pt x="42233" y="2997"/>
                </a:lnTo>
                <a:lnTo>
                  <a:pt x="42489" y="2936"/>
                </a:lnTo>
                <a:lnTo>
                  <a:pt x="43073" y="2792"/>
                </a:lnTo>
                <a:cubicBezTo>
                  <a:pt x="43073" y="2792"/>
                  <a:pt x="43514" y="2351"/>
                  <a:pt x="43658" y="2351"/>
                </a:cubicBezTo>
                <a:lnTo>
                  <a:pt x="46002" y="2351"/>
                </a:lnTo>
                <a:lnTo>
                  <a:pt x="46737" y="2495"/>
                </a:lnTo>
                <a:lnTo>
                  <a:pt x="47034" y="2495"/>
                </a:lnTo>
                <a:cubicBezTo>
                  <a:pt x="47034" y="2495"/>
                  <a:pt x="47471" y="2351"/>
                  <a:pt x="47598" y="2338"/>
                </a:cubicBezTo>
                <a:cubicBezTo>
                  <a:pt x="47624" y="2335"/>
                  <a:pt x="47666" y="2334"/>
                  <a:pt x="47717" y="2334"/>
                </a:cubicBezTo>
                <a:cubicBezTo>
                  <a:pt x="47856" y="2334"/>
                  <a:pt x="48063" y="2342"/>
                  <a:pt x="48193" y="2342"/>
                </a:cubicBezTo>
                <a:cubicBezTo>
                  <a:pt x="48241" y="2342"/>
                  <a:pt x="48278" y="2341"/>
                  <a:pt x="48298" y="2338"/>
                </a:cubicBezTo>
                <a:cubicBezTo>
                  <a:pt x="48329" y="2333"/>
                  <a:pt x="48394" y="2332"/>
                  <a:pt x="48468" y="2332"/>
                </a:cubicBezTo>
                <a:cubicBezTo>
                  <a:pt x="48615" y="2332"/>
                  <a:pt x="48794" y="2338"/>
                  <a:pt x="48794" y="2338"/>
                </a:cubicBezTo>
                <a:cubicBezTo>
                  <a:pt x="48794" y="2338"/>
                  <a:pt x="49378" y="2351"/>
                  <a:pt x="49580" y="2420"/>
                </a:cubicBezTo>
                <a:cubicBezTo>
                  <a:pt x="49615" y="2432"/>
                  <a:pt x="49646" y="2437"/>
                  <a:pt x="49674" y="2437"/>
                </a:cubicBezTo>
                <a:cubicBezTo>
                  <a:pt x="49801" y="2437"/>
                  <a:pt x="49872" y="2322"/>
                  <a:pt x="50113" y="2201"/>
                </a:cubicBezTo>
                <a:cubicBezTo>
                  <a:pt x="50174" y="2169"/>
                  <a:pt x="50237" y="2157"/>
                  <a:pt x="50299" y="2157"/>
                </a:cubicBezTo>
                <a:cubicBezTo>
                  <a:pt x="50530" y="2157"/>
                  <a:pt x="50735" y="2334"/>
                  <a:pt x="50735" y="2334"/>
                </a:cubicBezTo>
                <a:lnTo>
                  <a:pt x="51141" y="2348"/>
                </a:lnTo>
                <a:lnTo>
                  <a:pt x="52050" y="2348"/>
                </a:lnTo>
                <a:lnTo>
                  <a:pt x="52932" y="2491"/>
                </a:lnTo>
                <a:lnTo>
                  <a:pt x="53810" y="2491"/>
                </a:lnTo>
                <a:lnTo>
                  <a:pt x="54394" y="2348"/>
                </a:lnTo>
                <a:lnTo>
                  <a:pt x="55129" y="2642"/>
                </a:lnTo>
                <a:lnTo>
                  <a:pt x="58351" y="2642"/>
                </a:lnTo>
                <a:lnTo>
                  <a:pt x="58792" y="1907"/>
                </a:lnTo>
                <a:lnTo>
                  <a:pt x="57470" y="2348"/>
                </a:lnTo>
                <a:cubicBezTo>
                  <a:pt x="57470" y="2348"/>
                  <a:pt x="57146" y="2283"/>
                  <a:pt x="56843" y="2283"/>
                </a:cubicBezTo>
                <a:cubicBezTo>
                  <a:pt x="56691" y="2283"/>
                  <a:pt x="56544" y="2299"/>
                  <a:pt x="56445" y="2348"/>
                </a:cubicBezTo>
                <a:cubicBezTo>
                  <a:pt x="56386" y="2377"/>
                  <a:pt x="56333" y="2389"/>
                  <a:pt x="56286" y="2389"/>
                </a:cubicBezTo>
                <a:cubicBezTo>
                  <a:pt x="56099" y="2389"/>
                  <a:pt x="56007" y="2201"/>
                  <a:pt x="56007" y="2201"/>
                </a:cubicBezTo>
                <a:cubicBezTo>
                  <a:pt x="56007" y="2201"/>
                  <a:pt x="54247" y="1466"/>
                  <a:pt x="52782" y="1466"/>
                </a:cubicBezTo>
                <a:cubicBezTo>
                  <a:pt x="51316" y="1466"/>
                  <a:pt x="50581" y="1323"/>
                  <a:pt x="50581" y="1323"/>
                </a:cubicBezTo>
                <a:lnTo>
                  <a:pt x="49846" y="1760"/>
                </a:lnTo>
                <a:lnTo>
                  <a:pt x="48968" y="1907"/>
                </a:lnTo>
                <a:lnTo>
                  <a:pt x="47646" y="1907"/>
                </a:lnTo>
                <a:lnTo>
                  <a:pt x="45008" y="1613"/>
                </a:lnTo>
                <a:lnTo>
                  <a:pt x="44273" y="1613"/>
                </a:lnTo>
                <a:cubicBezTo>
                  <a:pt x="44126" y="1613"/>
                  <a:pt x="43248" y="1907"/>
                  <a:pt x="43101" y="1907"/>
                </a:cubicBezTo>
                <a:cubicBezTo>
                  <a:pt x="42957" y="1907"/>
                  <a:pt x="42366" y="2201"/>
                  <a:pt x="41197" y="2348"/>
                </a:cubicBezTo>
                <a:cubicBezTo>
                  <a:pt x="41095" y="2361"/>
                  <a:pt x="41005" y="2366"/>
                  <a:pt x="40927" y="2366"/>
                </a:cubicBezTo>
                <a:cubicBezTo>
                  <a:pt x="40116" y="2366"/>
                  <a:pt x="40523" y="1734"/>
                  <a:pt x="39588" y="1466"/>
                </a:cubicBezTo>
                <a:cubicBezTo>
                  <a:pt x="39244" y="1368"/>
                  <a:pt x="39048" y="1336"/>
                  <a:pt x="38939" y="1336"/>
                </a:cubicBezTo>
                <a:cubicBezTo>
                  <a:pt x="38721" y="1336"/>
                  <a:pt x="38853" y="1466"/>
                  <a:pt x="38853" y="1466"/>
                </a:cubicBezTo>
                <a:lnTo>
                  <a:pt x="38119" y="1025"/>
                </a:lnTo>
                <a:lnTo>
                  <a:pt x="33868" y="441"/>
                </a:lnTo>
                <a:lnTo>
                  <a:pt x="31667" y="441"/>
                </a:lnTo>
                <a:lnTo>
                  <a:pt x="29907" y="1323"/>
                </a:lnTo>
                <a:lnTo>
                  <a:pt x="28882" y="1025"/>
                </a:lnTo>
                <a:lnTo>
                  <a:pt x="27857" y="732"/>
                </a:lnTo>
                <a:lnTo>
                  <a:pt x="27416" y="732"/>
                </a:lnTo>
                <a:cubicBezTo>
                  <a:pt x="27416" y="732"/>
                  <a:pt x="26688" y="1025"/>
                  <a:pt x="26391" y="1025"/>
                </a:cubicBezTo>
                <a:lnTo>
                  <a:pt x="25513" y="1025"/>
                </a:lnTo>
                <a:lnTo>
                  <a:pt x="22437" y="1613"/>
                </a:lnTo>
                <a:lnTo>
                  <a:pt x="21703" y="1907"/>
                </a:lnTo>
                <a:lnTo>
                  <a:pt x="20968" y="1907"/>
                </a:lnTo>
                <a:cubicBezTo>
                  <a:pt x="20818" y="1907"/>
                  <a:pt x="20233" y="2051"/>
                  <a:pt x="20233" y="2051"/>
                </a:cubicBezTo>
                <a:cubicBezTo>
                  <a:pt x="20233" y="2051"/>
                  <a:pt x="19352" y="1907"/>
                  <a:pt x="18033" y="1907"/>
                </a:cubicBezTo>
                <a:lnTo>
                  <a:pt x="17155" y="1907"/>
                </a:lnTo>
                <a:cubicBezTo>
                  <a:pt x="17155" y="1907"/>
                  <a:pt x="16273" y="1760"/>
                  <a:pt x="15832" y="1760"/>
                </a:cubicBezTo>
                <a:cubicBezTo>
                  <a:pt x="15398" y="1760"/>
                  <a:pt x="14957" y="2201"/>
                  <a:pt x="14664" y="2348"/>
                </a:cubicBezTo>
                <a:cubicBezTo>
                  <a:pt x="14566" y="2396"/>
                  <a:pt x="14451" y="2412"/>
                  <a:pt x="14337" y="2412"/>
                </a:cubicBezTo>
                <a:cubicBezTo>
                  <a:pt x="14108" y="2412"/>
                  <a:pt x="13880" y="2348"/>
                  <a:pt x="13782" y="2348"/>
                </a:cubicBezTo>
                <a:lnTo>
                  <a:pt x="12319" y="2348"/>
                </a:lnTo>
                <a:lnTo>
                  <a:pt x="10997" y="2051"/>
                </a:lnTo>
                <a:cubicBezTo>
                  <a:pt x="10997" y="2051"/>
                  <a:pt x="10553" y="1907"/>
                  <a:pt x="10262" y="1907"/>
                </a:cubicBezTo>
                <a:lnTo>
                  <a:pt x="8653" y="1907"/>
                </a:lnTo>
                <a:lnTo>
                  <a:pt x="7918" y="1323"/>
                </a:lnTo>
                <a:lnTo>
                  <a:pt x="7477" y="1466"/>
                </a:lnTo>
                <a:lnTo>
                  <a:pt x="7040" y="1025"/>
                </a:lnTo>
                <a:lnTo>
                  <a:pt x="6158" y="1466"/>
                </a:lnTo>
                <a:lnTo>
                  <a:pt x="4692" y="1172"/>
                </a:lnTo>
                <a:lnTo>
                  <a:pt x="3958" y="1025"/>
                </a:lnTo>
                <a:lnTo>
                  <a:pt x="3520" y="441"/>
                </a:lnTo>
                <a:lnTo>
                  <a:pt x="2786" y="298"/>
                </a:lnTo>
                <a:lnTo>
                  <a:pt x="1904" y="298"/>
                </a:lnTo>
                <a:lnTo>
                  <a:pt x="13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6088576" y="5765136"/>
            <a:ext cx="2941085" cy="220856"/>
          </a:xfrm>
          <a:custGeom>
            <a:avLst/>
            <a:gdLst/>
            <a:ahLst/>
            <a:cxnLst/>
            <a:rect l="l" t="t" r="r" b="b"/>
            <a:pathLst>
              <a:path w="58807" h="3312" extrusionOk="0">
                <a:moveTo>
                  <a:pt x="45852" y="1"/>
                </a:moveTo>
                <a:lnTo>
                  <a:pt x="43255" y="500"/>
                </a:lnTo>
                <a:lnTo>
                  <a:pt x="42513" y="722"/>
                </a:lnTo>
                <a:lnTo>
                  <a:pt x="41762" y="831"/>
                </a:lnTo>
                <a:lnTo>
                  <a:pt x="40306" y="1159"/>
                </a:lnTo>
                <a:lnTo>
                  <a:pt x="39547" y="838"/>
                </a:lnTo>
                <a:lnTo>
                  <a:pt x="37196" y="1019"/>
                </a:lnTo>
                <a:lnTo>
                  <a:pt x="36831" y="1149"/>
                </a:lnTo>
                <a:cubicBezTo>
                  <a:pt x="36831" y="1149"/>
                  <a:pt x="36356" y="1402"/>
                  <a:pt x="36175" y="1415"/>
                </a:cubicBezTo>
                <a:cubicBezTo>
                  <a:pt x="35997" y="1429"/>
                  <a:pt x="35624" y="1566"/>
                  <a:pt x="35399" y="1723"/>
                </a:cubicBezTo>
                <a:cubicBezTo>
                  <a:pt x="35399" y="1723"/>
                  <a:pt x="34893" y="1730"/>
                  <a:pt x="34736" y="1740"/>
                </a:cubicBezTo>
                <a:cubicBezTo>
                  <a:pt x="34579" y="1747"/>
                  <a:pt x="34241" y="1754"/>
                  <a:pt x="34241" y="1754"/>
                </a:cubicBezTo>
                <a:cubicBezTo>
                  <a:pt x="34241" y="1754"/>
                  <a:pt x="31674" y="1959"/>
                  <a:pt x="31527" y="1962"/>
                </a:cubicBezTo>
                <a:cubicBezTo>
                  <a:pt x="31384" y="1962"/>
                  <a:pt x="31090" y="1972"/>
                  <a:pt x="31090" y="1972"/>
                </a:cubicBezTo>
                <a:lnTo>
                  <a:pt x="30793" y="1979"/>
                </a:lnTo>
                <a:lnTo>
                  <a:pt x="30072" y="1856"/>
                </a:lnTo>
                <a:lnTo>
                  <a:pt x="29658" y="1863"/>
                </a:lnTo>
                <a:lnTo>
                  <a:pt x="29238" y="1668"/>
                </a:lnTo>
                <a:lnTo>
                  <a:pt x="28705" y="1846"/>
                </a:lnTo>
                <a:lnTo>
                  <a:pt x="27844" y="2034"/>
                </a:lnTo>
                <a:lnTo>
                  <a:pt x="27420" y="2065"/>
                </a:lnTo>
                <a:lnTo>
                  <a:pt x="26549" y="2382"/>
                </a:lnTo>
                <a:lnTo>
                  <a:pt x="25964" y="2393"/>
                </a:lnTo>
                <a:lnTo>
                  <a:pt x="24939" y="2420"/>
                </a:lnTo>
                <a:lnTo>
                  <a:pt x="23975" y="2502"/>
                </a:lnTo>
                <a:lnTo>
                  <a:pt x="22879" y="2177"/>
                </a:lnTo>
                <a:lnTo>
                  <a:pt x="21994" y="2051"/>
                </a:lnTo>
                <a:lnTo>
                  <a:pt x="21255" y="1778"/>
                </a:lnTo>
                <a:lnTo>
                  <a:pt x="20962" y="1788"/>
                </a:lnTo>
                <a:cubicBezTo>
                  <a:pt x="20962" y="1788"/>
                  <a:pt x="20261" y="1665"/>
                  <a:pt x="20089" y="1665"/>
                </a:cubicBezTo>
                <a:cubicBezTo>
                  <a:pt x="20084" y="1665"/>
                  <a:pt x="20080" y="1665"/>
                  <a:pt x="20077" y="1665"/>
                </a:cubicBezTo>
                <a:cubicBezTo>
                  <a:pt x="20067" y="1665"/>
                  <a:pt x="20058" y="1665"/>
                  <a:pt x="20051" y="1665"/>
                </a:cubicBezTo>
                <a:cubicBezTo>
                  <a:pt x="19945" y="1665"/>
                  <a:pt x="19977" y="1627"/>
                  <a:pt x="18600" y="1111"/>
                </a:cubicBezTo>
                <a:cubicBezTo>
                  <a:pt x="18011" y="892"/>
                  <a:pt x="17821" y="826"/>
                  <a:pt x="17796" y="826"/>
                </a:cubicBezTo>
                <a:cubicBezTo>
                  <a:pt x="17758" y="826"/>
                  <a:pt x="18098" y="977"/>
                  <a:pt x="18009" y="981"/>
                </a:cubicBezTo>
                <a:cubicBezTo>
                  <a:pt x="17866" y="985"/>
                  <a:pt x="17278" y="999"/>
                  <a:pt x="17278" y="999"/>
                </a:cubicBezTo>
                <a:lnTo>
                  <a:pt x="16509" y="954"/>
                </a:lnTo>
                <a:lnTo>
                  <a:pt x="16253" y="1022"/>
                </a:lnTo>
                <a:lnTo>
                  <a:pt x="15672" y="1186"/>
                </a:lnTo>
                <a:cubicBezTo>
                  <a:pt x="15672" y="1186"/>
                  <a:pt x="15241" y="1634"/>
                  <a:pt x="15098" y="1638"/>
                </a:cubicBezTo>
                <a:cubicBezTo>
                  <a:pt x="14951" y="1641"/>
                  <a:pt x="15098" y="1638"/>
                  <a:pt x="14367" y="1655"/>
                </a:cubicBezTo>
                <a:cubicBezTo>
                  <a:pt x="13844" y="1667"/>
                  <a:pt x="13770" y="1669"/>
                  <a:pt x="13770" y="1669"/>
                </a:cubicBezTo>
                <a:cubicBezTo>
                  <a:pt x="13770" y="1669"/>
                  <a:pt x="13781" y="1668"/>
                  <a:pt x="13782" y="1668"/>
                </a:cubicBezTo>
                <a:lnTo>
                  <a:pt x="13782" y="1668"/>
                </a:lnTo>
                <a:lnTo>
                  <a:pt x="13194" y="1682"/>
                </a:lnTo>
                <a:lnTo>
                  <a:pt x="12757" y="1689"/>
                </a:lnTo>
                <a:lnTo>
                  <a:pt x="12022" y="1562"/>
                </a:lnTo>
                <a:lnTo>
                  <a:pt x="11725" y="1569"/>
                </a:lnTo>
                <a:cubicBezTo>
                  <a:pt x="11725" y="1569"/>
                  <a:pt x="11291" y="1723"/>
                  <a:pt x="11168" y="1740"/>
                </a:cubicBezTo>
                <a:cubicBezTo>
                  <a:pt x="11042" y="1757"/>
                  <a:pt x="10560" y="1743"/>
                  <a:pt x="10468" y="1757"/>
                </a:cubicBezTo>
                <a:cubicBezTo>
                  <a:pt x="10399" y="1769"/>
                  <a:pt x="10176" y="1771"/>
                  <a:pt x="10054" y="1771"/>
                </a:cubicBezTo>
                <a:cubicBezTo>
                  <a:pt x="10005" y="1771"/>
                  <a:pt x="9972" y="1771"/>
                  <a:pt x="9972" y="1771"/>
                </a:cubicBezTo>
                <a:cubicBezTo>
                  <a:pt x="9972" y="1771"/>
                  <a:pt x="9384" y="1771"/>
                  <a:pt x="9186" y="1706"/>
                </a:cubicBezTo>
                <a:cubicBezTo>
                  <a:pt x="9152" y="1695"/>
                  <a:pt x="9123" y="1690"/>
                  <a:pt x="9096" y="1690"/>
                </a:cubicBezTo>
                <a:cubicBezTo>
                  <a:pt x="8965" y="1690"/>
                  <a:pt x="8898" y="1810"/>
                  <a:pt x="8657" y="1938"/>
                </a:cubicBezTo>
                <a:cubicBezTo>
                  <a:pt x="8594" y="1972"/>
                  <a:pt x="8528" y="1985"/>
                  <a:pt x="8464" y="1985"/>
                </a:cubicBezTo>
                <a:cubicBezTo>
                  <a:pt x="8237" y="1985"/>
                  <a:pt x="8031" y="1819"/>
                  <a:pt x="8031" y="1819"/>
                </a:cubicBezTo>
                <a:lnTo>
                  <a:pt x="7625" y="1812"/>
                </a:lnTo>
                <a:lnTo>
                  <a:pt x="6746" y="1836"/>
                </a:lnTo>
                <a:lnTo>
                  <a:pt x="5861" y="1709"/>
                </a:lnTo>
                <a:lnTo>
                  <a:pt x="4983" y="1733"/>
                </a:lnTo>
                <a:lnTo>
                  <a:pt x="4402" y="1894"/>
                </a:lnTo>
                <a:lnTo>
                  <a:pt x="3661" y="1620"/>
                </a:lnTo>
                <a:lnTo>
                  <a:pt x="2051" y="1658"/>
                </a:lnTo>
                <a:lnTo>
                  <a:pt x="1" y="1699"/>
                </a:lnTo>
                <a:lnTo>
                  <a:pt x="1327" y="1972"/>
                </a:lnTo>
                <a:cubicBezTo>
                  <a:pt x="1327" y="1972"/>
                  <a:pt x="1611" y="2021"/>
                  <a:pt x="1896" y="2021"/>
                </a:cubicBezTo>
                <a:cubicBezTo>
                  <a:pt x="2069" y="2021"/>
                  <a:pt x="2242" y="2003"/>
                  <a:pt x="2352" y="1945"/>
                </a:cubicBezTo>
                <a:cubicBezTo>
                  <a:pt x="2413" y="1913"/>
                  <a:pt x="2468" y="1900"/>
                  <a:pt x="2516" y="1900"/>
                </a:cubicBezTo>
                <a:cubicBezTo>
                  <a:pt x="2700" y="1900"/>
                  <a:pt x="2796" y="2082"/>
                  <a:pt x="2796" y="2082"/>
                </a:cubicBezTo>
                <a:cubicBezTo>
                  <a:pt x="2796" y="2082"/>
                  <a:pt x="4488" y="2736"/>
                  <a:pt x="5929" y="2736"/>
                </a:cubicBezTo>
                <a:cubicBezTo>
                  <a:pt x="5964" y="2736"/>
                  <a:pt x="6000" y="2735"/>
                  <a:pt x="6036" y="2734"/>
                </a:cubicBezTo>
                <a:cubicBezTo>
                  <a:pt x="6206" y="2730"/>
                  <a:pt x="6367" y="2729"/>
                  <a:pt x="6517" y="2729"/>
                </a:cubicBezTo>
                <a:cubicBezTo>
                  <a:pt x="7662" y="2729"/>
                  <a:pt x="8236" y="2830"/>
                  <a:pt x="8236" y="2830"/>
                </a:cubicBezTo>
                <a:lnTo>
                  <a:pt x="8957" y="2372"/>
                </a:lnTo>
                <a:lnTo>
                  <a:pt x="9835" y="2205"/>
                </a:lnTo>
                <a:lnTo>
                  <a:pt x="11154" y="2174"/>
                </a:lnTo>
                <a:lnTo>
                  <a:pt x="13799" y="2406"/>
                </a:lnTo>
                <a:cubicBezTo>
                  <a:pt x="13799" y="2406"/>
                  <a:pt x="14384" y="2393"/>
                  <a:pt x="14527" y="2389"/>
                </a:cubicBezTo>
                <a:cubicBezTo>
                  <a:pt x="14678" y="2386"/>
                  <a:pt x="15549" y="2071"/>
                  <a:pt x="15696" y="2068"/>
                </a:cubicBezTo>
                <a:cubicBezTo>
                  <a:pt x="15839" y="2065"/>
                  <a:pt x="16417" y="1757"/>
                  <a:pt x="17585" y="1583"/>
                </a:cubicBezTo>
                <a:cubicBezTo>
                  <a:pt x="17706" y="1565"/>
                  <a:pt x="17807" y="1557"/>
                  <a:pt x="17895" y="1557"/>
                </a:cubicBezTo>
                <a:cubicBezTo>
                  <a:pt x="18655" y="1557"/>
                  <a:pt x="18296" y="2181"/>
                  <a:pt x="19219" y="2423"/>
                </a:cubicBezTo>
                <a:cubicBezTo>
                  <a:pt x="19548" y="2510"/>
                  <a:pt x="19741" y="2539"/>
                  <a:pt x="19852" y="2539"/>
                </a:cubicBezTo>
                <a:cubicBezTo>
                  <a:pt x="20088" y="2539"/>
                  <a:pt x="19950" y="2406"/>
                  <a:pt x="19950" y="2406"/>
                </a:cubicBezTo>
                <a:lnTo>
                  <a:pt x="19950" y="2406"/>
                </a:lnTo>
                <a:lnTo>
                  <a:pt x="20692" y="2830"/>
                </a:lnTo>
                <a:lnTo>
                  <a:pt x="24956" y="3312"/>
                </a:lnTo>
                <a:lnTo>
                  <a:pt x="25834" y="3291"/>
                </a:lnTo>
                <a:cubicBezTo>
                  <a:pt x="26371" y="3277"/>
                  <a:pt x="26469" y="3275"/>
                  <a:pt x="26499" y="3275"/>
                </a:cubicBezTo>
                <a:cubicBezTo>
                  <a:pt x="26509" y="3275"/>
                  <a:pt x="26511" y="3275"/>
                  <a:pt x="26519" y="3275"/>
                </a:cubicBezTo>
                <a:cubicBezTo>
                  <a:pt x="26526" y="3275"/>
                  <a:pt x="26539" y="3275"/>
                  <a:pt x="26566" y="3274"/>
                </a:cubicBezTo>
                <a:cubicBezTo>
                  <a:pt x="26709" y="3271"/>
                  <a:pt x="27150" y="3261"/>
                  <a:pt x="27150" y="3261"/>
                </a:cubicBezTo>
                <a:lnTo>
                  <a:pt x="28889" y="2338"/>
                </a:lnTo>
                <a:lnTo>
                  <a:pt x="29921" y="2608"/>
                </a:lnTo>
                <a:lnTo>
                  <a:pt x="30957" y="2875"/>
                </a:lnTo>
                <a:lnTo>
                  <a:pt x="31397" y="2868"/>
                </a:lnTo>
                <a:cubicBezTo>
                  <a:pt x="31397" y="2868"/>
                  <a:pt x="32118" y="2560"/>
                  <a:pt x="32412" y="2550"/>
                </a:cubicBezTo>
                <a:cubicBezTo>
                  <a:pt x="32706" y="2543"/>
                  <a:pt x="33294" y="2529"/>
                  <a:pt x="33294" y="2529"/>
                </a:cubicBezTo>
                <a:lnTo>
                  <a:pt x="36356" y="1866"/>
                </a:lnTo>
                <a:lnTo>
                  <a:pt x="37080" y="1556"/>
                </a:lnTo>
                <a:cubicBezTo>
                  <a:pt x="37080" y="1556"/>
                  <a:pt x="37668" y="1545"/>
                  <a:pt x="37811" y="1538"/>
                </a:cubicBezTo>
                <a:cubicBezTo>
                  <a:pt x="37962" y="1538"/>
                  <a:pt x="38543" y="1378"/>
                  <a:pt x="38543" y="1378"/>
                </a:cubicBezTo>
                <a:cubicBezTo>
                  <a:pt x="38543" y="1378"/>
                  <a:pt x="39237" y="1475"/>
                  <a:pt x="40320" y="1475"/>
                </a:cubicBezTo>
                <a:cubicBezTo>
                  <a:pt x="40455" y="1475"/>
                  <a:pt x="40596" y="1473"/>
                  <a:pt x="40743" y="1470"/>
                </a:cubicBezTo>
                <a:cubicBezTo>
                  <a:pt x="41286" y="1459"/>
                  <a:pt x="41530" y="1453"/>
                  <a:pt x="41631" y="1451"/>
                </a:cubicBezTo>
                <a:lnTo>
                  <a:pt x="41631" y="1451"/>
                </a:lnTo>
                <a:cubicBezTo>
                  <a:pt x="41723" y="1463"/>
                  <a:pt x="42487" y="1566"/>
                  <a:pt x="42911" y="1566"/>
                </a:cubicBezTo>
                <a:cubicBezTo>
                  <a:pt x="42923" y="1566"/>
                  <a:pt x="42935" y="1566"/>
                  <a:pt x="42947" y="1566"/>
                </a:cubicBezTo>
                <a:cubicBezTo>
                  <a:pt x="43385" y="1552"/>
                  <a:pt x="43812" y="1104"/>
                  <a:pt x="44102" y="951"/>
                </a:cubicBezTo>
                <a:cubicBezTo>
                  <a:pt x="44207" y="895"/>
                  <a:pt x="44333" y="877"/>
                  <a:pt x="44456" y="877"/>
                </a:cubicBezTo>
                <a:cubicBezTo>
                  <a:pt x="44671" y="877"/>
                  <a:pt x="44882" y="930"/>
                  <a:pt x="44978" y="930"/>
                </a:cubicBezTo>
                <a:cubicBezTo>
                  <a:pt x="44980" y="930"/>
                  <a:pt x="44982" y="930"/>
                  <a:pt x="44984" y="930"/>
                </a:cubicBezTo>
                <a:cubicBezTo>
                  <a:pt x="45127" y="923"/>
                  <a:pt x="46009" y="903"/>
                  <a:pt x="46009" y="903"/>
                </a:cubicBezTo>
                <a:lnTo>
                  <a:pt x="46450" y="896"/>
                </a:lnTo>
                <a:lnTo>
                  <a:pt x="47772" y="1156"/>
                </a:lnTo>
                <a:cubicBezTo>
                  <a:pt x="47772" y="1156"/>
                  <a:pt x="48182" y="1283"/>
                  <a:pt x="48475" y="1283"/>
                </a:cubicBezTo>
                <a:cubicBezTo>
                  <a:pt x="48486" y="1283"/>
                  <a:pt x="48496" y="1283"/>
                  <a:pt x="48507" y="1282"/>
                </a:cubicBezTo>
                <a:cubicBezTo>
                  <a:pt x="48801" y="1275"/>
                  <a:pt x="49532" y="1258"/>
                  <a:pt x="49532" y="1258"/>
                </a:cubicBezTo>
                <a:lnTo>
                  <a:pt x="50116" y="1245"/>
                </a:lnTo>
                <a:lnTo>
                  <a:pt x="50865" y="1812"/>
                </a:lnTo>
                <a:lnTo>
                  <a:pt x="51302" y="1655"/>
                </a:lnTo>
                <a:lnTo>
                  <a:pt x="51750" y="2082"/>
                </a:lnTo>
                <a:lnTo>
                  <a:pt x="52618" y="1620"/>
                </a:lnTo>
                <a:lnTo>
                  <a:pt x="54091" y="1877"/>
                </a:lnTo>
                <a:lnTo>
                  <a:pt x="54825" y="2007"/>
                </a:lnTo>
                <a:lnTo>
                  <a:pt x="55276" y="2581"/>
                </a:lnTo>
                <a:lnTo>
                  <a:pt x="56011" y="2710"/>
                </a:lnTo>
                <a:lnTo>
                  <a:pt x="56595" y="2697"/>
                </a:lnTo>
                <a:lnTo>
                  <a:pt x="56893" y="2690"/>
                </a:lnTo>
                <a:lnTo>
                  <a:pt x="57487" y="2967"/>
                </a:lnTo>
                <a:lnTo>
                  <a:pt x="58806" y="2936"/>
                </a:lnTo>
                <a:lnTo>
                  <a:pt x="57778" y="2205"/>
                </a:lnTo>
                <a:lnTo>
                  <a:pt x="57337" y="2215"/>
                </a:lnTo>
                <a:lnTo>
                  <a:pt x="56298" y="1798"/>
                </a:lnTo>
                <a:lnTo>
                  <a:pt x="55710" y="1668"/>
                </a:lnTo>
                <a:lnTo>
                  <a:pt x="54979" y="1685"/>
                </a:lnTo>
                <a:lnTo>
                  <a:pt x="54381" y="1111"/>
                </a:lnTo>
                <a:lnTo>
                  <a:pt x="53646" y="985"/>
                </a:lnTo>
                <a:lnTo>
                  <a:pt x="52621" y="1009"/>
                </a:lnTo>
                <a:lnTo>
                  <a:pt x="51890" y="1026"/>
                </a:lnTo>
                <a:cubicBezTo>
                  <a:pt x="51851" y="1027"/>
                  <a:pt x="51815" y="1027"/>
                  <a:pt x="51782" y="1027"/>
                </a:cubicBezTo>
                <a:cubicBezTo>
                  <a:pt x="51185" y="1027"/>
                  <a:pt x="51446" y="889"/>
                  <a:pt x="51446" y="889"/>
                </a:cubicBezTo>
                <a:lnTo>
                  <a:pt x="50998" y="609"/>
                </a:lnTo>
                <a:lnTo>
                  <a:pt x="49672" y="493"/>
                </a:lnTo>
                <a:cubicBezTo>
                  <a:pt x="49672" y="493"/>
                  <a:pt x="49378" y="500"/>
                  <a:pt x="49091" y="800"/>
                </a:cubicBezTo>
                <a:lnTo>
                  <a:pt x="47619" y="544"/>
                </a:lnTo>
                <a:lnTo>
                  <a:pt x="46887" y="561"/>
                </a:lnTo>
                <a:lnTo>
                  <a:pt x="458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116420" y="152407"/>
            <a:ext cx="1967574" cy="1853209"/>
          </a:xfrm>
          <a:custGeom>
            <a:avLst/>
            <a:gdLst/>
            <a:ahLst/>
            <a:cxnLst/>
            <a:rect l="l" t="t" r="r" b="b"/>
            <a:pathLst>
              <a:path w="22274" h="13570" extrusionOk="0">
                <a:moveTo>
                  <a:pt x="1" y="0"/>
                </a:moveTo>
                <a:lnTo>
                  <a:pt x="1" y="13570"/>
                </a:lnTo>
                <a:lnTo>
                  <a:pt x="1166" y="13337"/>
                </a:lnTo>
                <a:lnTo>
                  <a:pt x="2048" y="13337"/>
                </a:lnTo>
                <a:lnTo>
                  <a:pt x="2926" y="12896"/>
                </a:lnTo>
                <a:cubicBezTo>
                  <a:pt x="2926" y="12896"/>
                  <a:pt x="3510" y="12749"/>
                  <a:pt x="4245" y="12749"/>
                </a:cubicBezTo>
                <a:cubicBezTo>
                  <a:pt x="4979" y="12749"/>
                  <a:pt x="6005" y="13047"/>
                  <a:pt x="6005" y="13047"/>
                </a:cubicBezTo>
                <a:lnTo>
                  <a:pt x="6589" y="13047"/>
                </a:lnTo>
                <a:lnTo>
                  <a:pt x="7614" y="12606"/>
                </a:lnTo>
                <a:lnTo>
                  <a:pt x="9962" y="12022"/>
                </a:lnTo>
                <a:lnTo>
                  <a:pt x="11721" y="12315"/>
                </a:lnTo>
                <a:lnTo>
                  <a:pt x="14650" y="10703"/>
                </a:lnTo>
                <a:lnTo>
                  <a:pt x="16410" y="10703"/>
                </a:lnTo>
                <a:lnTo>
                  <a:pt x="17729" y="10409"/>
                </a:lnTo>
                <a:lnTo>
                  <a:pt x="18316" y="9531"/>
                </a:lnTo>
                <a:lnTo>
                  <a:pt x="19635" y="9674"/>
                </a:lnTo>
                <a:lnTo>
                  <a:pt x="20804" y="9821"/>
                </a:lnTo>
                <a:lnTo>
                  <a:pt x="21101" y="9524"/>
                </a:lnTo>
                <a:lnTo>
                  <a:pt x="22273" y="9524"/>
                </a:lnTo>
                <a:lnTo>
                  <a:pt x="22273" y="0"/>
                </a:ln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114300" y="1366246"/>
            <a:ext cx="1968192" cy="640772"/>
          </a:xfrm>
          <a:custGeom>
            <a:avLst/>
            <a:gdLst/>
            <a:ahLst/>
            <a:cxnLst/>
            <a:rect l="l" t="t" r="r" b="b"/>
            <a:pathLst>
              <a:path w="22281" h="4692" extrusionOk="0">
                <a:moveTo>
                  <a:pt x="22256" y="0"/>
                </a:moveTo>
                <a:cubicBezTo>
                  <a:pt x="22256" y="0"/>
                  <a:pt x="22147" y="48"/>
                  <a:pt x="22000" y="48"/>
                </a:cubicBezTo>
                <a:lnTo>
                  <a:pt x="21706" y="48"/>
                </a:lnTo>
                <a:cubicBezTo>
                  <a:pt x="21559" y="48"/>
                  <a:pt x="21706" y="195"/>
                  <a:pt x="21706" y="195"/>
                </a:cubicBezTo>
                <a:lnTo>
                  <a:pt x="21122" y="338"/>
                </a:lnTo>
                <a:lnTo>
                  <a:pt x="18040" y="338"/>
                </a:lnTo>
                <a:lnTo>
                  <a:pt x="17455" y="632"/>
                </a:lnTo>
                <a:cubicBezTo>
                  <a:pt x="17455" y="632"/>
                  <a:pt x="17162" y="779"/>
                  <a:pt x="17162" y="926"/>
                </a:cubicBezTo>
                <a:cubicBezTo>
                  <a:pt x="17162" y="1073"/>
                  <a:pt x="16721" y="1223"/>
                  <a:pt x="16577" y="1223"/>
                </a:cubicBezTo>
                <a:lnTo>
                  <a:pt x="15989" y="1223"/>
                </a:lnTo>
                <a:cubicBezTo>
                  <a:pt x="15989" y="1223"/>
                  <a:pt x="15696" y="1367"/>
                  <a:pt x="15405" y="1517"/>
                </a:cubicBezTo>
                <a:cubicBezTo>
                  <a:pt x="15307" y="1565"/>
                  <a:pt x="15242" y="1581"/>
                  <a:pt x="15198" y="1581"/>
                </a:cubicBezTo>
                <a:cubicBezTo>
                  <a:pt x="15111" y="1581"/>
                  <a:pt x="15111" y="1517"/>
                  <a:pt x="15111" y="1517"/>
                </a:cubicBezTo>
                <a:lnTo>
                  <a:pt x="14670" y="1661"/>
                </a:lnTo>
                <a:lnTo>
                  <a:pt x="14086" y="1517"/>
                </a:lnTo>
                <a:lnTo>
                  <a:pt x="13502" y="1811"/>
                </a:lnTo>
                <a:lnTo>
                  <a:pt x="13204" y="1811"/>
                </a:lnTo>
                <a:lnTo>
                  <a:pt x="12911" y="2105"/>
                </a:lnTo>
                <a:lnTo>
                  <a:pt x="12477" y="2105"/>
                </a:lnTo>
                <a:lnTo>
                  <a:pt x="11889" y="2252"/>
                </a:lnTo>
                <a:lnTo>
                  <a:pt x="11889" y="2546"/>
                </a:lnTo>
                <a:lnTo>
                  <a:pt x="11595" y="2693"/>
                </a:lnTo>
                <a:lnTo>
                  <a:pt x="11011" y="2987"/>
                </a:lnTo>
                <a:cubicBezTo>
                  <a:pt x="11011" y="2987"/>
                  <a:pt x="10570" y="2987"/>
                  <a:pt x="10129" y="2840"/>
                </a:cubicBezTo>
                <a:cubicBezTo>
                  <a:pt x="9983" y="2792"/>
                  <a:pt x="9935" y="2776"/>
                  <a:pt x="9924" y="2776"/>
                </a:cubicBezTo>
                <a:cubicBezTo>
                  <a:pt x="9902" y="2776"/>
                  <a:pt x="10031" y="2840"/>
                  <a:pt x="9835" y="2840"/>
                </a:cubicBezTo>
                <a:cubicBezTo>
                  <a:pt x="9541" y="2840"/>
                  <a:pt x="9541" y="2987"/>
                  <a:pt x="9541" y="2987"/>
                </a:cubicBezTo>
                <a:lnTo>
                  <a:pt x="9247" y="3130"/>
                </a:lnTo>
                <a:lnTo>
                  <a:pt x="9101" y="3130"/>
                </a:lnTo>
                <a:lnTo>
                  <a:pt x="8660" y="2987"/>
                </a:lnTo>
                <a:lnTo>
                  <a:pt x="8024" y="3178"/>
                </a:lnTo>
                <a:lnTo>
                  <a:pt x="7635" y="3427"/>
                </a:lnTo>
                <a:lnTo>
                  <a:pt x="7194" y="3427"/>
                </a:lnTo>
                <a:lnTo>
                  <a:pt x="6459" y="3571"/>
                </a:lnTo>
                <a:lnTo>
                  <a:pt x="6165" y="3865"/>
                </a:lnTo>
                <a:lnTo>
                  <a:pt x="5724" y="3865"/>
                </a:lnTo>
                <a:lnTo>
                  <a:pt x="5431" y="3721"/>
                </a:lnTo>
                <a:cubicBezTo>
                  <a:pt x="5431" y="3721"/>
                  <a:pt x="4846" y="3721"/>
                  <a:pt x="4112" y="3574"/>
                </a:cubicBezTo>
                <a:cubicBezTo>
                  <a:pt x="3867" y="3527"/>
                  <a:pt x="3720" y="3511"/>
                  <a:pt x="3634" y="3511"/>
                </a:cubicBezTo>
                <a:cubicBezTo>
                  <a:pt x="3460" y="3511"/>
                  <a:pt x="3527" y="3574"/>
                  <a:pt x="3527" y="3574"/>
                </a:cubicBezTo>
                <a:cubicBezTo>
                  <a:pt x="3527" y="3574"/>
                  <a:pt x="3380" y="3721"/>
                  <a:pt x="3230" y="3721"/>
                </a:cubicBezTo>
                <a:lnTo>
                  <a:pt x="2201" y="3721"/>
                </a:lnTo>
                <a:lnTo>
                  <a:pt x="1761" y="4015"/>
                </a:lnTo>
                <a:lnTo>
                  <a:pt x="298" y="4015"/>
                </a:lnTo>
                <a:lnTo>
                  <a:pt x="1" y="3943"/>
                </a:lnTo>
                <a:lnTo>
                  <a:pt x="1" y="4692"/>
                </a:lnTo>
                <a:lnTo>
                  <a:pt x="1173" y="4456"/>
                </a:lnTo>
                <a:lnTo>
                  <a:pt x="2051" y="4456"/>
                </a:lnTo>
                <a:lnTo>
                  <a:pt x="2933" y="4015"/>
                </a:lnTo>
                <a:cubicBezTo>
                  <a:pt x="2933" y="4015"/>
                  <a:pt x="3517" y="3872"/>
                  <a:pt x="4252" y="3872"/>
                </a:cubicBezTo>
                <a:cubicBezTo>
                  <a:pt x="4986" y="3872"/>
                  <a:pt x="6011" y="4166"/>
                  <a:pt x="6011" y="4166"/>
                </a:cubicBezTo>
                <a:lnTo>
                  <a:pt x="6596" y="4166"/>
                </a:lnTo>
                <a:lnTo>
                  <a:pt x="7621" y="3725"/>
                </a:lnTo>
                <a:lnTo>
                  <a:pt x="9822" y="3284"/>
                </a:lnTo>
                <a:cubicBezTo>
                  <a:pt x="9822" y="3284"/>
                  <a:pt x="10703" y="3284"/>
                  <a:pt x="10994" y="3431"/>
                </a:cubicBezTo>
                <a:cubicBezTo>
                  <a:pt x="11047" y="3458"/>
                  <a:pt x="11147" y="3467"/>
                  <a:pt x="11255" y="3467"/>
                </a:cubicBezTo>
                <a:cubicBezTo>
                  <a:pt x="11473" y="3467"/>
                  <a:pt x="11728" y="3431"/>
                  <a:pt x="11728" y="3431"/>
                </a:cubicBezTo>
                <a:cubicBezTo>
                  <a:pt x="11728" y="3431"/>
                  <a:pt x="12897" y="2990"/>
                  <a:pt x="13310" y="2560"/>
                </a:cubicBezTo>
                <a:cubicBezTo>
                  <a:pt x="13351" y="2522"/>
                  <a:pt x="13505" y="2454"/>
                  <a:pt x="13505" y="2454"/>
                </a:cubicBezTo>
                <a:lnTo>
                  <a:pt x="13922" y="2406"/>
                </a:lnTo>
                <a:lnTo>
                  <a:pt x="14657" y="1821"/>
                </a:lnTo>
                <a:lnTo>
                  <a:pt x="16417" y="1821"/>
                </a:lnTo>
                <a:lnTo>
                  <a:pt x="17736" y="1524"/>
                </a:lnTo>
                <a:lnTo>
                  <a:pt x="18323" y="646"/>
                </a:lnTo>
                <a:lnTo>
                  <a:pt x="19642" y="789"/>
                </a:lnTo>
                <a:lnTo>
                  <a:pt x="20811" y="936"/>
                </a:lnTo>
                <a:lnTo>
                  <a:pt x="21108" y="643"/>
                </a:lnTo>
                <a:lnTo>
                  <a:pt x="22280" y="643"/>
                </a:lnTo>
                <a:lnTo>
                  <a:pt x="22280" y="45"/>
                </a:lnTo>
                <a:lnTo>
                  <a:pt x="222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00" name="Google Shape;20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1204950" y="717333"/>
            <a:ext cx="6734100" cy="846400"/>
          </a:xfrm>
          <a:prstGeom prst="rect">
            <a:avLst/>
          </a:prstGeom>
        </p:spPr>
        <p:txBody>
          <a:bodyPr spcFirstLastPara="1" wrap="square" lIns="102395" tIns="102395" rIns="102395" bIns="10239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ubTitle" idx="1"/>
          </p:nvPr>
        </p:nvSpPr>
        <p:spPr>
          <a:xfrm>
            <a:off x="1685088" y="3645400"/>
            <a:ext cx="1835400" cy="540000"/>
          </a:xfrm>
          <a:prstGeom prst="rect">
            <a:avLst/>
          </a:prstGeom>
        </p:spPr>
        <p:txBody>
          <a:bodyPr spcFirstLastPara="1" wrap="square" lIns="102395" tIns="102395" rIns="102395" bIns="10239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subTitle" idx="2"/>
          </p:nvPr>
        </p:nvSpPr>
        <p:spPr>
          <a:xfrm>
            <a:off x="1284588" y="4134668"/>
            <a:ext cx="2691600" cy="1070400"/>
          </a:xfrm>
          <a:prstGeom prst="rect">
            <a:avLst/>
          </a:prstGeom>
        </p:spPr>
        <p:txBody>
          <a:bodyPr spcFirstLastPara="1" wrap="square" lIns="102395" tIns="102395" rIns="102395" bIns="10239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3"/>
          </p:nvPr>
        </p:nvSpPr>
        <p:spPr>
          <a:xfrm>
            <a:off x="5595900" y="3645400"/>
            <a:ext cx="1835400" cy="540000"/>
          </a:xfrm>
          <a:prstGeom prst="rect">
            <a:avLst/>
          </a:prstGeom>
        </p:spPr>
        <p:txBody>
          <a:bodyPr spcFirstLastPara="1" wrap="square" lIns="102395" tIns="102395" rIns="102395" bIns="10239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subTitle" idx="4"/>
          </p:nvPr>
        </p:nvSpPr>
        <p:spPr>
          <a:xfrm>
            <a:off x="5167813" y="4134668"/>
            <a:ext cx="2691600" cy="1070400"/>
          </a:xfrm>
          <a:prstGeom prst="rect">
            <a:avLst/>
          </a:prstGeom>
        </p:spPr>
        <p:txBody>
          <a:bodyPr spcFirstLastPara="1" wrap="square" lIns="102395" tIns="102395" rIns="102395" bIns="10239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5"/>
          <p:cNvGrpSpPr/>
          <p:nvPr/>
        </p:nvGrpSpPr>
        <p:grpSpPr>
          <a:xfrm>
            <a:off x="8725388" y="5247971"/>
            <a:ext cx="304324" cy="1039629"/>
            <a:chOff x="8725388" y="3935977"/>
            <a:chExt cx="304324" cy="779722"/>
          </a:xfrm>
        </p:grpSpPr>
        <p:sp>
          <p:nvSpPr>
            <p:cNvPr id="207" name="Google Shape;207;p5"/>
            <p:cNvSpPr/>
            <p:nvPr/>
          </p:nvSpPr>
          <p:spPr>
            <a:xfrm rot="-5526826">
              <a:off x="8850068" y="4381743"/>
              <a:ext cx="201415" cy="138908"/>
            </a:xfrm>
            <a:custGeom>
              <a:avLst/>
              <a:gdLst/>
              <a:ahLst/>
              <a:cxnLst/>
              <a:rect l="l" t="t" r="r" b="b"/>
              <a:pathLst>
                <a:path w="5159" h="3455" extrusionOk="0">
                  <a:moveTo>
                    <a:pt x="218" y="1"/>
                  </a:moveTo>
                  <a:cubicBezTo>
                    <a:pt x="74" y="1"/>
                    <a:pt x="1" y="102"/>
                    <a:pt x="33" y="266"/>
                  </a:cubicBezTo>
                  <a:cubicBezTo>
                    <a:pt x="67" y="454"/>
                    <a:pt x="149" y="621"/>
                    <a:pt x="265" y="772"/>
                  </a:cubicBezTo>
                  <a:cubicBezTo>
                    <a:pt x="563" y="1178"/>
                    <a:pt x="962" y="1486"/>
                    <a:pt x="1359" y="1783"/>
                  </a:cubicBezTo>
                  <a:cubicBezTo>
                    <a:pt x="1909" y="2193"/>
                    <a:pt x="2469" y="2586"/>
                    <a:pt x="2989" y="3034"/>
                  </a:cubicBezTo>
                  <a:cubicBezTo>
                    <a:pt x="3160" y="3181"/>
                    <a:pt x="3337" y="3321"/>
                    <a:pt x="3515" y="3454"/>
                  </a:cubicBezTo>
                  <a:lnTo>
                    <a:pt x="5159" y="3454"/>
                  </a:lnTo>
                  <a:cubicBezTo>
                    <a:pt x="4885" y="3129"/>
                    <a:pt x="4557" y="2859"/>
                    <a:pt x="4181" y="2641"/>
                  </a:cubicBezTo>
                  <a:cubicBezTo>
                    <a:pt x="3758" y="2395"/>
                    <a:pt x="3375" y="2094"/>
                    <a:pt x="3013" y="1769"/>
                  </a:cubicBezTo>
                  <a:cubicBezTo>
                    <a:pt x="2333" y="1165"/>
                    <a:pt x="1567" y="669"/>
                    <a:pt x="785" y="208"/>
                  </a:cubicBezTo>
                  <a:cubicBezTo>
                    <a:pt x="631" y="119"/>
                    <a:pt x="470" y="51"/>
                    <a:pt x="296" y="10"/>
                  </a:cubicBezTo>
                  <a:cubicBezTo>
                    <a:pt x="268" y="4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 rot="-5526826">
              <a:off x="8677698" y="4155402"/>
              <a:ext cx="295154" cy="178510"/>
            </a:xfrm>
            <a:custGeom>
              <a:avLst/>
              <a:gdLst/>
              <a:ahLst/>
              <a:cxnLst/>
              <a:rect l="l" t="t" r="r" b="b"/>
              <a:pathLst>
                <a:path w="7560" h="4440" extrusionOk="0">
                  <a:moveTo>
                    <a:pt x="1" y="0"/>
                  </a:moveTo>
                  <a:cubicBezTo>
                    <a:pt x="349" y="175"/>
                    <a:pt x="691" y="356"/>
                    <a:pt x="1033" y="544"/>
                  </a:cubicBezTo>
                  <a:cubicBezTo>
                    <a:pt x="1514" y="838"/>
                    <a:pt x="1938" y="1214"/>
                    <a:pt x="2386" y="1559"/>
                  </a:cubicBezTo>
                  <a:cubicBezTo>
                    <a:pt x="2991" y="2023"/>
                    <a:pt x="3626" y="2427"/>
                    <a:pt x="4357" y="2666"/>
                  </a:cubicBezTo>
                  <a:cubicBezTo>
                    <a:pt x="4911" y="2850"/>
                    <a:pt x="5365" y="3213"/>
                    <a:pt x="5827" y="3554"/>
                  </a:cubicBezTo>
                  <a:cubicBezTo>
                    <a:pt x="6209" y="3841"/>
                    <a:pt x="6578" y="4166"/>
                    <a:pt x="7033" y="4340"/>
                  </a:cubicBezTo>
                  <a:cubicBezTo>
                    <a:pt x="7118" y="4374"/>
                    <a:pt x="7211" y="4405"/>
                    <a:pt x="7300" y="4426"/>
                  </a:cubicBezTo>
                  <a:cubicBezTo>
                    <a:pt x="7329" y="4434"/>
                    <a:pt x="7360" y="4439"/>
                    <a:pt x="7388" y="4439"/>
                  </a:cubicBezTo>
                  <a:cubicBezTo>
                    <a:pt x="7432" y="4439"/>
                    <a:pt x="7472" y="4427"/>
                    <a:pt x="7501" y="4391"/>
                  </a:cubicBezTo>
                  <a:cubicBezTo>
                    <a:pt x="7559" y="4313"/>
                    <a:pt x="7484" y="4255"/>
                    <a:pt x="7443" y="4200"/>
                  </a:cubicBezTo>
                  <a:cubicBezTo>
                    <a:pt x="7235" y="3927"/>
                    <a:pt x="6958" y="3715"/>
                    <a:pt x="6684" y="3510"/>
                  </a:cubicBezTo>
                  <a:cubicBezTo>
                    <a:pt x="6172" y="3131"/>
                    <a:pt x="5601" y="2833"/>
                    <a:pt x="5095" y="2447"/>
                  </a:cubicBezTo>
                  <a:cubicBezTo>
                    <a:pt x="4843" y="2259"/>
                    <a:pt x="4610" y="2051"/>
                    <a:pt x="4392" y="1835"/>
                  </a:cubicBezTo>
                  <a:cubicBezTo>
                    <a:pt x="3660" y="1128"/>
                    <a:pt x="2803" y="605"/>
                    <a:pt x="1924" y="106"/>
                  </a:cubicBezTo>
                  <a:cubicBezTo>
                    <a:pt x="1863" y="72"/>
                    <a:pt x="1801" y="35"/>
                    <a:pt x="17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 rot="-5526826">
              <a:off x="8891670" y="4573489"/>
              <a:ext cx="137856" cy="133681"/>
            </a:xfrm>
            <a:custGeom>
              <a:avLst/>
              <a:gdLst/>
              <a:ahLst/>
              <a:cxnLst/>
              <a:rect l="l" t="t" r="r" b="b"/>
              <a:pathLst>
                <a:path w="3531" h="3325" extrusionOk="0">
                  <a:moveTo>
                    <a:pt x="257" y="0"/>
                  </a:moveTo>
                  <a:cubicBezTo>
                    <a:pt x="250" y="24"/>
                    <a:pt x="246" y="55"/>
                    <a:pt x="246" y="79"/>
                  </a:cubicBezTo>
                  <a:cubicBezTo>
                    <a:pt x="240" y="232"/>
                    <a:pt x="263" y="393"/>
                    <a:pt x="240" y="547"/>
                  </a:cubicBezTo>
                  <a:cubicBezTo>
                    <a:pt x="199" y="844"/>
                    <a:pt x="240" y="1145"/>
                    <a:pt x="199" y="1439"/>
                  </a:cubicBezTo>
                  <a:cubicBezTo>
                    <a:pt x="195" y="1463"/>
                    <a:pt x="195" y="1486"/>
                    <a:pt x="192" y="1510"/>
                  </a:cubicBezTo>
                  <a:cubicBezTo>
                    <a:pt x="465" y="1678"/>
                    <a:pt x="735" y="1838"/>
                    <a:pt x="984" y="2037"/>
                  </a:cubicBezTo>
                  <a:cubicBezTo>
                    <a:pt x="1224" y="2225"/>
                    <a:pt x="1446" y="2426"/>
                    <a:pt x="1617" y="2676"/>
                  </a:cubicBezTo>
                  <a:cubicBezTo>
                    <a:pt x="1658" y="2737"/>
                    <a:pt x="1699" y="2795"/>
                    <a:pt x="1729" y="2864"/>
                  </a:cubicBezTo>
                  <a:cubicBezTo>
                    <a:pt x="1777" y="2980"/>
                    <a:pt x="1835" y="3099"/>
                    <a:pt x="1746" y="3219"/>
                  </a:cubicBezTo>
                  <a:cubicBezTo>
                    <a:pt x="1677" y="3310"/>
                    <a:pt x="1579" y="3323"/>
                    <a:pt x="1477" y="3323"/>
                  </a:cubicBezTo>
                  <a:cubicBezTo>
                    <a:pt x="1448" y="3323"/>
                    <a:pt x="1420" y="3322"/>
                    <a:pt x="1391" y="3321"/>
                  </a:cubicBezTo>
                  <a:cubicBezTo>
                    <a:pt x="1111" y="3315"/>
                    <a:pt x="872" y="3198"/>
                    <a:pt x="656" y="3024"/>
                  </a:cubicBezTo>
                  <a:cubicBezTo>
                    <a:pt x="523" y="2911"/>
                    <a:pt x="369" y="2843"/>
                    <a:pt x="199" y="2802"/>
                  </a:cubicBezTo>
                  <a:cubicBezTo>
                    <a:pt x="130" y="2785"/>
                    <a:pt x="62" y="2761"/>
                    <a:pt x="0" y="2737"/>
                  </a:cubicBezTo>
                  <a:lnTo>
                    <a:pt x="0" y="3325"/>
                  </a:lnTo>
                  <a:lnTo>
                    <a:pt x="3530" y="3325"/>
                  </a:lnTo>
                  <a:cubicBezTo>
                    <a:pt x="3506" y="3301"/>
                    <a:pt x="3479" y="3284"/>
                    <a:pt x="3458" y="3263"/>
                  </a:cubicBezTo>
                  <a:cubicBezTo>
                    <a:pt x="2946" y="2840"/>
                    <a:pt x="2502" y="2358"/>
                    <a:pt x="2139" y="1797"/>
                  </a:cubicBezTo>
                  <a:cubicBezTo>
                    <a:pt x="1982" y="1555"/>
                    <a:pt x="1743" y="1408"/>
                    <a:pt x="1514" y="1240"/>
                  </a:cubicBezTo>
                  <a:cubicBezTo>
                    <a:pt x="1152" y="977"/>
                    <a:pt x="762" y="735"/>
                    <a:pt x="479" y="379"/>
                  </a:cubicBezTo>
                  <a:cubicBezTo>
                    <a:pt x="376" y="256"/>
                    <a:pt x="294" y="123"/>
                    <a:pt x="25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 rot="-5526826">
              <a:off x="8721822" y="4347449"/>
              <a:ext cx="256581" cy="211679"/>
            </a:xfrm>
            <a:custGeom>
              <a:avLst/>
              <a:gdLst/>
              <a:ahLst/>
              <a:cxnLst/>
              <a:rect l="l" t="t" r="r" b="b"/>
              <a:pathLst>
                <a:path w="6572" h="5265" extrusionOk="0">
                  <a:moveTo>
                    <a:pt x="0" y="1"/>
                  </a:moveTo>
                  <a:cubicBezTo>
                    <a:pt x="257" y="274"/>
                    <a:pt x="513" y="547"/>
                    <a:pt x="731" y="855"/>
                  </a:cubicBezTo>
                  <a:cubicBezTo>
                    <a:pt x="957" y="1169"/>
                    <a:pt x="1148" y="1518"/>
                    <a:pt x="1411" y="1815"/>
                  </a:cubicBezTo>
                  <a:cubicBezTo>
                    <a:pt x="1880" y="2352"/>
                    <a:pt x="2430" y="2806"/>
                    <a:pt x="2994" y="3243"/>
                  </a:cubicBezTo>
                  <a:cubicBezTo>
                    <a:pt x="3803" y="3858"/>
                    <a:pt x="4610" y="4463"/>
                    <a:pt x="5505" y="4945"/>
                  </a:cubicBezTo>
                  <a:cubicBezTo>
                    <a:pt x="5717" y="5058"/>
                    <a:pt x="5926" y="5174"/>
                    <a:pt x="6161" y="5232"/>
                  </a:cubicBezTo>
                  <a:cubicBezTo>
                    <a:pt x="6217" y="5247"/>
                    <a:pt x="6278" y="5264"/>
                    <a:pt x="6335" y="5264"/>
                  </a:cubicBezTo>
                  <a:cubicBezTo>
                    <a:pt x="6394" y="5264"/>
                    <a:pt x="6450" y="5247"/>
                    <a:pt x="6493" y="5191"/>
                  </a:cubicBezTo>
                  <a:cubicBezTo>
                    <a:pt x="6571" y="5082"/>
                    <a:pt x="6493" y="4972"/>
                    <a:pt x="6445" y="4870"/>
                  </a:cubicBezTo>
                  <a:cubicBezTo>
                    <a:pt x="6438" y="4853"/>
                    <a:pt x="6424" y="4836"/>
                    <a:pt x="6418" y="4815"/>
                  </a:cubicBezTo>
                  <a:cubicBezTo>
                    <a:pt x="6281" y="4580"/>
                    <a:pt x="6076" y="4412"/>
                    <a:pt x="5871" y="4245"/>
                  </a:cubicBezTo>
                  <a:cubicBezTo>
                    <a:pt x="5461" y="3920"/>
                    <a:pt x="5040" y="3602"/>
                    <a:pt x="4641" y="3267"/>
                  </a:cubicBezTo>
                  <a:cubicBezTo>
                    <a:pt x="4272" y="2963"/>
                    <a:pt x="4265" y="2731"/>
                    <a:pt x="4576" y="2375"/>
                  </a:cubicBezTo>
                  <a:cubicBezTo>
                    <a:pt x="4760" y="2160"/>
                    <a:pt x="4764" y="2119"/>
                    <a:pt x="4566" y="1904"/>
                  </a:cubicBezTo>
                  <a:cubicBezTo>
                    <a:pt x="4357" y="1675"/>
                    <a:pt x="4104" y="1487"/>
                    <a:pt x="3848" y="1306"/>
                  </a:cubicBezTo>
                  <a:cubicBezTo>
                    <a:pt x="3370" y="961"/>
                    <a:pt x="2840" y="681"/>
                    <a:pt x="2406" y="277"/>
                  </a:cubicBezTo>
                  <a:cubicBezTo>
                    <a:pt x="2300" y="178"/>
                    <a:pt x="2187" y="86"/>
                    <a:pt x="207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 rot="-5526826">
              <a:off x="8705304" y="4016846"/>
              <a:ext cx="172251" cy="121901"/>
            </a:xfrm>
            <a:custGeom>
              <a:avLst/>
              <a:gdLst/>
              <a:ahLst/>
              <a:cxnLst/>
              <a:rect l="l" t="t" r="r" b="b"/>
              <a:pathLst>
                <a:path w="4412" h="3032" extrusionOk="0">
                  <a:moveTo>
                    <a:pt x="0" y="1"/>
                  </a:moveTo>
                  <a:cubicBezTo>
                    <a:pt x="168" y="134"/>
                    <a:pt x="335" y="264"/>
                    <a:pt x="499" y="390"/>
                  </a:cubicBezTo>
                  <a:cubicBezTo>
                    <a:pt x="1090" y="841"/>
                    <a:pt x="1661" y="1313"/>
                    <a:pt x="2286" y="1716"/>
                  </a:cubicBezTo>
                  <a:cubicBezTo>
                    <a:pt x="2334" y="1747"/>
                    <a:pt x="2379" y="1784"/>
                    <a:pt x="2430" y="1805"/>
                  </a:cubicBezTo>
                  <a:cubicBezTo>
                    <a:pt x="3059" y="2102"/>
                    <a:pt x="3619" y="2499"/>
                    <a:pt x="4173" y="2912"/>
                  </a:cubicBezTo>
                  <a:cubicBezTo>
                    <a:pt x="4241" y="2963"/>
                    <a:pt x="4309" y="3018"/>
                    <a:pt x="4412" y="3032"/>
                  </a:cubicBezTo>
                  <a:cubicBezTo>
                    <a:pt x="4361" y="2813"/>
                    <a:pt x="4268" y="2639"/>
                    <a:pt x="4128" y="2478"/>
                  </a:cubicBezTo>
                  <a:cubicBezTo>
                    <a:pt x="3742" y="2058"/>
                    <a:pt x="3274" y="1740"/>
                    <a:pt x="2837" y="1381"/>
                  </a:cubicBezTo>
                  <a:cubicBezTo>
                    <a:pt x="2235" y="882"/>
                    <a:pt x="1589" y="438"/>
                    <a:pt x="943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 rot="-5526826">
              <a:off x="8753748" y="4554379"/>
              <a:ext cx="122630" cy="128897"/>
            </a:xfrm>
            <a:custGeom>
              <a:avLst/>
              <a:gdLst/>
              <a:ahLst/>
              <a:cxnLst/>
              <a:rect l="l" t="t" r="r" b="b"/>
              <a:pathLst>
                <a:path w="3141" h="3206" extrusionOk="0">
                  <a:moveTo>
                    <a:pt x="147" y="0"/>
                  </a:moveTo>
                  <a:cubicBezTo>
                    <a:pt x="113" y="127"/>
                    <a:pt x="68" y="256"/>
                    <a:pt x="38" y="383"/>
                  </a:cubicBezTo>
                  <a:cubicBezTo>
                    <a:pt x="0" y="530"/>
                    <a:pt x="31" y="660"/>
                    <a:pt x="48" y="810"/>
                  </a:cubicBezTo>
                  <a:cubicBezTo>
                    <a:pt x="65" y="977"/>
                    <a:pt x="103" y="1118"/>
                    <a:pt x="140" y="1282"/>
                  </a:cubicBezTo>
                  <a:cubicBezTo>
                    <a:pt x="171" y="1405"/>
                    <a:pt x="239" y="1538"/>
                    <a:pt x="243" y="1664"/>
                  </a:cubicBezTo>
                  <a:cubicBezTo>
                    <a:pt x="243" y="1685"/>
                    <a:pt x="243" y="1709"/>
                    <a:pt x="239" y="1733"/>
                  </a:cubicBezTo>
                  <a:cubicBezTo>
                    <a:pt x="574" y="2013"/>
                    <a:pt x="926" y="2262"/>
                    <a:pt x="1333" y="2440"/>
                  </a:cubicBezTo>
                  <a:cubicBezTo>
                    <a:pt x="1623" y="2563"/>
                    <a:pt x="1897" y="2720"/>
                    <a:pt x="2163" y="2894"/>
                  </a:cubicBezTo>
                  <a:cubicBezTo>
                    <a:pt x="2324" y="3000"/>
                    <a:pt x="2491" y="3113"/>
                    <a:pt x="2679" y="3181"/>
                  </a:cubicBezTo>
                  <a:cubicBezTo>
                    <a:pt x="2724" y="3197"/>
                    <a:pt x="2767" y="3205"/>
                    <a:pt x="2809" y="3205"/>
                  </a:cubicBezTo>
                  <a:cubicBezTo>
                    <a:pt x="2943" y="3205"/>
                    <a:pt x="3054" y="3122"/>
                    <a:pt x="3106" y="2973"/>
                  </a:cubicBezTo>
                  <a:cubicBezTo>
                    <a:pt x="3140" y="2867"/>
                    <a:pt x="3137" y="2771"/>
                    <a:pt x="3110" y="2666"/>
                  </a:cubicBezTo>
                  <a:cubicBezTo>
                    <a:pt x="3052" y="2419"/>
                    <a:pt x="2881" y="2249"/>
                    <a:pt x="2717" y="2078"/>
                  </a:cubicBezTo>
                  <a:cubicBezTo>
                    <a:pt x="2542" y="1897"/>
                    <a:pt x="2334" y="1739"/>
                    <a:pt x="2201" y="1521"/>
                  </a:cubicBezTo>
                  <a:cubicBezTo>
                    <a:pt x="1811" y="865"/>
                    <a:pt x="1264" y="383"/>
                    <a:pt x="615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 rot="-5526826">
              <a:off x="8961279" y="4652035"/>
              <a:ext cx="62857" cy="57533"/>
            </a:xfrm>
            <a:custGeom>
              <a:avLst/>
              <a:gdLst/>
              <a:ahLst/>
              <a:cxnLst/>
              <a:rect l="l" t="t" r="r" b="b"/>
              <a:pathLst>
                <a:path w="1610" h="1431" extrusionOk="0">
                  <a:moveTo>
                    <a:pt x="161" y="0"/>
                  </a:moveTo>
                  <a:cubicBezTo>
                    <a:pt x="137" y="151"/>
                    <a:pt x="103" y="301"/>
                    <a:pt x="45" y="455"/>
                  </a:cubicBezTo>
                  <a:cubicBezTo>
                    <a:pt x="28" y="499"/>
                    <a:pt x="11" y="551"/>
                    <a:pt x="0" y="598"/>
                  </a:cubicBezTo>
                  <a:lnTo>
                    <a:pt x="0" y="800"/>
                  </a:lnTo>
                  <a:cubicBezTo>
                    <a:pt x="96" y="851"/>
                    <a:pt x="205" y="889"/>
                    <a:pt x="315" y="909"/>
                  </a:cubicBezTo>
                  <a:cubicBezTo>
                    <a:pt x="547" y="957"/>
                    <a:pt x="721" y="1097"/>
                    <a:pt x="892" y="1241"/>
                  </a:cubicBezTo>
                  <a:cubicBezTo>
                    <a:pt x="1049" y="1367"/>
                    <a:pt x="1234" y="1405"/>
                    <a:pt x="1425" y="1429"/>
                  </a:cubicBezTo>
                  <a:cubicBezTo>
                    <a:pt x="1435" y="1430"/>
                    <a:pt x="1445" y="1430"/>
                    <a:pt x="1455" y="1430"/>
                  </a:cubicBezTo>
                  <a:cubicBezTo>
                    <a:pt x="1508" y="1430"/>
                    <a:pt x="1558" y="1413"/>
                    <a:pt x="1610" y="1367"/>
                  </a:cubicBezTo>
                  <a:cubicBezTo>
                    <a:pt x="1541" y="1121"/>
                    <a:pt x="1384" y="944"/>
                    <a:pt x="1213" y="773"/>
                  </a:cubicBezTo>
                  <a:cubicBezTo>
                    <a:pt x="899" y="462"/>
                    <a:pt x="533" y="226"/>
                    <a:pt x="161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 rot="-5526826">
              <a:off x="8840454" y="4509408"/>
              <a:ext cx="220194" cy="149522"/>
            </a:xfrm>
            <a:custGeom>
              <a:avLst/>
              <a:gdLst/>
              <a:ahLst/>
              <a:cxnLst/>
              <a:rect l="l" t="t" r="r" b="b"/>
              <a:pathLst>
                <a:path w="5640" h="3719" extrusionOk="0">
                  <a:moveTo>
                    <a:pt x="246" y="0"/>
                  </a:moveTo>
                  <a:cubicBezTo>
                    <a:pt x="190" y="0"/>
                    <a:pt x="138" y="16"/>
                    <a:pt x="97" y="66"/>
                  </a:cubicBezTo>
                  <a:cubicBezTo>
                    <a:pt x="1" y="178"/>
                    <a:pt x="66" y="315"/>
                    <a:pt x="121" y="435"/>
                  </a:cubicBezTo>
                  <a:cubicBezTo>
                    <a:pt x="274" y="749"/>
                    <a:pt x="548" y="951"/>
                    <a:pt x="818" y="1156"/>
                  </a:cubicBezTo>
                  <a:cubicBezTo>
                    <a:pt x="985" y="1285"/>
                    <a:pt x="1156" y="1422"/>
                    <a:pt x="1334" y="1528"/>
                  </a:cubicBezTo>
                  <a:cubicBezTo>
                    <a:pt x="1761" y="1774"/>
                    <a:pt x="1986" y="2198"/>
                    <a:pt x="2290" y="2560"/>
                  </a:cubicBezTo>
                  <a:cubicBezTo>
                    <a:pt x="2653" y="2994"/>
                    <a:pt x="3052" y="3377"/>
                    <a:pt x="3480" y="3718"/>
                  </a:cubicBezTo>
                  <a:lnTo>
                    <a:pt x="5639" y="3718"/>
                  </a:lnTo>
                  <a:cubicBezTo>
                    <a:pt x="5315" y="3476"/>
                    <a:pt x="4983" y="3240"/>
                    <a:pt x="4645" y="3018"/>
                  </a:cubicBezTo>
                  <a:cubicBezTo>
                    <a:pt x="4156" y="2697"/>
                    <a:pt x="3709" y="2335"/>
                    <a:pt x="3309" y="1921"/>
                  </a:cubicBezTo>
                  <a:cubicBezTo>
                    <a:pt x="2748" y="1344"/>
                    <a:pt x="2102" y="893"/>
                    <a:pt x="1402" y="510"/>
                  </a:cubicBezTo>
                  <a:cubicBezTo>
                    <a:pt x="1091" y="339"/>
                    <a:pt x="801" y="124"/>
                    <a:pt x="445" y="38"/>
                  </a:cubicBezTo>
                  <a:cubicBezTo>
                    <a:pt x="381" y="22"/>
                    <a:pt x="311" y="0"/>
                    <a:pt x="24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 rot="-5526826">
              <a:off x="8748016" y="3947932"/>
              <a:ext cx="77419" cy="75625"/>
            </a:xfrm>
            <a:custGeom>
              <a:avLst/>
              <a:gdLst/>
              <a:ahLst/>
              <a:cxnLst/>
              <a:rect l="l" t="t" r="r" b="b"/>
              <a:pathLst>
                <a:path w="1983" h="1881" extrusionOk="0">
                  <a:moveTo>
                    <a:pt x="10" y="1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164" y="274"/>
                    <a:pt x="369" y="493"/>
                    <a:pt x="591" y="695"/>
                  </a:cubicBezTo>
                  <a:cubicBezTo>
                    <a:pt x="1042" y="1105"/>
                    <a:pt x="1514" y="1494"/>
                    <a:pt x="1982" y="1880"/>
                  </a:cubicBezTo>
                  <a:cubicBezTo>
                    <a:pt x="1948" y="1771"/>
                    <a:pt x="1924" y="1658"/>
                    <a:pt x="1924" y="1563"/>
                  </a:cubicBezTo>
                  <a:cubicBezTo>
                    <a:pt x="1924" y="1501"/>
                    <a:pt x="1914" y="1416"/>
                    <a:pt x="1927" y="1358"/>
                  </a:cubicBezTo>
                  <a:cubicBezTo>
                    <a:pt x="1931" y="1344"/>
                    <a:pt x="1941" y="1334"/>
                    <a:pt x="1948" y="1327"/>
                  </a:cubicBezTo>
                  <a:cubicBezTo>
                    <a:pt x="1746" y="1170"/>
                    <a:pt x="1538" y="1016"/>
                    <a:pt x="1329" y="866"/>
                  </a:cubicBezTo>
                  <a:cubicBezTo>
                    <a:pt x="977" y="609"/>
                    <a:pt x="653" y="315"/>
                    <a:pt x="274" y="100"/>
                  </a:cubicBezTo>
                  <a:cubicBezTo>
                    <a:pt x="200" y="60"/>
                    <a:pt x="124" y="1"/>
                    <a:pt x="10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 rot="-5526826">
              <a:off x="8790843" y="4133673"/>
              <a:ext cx="269114" cy="173363"/>
            </a:xfrm>
            <a:custGeom>
              <a:avLst/>
              <a:gdLst/>
              <a:ahLst/>
              <a:cxnLst/>
              <a:rect l="l" t="t" r="r" b="b"/>
              <a:pathLst>
                <a:path w="6893" h="4312" extrusionOk="0">
                  <a:moveTo>
                    <a:pt x="128" y="1"/>
                  </a:moveTo>
                  <a:cubicBezTo>
                    <a:pt x="93" y="1"/>
                    <a:pt x="62" y="10"/>
                    <a:pt x="41" y="44"/>
                  </a:cubicBezTo>
                  <a:cubicBezTo>
                    <a:pt x="0" y="109"/>
                    <a:pt x="31" y="177"/>
                    <a:pt x="69" y="239"/>
                  </a:cubicBezTo>
                  <a:cubicBezTo>
                    <a:pt x="195" y="430"/>
                    <a:pt x="362" y="580"/>
                    <a:pt x="540" y="710"/>
                  </a:cubicBezTo>
                  <a:cubicBezTo>
                    <a:pt x="1094" y="1127"/>
                    <a:pt x="1702" y="1455"/>
                    <a:pt x="2300" y="1797"/>
                  </a:cubicBezTo>
                  <a:cubicBezTo>
                    <a:pt x="2696" y="2022"/>
                    <a:pt x="3038" y="2306"/>
                    <a:pt x="3356" y="2638"/>
                  </a:cubicBezTo>
                  <a:cubicBezTo>
                    <a:pt x="3930" y="3239"/>
                    <a:pt x="4542" y="3796"/>
                    <a:pt x="5194" y="4312"/>
                  </a:cubicBezTo>
                  <a:lnTo>
                    <a:pt x="6893" y="4312"/>
                  </a:lnTo>
                  <a:cubicBezTo>
                    <a:pt x="6558" y="3946"/>
                    <a:pt x="6172" y="3652"/>
                    <a:pt x="5748" y="3400"/>
                  </a:cubicBezTo>
                  <a:cubicBezTo>
                    <a:pt x="4928" y="2911"/>
                    <a:pt x="4196" y="2306"/>
                    <a:pt x="3472" y="1694"/>
                  </a:cubicBezTo>
                  <a:cubicBezTo>
                    <a:pt x="3168" y="1438"/>
                    <a:pt x="2833" y="1230"/>
                    <a:pt x="2471" y="1066"/>
                  </a:cubicBezTo>
                  <a:cubicBezTo>
                    <a:pt x="1886" y="803"/>
                    <a:pt x="1312" y="512"/>
                    <a:pt x="745" y="211"/>
                  </a:cubicBezTo>
                  <a:cubicBezTo>
                    <a:pt x="574" y="123"/>
                    <a:pt x="403" y="37"/>
                    <a:pt x="212" y="10"/>
                  </a:cubicBezTo>
                  <a:cubicBezTo>
                    <a:pt x="185" y="7"/>
                    <a:pt x="155" y="1"/>
                    <a:pt x="12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-5526826">
              <a:off x="8914194" y="4001454"/>
              <a:ext cx="108106" cy="73334"/>
            </a:xfrm>
            <a:custGeom>
              <a:avLst/>
              <a:gdLst/>
              <a:ahLst/>
              <a:cxnLst/>
              <a:rect l="l" t="t" r="r" b="b"/>
              <a:pathLst>
                <a:path w="2769" h="1824" extrusionOk="0">
                  <a:moveTo>
                    <a:pt x="236" y="0"/>
                  </a:moveTo>
                  <a:cubicBezTo>
                    <a:pt x="167" y="0"/>
                    <a:pt x="104" y="26"/>
                    <a:pt x="58" y="88"/>
                  </a:cubicBezTo>
                  <a:cubicBezTo>
                    <a:pt x="0" y="163"/>
                    <a:pt x="48" y="232"/>
                    <a:pt x="93" y="300"/>
                  </a:cubicBezTo>
                  <a:cubicBezTo>
                    <a:pt x="117" y="331"/>
                    <a:pt x="137" y="361"/>
                    <a:pt x="158" y="385"/>
                  </a:cubicBezTo>
                  <a:cubicBezTo>
                    <a:pt x="475" y="765"/>
                    <a:pt x="838" y="1099"/>
                    <a:pt x="1183" y="1455"/>
                  </a:cubicBezTo>
                  <a:cubicBezTo>
                    <a:pt x="1316" y="1592"/>
                    <a:pt x="1459" y="1715"/>
                    <a:pt x="1620" y="1824"/>
                  </a:cubicBezTo>
                  <a:lnTo>
                    <a:pt x="2768" y="1824"/>
                  </a:lnTo>
                  <a:cubicBezTo>
                    <a:pt x="2707" y="1749"/>
                    <a:pt x="2652" y="1677"/>
                    <a:pt x="2580" y="1619"/>
                  </a:cubicBezTo>
                  <a:cubicBezTo>
                    <a:pt x="2208" y="1328"/>
                    <a:pt x="1904" y="976"/>
                    <a:pt x="1559" y="659"/>
                  </a:cubicBezTo>
                  <a:cubicBezTo>
                    <a:pt x="1196" y="331"/>
                    <a:pt x="776" y="98"/>
                    <a:pt x="294" y="6"/>
                  </a:cubicBezTo>
                  <a:cubicBezTo>
                    <a:pt x="274" y="2"/>
                    <a:pt x="255" y="0"/>
                    <a:pt x="2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 rot="-5526826">
              <a:off x="8783461" y="3966175"/>
              <a:ext cx="210707" cy="181404"/>
            </a:xfrm>
            <a:custGeom>
              <a:avLst/>
              <a:gdLst/>
              <a:ahLst/>
              <a:cxnLst/>
              <a:rect l="l" t="t" r="r" b="b"/>
              <a:pathLst>
                <a:path w="5397" h="4512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50"/>
                    <a:pt x="373" y="435"/>
                    <a:pt x="592" y="609"/>
                  </a:cubicBezTo>
                  <a:cubicBezTo>
                    <a:pt x="1040" y="965"/>
                    <a:pt x="1453" y="1358"/>
                    <a:pt x="1846" y="1774"/>
                  </a:cubicBezTo>
                  <a:cubicBezTo>
                    <a:pt x="2287" y="2246"/>
                    <a:pt x="2837" y="2577"/>
                    <a:pt x="3363" y="2940"/>
                  </a:cubicBezTo>
                  <a:cubicBezTo>
                    <a:pt x="4067" y="3432"/>
                    <a:pt x="4751" y="3944"/>
                    <a:pt x="5396" y="4512"/>
                  </a:cubicBezTo>
                  <a:lnTo>
                    <a:pt x="5396" y="3408"/>
                  </a:lnTo>
                  <a:cubicBezTo>
                    <a:pt x="4901" y="2923"/>
                    <a:pt x="4341" y="2526"/>
                    <a:pt x="3688" y="2253"/>
                  </a:cubicBezTo>
                  <a:cubicBezTo>
                    <a:pt x="2994" y="1962"/>
                    <a:pt x="2420" y="1487"/>
                    <a:pt x="1822" y="1053"/>
                  </a:cubicBezTo>
                  <a:cubicBezTo>
                    <a:pt x="1320" y="691"/>
                    <a:pt x="831" y="315"/>
                    <a:pt x="250" y="86"/>
                  </a:cubicBezTo>
                  <a:cubicBezTo>
                    <a:pt x="168" y="59"/>
                    <a:pt x="86" y="32"/>
                    <a:pt x="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-5526826">
              <a:off x="8940939" y="4242189"/>
              <a:ext cx="91982" cy="52588"/>
            </a:xfrm>
            <a:custGeom>
              <a:avLst/>
              <a:gdLst/>
              <a:ahLst/>
              <a:cxnLst/>
              <a:rect l="l" t="t" r="r" b="b"/>
              <a:pathLst>
                <a:path w="2356" h="1308" extrusionOk="0">
                  <a:moveTo>
                    <a:pt x="217" y="0"/>
                  </a:moveTo>
                  <a:cubicBezTo>
                    <a:pt x="170" y="0"/>
                    <a:pt x="125" y="15"/>
                    <a:pt x="86" y="53"/>
                  </a:cubicBezTo>
                  <a:cubicBezTo>
                    <a:pt x="1" y="139"/>
                    <a:pt x="21" y="241"/>
                    <a:pt x="59" y="344"/>
                  </a:cubicBezTo>
                  <a:cubicBezTo>
                    <a:pt x="151" y="586"/>
                    <a:pt x="312" y="781"/>
                    <a:pt x="500" y="959"/>
                  </a:cubicBezTo>
                  <a:cubicBezTo>
                    <a:pt x="633" y="1082"/>
                    <a:pt x="773" y="1198"/>
                    <a:pt x="913" y="1307"/>
                  </a:cubicBezTo>
                  <a:lnTo>
                    <a:pt x="2355" y="1307"/>
                  </a:lnTo>
                  <a:cubicBezTo>
                    <a:pt x="1843" y="634"/>
                    <a:pt x="1112" y="310"/>
                    <a:pt x="349" y="29"/>
                  </a:cubicBezTo>
                  <a:cubicBezTo>
                    <a:pt x="306" y="13"/>
                    <a:pt x="261" y="0"/>
                    <a:pt x="21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rot="-5526826">
              <a:off x="8506382" y="4181268"/>
              <a:ext cx="742336" cy="278258"/>
            </a:xfrm>
            <a:custGeom>
              <a:avLst/>
              <a:gdLst/>
              <a:ahLst/>
              <a:cxnLst/>
              <a:rect l="l" t="t" r="r" b="b"/>
              <a:pathLst>
                <a:path w="19014" h="6921" extrusionOk="0">
                  <a:moveTo>
                    <a:pt x="5072" y="0"/>
                  </a:moveTo>
                  <a:cubicBezTo>
                    <a:pt x="5095" y="24"/>
                    <a:pt x="5126" y="48"/>
                    <a:pt x="5154" y="72"/>
                  </a:cubicBezTo>
                  <a:cubicBezTo>
                    <a:pt x="5553" y="448"/>
                    <a:pt x="6035" y="725"/>
                    <a:pt x="6490" y="1039"/>
                  </a:cubicBezTo>
                  <a:cubicBezTo>
                    <a:pt x="6794" y="1248"/>
                    <a:pt x="7088" y="1473"/>
                    <a:pt x="7351" y="1726"/>
                  </a:cubicBezTo>
                  <a:cubicBezTo>
                    <a:pt x="7409" y="1777"/>
                    <a:pt x="7460" y="1842"/>
                    <a:pt x="7501" y="1904"/>
                  </a:cubicBezTo>
                  <a:cubicBezTo>
                    <a:pt x="7658" y="2123"/>
                    <a:pt x="7655" y="2222"/>
                    <a:pt x="7484" y="2430"/>
                  </a:cubicBezTo>
                  <a:cubicBezTo>
                    <a:pt x="7477" y="2444"/>
                    <a:pt x="7464" y="2454"/>
                    <a:pt x="7453" y="2464"/>
                  </a:cubicBezTo>
                  <a:cubicBezTo>
                    <a:pt x="7159" y="2803"/>
                    <a:pt x="7159" y="2871"/>
                    <a:pt x="7498" y="3178"/>
                  </a:cubicBezTo>
                  <a:cubicBezTo>
                    <a:pt x="7856" y="3506"/>
                    <a:pt x="8263" y="3783"/>
                    <a:pt x="8642" y="4087"/>
                  </a:cubicBezTo>
                  <a:cubicBezTo>
                    <a:pt x="8865" y="4268"/>
                    <a:pt x="9083" y="4450"/>
                    <a:pt x="9254" y="4685"/>
                  </a:cubicBezTo>
                  <a:cubicBezTo>
                    <a:pt x="9326" y="4784"/>
                    <a:pt x="9381" y="4880"/>
                    <a:pt x="9408" y="5003"/>
                  </a:cubicBezTo>
                  <a:cubicBezTo>
                    <a:pt x="9466" y="5263"/>
                    <a:pt x="9326" y="5441"/>
                    <a:pt x="9008" y="5441"/>
                  </a:cubicBezTo>
                  <a:cubicBezTo>
                    <a:pt x="8844" y="5430"/>
                    <a:pt x="8649" y="5355"/>
                    <a:pt x="8461" y="5266"/>
                  </a:cubicBezTo>
                  <a:cubicBezTo>
                    <a:pt x="7826" y="4959"/>
                    <a:pt x="7238" y="4576"/>
                    <a:pt x="6664" y="4159"/>
                  </a:cubicBezTo>
                  <a:cubicBezTo>
                    <a:pt x="5977" y="3664"/>
                    <a:pt x="5294" y="3165"/>
                    <a:pt x="4661" y="2601"/>
                  </a:cubicBezTo>
                  <a:cubicBezTo>
                    <a:pt x="4221" y="2208"/>
                    <a:pt x="3824" y="1777"/>
                    <a:pt x="3524" y="1268"/>
                  </a:cubicBezTo>
                  <a:cubicBezTo>
                    <a:pt x="3247" y="793"/>
                    <a:pt x="2867" y="404"/>
                    <a:pt x="2498" y="4"/>
                  </a:cubicBezTo>
                  <a:lnTo>
                    <a:pt x="1039" y="4"/>
                  </a:lnTo>
                  <a:cubicBezTo>
                    <a:pt x="1593" y="373"/>
                    <a:pt x="2078" y="824"/>
                    <a:pt x="2430" y="1408"/>
                  </a:cubicBezTo>
                  <a:cubicBezTo>
                    <a:pt x="2533" y="1576"/>
                    <a:pt x="2676" y="1706"/>
                    <a:pt x="2816" y="1835"/>
                  </a:cubicBezTo>
                  <a:cubicBezTo>
                    <a:pt x="2967" y="1982"/>
                    <a:pt x="3114" y="2123"/>
                    <a:pt x="3233" y="2297"/>
                  </a:cubicBezTo>
                  <a:cubicBezTo>
                    <a:pt x="3383" y="2512"/>
                    <a:pt x="3448" y="2748"/>
                    <a:pt x="3383" y="3004"/>
                  </a:cubicBezTo>
                  <a:cubicBezTo>
                    <a:pt x="3323" y="3244"/>
                    <a:pt x="3137" y="3388"/>
                    <a:pt x="2916" y="3388"/>
                  </a:cubicBezTo>
                  <a:cubicBezTo>
                    <a:pt x="2862" y="3388"/>
                    <a:pt x="2807" y="3380"/>
                    <a:pt x="2751" y="3363"/>
                  </a:cubicBezTo>
                  <a:cubicBezTo>
                    <a:pt x="2567" y="3305"/>
                    <a:pt x="2403" y="3202"/>
                    <a:pt x="2242" y="3100"/>
                  </a:cubicBezTo>
                  <a:cubicBezTo>
                    <a:pt x="1952" y="2908"/>
                    <a:pt x="1654" y="2734"/>
                    <a:pt x="1333" y="2597"/>
                  </a:cubicBezTo>
                  <a:cubicBezTo>
                    <a:pt x="944" y="2430"/>
                    <a:pt x="595" y="2194"/>
                    <a:pt x="274" y="1921"/>
                  </a:cubicBezTo>
                  <a:cubicBezTo>
                    <a:pt x="267" y="1938"/>
                    <a:pt x="260" y="1955"/>
                    <a:pt x="253" y="1969"/>
                  </a:cubicBezTo>
                  <a:cubicBezTo>
                    <a:pt x="209" y="2047"/>
                    <a:pt x="103" y="2205"/>
                    <a:pt x="4" y="2225"/>
                  </a:cubicBezTo>
                  <a:cubicBezTo>
                    <a:pt x="4" y="2280"/>
                    <a:pt x="14" y="2331"/>
                    <a:pt x="31" y="2382"/>
                  </a:cubicBezTo>
                  <a:cubicBezTo>
                    <a:pt x="48" y="2543"/>
                    <a:pt x="48" y="2703"/>
                    <a:pt x="31" y="2867"/>
                  </a:cubicBezTo>
                  <a:cubicBezTo>
                    <a:pt x="21" y="2977"/>
                    <a:pt x="4" y="3083"/>
                    <a:pt x="1" y="3195"/>
                  </a:cubicBezTo>
                  <a:cubicBezTo>
                    <a:pt x="65" y="3073"/>
                    <a:pt x="174" y="3012"/>
                    <a:pt x="320" y="3012"/>
                  </a:cubicBezTo>
                  <a:cubicBezTo>
                    <a:pt x="353" y="3012"/>
                    <a:pt x="388" y="3015"/>
                    <a:pt x="424" y="3021"/>
                  </a:cubicBezTo>
                  <a:cubicBezTo>
                    <a:pt x="599" y="3049"/>
                    <a:pt x="769" y="3093"/>
                    <a:pt x="923" y="3182"/>
                  </a:cubicBezTo>
                  <a:cubicBezTo>
                    <a:pt x="1525" y="3517"/>
                    <a:pt x="2129" y="3852"/>
                    <a:pt x="2697" y="4245"/>
                  </a:cubicBezTo>
                  <a:cubicBezTo>
                    <a:pt x="3008" y="4463"/>
                    <a:pt x="3274" y="4737"/>
                    <a:pt x="3548" y="5003"/>
                  </a:cubicBezTo>
                  <a:cubicBezTo>
                    <a:pt x="4118" y="5553"/>
                    <a:pt x="4767" y="5998"/>
                    <a:pt x="5420" y="6442"/>
                  </a:cubicBezTo>
                  <a:cubicBezTo>
                    <a:pt x="5635" y="6585"/>
                    <a:pt x="5844" y="6746"/>
                    <a:pt x="6049" y="6903"/>
                  </a:cubicBezTo>
                  <a:lnTo>
                    <a:pt x="6975" y="6903"/>
                  </a:lnTo>
                  <a:cubicBezTo>
                    <a:pt x="6151" y="6223"/>
                    <a:pt x="5283" y="5605"/>
                    <a:pt x="4460" y="4935"/>
                  </a:cubicBezTo>
                  <a:cubicBezTo>
                    <a:pt x="4217" y="4737"/>
                    <a:pt x="3995" y="4518"/>
                    <a:pt x="3824" y="4255"/>
                  </a:cubicBezTo>
                  <a:cubicBezTo>
                    <a:pt x="3718" y="4091"/>
                    <a:pt x="3650" y="3913"/>
                    <a:pt x="3609" y="3725"/>
                  </a:cubicBezTo>
                  <a:cubicBezTo>
                    <a:pt x="3565" y="3483"/>
                    <a:pt x="3708" y="3301"/>
                    <a:pt x="3958" y="3301"/>
                  </a:cubicBezTo>
                  <a:cubicBezTo>
                    <a:pt x="4104" y="3301"/>
                    <a:pt x="4241" y="3356"/>
                    <a:pt x="4371" y="3418"/>
                  </a:cubicBezTo>
                  <a:cubicBezTo>
                    <a:pt x="5051" y="3732"/>
                    <a:pt x="5652" y="4183"/>
                    <a:pt x="6257" y="4614"/>
                  </a:cubicBezTo>
                  <a:cubicBezTo>
                    <a:pt x="6753" y="4962"/>
                    <a:pt x="7163" y="5423"/>
                    <a:pt x="7682" y="5748"/>
                  </a:cubicBezTo>
                  <a:cubicBezTo>
                    <a:pt x="7993" y="5946"/>
                    <a:pt x="8318" y="6121"/>
                    <a:pt x="8595" y="6370"/>
                  </a:cubicBezTo>
                  <a:cubicBezTo>
                    <a:pt x="8783" y="6534"/>
                    <a:pt x="8957" y="6715"/>
                    <a:pt x="9111" y="6910"/>
                  </a:cubicBezTo>
                  <a:lnTo>
                    <a:pt x="10577" y="6910"/>
                  </a:lnTo>
                  <a:cubicBezTo>
                    <a:pt x="10416" y="6770"/>
                    <a:pt x="10255" y="6619"/>
                    <a:pt x="10112" y="6455"/>
                  </a:cubicBezTo>
                  <a:cubicBezTo>
                    <a:pt x="9941" y="6267"/>
                    <a:pt x="9801" y="6052"/>
                    <a:pt x="9808" y="5775"/>
                  </a:cubicBezTo>
                  <a:cubicBezTo>
                    <a:pt x="9817" y="5573"/>
                    <a:pt x="9944" y="5438"/>
                    <a:pt x="10136" y="5438"/>
                  </a:cubicBezTo>
                  <a:cubicBezTo>
                    <a:pt x="10151" y="5438"/>
                    <a:pt x="10167" y="5439"/>
                    <a:pt x="10184" y="5441"/>
                  </a:cubicBezTo>
                  <a:cubicBezTo>
                    <a:pt x="10266" y="5451"/>
                    <a:pt x="10351" y="5468"/>
                    <a:pt x="10426" y="5499"/>
                  </a:cubicBezTo>
                  <a:cubicBezTo>
                    <a:pt x="11222" y="5792"/>
                    <a:pt x="11974" y="6155"/>
                    <a:pt x="12487" y="6876"/>
                  </a:cubicBezTo>
                  <a:cubicBezTo>
                    <a:pt x="12494" y="6889"/>
                    <a:pt x="12507" y="6903"/>
                    <a:pt x="12514" y="6917"/>
                  </a:cubicBezTo>
                  <a:lnTo>
                    <a:pt x="13666" y="6917"/>
                  </a:lnTo>
                  <a:cubicBezTo>
                    <a:pt x="13020" y="6394"/>
                    <a:pt x="12412" y="5830"/>
                    <a:pt x="11851" y="5215"/>
                  </a:cubicBezTo>
                  <a:cubicBezTo>
                    <a:pt x="11612" y="4955"/>
                    <a:pt x="11325" y="4764"/>
                    <a:pt x="11024" y="4583"/>
                  </a:cubicBezTo>
                  <a:cubicBezTo>
                    <a:pt x="10436" y="4238"/>
                    <a:pt x="9828" y="3917"/>
                    <a:pt x="9275" y="3517"/>
                  </a:cubicBezTo>
                  <a:cubicBezTo>
                    <a:pt x="9039" y="3346"/>
                    <a:pt x="8813" y="3158"/>
                    <a:pt x="8666" y="2895"/>
                  </a:cubicBezTo>
                  <a:cubicBezTo>
                    <a:pt x="8530" y="2652"/>
                    <a:pt x="8646" y="2433"/>
                    <a:pt x="8926" y="2433"/>
                  </a:cubicBezTo>
                  <a:cubicBezTo>
                    <a:pt x="9076" y="2451"/>
                    <a:pt x="9244" y="2498"/>
                    <a:pt x="9394" y="2577"/>
                  </a:cubicBezTo>
                  <a:cubicBezTo>
                    <a:pt x="10084" y="2926"/>
                    <a:pt x="10785" y="3267"/>
                    <a:pt x="11485" y="3606"/>
                  </a:cubicBezTo>
                  <a:cubicBezTo>
                    <a:pt x="11947" y="3828"/>
                    <a:pt x="12353" y="4139"/>
                    <a:pt x="12729" y="4484"/>
                  </a:cubicBezTo>
                  <a:cubicBezTo>
                    <a:pt x="13348" y="5048"/>
                    <a:pt x="14035" y="5509"/>
                    <a:pt x="14742" y="5953"/>
                  </a:cubicBezTo>
                  <a:cubicBezTo>
                    <a:pt x="15162" y="6223"/>
                    <a:pt x="15538" y="6544"/>
                    <a:pt x="15870" y="6917"/>
                  </a:cubicBezTo>
                  <a:lnTo>
                    <a:pt x="16939" y="6917"/>
                  </a:lnTo>
                  <a:cubicBezTo>
                    <a:pt x="16464" y="6507"/>
                    <a:pt x="16030" y="6039"/>
                    <a:pt x="15613" y="5567"/>
                  </a:cubicBezTo>
                  <a:cubicBezTo>
                    <a:pt x="15589" y="5543"/>
                    <a:pt x="15572" y="5519"/>
                    <a:pt x="15555" y="5492"/>
                  </a:cubicBezTo>
                  <a:cubicBezTo>
                    <a:pt x="15484" y="5379"/>
                    <a:pt x="15419" y="5259"/>
                    <a:pt x="15497" y="5116"/>
                  </a:cubicBezTo>
                  <a:cubicBezTo>
                    <a:pt x="15559" y="5002"/>
                    <a:pt x="15680" y="4934"/>
                    <a:pt x="15878" y="4934"/>
                  </a:cubicBezTo>
                  <a:cubicBezTo>
                    <a:pt x="15888" y="4934"/>
                    <a:pt x="15897" y="4934"/>
                    <a:pt x="15907" y="4935"/>
                  </a:cubicBezTo>
                  <a:cubicBezTo>
                    <a:pt x="16082" y="4945"/>
                    <a:pt x="16280" y="5020"/>
                    <a:pt x="16474" y="5109"/>
                  </a:cubicBezTo>
                  <a:cubicBezTo>
                    <a:pt x="16830" y="5266"/>
                    <a:pt x="17154" y="5471"/>
                    <a:pt x="17414" y="5758"/>
                  </a:cubicBezTo>
                  <a:cubicBezTo>
                    <a:pt x="17759" y="6134"/>
                    <a:pt x="18169" y="6442"/>
                    <a:pt x="18508" y="6821"/>
                  </a:cubicBezTo>
                  <a:cubicBezTo>
                    <a:pt x="18538" y="6852"/>
                    <a:pt x="18562" y="6886"/>
                    <a:pt x="18586" y="6920"/>
                  </a:cubicBezTo>
                  <a:lnTo>
                    <a:pt x="19003" y="6920"/>
                  </a:lnTo>
                  <a:lnTo>
                    <a:pt x="19003" y="6490"/>
                  </a:lnTo>
                  <a:cubicBezTo>
                    <a:pt x="18087" y="5693"/>
                    <a:pt x="17134" y="4952"/>
                    <a:pt x="16116" y="4289"/>
                  </a:cubicBezTo>
                  <a:cubicBezTo>
                    <a:pt x="15805" y="4084"/>
                    <a:pt x="15514" y="3834"/>
                    <a:pt x="15272" y="3554"/>
                  </a:cubicBezTo>
                  <a:cubicBezTo>
                    <a:pt x="14879" y="3107"/>
                    <a:pt x="14417" y="2734"/>
                    <a:pt x="13963" y="2355"/>
                  </a:cubicBezTo>
                  <a:cubicBezTo>
                    <a:pt x="13809" y="2225"/>
                    <a:pt x="13669" y="2075"/>
                    <a:pt x="13522" y="1931"/>
                  </a:cubicBezTo>
                  <a:cubicBezTo>
                    <a:pt x="13447" y="1853"/>
                    <a:pt x="13392" y="1750"/>
                    <a:pt x="13450" y="1648"/>
                  </a:cubicBezTo>
                  <a:cubicBezTo>
                    <a:pt x="13485" y="1589"/>
                    <a:pt x="13535" y="1570"/>
                    <a:pt x="13590" y="1570"/>
                  </a:cubicBezTo>
                  <a:cubicBezTo>
                    <a:pt x="13637" y="1570"/>
                    <a:pt x="13687" y="1584"/>
                    <a:pt x="13734" y="1596"/>
                  </a:cubicBezTo>
                  <a:cubicBezTo>
                    <a:pt x="14247" y="1743"/>
                    <a:pt x="14677" y="2041"/>
                    <a:pt x="15108" y="2338"/>
                  </a:cubicBezTo>
                  <a:cubicBezTo>
                    <a:pt x="15579" y="2659"/>
                    <a:pt x="16027" y="3011"/>
                    <a:pt x="16495" y="3336"/>
                  </a:cubicBezTo>
                  <a:cubicBezTo>
                    <a:pt x="16871" y="3592"/>
                    <a:pt x="17278" y="3780"/>
                    <a:pt x="17688" y="3971"/>
                  </a:cubicBezTo>
                  <a:cubicBezTo>
                    <a:pt x="18186" y="4207"/>
                    <a:pt x="18620" y="4528"/>
                    <a:pt x="19013" y="4901"/>
                  </a:cubicBezTo>
                  <a:lnTo>
                    <a:pt x="19013" y="2799"/>
                  </a:lnTo>
                  <a:cubicBezTo>
                    <a:pt x="19003" y="2772"/>
                    <a:pt x="18996" y="2751"/>
                    <a:pt x="18986" y="2724"/>
                  </a:cubicBezTo>
                  <a:cubicBezTo>
                    <a:pt x="18491" y="2321"/>
                    <a:pt x="17995" y="1914"/>
                    <a:pt x="17517" y="1487"/>
                  </a:cubicBezTo>
                  <a:cubicBezTo>
                    <a:pt x="17291" y="1285"/>
                    <a:pt x="17072" y="1080"/>
                    <a:pt x="16891" y="838"/>
                  </a:cubicBezTo>
                  <a:cubicBezTo>
                    <a:pt x="16850" y="783"/>
                    <a:pt x="16813" y="725"/>
                    <a:pt x="16779" y="667"/>
                  </a:cubicBezTo>
                  <a:cubicBezTo>
                    <a:pt x="16741" y="598"/>
                    <a:pt x="16714" y="520"/>
                    <a:pt x="16765" y="445"/>
                  </a:cubicBezTo>
                  <a:cubicBezTo>
                    <a:pt x="16796" y="396"/>
                    <a:pt x="16844" y="383"/>
                    <a:pt x="16892" y="383"/>
                  </a:cubicBezTo>
                  <a:cubicBezTo>
                    <a:pt x="16922" y="383"/>
                    <a:pt x="16953" y="388"/>
                    <a:pt x="16980" y="393"/>
                  </a:cubicBezTo>
                  <a:cubicBezTo>
                    <a:pt x="17100" y="414"/>
                    <a:pt x="17202" y="479"/>
                    <a:pt x="17305" y="534"/>
                  </a:cubicBezTo>
                  <a:cubicBezTo>
                    <a:pt x="17684" y="752"/>
                    <a:pt x="18016" y="1029"/>
                    <a:pt x="18364" y="1292"/>
                  </a:cubicBezTo>
                  <a:cubicBezTo>
                    <a:pt x="18542" y="1429"/>
                    <a:pt x="18723" y="1559"/>
                    <a:pt x="18901" y="1692"/>
                  </a:cubicBezTo>
                  <a:cubicBezTo>
                    <a:pt x="18921" y="1596"/>
                    <a:pt x="18795" y="1494"/>
                    <a:pt x="18743" y="1429"/>
                  </a:cubicBezTo>
                  <a:cubicBezTo>
                    <a:pt x="18702" y="1374"/>
                    <a:pt x="18661" y="1319"/>
                    <a:pt x="18610" y="1272"/>
                  </a:cubicBezTo>
                  <a:cubicBezTo>
                    <a:pt x="18333" y="1026"/>
                    <a:pt x="18268" y="677"/>
                    <a:pt x="18251" y="318"/>
                  </a:cubicBezTo>
                  <a:cubicBezTo>
                    <a:pt x="18248" y="212"/>
                    <a:pt x="18258" y="106"/>
                    <a:pt x="18275" y="0"/>
                  </a:cubicBezTo>
                  <a:lnTo>
                    <a:pt x="14592" y="0"/>
                  </a:lnTo>
                  <a:cubicBezTo>
                    <a:pt x="14827" y="154"/>
                    <a:pt x="15053" y="311"/>
                    <a:pt x="15275" y="482"/>
                  </a:cubicBezTo>
                  <a:cubicBezTo>
                    <a:pt x="15924" y="991"/>
                    <a:pt x="16601" y="1470"/>
                    <a:pt x="17219" y="2017"/>
                  </a:cubicBezTo>
                  <a:cubicBezTo>
                    <a:pt x="17500" y="2263"/>
                    <a:pt x="17763" y="2529"/>
                    <a:pt x="17872" y="2905"/>
                  </a:cubicBezTo>
                  <a:cubicBezTo>
                    <a:pt x="17899" y="2994"/>
                    <a:pt x="17920" y="3083"/>
                    <a:pt x="17848" y="3151"/>
                  </a:cubicBezTo>
                  <a:cubicBezTo>
                    <a:pt x="17811" y="3185"/>
                    <a:pt x="17768" y="3199"/>
                    <a:pt x="17725" y="3199"/>
                  </a:cubicBezTo>
                  <a:cubicBezTo>
                    <a:pt x="17678" y="3199"/>
                    <a:pt x="17630" y="3183"/>
                    <a:pt x="17585" y="3161"/>
                  </a:cubicBezTo>
                  <a:cubicBezTo>
                    <a:pt x="17312" y="3021"/>
                    <a:pt x="17083" y="2816"/>
                    <a:pt x="16833" y="2638"/>
                  </a:cubicBezTo>
                  <a:cubicBezTo>
                    <a:pt x="16662" y="2515"/>
                    <a:pt x="16492" y="2382"/>
                    <a:pt x="16300" y="2293"/>
                  </a:cubicBezTo>
                  <a:cubicBezTo>
                    <a:pt x="15460" y="1897"/>
                    <a:pt x="14739" y="1316"/>
                    <a:pt x="14007" y="756"/>
                  </a:cubicBezTo>
                  <a:cubicBezTo>
                    <a:pt x="13686" y="510"/>
                    <a:pt x="13365" y="257"/>
                    <a:pt x="13051" y="4"/>
                  </a:cubicBezTo>
                  <a:lnTo>
                    <a:pt x="9630" y="4"/>
                  </a:lnTo>
                  <a:cubicBezTo>
                    <a:pt x="9767" y="82"/>
                    <a:pt x="9903" y="154"/>
                    <a:pt x="10040" y="236"/>
                  </a:cubicBezTo>
                  <a:cubicBezTo>
                    <a:pt x="10860" y="721"/>
                    <a:pt x="11622" y="1282"/>
                    <a:pt x="12302" y="1952"/>
                  </a:cubicBezTo>
                  <a:cubicBezTo>
                    <a:pt x="12712" y="2355"/>
                    <a:pt x="13208" y="2645"/>
                    <a:pt x="13686" y="2953"/>
                  </a:cubicBezTo>
                  <a:cubicBezTo>
                    <a:pt x="14151" y="3250"/>
                    <a:pt x="14619" y="3558"/>
                    <a:pt x="15002" y="3968"/>
                  </a:cubicBezTo>
                  <a:cubicBezTo>
                    <a:pt x="15056" y="4029"/>
                    <a:pt x="15108" y="4098"/>
                    <a:pt x="15155" y="4166"/>
                  </a:cubicBezTo>
                  <a:cubicBezTo>
                    <a:pt x="15220" y="4258"/>
                    <a:pt x="15244" y="4364"/>
                    <a:pt x="15193" y="4473"/>
                  </a:cubicBezTo>
                  <a:cubicBezTo>
                    <a:pt x="15155" y="4552"/>
                    <a:pt x="15039" y="4600"/>
                    <a:pt x="14865" y="4600"/>
                  </a:cubicBezTo>
                  <a:cubicBezTo>
                    <a:pt x="14704" y="4586"/>
                    <a:pt x="14520" y="4508"/>
                    <a:pt x="14335" y="4422"/>
                  </a:cubicBezTo>
                  <a:cubicBezTo>
                    <a:pt x="13918" y="4227"/>
                    <a:pt x="13567" y="3934"/>
                    <a:pt x="13204" y="3653"/>
                  </a:cubicBezTo>
                  <a:cubicBezTo>
                    <a:pt x="12671" y="3236"/>
                    <a:pt x="12097" y="2912"/>
                    <a:pt x="11462" y="2683"/>
                  </a:cubicBezTo>
                  <a:cubicBezTo>
                    <a:pt x="10826" y="2451"/>
                    <a:pt x="10266" y="2071"/>
                    <a:pt x="9756" y="1637"/>
                  </a:cubicBezTo>
                  <a:cubicBezTo>
                    <a:pt x="8964" y="957"/>
                    <a:pt x="8068" y="452"/>
                    <a:pt x="7135" y="14"/>
                  </a:cubicBezTo>
                  <a:lnTo>
                    <a:pt x="7108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rot="-5526826">
              <a:off x="8717355" y="4345282"/>
              <a:ext cx="271807" cy="219036"/>
            </a:xfrm>
            <a:custGeom>
              <a:avLst/>
              <a:gdLst/>
              <a:ahLst/>
              <a:cxnLst/>
              <a:rect l="l" t="t" r="r" b="b"/>
              <a:pathLst>
                <a:path w="6962" h="5448" extrusionOk="0">
                  <a:moveTo>
                    <a:pt x="1" y="1"/>
                  </a:moveTo>
                  <a:cubicBezTo>
                    <a:pt x="366" y="397"/>
                    <a:pt x="746" y="790"/>
                    <a:pt x="1026" y="1265"/>
                  </a:cubicBezTo>
                  <a:cubicBezTo>
                    <a:pt x="1323" y="1788"/>
                    <a:pt x="1723" y="2215"/>
                    <a:pt x="2160" y="2608"/>
                  </a:cubicBezTo>
                  <a:cubicBezTo>
                    <a:pt x="2792" y="3175"/>
                    <a:pt x="3476" y="3671"/>
                    <a:pt x="4166" y="4166"/>
                  </a:cubicBezTo>
                  <a:cubicBezTo>
                    <a:pt x="4737" y="4580"/>
                    <a:pt x="5328" y="4966"/>
                    <a:pt x="5964" y="5274"/>
                  </a:cubicBezTo>
                  <a:cubicBezTo>
                    <a:pt x="6152" y="5362"/>
                    <a:pt x="6343" y="5434"/>
                    <a:pt x="6510" y="5448"/>
                  </a:cubicBezTo>
                  <a:cubicBezTo>
                    <a:pt x="6821" y="5444"/>
                    <a:pt x="6961" y="5263"/>
                    <a:pt x="6907" y="5007"/>
                  </a:cubicBezTo>
                  <a:cubicBezTo>
                    <a:pt x="6883" y="4887"/>
                    <a:pt x="6825" y="4785"/>
                    <a:pt x="6753" y="4693"/>
                  </a:cubicBezTo>
                  <a:cubicBezTo>
                    <a:pt x="6582" y="4460"/>
                    <a:pt x="6363" y="4272"/>
                    <a:pt x="6141" y="4095"/>
                  </a:cubicBezTo>
                  <a:cubicBezTo>
                    <a:pt x="5762" y="3790"/>
                    <a:pt x="5362" y="3514"/>
                    <a:pt x="4997" y="3182"/>
                  </a:cubicBezTo>
                  <a:cubicBezTo>
                    <a:pt x="4662" y="2875"/>
                    <a:pt x="4665" y="2813"/>
                    <a:pt x="4956" y="2471"/>
                  </a:cubicBezTo>
                  <a:cubicBezTo>
                    <a:pt x="4962" y="2458"/>
                    <a:pt x="4976" y="2448"/>
                    <a:pt x="4986" y="2437"/>
                  </a:cubicBezTo>
                  <a:cubicBezTo>
                    <a:pt x="5157" y="2225"/>
                    <a:pt x="5164" y="2130"/>
                    <a:pt x="5003" y="1911"/>
                  </a:cubicBezTo>
                  <a:cubicBezTo>
                    <a:pt x="4956" y="1846"/>
                    <a:pt x="4908" y="1788"/>
                    <a:pt x="4853" y="1730"/>
                  </a:cubicBezTo>
                  <a:cubicBezTo>
                    <a:pt x="4583" y="1481"/>
                    <a:pt x="4293" y="1252"/>
                    <a:pt x="3988" y="1043"/>
                  </a:cubicBezTo>
                  <a:cubicBezTo>
                    <a:pt x="3537" y="732"/>
                    <a:pt x="3049" y="459"/>
                    <a:pt x="2652" y="79"/>
                  </a:cubicBezTo>
                  <a:cubicBezTo>
                    <a:pt x="2628" y="52"/>
                    <a:pt x="2598" y="32"/>
                    <a:pt x="2570" y="4"/>
                  </a:cubicBezTo>
                  <a:lnTo>
                    <a:pt x="2300" y="4"/>
                  </a:lnTo>
                  <a:cubicBezTo>
                    <a:pt x="2413" y="97"/>
                    <a:pt x="2523" y="185"/>
                    <a:pt x="2635" y="285"/>
                  </a:cubicBezTo>
                  <a:cubicBezTo>
                    <a:pt x="3069" y="681"/>
                    <a:pt x="3599" y="961"/>
                    <a:pt x="4081" y="1313"/>
                  </a:cubicBezTo>
                  <a:cubicBezTo>
                    <a:pt x="4330" y="1498"/>
                    <a:pt x="4583" y="1679"/>
                    <a:pt x="4798" y="1911"/>
                  </a:cubicBezTo>
                  <a:cubicBezTo>
                    <a:pt x="4990" y="2123"/>
                    <a:pt x="4990" y="2171"/>
                    <a:pt x="4805" y="2379"/>
                  </a:cubicBezTo>
                  <a:cubicBezTo>
                    <a:pt x="4494" y="2735"/>
                    <a:pt x="4501" y="2970"/>
                    <a:pt x="4870" y="3275"/>
                  </a:cubicBezTo>
                  <a:cubicBezTo>
                    <a:pt x="5270" y="3609"/>
                    <a:pt x="5690" y="3927"/>
                    <a:pt x="6100" y="4252"/>
                  </a:cubicBezTo>
                  <a:cubicBezTo>
                    <a:pt x="6309" y="4419"/>
                    <a:pt x="6514" y="4583"/>
                    <a:pt x="6647" y="4819"/>
                  </a:cubicBezTo>
                  <a:cubicBezTo>
                    <a:pt x="6654" y="4836"/>
                    <a:pt x="6668" y="4853"/>
                    <a:pt x="6678" y="4874"/>
                  </a:cubicBezTo>
                  <a:cubicBezTo>
                    <a:pt x="6722" y="4976"/>
                    <a:pt x="6801" y="5089"/>
                    <a:pt x="6722" y="5195"/>
                  </a:cubicBezTo>
                  <a:cubicBezTo>
                    <a:pt x="6679" y="5252"/>
                    <a:pt x="6624" y="5270"/>
                    <a:pt x="6566" y="5270"/>
                  </a:cubicBezTo>
                  <a:cubicBezTo>
                    <a:pt x="6509" y="5270"/>
                    <a:pt x="6448" y="5253"/>
                    <a:pt x="6391" y="5239"/>
                  </a:cubicBezTo>
                  <a:cubicBezTo>
                    <a:pt x="6158" y="5178"/>
                    <a:pt x="5950" y="5062"/>
                    <a:pt x="5735" y="4952"/>
                  </a:cubicBezTo>
                  <a:cubicBezTo>
                    <a:pt x="4839" y="4474"/>
                    <a:pt x="4033" y="3862"/>
                    <a:pt x="3223" y="3247"/>
                  </a:cubicBezTo>
                  <a:cubicBezTo>
                    <a:pt x="2656" y="2817"/>
                    <a:pt x="2109" y="2362"/>
                    <a:pt x="1641" y="1822"/>
                  </a:cubicBezTo>
                  <a:cubicBezTo>
                    <a:pt x="1378" y="1522"/>
                    <a:pt x="1186" y="1176"/>
                    <a:pt x="957" y="855"/>
                  </a:cubicBezTo>
                  <a:cubicBezTo>
                    <a:pt x="739" y="548"/>
                    <a:pt x="483" y="274"/>
                    <a:pt x="226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rot="-5526826">
              <a:off x="8670339" y="4158547"/>
              <a:ext cx="317955" cy="184822"/>
            </a:xfrm>
            <a:custGeom>
              <a:avLst/>
              <a:gdLst/>
              <a:ahLst/>
              <a:cxnLst/>
              <a:rect l="l" t="t" r="r" b="b"/>
              <a:pathLst>
                <a:path w="8144" h="4597" extrusionOk="0">
                  <a:moveTo>
                    <a:pt x="2170" y="1"/>
                  </a:moveTo>
                  <a:cubicBezTo>
                    <a:pt x="2232" y="35"/>
                    <a:pt x="2293" y="69"/>
                    <a:pt x="2358" y="107"/>
                  </a:cubicBezTo>
                  <a:cubicBezTo>
                    <a:pt x="3233" y="605"/>
                    <a:pt x="4091" y="1128"/>
                    <a:pt x="4822" y="1836"/>
                  </a:cubicBezTo>
                  <a:cubicBezTo>
                    <a:pt x="5044" y="2054"/>
                    <a:pt x="5280" y="2259"/>
                    <a:pt x="5526" y="2447"/>
                  </a:cubicBezTo>
                  <a:cubicBezTo>
                    <a:pt x="6038" y="2833"/>
                    <a:pt x="6602" y="3127"/>
                    <a:pt x="7115" y="3510"/>
                  </a:cubicBezTo>
                  <a:cubicBezTo>
                    <a:pt x="7388" y="3715"/>
                    <a:pt x="7665" y="3920"/>
                    <a:pt x="7877" y="4200"/>
                  </a:cubicBezTo>
                  <a:cubicBezTo>
                    <a:pt x="7914" y="4251"/>
                    <a:pt x="7990" y="4313"/>
                    <a:pt x="7931" y="4392"/>
                  </a:cubicBezTo>
                  <a:cubicBezTo>
                    <a:pt x="7903" y="4427"/>
                    <a:pt x="7864" y="4439"/>
                    <a:pt x="7820" y="4439"/>
                  </a:cubicBezTo>
                  <a:cubicBezTo>
                    <a:pt x="7792" y="4439"/>
                    <a:pt x="7761" y="4434"/>
                    <a:pt x="7730" y="4426"/>
                  </a:cubicBezTo>
                  <a:cubicBezTo>
                    <a:pt x="7641" y="4398"/>
                    <a:pt x="7552" y="4374"/>
                    <a:pt x="7467" y="4340"/>
                  </a:cubicBezTo>
                  <a:cubicBezTo>
                    <a:pt x="7009" y="4159"/>
                    <a:pt x="6647" y="3838"/>
                    <a:pt x="6257" y="3554"/>
                  </a:cubicBezTo>
                  <a:cubicBezTo>
                    <a:pt x="5796" y="3206"/>
                    <a:pt x="5348" y="2844"/>
                    <a:pt x="4788" y="2666"/>
                  </a:cubicBezTo>
                  <a:cubicBezTo>
                    <a:pt x="4056" y="2427"/>
                    <a:pt x="3421" y="2024"/>
                    <a:pt x="2819" y="1559"/>
                  </a:cubicBezTo>
                  <a:cubicBezTo>
                    <a:pt x="2368" y="1214"/>
                    <a:pt x="1948" y="838"/>
                    <a:pt x="1453" y="554"/>
                  </a:cubicBezTo>
                  <a:cubicBezTo>
                    <a:pt x="1114" y="363"/>
                    <a:pt x="769" y="182"/>
                    <a:pt x="417" y="11"/>
                  </a:cubicBezTo>
                  <a:lnTo>
                    <a:pt x="0" y="11"/>
                  </a:lnTo>
                  <a:lnTo>
                    <a:pt x="24" y="24"/>
                  </a:lnTo>
                  <a:cubicBezTo>
                    <a:pt x="974" y="448"/>
                    <a:pt x="1863" y="954"/>
                    <a:pt x="2655" y="1631"/>
                  </a:cubicBezTo>
                  <a:cubicBezTo>
                    <a:pt x="3165" y="2065"/>
                    <a:pt x="3725" y="2447"/>
                    <a:pt x="4361" y="2680"/>
                  </a:cubicBezTo>
                  <a:cubicBezTo>
                    <a:pt x="4996" y="2909"/>
                    <a:pt x="5570" y="3233"/>
                    <a:pt x="6103" y="3647"/>
                  </a:cubicBezTo>
                  <a:cubicBezTo>
                    <a:pt x="6462" y="3927"/>
                    <a:pt x="6811" y="4224"/>
                    <a:pt x="7234" y="4415"/>
                  </a:cubicBezTo>
                  <a:cubicBezTo>
                    <a:pt x="7419" y="4501"/>
                    <a:pt x="7603" y="4583"/>
                    <a:pt x="7764" y="4597"/>
                  </a:cubicBezTo>
                  <a:cubicBezTo>
                    <a:pt x="7935" y="4597"/>
                    <a:pt x="8051" y="4549"/>
                    <a:pt x="8092" y="4467"/>
                  </a:cubicBezTo>
                  <a:cubicBezTo>
                    <a:pt x="8143" y="4361"/>
                    <a:pt x="8123" y="4255"/>
                    <a:pt x="8054" y="4159"/>
                  </a:cubicBezTo>
                  <a:cubicBezTo>
                    <a:pt x="8007" y="4091"/>
                    <a:pt x="7955" y="4029"/>
                    <a:pt x="7901" y="3964"/>
                  </a:cubicBezTo>
                  <a:cubicBezTo>
                    <a:pt x="7521" y="3551"/>
                    <a:pt x="7057" y="3247"/>
                    <a:pt x="6585" y="2946"/>
                  </a:cubicBezTo>
                  <a:cubicBezTo>
                    <a:pt x="6107" y="2639"/>
                    <a:pt x="5611" y="2348"/>
                    <a:pt x="5201" y="1948"/>
                  </a:cubicBezTo>
                  <a:cubicBezTo>
                    <a:pt x="4518" y="1279"/>
                    <a:pt x="3759" y="718"/>
                    <a:pt x="2939" y="230"/>
                  </a:cubicBezTo>
                  <a:cubicBezTo>
                    <a:pt x="2802" y="151"/>
                    <a:pt x="2666" y="76"/>
                    <a:pt x="2529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rot="-5526826">
              <a:off x="9014053" y="4474889"/>
              <a:ext cx="13118" cy="40"/>
            </a:xfrm>
            <a:custGeom>
              <a:avLst/>
              <a:gdLst/>
              <a:ahLst/>
              <a:cxnLst/>
              <a:rect l="l" t="t" r="r" b="b"/>
              <a:pathLst>
                <a:path w="336" h="1" extrusionOk="0">
                  <a:moveTo>
                    <a:pt x="0" y="0"/>
                  </a:moveTo>
                  <a:lnTo>
                    <a:pt x="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rot="-5526826">
              <a:off x="9018047" y="4571812"/>
              <a:ext cx="12298" cy="40"/>
            </a:xfrm>
            <a:custGeom>
              <a:avLst/>
              <a:gdLst/>
              <a:ahLst/>
              <a:cxnLst/>
              <a:rect l="l" t="t" r="r" b="b"/>
              <a:pathLst>
                <a:path w="315" h="1" extrusionOk="0">
                  <a:moveTo>
                    <a:pt x="0" y="0"/>
                  </a:moveTo>
                  <a:lnTo>
                    <a:pt x="0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rot="-5526826">
              <a:off x="8828305" y="4501320"/>
              <a:ext cx="237256" cy="156477"/>
            </a:xfrm>
            <a:custGeom>
              <a:avLst/>
              <a:gdLst/>
              <a:ahLst/>
              <a:cxnLst/>
              <a:rect l="l" t="t" r="r" b="b"/>
              <a:pathLst>
                <a:path w="6077" h="3892" extrusionOk="0">
                  <a:moveTo>
                    <a:pt x="348" y="0"/>
                  </a:moveTo>
                  <a:cubicBezTo>
                    <a:pt x="204" y="0"/>
                    <a:pt x="92" y="61"/>
                    <a:pt x="28" y="184"/>
                  </a:cubicBezTo>
                  <a:cubicBezTo>
                    <a:pt x="28" y="215"/>
                    <a:pt x="25" y="249"/>
                    <a:pt x="28" y="280"/>
                  </a:cubicBezTo>
                  <a:cubicBezTo>
                    <a:pt x="28" y="382"/>
                    <a:pt x="11" y="471"/>
                    <a:pt x="1" y="563"/>
                  </a:cubicBezTo>
                  <a:cubicBezTo>
                    <a:pt x="38" y="690"/>
                    <a:pt x="120" y="819"/>
                    <a:pt x="223" y="946"/>
                  </a:cubicBezTo>
                  <a:cubicBezTo>
                    <a:pt x="506" y="1305"/>
                    <a:pt x="896" y="1544"/>
                    <a:pt x="1258" y="1810"/>
                  </a:cubicBezTo>
                  <a:cubicBezTo>
                    <a:pt x="1487" y="1978"/>
                    <a:pt x="1726" y="2125"/>
                    <a:pt x="1883" y="2367"/>
                  </a:cubicBezTo>
                  <a:cubicBezTo>
                    <a:pt x="2246" y="2928"/>
                    <a:pt x="2690" y="3410"/>
                    <a:pt x="3202" y="3833"/>
                  </a:cubicBezTo>
                  <a:cubicBezTo>
                    <a:pt x="3230" y="3854"/>
                    <a:pt x="3250" y="3871"/>
                    <a:pt x="3274" y="3891"/>
                  </a:cubicBezTo>
                  <a:lnTo>
                    <a:pt x="3589" y="3891"/>
                  </a:lnTo>
                  <a:cubicBezTo>
                    <a:pt x="3161" y="3550"/>
                    <a:pt x="2762" y="3167"/>
                    <a:pt x="2399" y="2733"/>
                  </a:cubicBezTo>
                  <a:cubicBezTo>
                    <a:pt x="2095" y="2374"/>
                    <a:pt x="1870" y="1954"/>
                    <a:pt x="1443" y="1701"/>
                  </a:cubicBezTo>
                  <a:cubicBezTo>
                    <a:pt x="1258" y="1595"/>
                    <a:pt x="1094" y="1458"/>
                    <a:pt x="927" y="1329"/>
                  </a:cubicBezTo>
                  <a:cubicBezTo>
                    <a:pt x="657" y="1124"/>
                    <a:pt x="383" y="919"/>
                    <a:pt x="230" y="608"/>
                  </a:cubicBezTo>
                  <a:cubicBezTo>
                    <a:pt x="175" y="488"/>
                    <a:pt x="107" y="351"/>
                    <a:pt x="206" y="239"/>
                  </a:cubicBezTo>
                  <a:cubicBezTo>
                    <a:pt x="247" y="189"/>
                    <a:pt x="299" y="173"/>
                    <a:pt x="355" y="173"/>
                  </a:cubicBezTo>
                  <a:cubicBezTo>
                    <a:pt x="420" y="173"/>
                    <a:pt x="490" y="195"/>
                    <a:pt x="554" y="211"/>
                  </a:cubicBezTo>
                  <a:cubicBezTo>
                    <a:pt x="910" y="297"/>
                    <a:pt x="1200" y="512"/>
                    <a:pt x="1511" y="683"/>
                  </a:cubicBezTo>
                  <a:cubicBezTo>
                    <a:pt x="2215" y="1066"/>
                    <a:pt x="2857" y="1517"/>
                    <a:pt x="3418" y="2094"/>
                  </a:cubicBezTo>
                  <a:cubicBezTo>
                    <a:pt x="3818" y="2508"/>
                    <a:pt x="4265" y="2870"/>
                    <a:pt x="4747" y="3191"/>
                  </a:cubicBezTo>
                  <a:cubicBezTo>
                    <a:pt x="5089" y="3413"/>
                    <a:pt x="5420" y="3649"/>
                    <a:pt x="5745" y="3891"/>
                  </a:cubicBezTo>
                  <a:lnTo>
                    <a:pt x="6076" y="3891"/>
                  </a:lnTo>
                  <a:cubicBezTo>
                    <a:pt x="5871" y="3734"/>
                    <a:pt x="5663" y="3577"/>
                    <a:pt x="5451" y="3430"/>
                  </a:cubicBezTo>
                  <a:cubicBezTo>
                    <a:pt x="4795" y="2986"/>
                    <a:pt x="4146" y="2538"/>
                    <a:pt x="3575" y="1992"/>
                  </a:cubicBezTo>
                  <a:cubicBezTo>
                    <a:pt x="3302" y="1732"/>
                    <a:pt x="3035" y="1452"/>
                    <a:pt x="2724" y="1236"/>
                  </a:cubicBezTo>
                  <a:cubicBezTo>
                    <a:pt x="2157" y="843"/>
                    <a:pt x="1555" y="509"/>
                    <a:pt x="951" y="170"/>
                  </a:cubicBezTo>
                  <a:cubicBezTo>
                    <a:pt x="797" y="85"/>
                    <a:pt x="623" y="40"/>
                    <a:pt x="452" y="10"/>
                  </a:cubicBezTo>
                  <a:cubicBezTo>
                    <a:pt x="416" y="3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rot="-5526826">
              <a:off x="9002026" y="4089987"/>
              <a:ext cx="8706" cy="40"/>
            </a:xfrm>
            <a:custGeom>
              <a:avLst/>
              <a:gdLst/>
              <a:ahLst/>
              <a:cxnLst/>
              <a:rect l="l" t="t" r="r" b="b"/>
              <a:pathLst>
                <a:path w="223" h="1" extrusionOk="0">
                  <a:moveTo>
                    <a:pt x="1" y="0"/>
                  </a:moveTo>
                  <a:lnTo>
                    <a:pt x="1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rot="-5526826">
              <a:off x="9003787" y="4166097"/>
              <a:ext cx="10815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rot="-5526826">
              <a:off x="8778480" y="4130000"/>
              <a:ext cx="286604" cy="180158"/>
            </a:xfrm>
            <a:custGeom>
              <a:avLst/>
              <a:gdLst/>
              <a:ahLst/>
              <a:cxnLst/>
              <a:rect l="l" t="t" r="r" b="b"/>
              <a:pathLst>
                <a:path w="7341" h="4481" extrusionOk="0">
                  <a:moveTo>
                    <a:pt x="400" y="0"/>
                  </a:moveTo>
                  <a:cubicBezTo>
                    <a:pt x="120" y="0"/>
                    <a:pt x="1" y="215"/>
                    <a:pt x="137" y="462"/>
                  </a:cubicBezTo>
                  <a:cubicBezTo>
                    <a:pt x="284" y="721"/>
                    <a:pt x="510" y="906"/>
                    <a:pt x="746" y="1080"/>
                  </a:cubicBezTo>
                  <a:cubicBezTo>
                    <a:pt x="1299" y="1480"/>
                    <a:pt x="1907" y="1801"/>
                    <a:pt x="2495" y="2146"/>
                  </a:cubicBezTo>
                  <a:cubicBezTo>
                    <a:pt x="2799" y="2324"/>
                    <a:pt x="3083" y="2519"/>
                    <a:pt x="3322" y="2778"/>
                  </a:cubicBezTo>
                  <a:cubicBezTo>
                    <a:pt x="3886" y="3393"/>
                    <a:pt x="4491" y="3957"/>
                    <a:pt x="5137" y="4480"/>
                  </a:cubicBezTo>
                  <a:lnTo>
                    <a:pt x="5413" y="4480"/>
                  </a:lnTo>
                  <a:cubicBezTo>
                    <a:pt x="4768" y="3967"/>
                    <a:pt x="4159" y="3411"/>
                    <a:pt x="3582" y="2809"/>
                  </a:cubicBezTo>
                  <a:cubicBezTo>
                    <a:pt x="3264" y="2481"/>
                    <a:pt x="2922" y="2197"/>
                    <a:pt x="2526" y="1968"/>
                  </a:cubicBezTo>
                  <a:cubicBezTo>
                    <a:pt x="1928" y="1627"/>
                    <a:pt x="1316" y="1299"/>
                    <a:pt x="766" y="882"/>
                  </a:cubicBezTo>
                  <a:cubicBezTo>
                    <a:pt x="588" y="752"/>
                    <a:pt x="421" y="602"/>
                    <a:pt x="298" y="410"/>
                  </a:cubicBezTo>
                  <a:cubicBezTo>
                    <a:pt x="257" y="349"/>
                    <a:pt x="233" y="280"/>
                    <a:pt x="267" y="215"/>
                  </a:cubicBezTo>
                  <a:cubicBezTo>
                    <a:pt x="288" y="181"/>
                    <a:pt x="319" y="173"/>
                    <a:pt x="354" y="173"/>
                  </a:cubicBezTo>
                  <a:cubicBezTo>
                    <a:pt x="381" y="173"/>
                    <a:pt x="411" y="178"/>
                    <a:pt x="438" y="181"/>
                  </a:cubicBezTo>
                  <a:cubicBezTo>
                    <a:pt x="629" y="209"/>
                    <a:pt x="800" y="294"/>
                    <a:pt x="971" y="383"/>
                  </a:cubicBezTo>
                  <a:cubicBezTo>
                    <a:pt x="1538" y="684"/>
                    <a:pt x="2112" y="974"/>
                    <a:pt x="2697" y="1237"/>
                  </a:cubicBezTo>
                  <a:cubicBezTo>
                    <a:pt x="3059" y="1401"/>
                    <a:pt x="3394" y="1610"/>
                    <a:pt x="3698" y="1866"/>
                  </a:cubicBezTo>
                  <a:cubicBezTo>
                    <a:pt x="4422" y="2481"/>
                    <a:pt x="5157" y="3082"/>
                    <a:pt x="5974" y="3571"/>
                  </a:cubicBezTo>
                  <a:cubicBezTo>
                    <a:pt x="6398" y="3821"/>
                    <a:pt x="6780" y="4118"/>
                    <a:pt x="7115" y="4480"/>
                  </a:cubicBezTo>
                  <a:lnTo>
                    <a:pt x="7341" y="4480"/>
                  </a:lnTo>
                  <a:cubicBezTo>
                    <a:pt x="7013" y="4104"/>
                    <a:pt x="6640" y="3783"/>
                    <a:pt x="6213" y="3520"/>
                  </a:cubicBezTo>
                  <a:cubicBezTo>
                    <a:pt x="5509" y="3076"/>
                    <a:pt x="4819" y="2614"/>
                    <a:pt x="4200" y="2050"/>
                  </a:cubicBezTo>
                  <a:cubicBezTo>
                    <a:pt x="3824" y="1709"/>
                    <a:pt x="3418" y="1391"/>
                    <a:pt x="2956" y="1169"/>
                  </a:cubicBezTo>
                  <a:cubicBezTo>
                    <a:pt x="2256" y="831"/>
                    <a:pt x="1555" y="489"/>
                    <a:pt x="865" y="140"/>
                  </a:cubicBezTo>
                  <a:cubicBezTo>
                    <a:pt x="711" y="62"/>
                    <a:pt x="547" y="17"/>
                    <a:pt x="400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rot="-5526826">
              <a:off x="8780793" y="3962945"/>
              <a:ext cx="219336" cy="197084"/>
            </a:xfrm>
            <a:custGeom>
              <a:avLst/>
              <a:gdLst/>
              <a:ahLst/>
              <a:cxnLst/>
              <a:rect l="l" t="t" r="r" b="b"/>
              <a:pathLst>
                <a:path w="5618" h="4902" extrusionOk="0">
                  <a:moveTo>
                    <a:pt x="197" y="1"/>
                  </a:moveTo>
                  <a:cubicBezTo>
                    <a:pt x="143" y="1"/>
                    <a:pt x="93" y="20"/>
                    <a:pt x="58" y="80"/>
                  </a:cubicBezTo>
                  <a:cubicBezTo>
                    <a:pt x="0" y="183"/>
                    <a:pt x="55" y="279"/>
                    <a:pt x="134" y="361"/>
                  </a:cubicBezTo>
                  <a:cubicBezTo>
                    <a:pt x="277" y="501"/>
                    <a:pt x="414" y="651"/>
                    <a:pt x="571" y="784"/>
                  </a:cubicBezTo>
                  <a:cubicBezTo>
                    <a:pt x="1025" y="1164"/>
                    <a:pt x="1487" y="1536"/>
                    <a:pt x="1880" y="1984"/>
                  </a:cubicBezTo>
                  <a:cubicBezTo>
                    <a:pt x="2126" y="2267"/>
                    <a:pt x="2413" y="2513"/>
                    <a:pt x="2724" y="2718"/>
                  </a:cubicBezTo>
                  <a:cubicBezTo>
                    <a:pt x="3742" y="3381"/>
                    <a:pt x="4695" y="4123"/>
                    <a:pt x="5618" y="4902"/>
                  </a:cubicBezTo>
                  <a:lnTo>
                    <a:pt x="5618" y="4676"/>
                  </a:lnTo>
                  <a:cubicBezTo>
                    <a:pt x="4972" y="4106"/>
                    <a:pt x="4289" y="3593"/>
                    <a:pt x="3585" y="3105"/>
                  </a:cubicBezTo>
                  <a:cubicBezTo>
                    <a:pt x="3059" y="2739"/>
                    <a:pt x="2508" y="2407"/>
                    <a:pt x="2068" y="1936"/>
                  </a:cubicBezTo>
                  <a:cubicBezTo>
                    <a:pt x="1675" y="1519"/>
                    <a:pt x="1261" y="1126"/>
                    <a:pt x="810" y="771"/>
                  </a:cubicBezTo>
                  <a:cubicBezTo>
                    <a:pt x="595" y="596"/>
                    <a:pt x="380" y="412"/>
                    <a:pt x="222" y="166"/>
                  </a:cubicBezTo>
                  <a:lnTo>
                    <a:pt x="222" y="166"/>
                  </a:lnTo>
                  <a:cubicBezTo>
                    <a:pt x="304" y="193"/>
                    <a:pt x="390" y="217"/>
                    <a:pt x="468" y="251"/>
                  </a:cubicBezTo>
                  <a:cubicBezTo>
                    <a:pt x="1049" y="477"/>
                    <a:pt x="1541" y="853"/>
                    <a:pt x="2040" y="1215"/>
                  </a:cubicBezTo>
                  <a:cubicBezTo>
                    <a:pt x="2645" y="1652"/>
                    <a:pt x="3216" y="2124"/>
                    <a:pt x="3909" y="2414"/>
                  </a:cubicBezTo>
                  <a:cubicBezTo>
                    <a:pt x="4566" y="2688"/>
                    <a:pt x="5122" y="3087"/>
                    <a:pt x="5618" y="3569"/>
                  </a:cubicBezTo>
                  <a:lnTo>
                    <a:pt x="5618" y="3330"/>
                  </a:lnTo>
                  <a:cubicBezTo>
                    <a:pt x="5228" y="2958"/>
                    <a:pt x="4798" y="2636"/>
                    <a:pt x="4292" y="2404"/>
                  </a:cubicBezTo>
                  <a:cubicBezTo>
                    <a:pt x="3886" y="2209"/>
                    <a:pt x="3482" y="2021"/>
                    <a:pt x="3106" y="1765"/>
                  </a:cubicBezTo>
                  <a:cubicBezTo>
                    <a:pt x="2635" y="1447"/>
                    <a:pt x="2187" y="1092"/>
                    <a:pt x="1716" y="767"/>
                  </a:cubicBezTo>
                  <a:cubicBezTo>
                    <a:pt x="1285" y="473"/>
                    <a:pt x="855" y="173"/>
                    <a:pt x="342" y="29"/>
                  </a:cubicBezTo>
                  <a:cubicBezTo>
                    <a:pt x="294" y="15"/>
                    <a:pt x="244" y="1"/>
                    <a:pt x="197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rot="-5526826">
              <a:off x="9011898" y="4353253"/>
              <a:ext cx="8433" cy="40"/>
            </a:xfrm>
            <a:custGeom>
              <a:avLst/>
              <a:gdLst/>
              <a:ahLst/>
              <a:cxnLst/>
              <a:rect l="l" t="t" r="r" b="b"/>
              <a:pathLst>
                <a:path w="216" h="1" extrusionOk="0">
                  <a:moveTo>
                    <a:pt x="0" y="0"/>
                  </a:moveTo>
                  <a:lnTo>
                    <a:pt x="4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-5526826">
              <a:off x="9013428" y="4426847"/>
              <a:ext cx="10815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rot="-5526826">
              <a:off x="8839572" y="4377726"/>
              <a:ext cx="216681" cy="145099"/>
            </a:xfrm>
            <a:custGeom>
              <a:avLst/>
              <a:gdLst/>
              <a:ahLst/>
              <a:cxnLst/>
              <a:rect l="l" t="t" r="r" b="b"/>
              <a:pathLst>
                <a:path w="5550" h="3609" extrusionOk="0">
                  <a:moveTo>
                    <a:pt x="393" y="0"/>
                  </a:moveTo>
                  <a:cubicBezTo>
                    <a:pt x="144" y="0"/>
                    <a:pt x="0" y="178"/>
                    <a:pt x="48" y="424"/>
                  </a:cubicBezTo>
                  <a:cubicBezTo>
                    <a:pt x="85" y="612"/>
                    <a:pt x="157" y="790"/>
                    <a:pt x="260" y="954"/>
                  </a:cubicBezTo>
                  <a:cubicBezTo>
                    <a:pt x="431" y="1217"/>
                    <a:pt x="653" y="1436"/>
                    <a:pt x="895" y="1634"/>
                  </a:cubicBezTo>
                  <a:cubicBezTo>
                    <a:pt x="1722" y="2307"/>
                    <a:pt x="2587" y="2925"/>
                    <a:pt x="3414" y="3602"/>
                  </a:cubicBezTo>
                  <a:lnTo>
                    <a:pt x="3690" y="3602"/>
                  </a:lnTo>
                  <a:cubicBezTo>
                    <a:pt x="3509" y="3472"/>
                    <a:pt x="3339" y="3332"/>
                    <a:pt x="3168" y="3189"/>
                  </a:cubicBezTo>
                  <a:cubicBezTo>
                    <a:pt x="2652" y="2738"/>
                    <a:pt x="2088" y="2345"/>
                    <a:pt x="1538" y="1935"/>
                  </a:cubicBezTo>
                  <a:cubicBezTo>
                    <a:pt x="1134" y="1637"/>
                    <a:pt x="742" y="1330"/>
                    <a:pt x="444" y="923"/>
                  </a:cubicBezTo>
                  <a:cubicBezTo>
                    <a:pt x="331" y="773"/>
                    <a:pt x="253" y="605"/>
                    <a:pt x="212" y="421"/>
                  </a:cubicBezTo>
                  <a:cubicBezTo>
                    <a:pt x="180" y="257"/>
                    <a:pt x="248" y="153"/>
                    <a:pt x="388" y="153"/>
                  </a:cubicBezTo>
                  <a:cubicBezTo>
                    <a:pt x="415" y="153"/>
                    <a:pt x="444" y="157"/>
                    <a:pt x="475" y="164"/>
                  </a:cubicBezTo>
                  <a:cubicBezTo>
                    <a:pt x="646" y="202"/>
                    <a:pt x="810" y="270"/>
                    <a:pt x="964" y="359"/>
                  </a:cubicBezTo>
                  <a:cubicBezTo>
                    <a:pt x="1750" y="817"/>
                    <a:pt x="2512" y="1316"/>
                    <a:pt x="3192" y="1921"/>
                  </a:cubicBezTo>
                  <a:cubicBezTo>
                    <a:pt x="3557" y="2245"/>
                    <a:pt x="3937" y="2546"/>
                    <a:pt x="4360" y="2796"/>
                  </a:cubicBezTo>
                  <a:cubicBezTo>
                    <a:pt x="4736" y="3018"/>
                    <a:pt x="5061" y="3281"/>
                    <a:pt x="5334" y="3609"/>
                  </a:cubicBezTo>
                  <a:lnTo>
                    <a:pt x="5549" y="3609"/>
                  </a:lnTo>
                  <a:cubicBezTo>
                    <a:pt x="5396" y="3414"/>
                    <a:pt x="5218" y="3236"/>
                    <a:pt x="5030" y="3066"/>
                  </a:cubicBezTo>
                  <a:cubicBezTo>
                    <a:pt x="4753" y="2820"/>
                    <a:pt x="4429" y="2645"/>
                    <a:pt x="4118" y="2447"/>
                  </a:cubicBezTo>
                  <a:cubicBezTo>
                    <a:pt x="3602" y="2122"/>
                    <a:pt x="3192" y="1661"/>
                    <a:pt x="2696" y="1313"/>
                  </a:cubicBezTo>
                  <a:cubicBezTo>
                    <a:pt x="2088" y="882"/>
                    <a:pt x="1486" y="434"/>
                    <a:pt x="806" y="117"/>
                  </a:cubicBezTo>
                  <a:cubicBezTo>
                    <a:pt x="673" y="55"/>
                    <a:pt x="536" y="0"/>
                    <a:pt x="393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rot="-5526826">
              <a:off x="8756110" y="4543652"/>
              <a:ext cx="123957" cy="136093"/>
            </a:xfrm>
            <a:custGeom>
              <a:avLst/>
              <a:gdLst/>
              <a:ahLst/>
              <a:cxnLst/>
              <a:rect l="l" t="t" r="r" b="b"/>
              <a:pathLst>
                <a:path w="3175" h="3385" extrusionOk="0">
                  <a:moveTo>
                    <a:pt x="438" y="0"/>
                  </a:moveTo>
                  <a:cubicBezTo>
                    <a:pt x="1084" y="386"/>
                    <a:pt x="1630" y="868"/>
                    <a:pt x="2023" y="1521"/>
                  </a:cubicBezTo>
                  <a:cubicBezTo>
                    <a:pt x="2153" y="1743"/>
                    <a:pt x="2365" y="1897"/>
                    <a:pt x="2539" y="2081"/>
                  </a:cubicBezTo>
                  <a:cubicBezTo>
                    <a:pt x="2700" y="2256"/>
                    <a:pt x="2878" y="2423"/>
                    <a:pt x="2932" y="2666"/>
                  </a:cubicBezTo>
                  <a:cubicBezTo>
                    <a:pt x="2956" y="2768"/>
                    <a:pt x="2963" y="2871"/>
                    <a:pt x="2929" y="2973"/>
                  </a:cubicBezTo>
                  <a:cubicBezTo>
                    <a:pt x="2877" y="3125"/>
                    <a:pt x="2769" y="3210"/>
                    <a:pt x="2634" y="3210"/>
                  </a:cubicBezTo>
                  <a:cubicBezTo>
                    <a:pt x="2592" y="3210"/>
                    <a:pt x="2548" y="3202"/>
                    <a:pt x="2502" y="3185"/>
                  </a:cubicBezTo>
                  <a:cubicBezTo>
                    <a:pt x="2314" y="3117"/>
                    <a:pt x="2150" y="3007"/>
                    <a:pt x="1982" y="2898"/>
                  </a:cubicBezTo>
                  <a:cubicBezTo>
                    <a:pt x="1719" y="2724"/>
                    <a:pt x="1446" y="2563"/>
                    <a:pt x="1155" y="2440"/>
                  </a:cubicBezTo>
                  <a:cubicBezTo>
                    <a:pt x="749" y="2266"/>
                    <a:pt x="393" y="2013"/>
                    <a:pt x="62" y="1733"/>
                  </a:cubicBezTo>
                  <a:cubicBezTo>
                    <a:pt x="48" y="1791"/>
                    <a:pt x="28" y="1859"/>
                    <a:pt x="0" y="1914"/>
                  </a:cubicBezTo>
                  <a:cubicBezTo>
                    <a:pt x="325" y="2187"/>
                    <a:pt x="673" y="2420"/>
                    <a:pt x="1060" y="2590"/>
                  </a:cubicBezTo>
                  <a:cubicBezTo>
                    <a:pt x="1381" y="2731"/>
                    <a:pt x="1682" y="2905"/>
                    <a:pt x="1972" y="3100"/>
                  </a:cubicBezTo>
                  <a:cubicBezTo>
                    <a:pt x="2129" y="3206"/>
                    <a:pt x="2297" y="3305"/>
                    <a:pt x="2478" y="3359"/>
                  </a:cubicBezTo>
                  <a:cubicBezTo>
                    <a:pt x="2534" y="3376"/>
                    <a:pt x="2589" y="3385"/>
                    <a:pt x="2642" y="3385"/>
                  </a:cubicBezTo>
                  <a:cubicBezTo>
                    <a:pt x="2864" y="3385"/>
                    <a:pt x="3049" y="3240"/>
                    <a:pt x="3110" y="3001"/>
                  </a:cubicBezTo>
                  <a:cubicBezTo>
                    <a:pt x="3175" y="2741"/>
                    <a:pt x="3110" y="2508"/>
                    <a:pt x="2963" y="2297"/>
                  </a:cubicBezTo>
                  <a:cubicBezTo>
                    <a:pt x="2843" y="2126"/>
                    <a:pt x="2693" y="1979"/>
                    <a:pt x="2543" y="1835"/>
                  </a:cubicBezTo>
                  <a:cubicBezTo>
                    <a:pt x="2403" y="1702"/>
                    <a:pt x="2262" y="1572"/>
                    <a:pt x="2160" y="1408"/>
                  </a:cubicBezTo>
                  <a:cubicBezTo>
                    <a:pt x="1805" y="820"/>
                    <a:pt x="1326" y="373"/>
                    <a:pt x="766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rot="-5526826">
              <a:off x="8699527" y="4015815"/>
              <a:ext cx="190523" cy="128736"/>
            </a:xfrm>
            <a:custGeom>
              <a:avLst/>
              <a:gdLst/>
              <a:ahLst/>
              <a:cxnLst/>
              <a:rect l="l" t="t" r="r" b="b"/>
              <a:pathLst>
                <a:path w="4880" h="3202" extrusionOk="0">
                  <a:moveTo>
                    <a:pt x="0" y="0"/>
                  </a:moveTo>
                  <a:cubicBezTo>
                    <a:pt x="321" y="253"/>
                    <a:pt x="636" y="506"/>
                    <a:pt x="957" y="752"/>
                  </a:cubicBezTo>
                  <a:cubicBezTo>
                    <a:pt x="1699" y="1316"/>
                    <a:pt x="2420" y="1897"/>
                    <a:pt x="3260" y="2297"/>
                  </a:cubicBezTo>
                  <a:cubicBezTo>
                    <a:pt x="3452" y="2385"/>
                    <a:pt x="3619" y="2519"/>
                    <a:pt x="3793" y="2642"/>
                  </a:cubicBezTo>
                  <a:cubicBezTo>
                    <a:pt x="4043" y="2819"/>
                    <a:pt x="4272" y="3021"/>
                    <a:pt x="4545" y="3161"/>
                  </a:cubicBezTo>
                  <a:cubicBezTo>
                    <a:pt x="4590" y="3185"/>
                    <a:pt x="4639" y="3201"/>
                    <a:pt x="4687" y="3201"/>
                  </a:cubicBezTo>
                  <a:cubicBezTo>
                    <a:pt x="4730" y="3201"/>
                    <a:pt x="4771" y="3188"/>
                    <a:pt x="4808" y="3154"/>
                  </a:cubicBezTo>
                  <a:cubicBezTo>
                    <a:pt x="4880" y="3086"/>
                    <a:pt x="4856" y="2994"/>
                    <a:pt x="4832" y="2905"/>
                  </a:cubicBezTo>
                  <a:cubicBezTo>
                    <a:pt x="4723" y="2529"/>
                    <a:pt x="4460" y="2266"/>
                    <a:pt x="4179" y="2016"/>
                  </a:cubicBezTo>
                  <a:cubicBezTo>
                    <a:pt x="3557" y="1470"/>
                    <a:pt x="2884" y="991"/>
                    <a:pt x="2235" y="482"/>
                  </a:cubicBezTo>
                  <a:cubicBezTo>
                    <a:pt x="2016" y="311"/>
                    <a:pt x="1787" y="154"/>
                    <a:pt x="1552" y="0"/>
                  </a:cubicBezTo>
                  <a:lnTo>
                    <a:pt x="1227" y="0"/>
                  </a:lnTo>
                  <a:cubicBezTo>
                    <a:pt x="1876" y="438"/>
                    <a:pt x="2515" y="882"/>
                    <a:pt x="3120" y="1381"/>
                  </a:cubicBezTo>
                  <a:cubicBezTo>
                    <a:pt x="3554" y="1743"/>
                    <a:pt x="4026" y="2061"/>
                    <a:pt x="4408" y="2478"/>
                  </a:cubicBezTo>
                  <a:cubicBezTo>
                    <a:pt x="4552" y="2631"/>
                    <a:pt x="4644" y="2813"/>
                    <a:pt x="4695" y="3031"/>
                  </a:cubicBezTo>
                  <a:cubicBezTo>
                    <a:pt x="4593" y="3018"/>
                    <a:pt x="4521" y="2963"/>
                    <a:pt x="4456" y="2912"/>
                  </a:cubicBezTo>
                  <a:cubicBezTo>
                    <a:pt x="3906" y="2495"/>
                    <a:pt x="3342" y="2098"/>
                    <a:pt x="2713" y="1805"/>
                  </a:cubicBezTo>
                  <a:cubicBezTo>
                    <a:pt x="2662" y="1777"/>
                    <a:pt x="2614" y="1743"/>
                    <a:pt x="2567" y="1716"/>
                  </a:cubicBezTo>
                  <a:cubicBezTo>
                    <a:pt x="1945" y="1309"/>
                    <a:pt x="1371" y="838"/>
                    <a:pt x="783" y="390"/>
                  </a:cubicBezTo>
                  <a:cubicBezTo>
                    <a:pt x="615" y="263"/>
                    <a:pt x="448" y="134"/>
                    <a:pt x="28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rot="-5526826">
              <a:off x="8956005" y="4639859"/>
              <a:ext cx="71680" cy="72932"/>
            </a:xfrm>
            <a:custGeom>
              <a:avLst/>
              <a:gdLst/>
              <a:ahLst/>
              <a:cxnLst/>
              <a:rect l="l" t="t" r="r" b="b"/>
              <a:pathLst>
                <a:path w="1836" h="1814" extrusionOk="0">
                  <a:moveTo>
                    <a:pt x="192" y="1"/>
                  </a:moveTo>
                  <a:cubicBezTo>
                    <a:pt x="181" y="73"/>
                    <a:pt x="171" y="145"/>
                    <a:pt x="161" y="213"/>
                  </a:cubicBezTo>
                  <a:cubicBezTo>
                    <a:pt x="533" y="438"/>
                    <a:pt x="899" y="674"/>
                    <a:pt x="1213" y="985"/>
                  </a:cubicBezTo>
                  <a:cubicBezTo>
                    <a:pt x="1377" y="1153"/>
                    <a:pt x="1541" y="1334"/>
                    <a:pt x="1610" y="1580"/>
                  </a:cubicBezTo>
                  <a:cubicBezTo>
                    <a:pt x="1558" y="1626"/>
                    <a:pt x="1508" y="1643"/>
                    <a:pt x="1455" y="1643"/>
                  </a:cubicBezTo>
                  <a:cubicBezTo>
                    <a:pt x="1445" y="1643"/>
                    <a:pt x="1435" y="1642"/>
                    <a:pt x="1425" y="1641"/>
                  </a:cubicBezTo>
                  <a:cubicBezTo>
                    <a:pt x="1234" y="1621"/>
                    <a:pt x="1049" y="1576"/>
                    <a:pt x="892" y="1453"/>
                  </a:cubicBezTo>
                  <a:cubicBezTo>
                    <a:pt x="718" y="1313"/>
                    <a:pt x="547" y="1176"/>
                    <a:pt x="315" y="1129"/>
                  </a:cubicBezTo>
                  <a:cubicBezTo>
                    <a:pt x="205" y="1108"/>
                    <a:pt x="96" y="1067"/>
                    <a:pt x="0" y="1016"/>
                  </a:cubicBezTo>
                  <a:lnTo>
                    <a:pt x="0" y="1231"/>
                  </a:lnTo>
                  <a:cubicBezTo>
                    <a:pt x="62" y="1255"/>
                    <a:pt x="130" y="1279"/>
                    <a:pt x="199" y="1296"/>
                  </a:cubicBezTo>
                  <a:cubicBezTo>
                    <a:pt x="369" y="1334"/>
                    <a:pt x="520" y="1402"/>
                    <a:pt x="656" y="1511"/>
                  </a:cubicBezTo>
                  <a:cubicBezTo>
                    <a:pt x="872" y="1689"/>
                    <a:pt x="1104" y="1802"/>
                    <a:pt x="1391" y="1812"/>
                  </a:cubicBezTo>
                  <a:cubicBezTo>
                    <a:pt x="1420" y="1813"/>
                    <a:pt x="1449" y="1814"/>
                    <a:pt x="1478" y="1814"/>
                  </a:cubicBezTo>
                  <a:cubicBezTo>
                    <a:pt x="1580" y="1814"/>
                    <a:pt x="1674" y="1800"/>
                    <a:pt x="1746" y="1710"/>
                  </a:cubicBezTo>
                  <a:cubicBezTo>
                    <a:pt x="1835" y="1593"/>
                    <a:pt x="1781" y="1470"/>
                    <a:pt x="1729" y="1354"/>
                  </a:cubicBezTo>
                  <a:cubicBezTo>
                    <a:pt x="1699" y="1289"/>
                    <a:pt x="1661" y="1228"/>
                    <a:pt x="1617" y="1166"/>
                  </a:cubicBezTo>
                  <a:cubicBezTo>
                    <a:pt x="1446" y="913"/>
                    <a:pt x="1224" y="708"/>
                    <a:pt x="984" y="524"/>
                  </a:cubicBezTo>
                  <a:cubicBezTo>
                    <a:pt x="732" y="329"/>
                    <a:pt x="465" y="162"/>
                    <a:pt x="192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rot="-5526826">
              <a:off x="9006669" y="4220830"/>
              <a:ext cx="9097" cy="40"/>
            </a:xfrm>
            <a:custGeom>
              <a:avLst/>
              <a:gdLst/>
              <a:ahLst/>
              <a:cxnLst/>
              <a:rect l="l" t="t" r="r" b="b"/>
              <a:pathLst>
                <a:path w="233" h="1" extrusionOk="0">
                  <a:moveTo>
                    <a:pt x="1" y="0"/>
                  </a:moveTo>
                  <a:lnTo>
                    <a:pt x="1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rot="-5526826">
              <a:off x="9008284" y="4286680"/>
              <a:ext cx="10736" cy="40"/>
            </a:xfrm>
            <a:custGeom>
              <a:avLst/>
              <a:gdLst/>
              <a:ahLst/>
              <a:cxnLst/>
              <a:rect l="l" t="t" r="r" b="b"/>
              <a:pathLst>
                <a:path w="275" h="1" extrusionOk="0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rot="-5526826">
              <a:off x="8930423" y="4236588"/>
              <a:ext cx="106115" cy="59383"/>
            </a:xfrm>
            <a:custGeom>
              <a:avLst/>
              <a:gdLst/>
              <a:ahLst/>
              <a:cxnLst/>
              <a:rect l="l" t="t" r="r" b="b"/>
              <a:pathLst>
                <a:path w="2718" h="1477" extrusionOk="0">
                  <a:moveTo>
                    <a:pt x="334" y="0"/>
                  </a:moveTo>
                  <a:cubicBezTo>
                    <a:pt x="144" y="0"/>
                    <a:pt x="17" y="138"/>
                    <a:pt x="11" y="335"/>
                  </a:cubicBezTo>
                  <a:cubicBezTo>
                    <a:pt x="1" y="609"/>
                    <a:pt x="141" y="824"/>
                    <a:pt x="312" y="1015"/>
                  </a:cubicBezTo>
                  <a:cubicBezTo>
                    <a:pt x="459" y="1179"/>
                    <a:pt x="616" y="1333"/>
                    <a:pt x="780" y="1473"/>
                  </a:cubicBezTo>
                  <a:lnTo>
                    <a:pt x="1053" y="1473"/>
                  </a:lnTo>
                  <a:cubicBezTo>
                    <a:pt x="903" y="1367"/>
                    <a:pt x="766" y="1248"/>
                    <a:pt x="633" y="1128"/>
                  </a:cubicBezTo>
                  <a:cubicBezTo>
                    <a:pt x="445" y="957"/>
                    <a:pt x="284" y="755"/>
                    <a:pt x="192" y="513"/>
                  </a:cubicBezTo>
                  <a:cubicBezTo>
                    <a:pt x="154" y="410"/>
                    <a:pt x="137" y="308"/>
                    <a:pt x="219" y="222"/>
                  </a:cubicBezTo>
                  <a:cubicBezTo>
                    <a:pt x="258" y="183"/>
                    <a:pt x="302" y="168"/>
                    <a:pt x="348" y="168"/>
                  </a:cubicBezTo>
                  <a:cubicBezTo>
                    <a:pt x="393" y="168"/>
                    <a:pt x="439" y="182"/>
                    <a:pt x="482" y="198"/>
                  </a:cubicBezTo>
                  <a:cubicBezTo>
                    <a:pt x="1248" y="479"/>
                    <a:pt x="1979" y="803"/>
                    <a:pt x="2488" y="1476"/>
                  </a:cubicBezTo>
                  <a:lnTo>
                    <a:pt x="2717" y="1476"/>
                  </a:lnTo>
                  <a:cubicBezTo>
                    <a:pt x="2710" y="1463"/>
                    <a:pt x="2697" y="1456"/>
                    <a:pt x="2687" y="1439"/>
                  </a:cubicBezTo>
                  <a:cubicBezTo>
                    <a:pt x="2174" y="718"/>
                    <a:pt x="1422" y="352"/>
                    <a:pt x="629" y="58"/>
                  </a:cubicBezTo>
                  <a:cubicBezTo>
                    <a:pt x="551" y="28"/>
                    <a:pt x="472" y="17"/>
                    <a:pt x="387" y="4"/>
                  </a:cubicBezTo>
                  <a:cubicBezTo>
                    <a:pt x="369" y="1"/>
                    <a:pt x="351" y="0"/>
                    <a:pt x="33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 rot="-5526826">
              <a:off x="8745174" y="3940436"/>
              <a:ext cx="88781" cy="94240"/>
            </a:xfrm>
            <a:custGeom>
              <a:avLst/>
              <a:gdLst/>
              <a:ahLst/>
              <a:cxnLst/>
              <a:rect l="l" t="t" r="r" b="b"/>
              <a:pathLst>
                <a:path w="2274" h="2344" extrusionOk="0">
                  <a:moveTo>
                    <a:pt x="175" y="0"/>
                  </a:moveTo>
                  <a:cubicBezTo>
                    <a:pt x="127" y="0"/>
                    <a:pt x="83" y="13"/>
                    <a:pt x="52" y="61"/>
                  </a:cubicBezTo>
                  <a:cubicBezTo>
                    <a:pt x="1" y="136"/>
                    <a:pt x="28" y="211"/>
                    <a:pt x="66" y="283"/>
                  </a:cubicBezTo>
                  <a:cubicBezTo>
                    <a:pt x="100" y="344"/>
                    <a:pt x="134" y="399"/>
                    <a:pt x="178" y="454"/>
                  </a:cubicBezTo>
                  <a:cubicBezTo>
                    <a:pt x="356" y="700"/>
                    <a:pt x="578" y="905"/>
                    <a:pt x="804" y="1103"/>
                  </a:cubicBezTo>
                  <a:cubicBezTo>
                    <a:pt x="1282" y="1530"/>
                    <a:pt x="1778" y="1937"/>
                    <a:pt x="2273" y="2343"/>
                  </a:cubicBezTo>
                  <a:cubicBezTo>
                    <a:pt x="2270" y="2333"/>
                    <a:pt x="2266" y="2323"/>
                    <a:pt x="2263" y="2312"/>
                  </a:cubicBezTo>
                  <a:cubicBezTo>
                    <a:pt x="2232" y="2230"/>
                    <a:pt x="2198" y="2142"/>
                    <a:pt x="2167" y="2049"/>
                  </a:cubicBezTo>
                  <a:cubicBezTo>
                    <a:pt x="1699" y="1660"/>
                    <a:pt x="1227" y="1267"/>
                    <a:pt x="776" y="860"/>
                  </a:cubicBezTo>
                  <a:cubicBezTo>
                    <a:pt x="554" y="659"/>
                    <a:pt x="349" y="447"/>
                    <a:pt x="185" y="170"/>
                  </a:cubicBezTo>
                  <a:cubicBezTo>
                    <a:pt x="191" y="170"/>
                    <a:pt x="197" y="169"/>
                    <a:pt x="203" y="169"/>
                  </a:cubicBezTo>
                  <a:cubicBezTo>
                    <a:pt x="313" y="169"/>
                    <a:pt x="387" y="227"/>
                    <a:pt x="459" y="266"/>
                  </a:cubicBezTo>
                  <a:cubicBezTo>
                    <a:pt x="838" y="481"/>
                    <a:pt x="1162" y="775"/>
                    <a:pt x="1518" y="1028"/>
                  </a:cubicBezTo>
                  <a:cubicBezTo>
                    <a:pt x="1726" y="1178"/>
                    <a:pt x="1931" y="1332"/>
                    <a:pt x="2136" y="1489"/>
                  </a:cubicBezTo>
                  <a:cubicBezTo>
                    <a:pt x="2147" y="1479"/>
                    <a:pt x="2150" y="1475"/>
                    <a:pt x="2153" y="1462"/>
                  </a:cubicBezTo>
                  <a:cubicBezTo>
                    <a:pt x="2164" y="1434"/>
                    <a:pt x="2147" y="1400"/>
                    <a:pt x="2153" y="1369"/>
                  </a:cubicBezTo>
                  <a:cubicBezTo>
                    <a:pt x="2164" y="1342"/>
                    <a:pt x="2184" y="1342"/>
                    <a:pt x="2194" y="1315"/>
                  </a:cubicBezTo>
                  <a:cubicBezTo>
                    <a:pt x="2013" y="1181"/>
                    <a:pt x="1829" y="1052"/>
                    <a:pt x="1655" y="915"/>
                  </a:cubicBezTo>
                  <a:cubicBezTo>
                    <a:pt x="1306" y="648"/>
                    <a:pt x="971" y="368"/>
                    <a:pt x="592" y="153"/>
                  </a:cubicBezTo>
                  <a:cubicBezTo>
                    <a:pt x="489" y="91"/>
                    <a:pt x="387" y="26"/>
                    <a:pt x="267" y="9"/>
                  </a:cubicBezTo>
                  <a:cubicBezTo>
                    <a:pt x="237" y="5"/>
                    <a:pt x="205" y="0"/>
                    <a:pt x="175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rot="-5526826">
              <a:off x="8998210" y="3983604"/>
              <a:ext cx="8472" cy="40"/>
            </a:xfrm>
            <a:custGeom>
              <a:avLst/>
              <a:gdLst/>
              <a:ahLst/>
              <a:cxnLst/>
              <a:rect l="l" t="t" r="r" b="b"/>
              <a:pathLst>
                <a:path w="217" h="1" extrusionOk="0">
                  <a:moveTo>
                    <a:pt x="1" y="0"/>
                  </a:moveTo>
                  <a:lnTo>
                    <a:pt x="1" y="0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rot="-5526826">
              <a:off x="8998837" y="4038044"/>
              <a:ext cx="11244" cy="40"/>
            </a:xfrm>
            <a:custGeom>
              <a:avLst/>
              <a:gdLst/>
              <a:ahLst/>
              <a:cxnLst/>
              <a:rect l="l" t="t" r="r" b="b"/>
              <a:pathLst>
                <a:path w="288" h="1" extrusionOk="0">
                  <a:moveTo>
                    <a:pt x="0" y="0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DCBE86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 rot="-5526826">
              <a:off x="8902949" y="3997445"/>
              <a:ext cx="123567" cy="79887"/>
            </a:xfrm>
            <a:custGeom>
              <a:avLst/>
              <a:gdLst/>
              <a:ahLst/>
              <a:cxnLst/>
              <a:rect l="l" t="t" r="r" b="b"/>
              <a:pathLst>
                <a:path w="3165" h="1987" extrusionOk="0">
                  <a:moveTo>
                    <a:pt x="457" y="0"/>
                  </a:moveTo>
                  <a:cubicBezTo>
                    <a:pt x="265" y="0"/>
                    <a:pt x="138" y="68"/>
                    <a:pt x="76" y="182"/>
                  </a:cubicBezTo>
                  <a:cubicBezTo>
                    <a:pt x="0" y="325"/>
                    <a:pt x="59" y="442"/>
                    <a:pt x="137" y="558"/>
                  </a:cubicBezTo>
                  <a:cubicBezTo>
                    <a:pt x="154" y="585"/>
                    <a:pt x="171" y="609"/>
                    <a:pt x="192" y="633"/>
                  </a:cubicBezTo>
                  <a:cubicBezTo>
                    <a:pt x="612" y="1104"/>
                    <a:pt x="1039" y="1573"/>
                    <a:pt x="1521" y="1979"/>
                  </a:cubicBezTo>
                  <a:lnTo>
                    <a:pt x="1808" y="1979"/>
                  </a:lnTo>
                  <a:cubicBezTo>
                    <a:pt x="1647" y="1880"/>
                    <a:pt x="1504" y="1754"/>
                    <a:pt x="1371" y="1617"/>
                  </a:cubicBezTo>
                  <a:cubicBezTo>
                    <a:pt x="1026" y="1265"/>
                    <a:pt x="663" y="930"/>
                    <a:pt x="346" y="551"/>
                  </a:cubicBezTo>
                  <a:cubicBezTo>
                    <a:pt x="325" y="520"/>
                    <a:pt x="298" y="496"/>
                    <a:pt x="281" y="465"/>
                  </a:cubicBezTo>
                  <a:cubicBezTo>
                    <a:pt x="236" y="401"/>
                    <a:pt x="192" y="329"/>
                    <a:pt x="246" y="250"/>
                  </a:cubicBezTo>
                  <a:cubicBezTo>
                    <a:pt x="292" y="191"/>
                    <a:pt x="354" y="166"/>
                    <a:pt x="423" y="166"/>
                  </a:cubicBezTo>
                  <a:cubicBezTo>
                    <a:pt x="443" y="166"/>
                    <a:pt x="462" y="168"/>
                    <a:pt x="482" y="172"/>
                  </a:cubicBezTo>
                  <a:cubicBezTo>
                    <a:pt x="964" y="267"/>
                    <a:pt x="1388" y="496"/>
                    <a:pt x="1747" y="824"/>
                  </a:cubicBezTo>
                  <a:cubicBezTo>
                    <a:pt x="2092" y="1139"/>
                    <a:pt x="2396" y="1494"/>
                    <a:pt x="2768" y="1784"/>
                  </a:cubicBezTo>
                  <a:cubicBezTo>
                    <a:pt x="2837" y="1839"/>
                    <a:pt x="2895" y="1914"/>
                    <a:pt x="2953" y="1986"/>
                  </a:cubicBezTo>
                  <a:lnTo>
                    <a:pt x="3165" y="1986"/>
                  </a:lnTo>
                  <a:cubicBezTo>
                    <a:pt x="3144" y="1952"/>
                    <a:pt x="3113" y="1921"/>
                    <a:pt x="3089" y="1887"/>
                  </a:cubicBezTo>
                  <a:cubicBezTo>
                    <a:pt x="2748" y="1508"/>
                    <a:pt x="2338" y="1200"/>
                    <a:pt x="1996" y="824"/>
                  </a:cubicBezTo>
                  <a:cubicBezTo>
                    <a:pt x="1733" y="537"/>
                    <a:pt x="1408" y="332"/>
                    <a:pt x="1056" y="175"/>
                  </a:cubicBezTo>
                  <a:cubicBezTo>
                    <a:pt x="862" y="90"/>
                    <a:pt x="663" y="14"/>
                    <a:pt x="486" y="1"/>
                  </a:cubicBezTo>
                  <a:cubicBezTo>
                    <a:pt x="476" y="0"/>
                    <a:pt x="467" y="0"/>
                    <a:pt x="457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FFFFFF"/>
                </a:solidFill>
                <a:cs typeface="Arial"/>
                <a:sym typeface="Arial"/>
              </a:endParaRPr>
            </a:p>
          </p:txBody>
        </p:sp>
      </p:grpSp>
      <p:sp>
        <p:nvSpPr>
          <p:cNvPr id="243" name="Google Shape;243;p5"/>
          <p:cNvSpPr/>
          <p:nvPr/>
        </p:nvSpPr>
        <p:spPr>
          <a:xfrm rot="4146022">
            <a:off x="8721292" y="4551760"/>
            <a:ext cx="312517" cy="236226"/>
          </a:xfrm>
          <a:custGeom>
            <a:avLst/>
            <a:gdLst/>
            <a:ahLst/>
            <a:cxnLst/>
            <a:rect l="l" t="t" r="r" b="b"/>
            <a:pathLst>
              <a:path w="2844" h="2866" extrusionOk="0">
                <a:moveTo>
                  <a:pt x="1217" y="173"/>
                </a:moveTo>
                <a:cubicBezTo>
                  <a:pt x="1261" y="173"/>
                  <a:pt x="1307" y="195"/>
                  <a:pt x="1340" y="241"/>
                </a:cubicBezTo>
                <a:cubicBezTo>
                  <a:pt x="1401" y="323"/>
                  <a:pt x="1418" y="415"/>
                  <a:pt x="1411" y="514"/>
                </a:cubicBezTo>
                <a:cubicBezTo>
                  <a:pt x="1404" y="586"/>
                  <a:pt x="1394" y="661"/>
                  <a:pt x="1384" y="736"/>
                </a:cubicBezTo>
                <a:cubicBezTo>
                  <a:pt x="1374" y="788"/>
                  <a:pt x="1384" y="835"/>
                  <a:pt x="1442" y="853"/>
                </a:cubicBezTo>
                <a:cubicBezTo>
                  <a:pt x="1451" y="855"/>
                  <a:pt x="1459" y="856"/>
                  <a:pt x="1467" y="856"/>
                </a:cubicBezTo>
                <a:cubicBezTo>
                  <a:pt x="1507" y="856"/>
                  <a:pt x="1534" y="827"/>
                  <a:pt x="1548" y="781"/>
                </a:cubicBezTo>
                <a:cubicBezTo>
                  <a:pt x="1606" y="627"/>
                  <a:pt x="1712" y="514"/>
                  <a:pt x="1852" y="443"/>
                </a:cubicBezTo>
                <a:cubicBezTo>
                  <a:pt x="1901" y="416"/>
                  <a:pt x="1954" y="400"/>
                  <a:pt x="2008" y="400"/>
                </a:cubicBezTo>
                <a:cubicBezTo>
                  <a:pt x="2030" y="400"/>
                  <a:pt x="2052" y="402"/>
                  <a:pt x="2074" y="408"/>
                </a:cubicBezTo>
                <a:cubicBezTo>
                  <a:pt x="2122" y="422"/>
                  <a:pt x="2160" y="449"/>
                  <a:pt x="2163" y="511"/>
                </a:cubicBezTo>
                <a:cubicBezTo>
                  <a:pt x="2177" y="719"/>
                  <a:pt x="2122" y="907"/>
                  <a:pt x="1979" y="1064"/>
                </a:cubicBezTo>
                <a:cubicBezTo>
                  <a:pt x="1944" y="1105"/>
                  <a:pt x="1890" y="1129"/>
                  <a:pt x="1927" y="1191"/>
                </a:cubicBezTo>
                <a:cubicBezTo>
                  <a:pt x="1946" y="1225"/>
                  <a:pt x="1973" y="1234"/>
                  <a:pt x="2002" y="1234"/>
                </a:cubicBezTo>
                <a:cubicBezTo>
                  <a:pt x="2026" y="1234"/>
                  <a:pt x="2052" y="1228"/>
                  <a:pt x="2078" y="1225"/>
                </a:cubicBezTo>
                <a:cubicBezTo>
                  <a:pt x="2125" y="1216"/>
                  <a:pt x="2171" y="1212"/>
                  <a:pt x="2217" y="1212"/>
                </a:cubicBezTo>
                <a:cubicBezTo>
                  <a:pt x="2314" y="1212"/>
                  <a:pt x="2408" y="1232"/>
                  <a:pt x="2501" y="1276"/>
                </a:cubicBezTo>
                <a:cubicBezTo>
                  <a:pt x="2618" y="1331"/>
                  <a:pt x="2641" y="1386"/>
                  <a:pt x="2600" y="1505"/>
                </a:cubicBezTo>
                <a:cubicBezTo>
                  <a:pt x="2539" y="1692"/>
                  <a:pt x="2351" y="1821"/>
                  <a:pt x="2164" y="1821"/>
                </a:cubicBezTo>
                <a:cubicBezTo>
                  <a:pt x="2131" y="1821"/>
                  <a:pt x="2099" y="1817"/>
                  <a:pt x="2067" y="1809"/>
                </a:cubicBezTo>
                <a:cubicBezTo>
                  <a:pt x="2049" y="1805"/>
                  <a:pt x="2031" y="1801"/>
                  <a:pt x="2015" y="1801"/>
                </a:cubicBezTo>
                <a:cubicBezTo>
                  <a:pt x="1992" y="1801"/>
                  <a:pt x="1972" y="1808"/>
                  <a:pt x="1955" y="1830"/>
                </a:cubicBezTo>
                <a:cubicBezTo>
                  <a:pt x="1924" y="1874"/>
                  <a:pt x="1938" y="1915"/>
                  <a:pt x="1968" y="1953"/>
                </a:cubicBezTo>
                <a:cubicBezTo>
                  <a:pt x="2016" y="2014"/>
                  <a:pt x="2067" y="2066"/>
                  <a:pt x="2108" y="2131"/>
                </a:cubicBezTo>
                <a:cubicBezTo>
                  <a:pt x="2146" y="2185"/>
                  <a:pt x="2187" y="2250"/>
                  <a:pt x="2187" y="2322"/>
                </a:cubicBezTo>
                <a:cubicBezTo>
                  <a:pt x="2187" y="2442"/>
                  <a:pt x="2119" y="2565"/>
                  <a:pt x="2020" y="2585"/>
                </a:cubicBezTo>
                <a:cubicBezTo>
                  <a:pt x="1998" y="2591"/>
                  <a:pt x="1977" y="2594"/>
                  <a:pt x="1957" y="2594"/>
                </a:cubicBezTo>
                <a:cubicBezTo>
                  <a:pt x="1873" y="2594"/>
                  <a:pt x="1804" y="2545"/>
                  <a:pt x="1746" y="2479"/>
                </a:cubicBezTo>
                <a:cubicBezTo>
                  <a:pt x="1692" y="2414"/>
                  <a:pt x="1664" y="2339"/>
                  <a:pt x="1651" y="2257"/>
                </a:cubicBezTo>
                <a:cubicBezTo>
                  <a:pt x="1647" y="2219"/>
                  <a:pt x="1644" y="2182"/>
                  <a:pt x="1630" y="2151"/>
                </a:cubicBezTo>
                <a:cubicBezTo>
                  <a:pt x="1618" y="2121"/>
                  <a:pt x="1603" y="2077"/>
                  <a:pt x="1564" y="2077"/>
                </a:cubicBezTo>
                <a:cubicBezTo>
                  <a:pt x="1559" y="2077"/>
                  <a:pt x="1554" y="2078"/>
                  <a:pt x="1548" y="2079"/>
                </a:cubicBezTo>
                <a:cubicBezTo>
                  <a:pt x="1507" y="2086"/>
                  <a:pt x="1480" y="2117"/>
                  <a:pt x="1473" y="2165"/>
                </a:cubicBezTo>
                <a:cubicBezTo>
                  <a:pt x="1456" y="2267"/>
                  <a:pt x="1425" y="2363"/>
                  <a:pt x="1384" y="2459"/>
                </a:cubicBezTo>
                <a:cubicBezTo>
                  <a:pt x="1367" y="2493"/>
                  <a:pt x="1353" y="2527"/>
                  <a:pt x="1333" y="2558"/>
                </a:cubicBezTo>
                <a:cubicBezTo>
                  <a:pt x="1261" y="2659"/>
                  <a:pt x="1165" y="2719"/>
                  <a:pt x="1070" y="2719"/>
                </a:cubicBezTo>
                <a:cubicBezTo>
                  <a:pt x="1044" y="2719"/>
                  <a:pt x="1017" y="2714"/>
                  <a:pt x="991" y="2705"/>
                </a:cubicBezTo>
                <a:cubicBezTo>
                  <a:pt x="882" y="2667"/>
                  <a:pt x="796" y="2517"/>
                  <a:pt x="813" y="2373"/>
                </a:cubicBezTo>
                <a:cubicBezTo>
                  <a:pt x="830" y="2216"/>
                  <a:pt x="861" y="2055"/>
                  <a:pt x="964" y="1929"/>
                </a:cubicBezTo>
                <a:cubicBezTo>
                  <a:pt x="998" y="1885"/>
                  <a:pt x="1012" y="1833"/>
                  <a:pt x="974" y="1796"/>
                </a:cubicBezTo>
                <a:cubicBezTo>
                  <a:pt x="958" y="1781"/>
                  <a:pt x="941" y="1775"/>
                  <a:pt x="924" y="1775"/>
                </a:cubicBezTo>
                <a:cubicBezTo>
                  <a:pt x="896" y="1775"/>
                  <a:pt x="868" y="1792"/>
                  <a:pt x="844" y="1809"/>
                </a:cubicBezTo>
                <a:cubicBezTo>
                  <a:pt x="741" y="1884"/>
                  <a:pt x="631" y="1908"/>
                  <a:pt x="517" y="1908"/>
                </a:cubicBezTo>
                <a:cubicBezTo>
                  <a:pt x="443" y="1908"/>
                  <a:pt x="367" y="1898"/>
                  <a:pt x="290" y="1885"/>
                </a:cubicBezTo>
                <a:cubicBezTo>
                  <a:pt x="205" y="1867"/>
                  <a:pt x="191" y="1823"/>
                  <a:pt x="212" y="1748"/>
                </a:cubicBezTo>
                <a:cubicBezTo>
                  <a:pt x="294" y="1488"/>
                  <a:pt x="431" y="1300"/>
                  <a:pt x="711" y="1266"/>
                </a:cubicBezTo>
                <a:cubicBezTo>
                  <a:pt x="769" y="1259"/>
                  <a:pt x="810" y="1235"/>
                  <a:pt x="813" y="1174"/>
                </a:cubicBezTo>
                <a:cubicBezTo>
                  <a:pt x="820" y="1112"/>
                  <a:pt x="776" y="1099"/>
                  <a:pt x="735" y="1082"/>
                </a:cubicBezTo>
                <a:cubicBezTo>
                  <a:pt x="639" y="1037"/>
                  <a:pt x="547" y="993"/>
                  <a:pt x="455" y="941"/>
                </a:cubicBezTo>
                <a:cubicBezTo>
                  <a:pt x="386" y="904"/>
                  <a:pt x="328" y="856"/>
                  <a:pt x="311" y="771"/>
                </a:cubicBezTo>
                <a:cubicBezTo>
                  <a:pt x="281" y="618"/>
                  <a:pt x="331" y="535"/>
                  <a:pt x="446" y="535"/>
                </a:cubicBezTo>
                <a:cubicBezTo>
                  <a:pt x="475" y="535"/>
                  <a:pt x="509" y="541"/>
                  <a:pt x="547" y="552"/>
                </a:cubicBezTo>
                <a:cubicBezTo>
                  <a:pt x="694" y="596"/>
                  <a:pt x="827" y="668"/>
                  <a:pt x="875" y="835"/>
                </a:cubicBezTo>
                <a:cubicBezTo>
                  <a:pt x="899" y="921"/>
                  <a:pt x="981" y="928"/>
                  <a:pt x="1046" y="959"/>
                </a:cubicBezTo>
                <a:cubicBezTo>
                  <a:pt x="1051" y="961"/>
                  <a:pt x="1055" y="962"/>
                  <a:pt x="1060" y="962"/>
                </a:cubicBezTo>
                <a:cubicBezTo>
                  <a:pt x="1079" y="962"/>
                  <a:pt x="1091" y="940"/>
                  <a:pt x="1097" y="918"/>
                </a:cubicBezTo>
                <a:cubicBezTo>
                  <a:pt x="1100" y="859"/>
                  <a:pt x="1090" y="815"/>
                  <a:pt x="1066" y="767"/>
                </a:cubicBezTo>
                <a:cubicBezTo>
                  <a:pt x="988" y="630"/>
                  <a:pt x="1015" y="347"/>
                  <a:pt x="1114" y="224"/>
                </a:cubicBezTo>
                <a:cubicBezTo>
                  <a:pt x="1141" y="190"/>
                  <a:pt x="1179" y="173"/>
                  <a:pt x="1217" y="173"/>
                </a:cubicBezTo>
                <a:close/>
                <a:moveTo>
                  <a:pt x="1215" y="1"/>
                </a:moveTo>
                <a:cubicBezTo>
                  <a:pt x="1206" y="1"/>
                  <a:pt x="1196" y="1"/>
                  <a:pt x="1186" y="2"/>
                </a:cubicBezTo>
                <a:cubicBezTo>
                  <a:pt x="1063" y="12"/>
                  <a:pt x="994" y="87"/>
                  <a:pt x="947" y="190"/>
                </a:cubicBezTo>
                <a:cubicBezTo>
                  <a:pt x="895" y="289"/>
                  <a:pt x="882" y="398"/>
                  <a:pt x="858" y="511"/>
                </a:cubicBezTo>
                <a:cubicBezTo>
                  <a:pt x="800" y="480"/>
                  <a:pt x="755" y="446"/>
                  <a:pt x="697" y="422"/>
                </a:cubicBezTo>
                <a:cubicBezTo>
                  <a:pt x="621" y="388"/>
                  <a:pt x="543" y="360"/>
                  <a:pt x="462" y="360"/>
                </a:cubicBezTo>
                <a:cubicBezTo>
                  <a:pt x="431" y="360"/>
                  <a:pt x="398" y="365"/>
                  <a:pt x="366" y="374"/>
                </a:cubicBezTo>
                <a:cubicBezTo>
                  <a:pt x="229" y="412"/>
                  <a:pt x="174" y="514"/>
                  <a:pt x="157" y="648"/>
                </a:cubicBezTo>
                <a:cubicBezTo>
                  <a:pt x="133" y="801"/>
                  <a:pt x="185" y="924"/>
                  <a:pt x="311" y="1020"/>
                </a:cubicBezTo>
                <a:cubicBezTo>
                  <a:pt x="369" y="1061"/>
                  <a:pt x="437" y="1099"/>
                  <a:pt x="509" y="1146"/>
                </a:cubicBezTo>
                <a:cubicBezTo>
                  <a:pt x="263" y="1252"/>
                  <a:pt x="137" y="1437"/>
                  <a:pt x="68" y="1659"/>
                </a:cubicBezTo>
                <a:cubicBezTo>
                  <a:pt x="0" y="1881"/>
                  <a:pt x="79" y="2011"/>
                  <a:pt x="311" y="2038"/>
                </a:cubicBezTo>
                <a:cubicBezTo>
                  <a:pt x="369" y="2046"/>
                  <a:pt x="426" y="2049"/>
                  <a:pt x="483" y="2049"/>
                </a:cubicBezTo>
                <a:cubicBezTo>
                  <a:pt x="558" y="2049"/>
                  <a:pt x="633" y="2043"/>
                  <a:pt x="711" y="2031"/>
                </a:cubicBezTo>
                <a:lnTo>
                  <a:pt x="711" y="2031"/>
                </a:lnTo>
                <a:cubicBezTo>
                  <a:pt x="673" y="2175"/>
                  <a:pt x="642" y="2305"/>
                  <a:pt x="653" y="2442"/>
                </a:cubicBezTo>
                <a:cubicBezTo>
                  <a:pt x="666" y="2619"/>
                  <a:pt x="745" y="2766"/>
                  <a:pt x="916" y="2835"/>
                </a:cubicBezTo>
                <a:cubicBezTo>
                  <a:pt x="969" y="2856"/>
                  <a:pt x="1020" y="2866"/>
                  <a:pt x="1069" y="2866"/>
                </a:cubicBezTo>
                <a:cubicBezTo>
                  <a:pt x="1186" y="2866"/>
                  <a:pt x="1290" y="2809"/>
                  <a:pt x="1384" y="2715"/>
                </a:cubicBezTo>
                <a:cubicBezTo>
                  <a:pt x="1449" y="2647"/>
                  <a:pt x="1490" y="2558"/>
                  <a:pt x="1541" y="2465"/>
                </a:cubicBezTo>
                <a:cubicBezTo>
                  <a:pt x="1675" y="2646"/>
                  <a:pt x="1827" y="2741"/>
                  <a:pt x="1967" y="2741"/>
                </a:cubicBezTo>
                <a:cubicBezTo>
                  <a:pt x="2023" y="2741"/>
                  <a:pt x="2078" y="2726"/>
                  <a:pt x="2129" y="2694"/>
                </a:cubicBezTo>
                <a:cubicBezTo>
                  <a:pt x="2214" y="2643"/>
                  <a:pt x="2272" y="2565"/>
                  <a:pt x="2303" y="2472"/>
                </a:cubicBezTo>
                <a:cubicBezTo>
                  <a:pt x="2368" y="2291"/>
                  <a:pt x="2317" y="2131"/>
                  <a:pt x="2201" y="1980"/>
                </a:cubicBezTo>
                <a:cubicBezTo>
                  <a:pt x="2433" y="1919"/>
                  <a:pt x="2618" y="1816"/>
                  <a:pt x="2720" y="1608"/>
                </a:cubicBezTo>
                <a:cubicBezTo>
                  <a:pt x="2843" y="1348"/>
                  <a:pt x="2744" y="1146"/>
                  <a:pt x="2464" y="1078"/>
                </a:cubicBezTo>
                <a:cubicBezTo>
                  <a:pt x="2378" y="1058"/>
                  <a:pt x="2286" y="1047"/>
                  <a:pt x="2194" y="1030"/>
                </a:cubicBezTo>
                <a:cubicBezTo>
                  <a:pt x="2269" y="890"/>
                  <a:pt x="2310" y="747"/>
                  <a:pt x="2320" y="596"/>
                </a:cubicBezTo>
                <a:cubicBezTo>
                  <a:pt x="2344" y="369"/>
                  <a:pt x="2220" y="227"/>
                  <a:pt x="2004" y="227"/>
                </a:cubicBezTo>
                <a:cubicBezTo>
                  <a:pt x="1999" y="227"/>
                  <a:pt x="1994" y="227"/>
                  <a:pt x="1989" y="227"/>
                </a:cubicBezTo>
                <a:cubicBezTo>
                  <a:pt x="1938" y="227"/>
                  <a:pt x="1886" y="244"/>
                  <a:pt x="1838" y="261"/>
                </a:cubicBezTo>
                <a:cubicBezTo>
                  <a:pt x="1736" y="296"/>
                  <a:pt x="1661" y="374"/>
                  <a:pt x="1565" y="432"/>
                </a:cubicBezTo>
                <a:cubicBezTo>
                  <a:pt x="1551" y="330"/>
                  <a:pt x="1531" y="241"/>
                  <a:pt x="1483" y="159"/>
                </a:cubicBezTo>
                <a:cubicBezTo>
                  <a:pt x="1420" y="58"/>
                  <a:pt x="1333" y="1"/>
                  <a:pt x="1215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4" name="Google Shape;244;p5"/>
          <p:cNvSpPr/>
          <p:nvPr/>
        </p:nvSpPr>
        <p:spPr>
          <a:xfrm rot="4146022">
            <a:off x="8832023" y="4630187"/>
            <a:ext cx="77032" cy="64290"/>
          </a:xfrm>
          <a:custGeom>
            <a:avLst/>
            <a:gdLst/>
            <a:ahLst/>
            <a:cxnLst/>
            <a:rect l="l" t="t" r="r" b="b"/>
            <a:pathLst>
              <a:path w="701" h="780" extrusionOk="0">
                <a:moveTo>
                  <a:pt x="345" y="171"/>
                </a:moveTo>
                <a:cubicBezTo>
                  <a:pt x="454" y="171"/>
                  <a:pt x="527" y="253"/>
                  <a:pt x="530" y="383"/>
                </a:cubicBezTo>
                <a:cubicBezTo>
                  <a:pt x="530" y="525"/>
                  <a:pt x="447" y="626"/>
                  <a:pt x="334" y="626"/>
                </a:cubicBezTo>
                <a:cubicBezTo>
                  <a:pt x="332" y="626"/>
                  <a:pt x="330" y="626"/>
                  <a:pt x="328" y="626"/>
                </a:cubicBezTo>
                <a:cubicBezTo>
                  <a:pt x="222" y="623"/>
                  <a:pt x="140" y="527"/>
                  <a:pt x="144" y="404"/>
                </a:cubicBezTo>
                <a:cubicBezTo>
                  <a:pt x="144" y="284"/>
                  <a:pt x="236" y="178"/>
                  <a:pt x="339" y="171"/>
                </a:cubicBezTo>
                <a:cubicBezTo>
                  <a:pt x="341" y="171"/>
                  <a:pt x="343" y="171"/>
                  <a:pt x="345" y="171"/>
                </a:cubicBezTo>
                <a:close/>
                <a:moveTo>
                  <a:pt x="371" y="1"/>
                </a:moveTo>
                <a:cubicBezTo>
                  <a:pt x="172" y="1"/>
                  <a:pt x="4" y="184"/>
                  <a:pt x="4" y="404"/>
                </a:cubicBezTo>
                <a:cubicBezTo>
                  <a:pt x="0" y="620"/>
                  <a:pt x="148" y="780"/>
                  <a:pt x="349" y="780"/>
                </a:cubicBezTo>
                <a:cubicBezTo>
                  <a:pt x="351" y="780"/>
                  <a:pt x="354" y="780"/>
                  <a:pt x="356" y="780"/>
                </a:cubicBezTo>
                <a:cubicBezTo>
                  <a:pt x="547" y="780"/>
                  <a:pt x="701" y="599"/>
                  <a:pt x="701" y="383"/>
                </a:cubicBezTo>
                <a:cubicBezTo>
                  <a:pt x="701" y="178"/>
                  <a:pt x="554" y="1"/>
                  <a:pt x="376" y="1"/>
                </a:cubicBezTo>
                <a:cubicBezTo>
                  <a:pt x="374" y="1"/>
                  <a:pt x="373" y="1"/>
                  <a:pt x="371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5"/>
          <p:cNvSpPr/>
          <p:nvPr/>
        </p:nvSpPr>
        <p:spPr>
          <a:xfrm rot="10800000">
            <a:off x="7885276" y="152388"/>
            <a:ext cx="495925" cy="276320"/>
          </a:xfrm>
          <a:custGeom>
            <a:avLst/>
            <a:gdLst/>
            <a:ahLst/>
            <a:cxnLst/>
            <a:rect l="l" t="t" r="r" b="b"/>
            <a:pathLst>
              <a:path w="4037" h="1687" extrusionOk="0">
                <a:moveTo>
                  <a:pt x="1809" y="146"/>
                </a:moveTo>
                <a:lnTo>
                  <a:pt x="1809" y="146"/>
                </a:lnTo>
                <a:cubicBezTo>
                  <a:pt x="1788" y="273"/>
                  <a:pt x="1580" y="508"/>
                  <a:pt x="1385" y="611"/>
                </a:cubicBezTo>
                <a:cubicBezTo>
                  <a:pt x="1477" y="402"/>
                  <a:pt x="1590" y="232"/>
                  <a:pt x="1809" y="146"/>
                </a:cubicBezTo>
                <a:close/>
                <a:moveTo>
                  <a:pt x="930" y="180"/>
                </a:moveTo>
                <a:cubicBezTo>
                  <a:pt x="835" y="389"/>
                  <a:pt x="654" y="508"/>
                  <a:pt x="469" y="621"/>
                </a:cubicBezTo>
                <a:cubicBezTo>
                  <a:pt x="596" y="443"/>
                  <a:pt x="674" y="214"/>
                  <a:pt x="930" y="180"/>
                </a:cubicBezTo>
                <a:close/>
                <a:moveTo>
                  <a:pt x="2560" y="199"/>
                </a:moveTo>
                <a:cubicBezTo>
                  <a:pt x="2568" y="199"/>
                  <a:pt x="2576" y="200"/>
                  <a:pt x="2584" y="201"/>
                </a:cubicBezTo>
                <a:cubicBezTo>
                  <a:pt x="2543" y="351"/>
                  <a:pt x="2372" y="543"/>
                  <a:pt x="2191" y="642"/>
                </a:cubicBezTo>
                <a:cubicBezTo>
                  <a:pt x="2250" y="382"/>
                  <a:pt x="2407" y="199"/>
                  <a:pt x="2560" y="199"/>
                </a:cubicBezTo>
                <a:close/>
                <a:moveTo>
                  <a:pt x="3216" y="375"/>
                </a:moveTo>
                <a:lnTo>
                  <a:pt x="3216" y="375"/>
                </a:lnTo>
                <a:cubicBezTo>
                  <a:pt x="3104" y="519"/>
                  <a:pt x="2991" y="614"/>
                  <a:pt x="2854" y="679"/>
                </a:cubicBezTo>
                <a:cubicBezTo>
                  <a:pt x="2950" y="563"/>
                  <a:pt x="3035" y="433"/>
                  <a:pt x="3216" y="375"/>
                </a:cubicBezTo>
                <a:close/>
                <a:moveTo>
                  <a:pt x="3773" y="809"/>
                </a:moveTo>
                <a:cubicBezTo>
                  <a:pt x="3818" y="809"/>
                  <a:pt x="3859" y="812"/>
                  <a:pt x="3869" y="860"/>
                </a:cubicBezTo>
                <a:cubicBezTo>
                  <a:pt x="3879" y="912"/>
                  <a:pt x="3842" y="932"/>
                  <a:pt x="3804" y="949"/>
                </a:cubicBezTo>
                <a:cubicBezTo>
                  <a:pt x="3765" y="966"/>
                  <a:pt x="3726" y="973"/>
                  <a:pt x="3689" y="973"/>
                </a:cubicBezTo>
                <a:cubicBezTo>
                  <a:pt x="3611" y="973"/>
                  <a:pt x="3537" y="941"/>
                  <a:pt x="3462" y="894"/>
                </a:cubicBezTo>
                <a:cubicBezTo>
                  <a:pt x="3565" y="847"/>
                  <a:pt x="3667" y="812"/>
                  <a:pt x="3773" y="809"/>
                </a:cubicBezTo>
                <a:close/>
                <a:moveTo>
                  <a:pt x="2888" y="1065"/>
                </a:moveTo>
                <a:lnTo>
                  <a:pt x="2888" y="1065"/>
                </a:lnTo>
                <a:cubicBezTo>
                  <a:pt x="2998" y="1127"/>
                  <a:pt x="3073" y="1212"/>
                  <a:pt x="3131" y="1356"/>
                </a:cubicBezTo>
                <a:cubicBezTo>
                  <a:pt x="3005" y="1274"/>
                  <a:pt x="2936" y="1178"/>
                  <a:pt x="2888" y="1065"/>
                </a:cubicBezTo>
                <a:close/>
                <a:moveTo>
                  <a:pt x="1419" y="956"/>
                </a:moveTo>
                <a:cubicBezTo>
                  <a:pt x="1597" y="1065"/>
                  <a:pt x="1703" y="1212"/>
                  <a:pt x="1706" y="1428"/>
                </a:cubicBezTo>
                <a:cubicBezTo>
                  <a:pt x="1566" y="1298"/>
                  <a:pt x="1481" y="1137"/>
                  <a:pt x="1419" y="956"/>
                </a:cubicBezTo>
                <a:close/>
                <a:moveTo>
                  <a:pt x="469" y="853"/>
                </a:moveTo>
                <a:lnTo>
                  <a:pt x="469" y="853"/>
                </a:lnTo>
                <a:cubicBezTo>
                  <a:pt x="643" y="990"/>
                  <a:pt x="794" y="1103"/>
                  <a:pt x="872" y="1281"/>
                </a:cubicBezTo>
                <a:cubicBezTo>
                  <a:pt x="903" y="1346"/>
                  <a:pt x="968" y="1434"/>
                  <a:pt x="900" y="1479"/>
                </a:cubicBezTo>
                <a:cubicBezTo>
                  <a:pt x="888" y="1485"/>
                  <a:pt x="877" y="1488"/>
                  <a:pt x="865" y="1488"/>
                </a:cubicBezTo>
                <a:cubicBezTo>
                  <a:pt x="811" y="1488"/>
                  <a:pt x="758" y="1424"/>
                  <a:pt x="719" y="1376"/>
                </a:cubicBezTo>
                <a:cubicBezTo>
                  <a:pt x="609" y="1229"/>
                  <a:pt x="531" y="1065"/>
                  <a:pt x="469" y="853"/>
                </a:cubicBezTo>
                <a:close/>
                <a:moveTo>
                  <a:pt x="2273" y="1055"/>
                </a:moveTo>
                <a:cubicBezTo>
                  <a:pt x="2393" y="1188"/>
                  <a:pt x="2489" y="1315"/>
                  <a:pt x="2492" y="1510"/>
                </a:cubicBezTo>
                <a:cubicBezTo>
                  <a:pt x="2362" y="1407"/>
                  <a:pt x="2273" y="1219"/>
                  <a:pt x="2273" y="1055"/>
                </a:cubicBezTo>
                <a:close/>
                <a:moveTo>
                  <a:pt x="1867" y="0"/>
                </a:moveTo>
                <a:cubicBezTo>
                  <a:pt x="1829" y="0"/>
                  <a:pt x="1790" y="13"/>
                  <a:pt x="1754" y="27"/>
                </a:cubicBezTo>
                <a:cubicBezTo>
                  <a:pt x="1569" y="91"/>
                  <a:pt x="1440" y="228"/>
                  <a:pt x="1347" y="389"/>
                </a:cubicBezTo>
                <a:cubicBezTo>
                  <a:pt x="1313" y="443"/>
                  <a:pt x="1282" y="498"/>
                  <a:pt x="1265" y="556"/>
                </a:cubicBezTo>
                <a:cubicBezTo>
                  <a:pt x="1233" y="661"/>
                  <a:pt x="1177" y="711"/>
                  <a:pt x="1078" y="711"/>
                </a:cubicBezTo>
                <a:cubicBezTo>
                  <a:pt x="1061" y="711"/>
                  <a:pt x="1042" y="710"/>
                  <a:pt x="1023" y="707"/>
                </a:cubicBezTo>
                <a:cubicBezTo>
                  <a:pt x="910" y="689"/>
                  <a:pt x="797" y="689"/>
                  <a:pt x="671" y="683"/>
                </a:cubicBezTo>
                <a:cubicBezTo>
                  <a:pt x="780" y="573"/>
                  <a:pt x="906" y="495"/>
                  <a:pt x="992" y="372"/>
                </a:cubicBezTo>
                <a:cubicBezTo>
                  <a:pt x="1088" y="235"/>
                  <a:pt x="1098" y="160"/>
                  <a:pt x="1036" y="95"/>
                </a:cubicBezTo>
                <a:cubicBezTo>
                  <a:pt x="1001" y="58"/>
                  <a:pt x="946" y="37"/>
                  <a:pt x="885" y="37"/>
                </a:cubicBezTo>
                <a:cubicBezTo>
                  <a:pt x="829" y="37"/>
                  <a:pt x="768" y="55"/>
                  <a:pt x="715" y="95"/>
                </a:cubicBezTo>
                <a:cubicBezTo>
                  <a:pt x="544" y="218"/>
                  <a:pt x="425" y="389"/>
                  <a:pt x="319" y="570"/>
                </a:cubicBezTo>
                <a:cubicBezTo>
                  <a:pt x="281" y="634"/>
                  <a:pt x="240" y="676"/>
                  <a:pt x="174" y="676"/>
                </a:cubicBezTo>
                <a:cubicBezTo>
                  <a:pt x="162" y="676"/>
                  <a:pt x="150" y="675"/>
                  <a:pt x="138" y="672"/>
                </a:cubicBezTo>
                <a:cubicBezTo>
                  <a:pt x="128" y="670"/>
                  <a:pt x="119" y="668"/>
                  <a:pt x="110" y="668"/>
                </a:cubicBezTo>
                <a:cubicBezTo>
                  <a:pt x="86" y="668"/>
                  <a:pt x="63" y="677"/>
                  <a:pt x="39" y="689"/>
                </a:cubicBezTo>
                <a:cubicBezTo>
                  <a:pt x="11" y="707"/>
                  <a:pt x="1" y="730"/>
                  <a:pt x="1" y="765"/>
                </a:cubicBezTo>
                <a:cubicBezTo>
                  <a:pt x="1" y="799"/>
                  <a:pt x="32" y="802"/>
                  <a:pt x="56" y="812"/>
                </a:cubicBezTo>
                <a:cubicBezTo>
                  <a:pt x="66" y="812"/>
                  <a:pt x="73" y="816"/>
                  <a:pt x="80" y="816"/>
                </a:cubicBezTo>
                <a:cubicBezTo>
                  <a:pt x="105" y="811"/>
                  <a:pt x="128" y="808"/>
                  <a:pt x="150" y="808"/>
                </a:cubicBezTo>
                <a:cubicBezTo>
                  <a:pt x="284" y="808"/>
                  <a:pt x="335" y="907"/>
                  <a:pt x="370" y="1048"/>
                </a:cubicBezTo>
                <a:cubicBezTo>
                  <a:pt x="411" y="1212"/>
                  <a:pt x="500" y="1359"/>
                  <a:pt x="609" y="1496"/>
                </a:cubicBezTo>
                <a:cubicBezTo>
                  <a:pt x="660" y="1561"/>
                  <a:pt x="722" y="1612"/>
                  <a:pt x="801" y="1639"/>
                </a:cubicBezTo>
                <a:cubicBezTo>
                  <a:pt x="832" y="1651"/>
                  <a:pt x="862" y="1656"/>
                  <a:pt x="889" y="1656"/>
                </a:cubicBezTo>
                <a:cubicBezTo>
                  <a:pt x="985" y="1656"/>
                  <a:pt x="1052" y="1590"/>
                  <a:pt x="1047" y="1475"/>
                </a:cubicBezTo>
                <a:cubicBezTo>
                  <a:pt x="1043" y="1328"/>
                  <a:pt x="985" y="1202"/>
                  <a:pt x="889" y="1089"/>
                </a:cubicBezTo>
                <a:cubicBezTo>
                  <a:pt x="824" y="1007"/>
                  <a:pt x="746" y="939"/>
                  <a:pt x="664" y="860"/>
                </a:cubicBezTo>
                <a:lnTo>
                  <a:pt x="1193" y="860"/>
                </a:lnTo>
                <a:cubicBezTo>
                  <a:pt x="1235" y="860"/>
                  <a:pt x="1245" y="881"/>
                  <a:pt x="1252" y="918"/>
                </a:cubicBezTo>
                <a:cubicBezTo>
                  <a:pt x="1286" y="1127"/>
                  <a:pt x="1405" y="1298"/>
                  <a:pt x="1518" y="1475"/>
                </a:cubicBezTo>
                <a:cubicBezTo>
                  <a:pt x="1535" y="1499"/>
                  <a:pt x="1559" y="1527"/>
                  <a:pt x="1586" y="1547"/>
                </a:cubicBezTo>
                <a:cubicBezTo>
                  <a:pt x="1622" y="1579"/>
                  <a:pt x="1663" y="1598"/>
                  <a:pt x="1705" y="1598"/>
                </a:cubicBezTo>
                <a:cubicBezTo>
                  <a:pt x="1727" y="1598"/>
                  <a:pt x="1749" y="1593"/>
                  <a:pt x="1771" y="1581"/>
                </a:cubicBezTo>
                <a:cubicBezTo>
                  <a:pt x="1839" y="1547"/>
                  <a:pt x="1863" y="1475"/>
                  <a:pt x="1850" y="1400"/>
                </a:cubicBezTo>
                <a:cubicBezTo>
                  <a:pt x="1829" y="1253"/>
                  <a:pt x="1778" y="1117"/>
                  <a:pt x="1672" y="1000"/>
                </a:cubicBezTo>
                <a:cubicBezTo>
                  <a:pt x="1638" y="959"/>
                  <a:pt x="1600" y="925"/>
                  <a:pt x="1556" y="881"/>
                </a:cubicBezTo>
                <a:cubicBezTo>
                  <a:pt x="1594" y="877"/>
                  <a:pt x="1633" y="875"/>
                  <a:pt x="1671" y="875"/>
                </a:cubicBezTo>
                <a:cubicBezTo>
                  <a:pt x="1797" y="875"/>
                  <a:pt x="1921" y="893"/>
                  <a:pt x="2044" y="898"/>
                </a:cubicBezTo>
                <a:cubicBezTo>
                  <a:pt x="2082" y="898"/>
                  <a:pt x="2068" y="935"/>
                  <a:pt x="2072" y="956"/>
                </a:cubicBezTo>
                <a:cubicBezTo>
                  <a:pt x="2096" y="1123"/>
                  <a:pt x="2137" y="1281"/>
                  <a:pt x="2208" y="1434"/>
                </a:cubicBezTo>
                <a:cubicBezTo>
                  <a:pt x="2243" y="1510"/>
                  <a:pt x="2290" y="1578"/>
                  <a:pt x="2355" y="1629"/>
                </a:cubicBezTo>
                <a:cubicBezTo>
                  <a:pt x="2393" y="1657"/>
                  <a:pt x="2433" y="1686"/>
                  <a:pt x="2477" y="1686"/>
                </a:cubicBezTo>
                <a:cubicBezTo>
                  <a:pt x="2493" y="1686"/>
                  <a:pt x="2509" y="1683"/>
                  <a:pt x="2526" y="1674"/>
                </a:cubicBezTo>
                <a:cubicBezTo>
                  <a:pt x="2595" y="1639"/>
                  <a:pt x="2615" y="1568"/>
                  <a:pt x="2612" y="1496"/>
                </a:cubicBezTo>
                <a:cubicBezTo>
                  <a:pt x="2615" y="1281"/>
                  <a:pt x="2509" y="1123"/>
                  <a:pt x="2376" y="980"/>
                </a:cubicBezTo>
                <a:cubicBezTo>
                  <a:pt x="2352" y="953"/>
                  <a:pt x="2328" y="922"/>
                  <a:pt x="2307" y="901"/>
                </a:cubicBezTo>
                <a:cubicBezTo>
                  <a:pt x="2371" y="901"/>
                  <a:pt x="2438" y="903"/>
                  <a:pt x="2504" y="903"/>
                </a:cubicBezTo>
                <a:cubicBezTo>
                  <a:pt x="2537" y="903"/>
                  <a:pt x="2569" y="902"/>
                  <a:pt x="2601" y="901"/>
                </a:cubicBezTo>
                <a:cubicBezTo>
                  <a:pt x="2659" y="901"/>
                  <a:pt x="2659" y="935"/>
                  <a:pt x="2670" y="970"/>
                </a:cubicBezTo>
                <a:cubicBezTo>
                  <a:pt x="2728" y="1127"/>
                  <a:pt x="2813" y="1270"/>
                  <a:pt x="2933" y="1393"/>
                </a:cubicBezTo>
                <a:cubicBezTo>
                  <a:pt x="2984" y="1448"/>
                  <a:pt x="3046" y="1486"/>
                  <a:pt x="3121" y="1503"/>
                </a:cubicBezTo>
                <a:cubicBezTo>
                  <a:pt x="3137" y="1507"/>
                  <a:pt x="3153" y="1510"/>
                  <a:pt x="3169" y="1510"/>
                </a:cubicBezTo>
                <a:cubicBezTo>
                  <a:pt x="3203" y="1510"/>
                  <a:pt x="3235" y="1498"/>
                  <a:pt x="3261" y="1465"/>
                </a:cubicBezTo>
                <a:cubicBezTo>
                  <a:pt x="3295" y="1424"/>
                  <a:pt x="3288" y="1376"/>
                  <a:pt x="3268" y="1328"/>
                </a:cubicBezTo>
                <a:cubicBezTo>
                  <a:pt x="3223" y="1209"/>
                  <a:pt x="3155" y="1106"/>
                  <a:pt x="3056" y="1021"/>
                </a:cubicBezTo>
                <a:cubicBezTo>
                  <a:pt x="3022" y="990"/>
                  <a:pt x="2984" y="956"/>
                  <a:pt x="2936" y="915"/>
                </a:cubicBezTo>
                <a:cubicBezTo>
                  <a:pt x="2955" y="914"/>
                  <a:pt x="2974" y="913"/>
                  <a:pt x="2992" y="913"/>
                </a:cubicBezTo>
                <a:cubicBezTo>
                  <a:pt x="3156" y="913"/>
                  <a:pt x="3300" y="954"/>
                  <a:pt x="3435" y="1031"/>
                </a:cubicBezTo>
                <a:cubicBezTo>
                  <a:pt x="3516" y="1075"/>
                  <a:pt x="3598" y="1101"/>
                  <a:pt x="3682" y="1101"/>
                </a:cubicBezTo>
                <a:cubicBezTo>
                  <a:pt x="3741" y="1101"/>
                  <a:pt x="3801" y="1089"/>
                  <a:pt x="3862" y="1062"/>
                </a:cubicBezTo>
                <a:cubicBezTo>
                  <a:pt x="3968" y="1017"/>
                  <a:pt x="4037" y="918"/>
                  <a:pt x="4016" y="819"/>
                </a:cubicBezTo>
                <a:cubicBezTo>
                  <a:pt x="3999" y="730"/>
                  <a:pt x="3907" y="662"/>
                  <a:pt x="3794" y="652"/>
                </a:cubicBezTo>
                <a:cubicBezTo>
                  <a:pt x="3785" y="652"/>
                  <a:pt x="3776" y="651"/>
                  <a:pt x="3767" y="651"/>
                </a:cubicBezTo>
                <a:cubicBezTo>
                  <a:pt x="3667" y="651"/>
                  <a:pt x="3568" y="670"/>
                  <a:pt x="3483" y="717"/>
                </a:cubicBezTo>
                <a:cubicBezTo>
                  <a:pt x="3391" y="765"/>
                  <a:pt x="3297" y="773"/>
                  <a:pt x="3199" y="773"/>
                </a:cubicBezTo>
                <a:cubicBezTo>
                  <a:pt x="3147" y="773"/>
                  <a:pt x="3095" y="771"/>
                  <a:pt x="3041" y="771"/>
                </a:cubicBezTo>
                <a:cubicBezTo>
                  <a:pt x="3030" y="771"/>
                  <a:pt x="3019" y="771"/>
                  <a:pt x="3008" y="771"/>
                </a:cubicBezTo>
                <a:cubicBezTo>
                  <a:pt x="3121" y="669"/>
                  <a:pt x="3230" y="594"/>
                  <a:pt x="3302" y="478"/>
                </a:cubicBezTo>
                <a:cubicBezTo>
                  <a:pt x="3326" y="447"/>
                  <a:pt x="3343" y="413"/>
                  <a:pt x="3353" y="378"/>
                </a:cubicBezTo>
                <a:cubicBezTo>
                  <a:pt x="3384" y="300"/>
                  <a:pt x="3346" y="238"/>
                  <a:pt x="3261" y="235"/>
                </a:cubicBezTo>
                <a:cubicBezTo>
                  <a:pt x="3252" y="234"/>
                  <a:pt x="3242" y="234"/>
                  <a:pt x="3233" y="234"/>
                </a:cubicBezTo>
                <a:cubicBezTo>
                  <a:pt x="3106" y="234"/>
                  <a:pt x="3002" y="299"/>
                  <a:pt x="2916" y="385"/>
                </a:cubicBezTo>
                <a:cubicBezTo>
                  <a:pt x="2837" y="457"/>
                  <a:pt x="2755" y="525"/>
                  <a:pt x="2704" y="614"/>
                </a:cubicBezTo>
                <a:cubicBezTo>
                  <a:pt x="2643" y="717"/>
                  <a:pt x="2566" y="753"/>
                  <a:pt x="2474" y="753"/>
                </a:cubicBezTo>
                <a:cubicBezTo>
                  <a:pt x="2432" y="753"/>
                  <a:pt x="2386" y="746"/>
                  <a:pt x="2338" y="734"/>
                </a:cubicBezTo>
                <a:cubicBezTo>
                  <a:pt x="2444" y="645"/>
                  <a:pt x="2547" y="560"/>
                  <a:pt x="2625" y="454"/>
                </a:cubicBezTo>
                <a:cubicBezTo>
                  <a:pt x="2649" y="419"/>
                  <a:pt x="2677" y="378"/>
                  <a:pt x="2697" y="341"/>
                </a:cubicBezTo>
                <a:cubicBezTo>
                  <a:pt x="2738" y="259"/>
                  <a:pt x="2779" y="173"/>
                  <a:pt x="2700" y="98"/>
                </a:cubicBezTo>
                <a:cubicBezTo>
                  <a:pt x="2659" y="57"/>
                  <a:pt x="2615" y="41"/>
                  <a:pt x="2569" y="41"/>
                </a:cubicBezTo>
                <a:cubicBezTo>
                  <a:pt x="2524" y="41"/>
                  <a:pt x="2477" y="57"/>
                  <a:pt x="2430" y="81"/>
                </a:cubicBezTo>
                <a:cubicBezTo>
                  <a:pt x="2266" y="163"/>
                  <a:pt x="2171" y="310"/>
                  <a:pt x="2106" y="474"/>
                </a:cubicBezTo>
                <a:cubicBezTo>
                  <a:pt x="2020" y="689"/>
                  <a:pt x="2004" y="735"/>
                  <a:pt x="1860" y="735"/>
                </a:cubicBezTo>
                <a:cubicBezTo>
                  <a:pt x="1821" y="735"/>
                  <a:pt x="1772" y="731"/>
                  <a:pt x="1709" y="727"/>
                </a:cubicBezTo>
                <a:cubicBezTo>
                  <a:pt x="1658" y="720"/>
                  <a:pt x="1604" y="717"/>
                  <a:pt x="1532" y="713"/>
                </a:cubicBezTo>
                <a:cubicBezTo>
                  <a:pt x="1696" y="573"/>
                  <a:pt x="1846" y="433"/>
                  <a:pt x="1945" y="255"/>
                </a:cubicBezTo>
                <a:cubicBezTo>
                  <a:pt x="1983" y="191"/>
                  <a:pt x="2031" y="122"/>
                  <a:pt x="1969" y="50"/>
                </a:cubicBezTo>
                <a:cubicBezTo>
                  <a:pt x="1940" y="13"/>
                  <a:pt x="1904" y="0"/>
                  <a:pt x="1867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5"/>
          <p:cNvSpPr/>
          <p:nvPr/>
        </p:nvSpPr>
        <p:spPr>
          <a:xfrm rot="5400000">
            <a:off x="8595472" y="1534104"/>
            <a:ext cx="661233" cy="207240"/>
          </a:xfrm>
          <a:custGeom>
            <a:avLst/>
            <a:gdLst/>
            <a:ahLst/>
            <a:cxnLst/>
            <a:rect l="l" t="t" r="r" b="b"/>
            <a:pathLst>
              <a:path w="4037" h="1687" extrusionOk="0">
                <a:moveTo>
                  <a:pt x="1809" y="146"/>
                </a:moveTo>
                <a:lnTo>
                  <a:pt x="1809" y="146"/>
                </a:lnTo>
                <a:cubicBezTo>
                  <a:pt x="1788" y="273"/>
                  <a:pt x="1580" y="508"/>
                  <a:pt x="1385" y="611"/>
                </a:cubicBezTo>
                <a:cubicBezTo>
                  <a:pt x="1477" y="402"/>
                  <a:pt x="1590" y="232"/>
                  <a:pt x="1809" y="146"/>
                </a:cubicBezTo>
                <a:close/>
                <a:moveTo>
                  <a:pt x="930" y="180"/>
                </a:moveTo>
                <a:cubicBezTo>
                  <a:pt x="835" y="389"/>
                  <a:pt x="654" y="508"/>
                  <a:pt x="469" y="621"/>
                </a:cubicBezTo>
                <a:cubicBezTo>
                  <a:pt x="596" y="443"/>
                  <a:pt x="674" y="214"/>
                  <a:pt x="930" y="180"/>
                </a:cubicBezTo>
                <a:close/>
                <a:moveTo>
                  <a:pt x="2560" y="199"/>
                </a:moveTo>
                <a:cubicBezTo>
                  <a:pt x="2568" y="199"/>
                  <a:pt x="2576" y="200"/>
                  <a:pt x="2584" y="201"/>
                </a:cubicBezTo>
                <a:cubicBezTo>
                  <a:pt x="2543" y="351"/>
                  <a:pt x="2372" y="543"/>
                  <a:pt x="2191" y="642"/>
                </a:cubicBezTo>
                <a:cubicBezTo>
                  <a:pt x="2250" y="382"/>
                  <a:pt x="2407" y="199"/>
                  <a:pt x="2560" y="199"/>
                </a:cubicBezTo>
                <a:close/>
                <a:moveTo>
                  <a:pt x="3216" y="375"/>
                </a:moveTo>
                <a:lnTo>
                  <a:pt x="3216" y="375"/>
                </a:lnTo>
                <a:cubicBezTo>
                  <a:pt x="3104" y="519"/>
                  <a:pt x="2991" y="614"/>
                  <a:pt x="2854" y="679"/>
                </a:cubicBezTo>
                <a:cubicBezTo>
                  <a:pt x="2950" y="563"/>
                  <a:pt x="3035" y="433"/>
                  <a:pt x="3216" y="375"/>
                </a:cubicBezTo>
                <a:close/>
                <a:moveTo>
                  <a:pt x="3773" y="809"/>
                </a:moveTo>
                <a:cubicBezTo>
                  <a:pt x="3818" y="809"/>
                  <a:pt x="3859" y="812"/>
                  <a:pt x="3869" y="860"/>
                </a:cubicBezTo>
                <a:cubicBezTo>
                  <a:pt x="3879" y="912"/>
                  <a:pt x="3842" y="932"/>
                  <a:pt x="3804" y="949"/>
                </a:cubicBezTo>
                <a:cubicBezTo>
                  <a:pt x="3765" y="966"/>
                  <a:pt x="3726" y="973"/>
                  <a:pt x="3689" y="973"/>
                </a:cubicBezTo>
                <a:cubicBezTo>
                  <a:pt x="3611" y="973"/>
                  <a:pt x="3537" y="941"/>
                  <a:pt x="3462" y="894"/>
                </a:cubicBezTo>
                <a:cubicBezTo>
                  <a:pt x="3565" y="847"/>
                  <a:pt x="3667" y="812"/>
                  <a:pt x="3773" y="809"/>
                </a:cubicBezTo>
                <a:close/>
                <a:moveTo>
                  <a:pt x="2888" y="1065"/>
                </a:moveTo>
                <a:lnTo>
                  <a:pt x="2888" y="1065"/>
                </a:lnTo>
                <a:cubicBezTo>
                  <a:pt x="2998" y="1127"/>
                  <a:pt x="3073" y="1212"/>
                  <a:pt x="3131" y="1356"/>
                </a:cubicBezTo>
                <a:cubicBezTo>
                  <a:pt x="3005" y="1274"/>
                  <a:pt x="2936" y="1178"/>
                  <a:pt x="2888" y="1065"/>
                </a:cubicBezTo>
                <a:close/>
                <a:moveTo>
                  <a:pt x="1419" y="956"/>
                </a:moveTo>
                <a:cubicBezTo>
                  <a:pt x="1597" y="1065"/>
                  <a:pt x="1703" y="1212"/>
                  <a:pt x="1706" y="1428"/>
                </a:cubicBezTo>
                <a:cubicBezTo>
                  <a:pt x="1566" y="1298"/>
                  <a:pt x="1481" y="1137"/>
                  <a:pt x="1419" y="956"/>
                </a:cubicBezTo>
                <a:close/>
                <a:moveTo>
                  <a:pt x="469" y="853"/>
                </a:moveTo>
                <a:lnTo>
                  <a:pt x="469" y="853"/>
                </a:lnTo>
                <a:cubicBezTo>
                  <a:pt x="643" y="990"/>
                  <a:pt x="794" y="1103"/>
                  <a:pt x="872" y="1281"/>
                </a:cubicBezTo>
                <a:cubicBezTo>
                  <a:pt x="903" y="1346"/>
                  <a:pt x="968" y="1434"/>
                  <a:pt x="900" y="1479"/>
                </a:cubicBezTo>
                <a:cubicBezTo>
                  <a:pt x="888" y="1485"/>
                  <a:pt x="877" y="1488"/>
                  <a:pt x="865" y="1488"/>
                </a:cubicBezTo>
                <a:cubicBezTo>
                  <a:pt x="811" y="1488"/>
                  <a:pt x="758" y="1424"/>
                  <a:pt x="719" y="1376"/>
                </a:cubicBezTo>
                <a:cubicBezTo>
                  <a:pt x="609" y="1229"/>
                  <a:pt x="531" y="1065"/>
                  <a:pt x="469" y="853"/>
                </a:cubicBezTo>
                <a:close/>
                <a:moveTo>
                  <a:pt x="2273" y="1055"/>
                </a:moveTo>
                <a:cubicBezTo>
                  <a:pt x="2393" y="1188"/>
                  <a:pt x="2489" y="1315"/>
                  <a:pt x="2492" y="1510"/>
                </a:cubicBezTo>
                <a:cubicBezTo>
                  <a:pt x="2362" y="1407"/>
                  <a:pt x="2273" y="1219"/>
                  <a:pt x="2273" y="1055"/>
                </a:cubicBezTo>
                <a:close/>
                <a:moveTo>
                  <a:pt x="1867" y="0"/>
                </a:moveTo>
                <a:cubicBezTo>
                  <a:pt x="1829" y="0"/>
                  <a:pt x="1790" y="13"/>
                  <a:pt x="1754" y="27"/>
                </a:cubicBezTo>
                <a:cubicBezTo>
                  <a:pt x="1569" y="91"/>
                  <a:pt x="1440" y="228"/>
                  <a:pt x="1347" y="389"/>
                </a:cubicBezTo>
                <a:cubicBezTo>
                  <a:pt x="1313" y="443"/>
                  <a:pt x="1282" y="498"/>
                  <a:pt x="1265" y="556"/>
                </a:cubicBezTo>
                <a:cubicBezTo>
                  <a:pt x="1233" y="661"/>
                  <a:pt x="1177" y="711"/>
                  <a:pt x="1078" y="711"/>
                </a:cubicBezTo>
                <a:cubicBezTo>
                  <a:pt x="1061" y="711"/>
                  <a:pt x="1042" y="710"/>
                  <a:pt x="1023" y="707"/>
                </a:cubicBezTo>
                <a:cubicBezTo>
                  <a:pt x="910" y="689"/>
                  <a:pt x="797" y="689"/>
                  <a:pt x="671" y="683"/>
                </a:cubicBezTo>
                <a:cubicBezTo>
                  <a:pt x="780" y="573"/>
                  <a:pt x="906" y="495"/>
                  <a:pt x="992" y="372"/>
                </a:cubicBezTo>
                <a:cubicBezTo>
                  <a:pt x="1088" y="235"/>
                  <a:pt x="1098" y="160"/>
                  <a:pt x="1036" y="95"/>
                </a:cubicBezTo>
                <a:cubicBezTo>
                  <a:pt x="1001" y="58"/>
                  <a:pt x="946" y="37"/>
                  <a:pt x="885" y="37"/>
                </a:cubicBezTo>
                <a:cubicBezTo>
                  <a:pt x="829" y="37"/>
                  <a:pt x="768" y="55"/>
                  <a:pt x="715" y="95"/>
                </a:cubicBezTo>
                <a:cubicBezTo>
                  <a:pt x="544" y="218"/>
                  <a:pt x="425" y="389"/>
                  <a:pt x="319" y="570"/>
                </a:cubicBezTo>
                <a:cubicBezTo>
                  <a:pt x="281" y="634"/>
                  <a:pt x="240" y="676"/>
                  <a:pt x="174" y="676"/>
                </a:cubicBezTo>
                <a:cubicBezTo>
                  <a:pt x="162" y="676"/>
                  <a:pt x="150" y="675"/>
                  <a:pt x="138" y="672"/>
                </a:cubicBezTo>
                <a:cubicBezTo>
                  <a:pt x="128" y="670"/>
                  <a:pt x="119" y="668"/>
                  <a:pt x="110" y="668"/>
                </a:cubicBezTo>
                <a:cubicBezTo>
                  <a:pt x="86" y="668"/>
                  <a:pt x="63" y="677"/>
                  <a:pt x="39" y="689"/>
                </a:cubicBezTo>
                <a:cubicBezTo>
                  <a:pt x="11" y="707"/>
                  <a:pt x="1" y="730"/>
                  <a:pt x="1" y="765"/>
                </a:cubicBezTo>
                <a:cubicBezTo>
                  <a:pt x="1" y="799"/>
                  <a:pt x="32" y="802"/>
                  <a:pt x="56" y="812"/>
                </a:cubicBezTo>
                <a:cubicBezTo>
                  <a:pt x="66" y="812"/>
                  <a:pt x="73" y="816"/>
                  <a:pt x="80" y="816"/>
                </a:cubicBezTo>
                <a:cubicBezTo>
                  <a:pt x="105" y="811"/>
                  <a:pt x="128" y="808"/>
                  <a:pt x="150" y="808"/>
                </a:cubicBezTo>
                <a:cubicBezTo>
                  <a:pt x="284" y="808"/>
                  <a:pt x="335" y="907"/>
                  <a:pt x="370" y="1048"/>
                </a:cubicBezTo>
                <a:cubicBezTo>
                  <a:pt x="411" y="1212"/>
                  <a:pt x="500" y="1359"/>
                  <a:pt x="609" y="1496"/>
                </a:cubicBezTo>
                <a:cubicBezTo>
                  <a:pt x="660" y="1561"/>
                  <a:pt x="722" y="1612"/>
                  <a:pt x="801" y="1639"/>
                </a:cubicBezTo>
                <a:cubicBezTo>
                  <a:pt x="832" y="1651"/>
                  <a:pt x="862" y="1656"/>
                  <a:pt x="889" y="1656"/>
                </a:cubicBezTo>
                <a:cubicBezTo>
                  <a:pt x="985" y="1656"/>
                  <a:pt x="1052" y="1590"/>
                  <a:pt x="1047" y="1475"/>
                </a:cubicBezTo>
                <a:cubicBezTo>
                  <a:pt x="1043" y="1328"/>
                  <a:pt x="985" y="1202"/>
                  <a:pt x="889" y="1089"/>
                </a:cubicBezTo>
                <a:cubicBezTo>
                  <a:pt x="824" y="1007"/>
                  <a:pt x="746" y="939"/>
                  <a:pt x="664" y="860"/>
                </a:cubicBezTo>
                <a:lnTo>
                  <a:pt x="1193" y="860"/>
                </a:lnTo>
                <a:cubicBezTo>
                  <a:pt x="1235" y="860"/>
                  <a:pt x="1245" y="881"/>
                  <a:pt x="1252" y="918"/>
                </a:cubicBezTo>
                <a:cubicBezTo>
                  <a:pt x="1286" y="1127"/>
                  <a:pt x="1405" y="1298"/>
                  <a:pt x="1518" y="1475"/>
                </a:cubicBezTo>
                <a:cubicBezTo>
                  <a:pt x="1535" y="1499"/>
                  <a:pt x="1559" y="1527"/>
                  <a:pt x="1586" y="1547"/>
                </a:cubicBezTo>
                <a:cubicBezTo>
                  <a:pt x="1622" y="1579"/>
                  <a:pt x="1663" y="1598"/>
                  <a:pt x="1705" y="1598"/>
                </a:cubicBezTo>
                <a:cubicBezTo>
                  <a:pt x="1727" y="1598"/>
                  <a:pt x="1749" y="1593"/>
                  <a:pt x="1771" y="1581"/>
                </a:cubicBezTo>
                <a:cubicBezTo>
                  <a:pt x="1839" y="1547"/>
                  <a:pt x="1863" y="1475"/>
                  <a:pt x="1850" y="1400"/>
                </a:cubicBezTo>
                <a:cubicBezTo>
                  <a:pt x="1829" y="1253"/>
                  <a:pt x="1778" y="1117"/>
                  <a:pt x="1672" y="1000"/>
                </a:cubicBezTo>
                <a:cubicBezTo>
                  <a:pt x="1638" y="959"/>
                  <a:pt x="1600" y="925"/>
                  <a:pt x="1556" y="881"/>
                </a:cubicBezTo>
                <a:cubicBezTo>
                  <a:pt x="1594" y="877"/>
                  <a:pt x="1633" y="875"/>
                  <a:pt x="1671" y="875"/>
                </a:cubicBezTo>
                <a:cubicBezTo>
                  <a:pt x="1797" y="875"/>
                  <a:pt x="1921" y="893"/>
                  <a:pt x="2044" y="898"/>
                </a:cubicBezTo>
                <a:cubicBezTo>
                  <a:pt x="2082" y="898"/>
                  <a:pt x="2068" y="935"/>
                  <a:pt x="2072" y="956"/>
                </a:cubicBezTo>
                <a:cubicBezTo>
                  <a:pt x="2096" y="1123"/>
                  <a:pt x="2137" y="1281"/>
                  <a:pt x="2208" y="1434"/>
                </a:cubicBezTo>
                <a:cubicBezTo>
                  <a:pt x="2243" y="1510"/>
                  <a:pt x="2290" y="1578"/>
                  <a:pt x="2355" y="1629"/>
                </a:cubicBezTo>
                <a:cubicBezTo>
                  <a:pt x="2393" y="1657"/>
                  <a:pt x="2433" y="1686"/>
                  <a:pt x="2477" y="1686"/>
                </a:cubicBezTo>
                <a:cubicBezTo>
                  <a:pt x="2493" y="1686"/>
                  <a:pt x="2509" y="1683"/>
                  <a:pt x="2526" y="1674"/>
                </a:cubicBezTo>
                <a:cubicBezTo>
                  <a:pt x="2595" y="1639"/>
                  <a:pt x="2615" y="1568"/>
                  <a:pt x="2612" y="1496"/>
                </a:cubicBezTo>
                <a:cubicBezTo>
                  <a:pt x="2615" y="1281"/>
                  <a:pt x="2509" y="1123"/>
                  <a:pt x="2376" y="980"/>
                </a:cubicBezTo>
                <a:cubicBezTo>
                  <a:pt x="2352" y="953"/>
                  <a:pt x="2328" y="922"/>
                  <a:pt x="2307" y="901"/>
                </a:cubicBezTo>
                <a:cubicBezTo>
                  <a:pt x="2371" y="901"/>
                  <a:pt x="2438" y="903"/>
                  <a:pt x="2504" y="903"/>
                </a:cubicBezTo>
                <a:cubicBezTo>
                  <a:pt x="2537" y="903"/>
                  <a:pt x="2569" y="902"/>
                  <a:pt x="2601" y="901"/>
                </a:cubicBezTo>
                <a:cubicBezTo>
                  <a:pt x="2659" y="901"/>
                  <a:pt x="2659" y="935"/>
                  <a:pt x="2670" y="970"/>
                </a:cubicBezTo>
                <a:cubicBezTo>
                  <a:pt x="2728" y="1127"/>
                  <a:pt x="2813" y="1270"/>
                  <a:pt x="2933" y="1393"/>
                </a:cubicBezTo>
                <a:cubicBezTo>
                  <a:pt x="2984" y="1448"/>
                  <a:pt x="3046" y="1486"/>
                  <a:pt x="3121" y="1503"/>
                </a:cubicBezTo>
                <a:cubicBezTo>
                  <a:pt x="3137" y="1507"/>
                  <a:pt x="3153" y="1510"/>
                  <a:pt x="3169" y="1510"/>
                </a:cubicBezTo>
                <a:cubicBezTo>
                  <a:pt x="3203" y="1510"/>
                  <a:pt x="3235" y="1498"/>
                  <a:pt x="3261" y="1465"/>
                </a:cubicBezTo>
                <a:cubicBezTo>
                  <a:pt x="3295" y="1424"/>
                  <a:pt x="3288" y="1376"/>
                  <a:pt x="3268" y="1328"/>
                </a:cubicBezTo>
                <a:cubicBezTo>
                  <a:pt x="3223" y="1209"/>
                  <a:pt x="3155" y="1106"/>
                  <a:pt x="3056" y="1021"/>
                </a:cubicBezTo>
                <a:cubicBezTo>
                  <a:pt x="3022" y="990"/>
                  <a:pt x="2984" y="956"/>
                  <a:pt x="2936" y="915"/>
                </a:cubicBezTo>
                <a:cubicBezTo>
                  <a:pt x="2955" y="914"/>
                  <a:pt x="2974" y="913"/>
                  <a:pt x="2992" y="913"/>
                </a:cubicBezTo>
                <a:cubicBezTo>
                  <a:pt x="3156" y="913"/>
                  <a:pt x="3300" y="954"/>
                  <a:pt x="3435" y="1031"/>
                </a:cubicBezTo>
                <a:cubicBezTo>
                  <a:pt x="3516" y="1075"/>
                  <a:pt x="3598" y="1101"/>
                  <a:pt x="3682" y="1101"/>
                </a:cubicBezTo>
                <a:cubicBezTo>
                  <a:pt x="3741" y="1101"/>
                  <a:pt x="3801" y="1089"/>
                  <a:pt x="3862" y="1062"/>
                </a:cubicBezTo>
                <a:cubicBezTo>
                  <a:pt x="3968" y="1017"/>
                  <a:pt x="4037" y="918"/>
                  <a:pt x="4016" y="819"/>
                </a:cubicBezTo>
                <a:cubicBezTo>
                  <a:pt x="3999" y="730"/>
                  <a:pt x="3907" y="662"/>
                  <a:pt x="3794" y="652"/>
                </a:cubicBezTo>
                <a:cubicBezTo>
                  <a:pt x="3785" y="652"/>
                  <a:pt x="3776" y="651"/>
                  <a:pt x="3767" y="651"/>
                </a:cubicBezTo>
                <a:cubicBezTo>
                  <a:pt x="3667" y="651"/>
                  <a:pt x="3568" y="670"/>
                  <a:pt x="3483" y="717"/>
                </a:cubicBezTo>
                <a:cubicBezTo>
                  <a:pt x="3391" y="765"/>
                  <a:pt x="3297" y="773"/>
                  <a:pt x="3199" y="773"/>
                </a:cubicBezTo>
                <a:cubicBezTo>
                  <a:pt x="3147" y="773"/>
                  <a:pt x="3095" y="771"/>
                  <a:pt x="3041" y="771"/>
                </a:cubicBezTo>
                <a:cubicBezTo>
                  <a:pt x="3030" y="771"/>
                  <a:pt x="3019" y="771"/>
                  <a:pt x="3008" y="771"/>
                </a:cubicBezTo>
                <a:cubicBezTo>
                  <a:pt x="3121" y="669"/>
                  <a:pt x="3230" y="594"/>
                  <a:pt x="3302" y="478"/>
                </a:cubicBezTo>
                <a:cubicBezTo>
                  <a:pt x="3326" y="447"/>
                  <a:pt x="3343" y="413"/>
                  <a:pt x="3353" y="378"/>
                </a:cubicBezTo>
                <a:cubicBezTo>
                  <a:pt x="3384" y="300"/>
                  <a:pt x="3346" y="238"/>
                  <a:pt x="3261" y="235"/>
                </a:cubicBezTo>
                <a:cubicBezTo>
                  <a:pt x="3252" y="234"/>
                  <a:pt x="3242" y="234"/>
                  <a:pt x="3233" y="234"/>
                </a:cubicBezTo>
                <a:cubicBezTo>
                  <a:pt x="3106" y="234"/>
                  <a:pt x="3002" y="299"/>
                  <a:pt x="2916" y="385"/>
                </a:cubicBezTo>
                <a:cubicBezTo>
                  <a:pt x="2837" y="457"/>
                  <a:pt x="2755" y="525"/>
                  <a:pt x="2704" y="614"/>
                </a:cubicBezTo>
                <a:cubicBezTo>
                  <a:pt x="2643" y="717"/>
                  <a:pt x="2566" y="753"/>
                  <a:pt x="2474" y="753"/>
                </a:cubicBezTo>
                <a:cubicBezTo>
                  <a:pt x="2432" y="753"/>
                  <a:pt x="2386" y="746"/>
                  <a:pt x="2338" y="734"/>
                </a:cubicBezTo>
                <a:cubicBezTo>
                  <a:pt x="2444" y="645"/>
                  <a:pt x="2547" y="560"/>
                  <a:pt x="2625" y="454"/>
                </a:cubicBezTo>
                <a:cubicBezTo>
                  <a:pt x="2649" y="419"/>
                  <a:pt x="2677" y="378"/>
                  <a:pt x="2697" y="341"/>
                </a:cubicBezTo>
                <a:cubicBezTo>
                  <a:pt x="2738" y="259"/>
                  <a:pt x="2779" y="173"/>
                  <a:pt x="2700" y="98"/>
                </a:cubicBezTo>
                <a:cubicBezTo>
                  <a:pt x="2659" y="57"/>
                  <a:pt x="2615" y="41"/>
                  <a:pt x="2569" y="41"/>
                </a:cubicBezTo>
                <a:cubicBezTo>
                  <a:pt x="2524" y="41"/>
                  <a:pt x="2477" y="57"/>
                  <a:pt x="2430" y="81"/>
                </a:cubicBezTo>
                <a:cubicBezTo>
                  <a:pt x="2266" y="163"/>
                  <a:pt x="2171" y="310"/>
                  <a:pt x="2106" y="474"/>
                </a:cubicBezTo>
                <a:cubicBezTo>
                  <a:pt x="2020" y="689"/>
                  <a:pt x="2004" y="735"/>
                  <a:pt x="1860" y="735"/>
                </a:cubicBezTo>
                <a:cubicBezTo>
                  <a:pt x="1821" y="735"/>
                  <a:pt x="1772" y="731"/>
                  <a:pt x="1709" y="727"/>
                </a:cubicBezTo>
                <a:cubicBezTo>
                  <a:pt x="1658" y="720"/>
                  <a:pt x="1604" y="717"/>
                  <a:pt x="1532" y="713"/>
                </a:cubicBezTo>
                <a:cubicBezTo>
                  <a:pt x="1696" y="573"/>
                  <a:pt x="1846" y="433"/>
                  <a:pt x="1945" y="255"/>
                </a:cubicBezTo>
                <a:cubicBezTo>
                  <a:pt x="1983" y="191"/>
                  <a:pt x="2031" y="122"/>
                  <a:pt x="1969" y="50"/>
                </a:cubicBezTo>
                <a:cubicBezTo>
                  <a:pt x="1940" y="13"/>
                  <a:pt x="1904" y="0"/>
                  <a:pt x="1867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5"/>
          <p:cNvSpPr/>
          <p:nvPr/>
        </p:nvSpPr>
        <p:spPr>
          <a:xfrm rot="4146022">
            <a:off x="1009714" y="236460"/>
            <a:ext cx="312517" cy="236226"/>
          </a:xfrm>
          <a:custGeom>
            <a:avLst/>
            <a:gdLst/>
            <a:ahLst/>
            <a:cxnLst/>
            <a:rect l="l" t="t" r="r" b="b"/>
            <a:pathLst>
              <a:path w="2844" h="2866" extrusionOk="0">
                <a:moveTo>
                  <a:pt x="1217" y="173"/>
                </a:moveTo>
                <a:cubicBezTo>
                  <a:pt x="1261" y="173"/>
                  <a:pt x="1307" y="195"/>
                  <a:pt x="1340" y="241"/>
                </a:cubicBezTo>
                <a:cubicBezTo>
                  <a:pt x="1401" y="323"/>
                  <a:pt x="1418" y="415"/>
                  <a:pt x="1411" y="514"/>
                </a:cubicBezTo>
                <a:cubicBezTo>
                  <a:pt x="1404" y="586"/>
                  <a:pt x="1394" y="661"/>
                  <a:pt x="1384" y="736"/>
                </a:cubicBezTo>
                <a:cubicBezTo>
                  <a:pt x="1374" y="788"/>
                  <a:pt x="1384" y="835"/>
                  <a:pt x="1442" y="853"/>
                </a:cubicBezTo>
                <a:cubicBezTo>
                  <a:pt x="1451" y="855"/>
                  <a:pt x="1459" y="856"/>
                  <a:pt x="1467" y="856"/>
                </a:cubicBezTo>
                <a:cubicBezTo>
                  <a:pt x="1507" y="856"/>
                  <a:pt x="1534" y="827"/>
                  <a:pt x="1548" y="781"/>
                </a:cubicBezTo>
                <a:cubicBezTo>
                  <a:pt x="1606" y="627"/>
                  <a:pt x="1712" y="514"/>
                  <a:pt x="1852" y="443"/>
                </a:cubicBezTo>
                <a:cubicBezTo>
                  <a:pt x="1901" y="416"/>
                  <a:pt x="1954" y="400"/>
                  <a:pt x="2008" y="400"/>
                </a:cubicBezTo>
                <a:cubicBezTo>
                  <a:pt x="2030" y="400"/>
                  <a:pt x="2052" y="402"/>
                  <a:pt x="2074" y="408"/>
                </a:cubicBezTo>
                <a:cubicBezTo>
                  <a:pt x="2122" y="422"/>
                  <a:pt x="2160" y="449"/>
                  <a:pt x="2163" y="511"/>
                </a:cubicBezTo>
                <a:cubicBezTo>
                  <a:pt x="2177" y="719"/>
                  <a:pt x="2122" y="907"/>
                  <a:pt x="1979" y="1064"/>
                </a:cubicBezTo>
                <a:cubicBezTo>
                  <a:pt x="1944" y="1105"/>
                  <a:pt x="1890" y="1129"/>
                  <a:pt x="1927" y="1191"/>
                </a:cubicBezTo>
                <a:cubicBezTo>
                  <a:pt x="1946" y="1225"/>
                  <a:pt x="1973" y="1234"/>
                  <a:pt x="2002" y="1234"/>
                </a:cubicBezTo>
                <a:cubicBezTo>
                  <a:pt x="2026" y="1234"/>
                  <a:pt x="2052" y="1228"/>
                  <a:pt x="2078" y="1225"/>
                </a:cubicBezTo>
                <a:cubicBezTo>
                  <a:pt x="2125" y="1216"/>
                  <a:pt x="2171" y="1212"/>
                  <a:pt x="2217" y="1212"/>
                </a:cubicBezTo>
                <a:cubicBezTo>
                  <a:pt x="2314" y="1212"/>
                  <a:pt x="2408" y="1232"/>
                  <a:pt x="2501" y="1276"/>
                </a:cubicBezTo>
                <a:cubicBezTo>
                  <a:pt x="2618" y="1331"/>
                  <a:pt x="2641" y="1386"/>
                  <a:pt x="2600" y="1505"/>
                </a:cubicBezTo>
                <a:cubicBezTo>
                  <a:pt x="2539" y="1692"/>
                  <a:pt x="2351" y="1821"/>
                  <a:pt x="2164" y="1821"/>
                </a:cubicBezTo>
                <a:cubicBezTo>
                  <a:pt x="2131" y="1821"/>
                  <a:pt x="2099" y="1817"/>
                  <a:pt x="2067" y="1809"/>
                </a:cubicBezTo>
                <a:cubicBezTo>
                  <a:pt x="2049" y="1805"/>
                  <a:pt x="2031" y="1801"/>
                  <a:pt x="2015" y="1801"/>
                </a:cubicBezTo>
                <a:cubicBezTo>
                  <a:pt x="1992" y="1801"/>
                  <a:pt x="1972" y="1808"/>
                  <a:pt x="1955" y="1830"/>
                </a:cubicBezTo>
                <a:cubicBezTo>
                  <a:pt x="1924" y="1874"/>
                  <a:pt x="1938" y="1915"/>
                  <a:pt x="1968" y="1953"/>
                </a:cubicBezTo>
                <a:cubicBezTo>
                  <a:pt x="2016" y="2014"/>
                  <a:pt x="2067" y="2066"/>
                  <a:pt x="2108" y="2131"/>
                </a:cubicBezTo>
                <a:cubicBezTo>
                  <a:pt x="2146" y="2185"/>
                  <a:pt x="2187" y="2250"/>
                  <a:pt x="2187" y="2322"/>
                </a:cubicBezTo>
                <a:cubicBezTo>
                  <a:pt x="2187" y="2442"/>
                  <a:pt x="2119" y="2565"/>
                  <a:pt x="2020" y="2585"/>
                </a:cubicBezTo>
                <a:cubicBezTo>
                  <a:pt x="1998" y="2591"/>
                  <a:pt x="1977" y="2594"/>
                  <a:pt x="1957" y="2594"/>
                </a:cubicBezTo>
                <a:cubicBezTo>
                  <a:pt x="1873" y="2594"/>
                  <a:pt x="1804" y="2545"/>
                  <a:pt x="1746" y="2479"/>
                </a:cubicBezTo>
                <a:cubicBezTo>
                  <a:pt x="1692" y="2414"/>
                  <a:pt x="1664" y="2339"/>
                  <a:pt x="1651" y="2257"/>
                </a:cubicBezTo>
                <a:cubicBezTo>
                  <a:pt x="1647" y="2219"/>
                  <a:pt x="1644" y="2182"/>
                  <a:pt x="1630" y="2151"/>
                </a:cubicBezTo>
                <a:cubicBezTo>
                  <a:pt x="1618" y="2121"/>
                  <a:pt x="1603" y="2077"/>
                  <a:pt x="1564" y="2077"/>
                </a:cubicBezTo>
                <a:cubicBezTo>
                  <a:pt x="1559" y="2077"/>
                  <a:pt x="1554" y="2078"/>
                  <a:pt x="1548" y="2079"/>
                </a:cubicBezTo>
                <a:cubicBezTo>
                  <a:pt x="1507" y="2086"/>
                  <a:pt x="1480" y="2117"/>
                  <a:pt x="1473" y="2165"/>
                </a:cubicBezTo>
                <a:cubicBezTo>
                  <a:pt x="1456" y="2267"/>
                  <a:pt x="1425" y="2363"/>
                  <a:pt x="1384" y="2459"/>
                </a:cubicBezTo>
                <a:cubicBezTo>
                  <a:pt x="1367" y="2493"/>
                  <a:pt x="1353" y="2527"/>
                  <a:pt x="1333" y="2558"/>
                </a:cubicBezTo>
                <a:cubicBezTo>
                  <a:pt x="1261" y="2659"/>
                  <a:pt x="1165" y="2719"/>
                  <a:pt x="1070" y="2719"/>
                </a:cubicBezTo>
                <a:cubicBezTo>
                  <a:pt x="1044" y="2719"/>
                  <a:pt x="1017" y="2714"/>
                  <a:pt x="991" y="2705"/>
                </a:cubicBezTo>
                <a:cubicBezTo>
                  <a:pt x="882" y="2667"/>
                  <a:pt x="796" y="2517"/>
                  <a:pt x="813" y="2373"/>
                </a:cubicBezTo>
                <a:cubicBezTo>
                  <a:pt x="830" y="2216"/>
                  <a:pt x="861" y="2055"/>
                  <a:pt x="964" y="1929"/>
                </a:cubicBezTo>
                <a:cubicBezTo>
                  <a:pt x="998" y="1885"/>
                  <a:pt x="1012" y="1833"/>
                  <a:pt x="974" y="1796"/>
                </a:cubicBezTo>
                <a:cubicBezTo>
                  <a:pt x="958" y="1781"/>
                  <a:pt x="941" y="1775"/>
                  <a:pt x="924" y="1775"/>
                </a:cubicBezTo>
                <a:cubicBezTo>
                  <a:pt x="896" y="1775"/>
                  <a:pt x="868" y="1792"/>
                  <a:pt x="844" y="1809"/>
                </a:cubicBezTo>
                <a:cubicBezTo>
                  <a:pt x="741" y="1884"/>
                  <a:pt x="631" y="1908"/>
                  <a:pt x="517" y="1908"/>
                </a:cubicBezTo>
                <a:cubicBezTo>
                  <a:pt x="443" y="1908"/>
                  <a:pt x="367" y="1898"/>
                  <a:pt x="290" y="1885"/>
                </a:cubicBezTo>
                <a:cubicBezTo>
                  <a:pt x="205" y="1867"/>
                  <a:pt x="191" y="1823"/>
                  <a:pt x="212" y="1748"/>
                </a:cubicBezTo>
                <a:cubicBezTo>
                  <a:pt x="294" y="1488"/>
                  <a:pt x="431" y="1300"/>
                  <a:pt x="711" y="1266"/>
                </a:cubicBezTo>
                <a:cubicBezTo>
                  <a:pt x="769" y="1259"/>
                  <a:pt x="810" y="1235"/>
                  <a:pt x="813" y="1174"/>
                </a:cubicBezTo>
                <a:cubicBezTo>
                  <a:pt x="820" y="1112"/>
                  <a:pt x="776" y="1099"/>
                  <a:pt x="735" y="1082"/>
                </a:cubicBezTo>
                <a:cubicBezTo>
                  <a:pt x="639" y="1037"/>
                  <a:pt x="547" y="993"/>
                  <a:pt x="455" y="941"/>
                </a:cubicBezTo>
                <a:cubicBezTo>
                  <a:pt x="386" y="904"/>
                  <a:pt x="328" y="856"/>
                  <a:pt x="311" y="771"/>
                </a:cubicBezTo>
                <a:cubicBezTo>
                  <a:pt x="281" y="618"/>
                  <a:pt x="331" y="535"/>
                  <a:pt x="446" y="535"/>
                </a:cubicBezTo>
                <a:cubicBezTo>
                  <a:pt x="475" y="535"/>
                  <a:pt x="509" y="541"/>
                  <a:pt x="547" y="552"/>
                </a:cubicBezTo>
                <a:cubicBezTo>
                  <a:pt x="694" y="596"/>
                  <a:pt x="827" y="668"/>
                  <a:pt x="875" y="835"/>
                </a:cubicBezTo>
                <a:cubicBezTo>
                  <a:pt x="899" y="921"/>
                  <a:pt x="981" y="928"/>
                  <a:pt x="1046" y="959"/>
                </a:cubicBezTo>
                <a:cubicBezTo>
                  <a:pt x="1051" y="961"/>
                  <a:pt x="1055" y="962"/>
                  <a:pt x="1060" y="962"/>
                </a:cubicBezTo>
                <a:cubicBezTo>
                  <a:pt x="1079" y="962"/>
                  <a:pt x="1091" y="940"/>
                  <a:pt x="1097" y="918"/>
                </a:cubicBezTo>
                <a:cubicBezTo>
                  <a:pt x="1100" y="859"/>
                  <a:pt x="1090" y="815"/>
                  <a:pt x="1066" y="767"/>
                </a:cubicBezTo>
                <a:cubicBezTo>
                  <a:pt x="988" y="630"/>
                  <a:pt x="1015" y="347"/>
                  <a:pt x="1114" y="224"/>
                </a:cubicBezTo>
                <a:cubicBezTo>
                  <a:pt x="1141" y="190"/>
                  <a:pt x="1179" y="173"/>
                  <a:pt x="1217" y="173"/>
                </a:cubicBezTo>
                <a:close/>
                <a:moveTo>
                  <a:pt x="1215" y="1"/>
                </a:moveTo>
                <a:cubicBezTo>
                  <a:pt x="1206" y="1"/>
                  <a:pt x="1196" y="1"/>
                  <a:pt x="1186" y="2"/>
                </a:cubicBezTo>
                <a:cubicBezTo>
                  <a:pt x="1063" y="12"/>
                  <a:pt x="994" y="87"/>
                  <a:pt x="947" y="190"/>
                </a:cubicBezTo>
                <a:cubicBezTo>
                  <a:pt x="895" y="289"/>
                  <a:pt x="882" y="398"/>
                  <a:pt x="858" y="511"/>
                </a:cubicBezTo>
                <a:cubicBezTo>
                  <a:pt x="800" y="480"/>
                  <a:pt x="755" y="446"/>
                  <a:pt x="697" y="422"/>
                </a:cubicBezTo>
                <a:cubicBezTo>
                  <a:pt x="621" y="388"/>
                  <a:pt x="543" y="360"/>
                  <a:pt x="462" y="360"/>
                </a:cubicBezTo>
                <a:cubicBezTo>
                  <a:pt x="431" y="360"/>
                  <a:pt x="398" y="365"/>
                  <a:pt x="366" y="374"/>
                </a:cubicBezTo>
                <a:cubicBezTo>
                  <a:pt x="229" y="412"/>
                  <a:pt x="174" y="514"/>
                  <a:pt x="157" y="648"/>
                </a:cubicBezTo>
                <a:cubicBezTo>
                  <a:pt x="133" y="801"/>
                  <a:pt x="185" y="924"/>
                  <a:pt x="311" y="1020"/>
                </a:cubicBezTo>
                <a:cubicBezTo>
                  <a:pt x="369" y="1061"/>
                  <a:pt x="437" y="1099"/>
                  <a:pt x="509" y="1146"/>
                </a:cubicBezTo>
                <a:cubicBezTo>
                  <a:pt x="263" y="1252"/>
                  <a:pt x="137" y="1437"/>
                  <a:pt x="68" y="1659"/>
                </a:cubicBezTo>
                <a:cubicBezTo>
                  <a:pt x="0" y="1881"/>
                  <a:pt x="79" y="2011"/>
                  <a:pt x="311" y="2038"/>
                </a:cubicBezTo>
                <a:cubicBezTo>
                  <a:pt x="369" y="2046"/>
                  <a:pt x="426" y="2049"/>
                  <a:pt x="483" y="2049"/>
                </a:cubicBezTo>
                <a:cubicBezTo>
                  <a:pt x="558" y="2049"/>
                  <a:pt x="633" y="2043"/>
                  <a:pt x="711" y="2031"/>
                </a:cubicBezTo>
                <a:lnTo>
                  <a:pt x="711" y="2031"/>
                </a:lnTo>
                <a:cubicBezTo>
                  <a:pt x="673" y="2175"/>
                  <a:pt x="642" y="2305"/>
                  <a:pt x="653" y="2442"/>
                </a:cubicBezTo>
                <a:cubicBezTo>
                  <a:pt x="666" y="2619"/>
                  <a:pt x="745" y="2766"/>
                  <a:pt x="916" y="2835"/>
                </a:cubicBezTo>
                <a:cubicBezTo>
                  <a:pt x="969" y="2856"/>
                  <a:pt x="1020" y="2866"/>
                  <a:pt x="1069" y="2866"/>
                </a:cubicBezTo>
                <a:cubicBezTo>
                  <a:pt x="1186" y="2866"/>
                  <a:pt x="1290" y="2809"/>
                  <a:pt x="1384" y="2715"/>
                </a:cubicBezTo>
                <a:cubicBezTo>
                  <a:pt x="1449" y="2647"/>
                  <a:pt x="1490" y="2558"/>
                  <a:pt x="1541" y="2465"/>
                </a:cubicBezTo>
                <a:cubicBezTo>
                  <a:pt x="1675" y="2646"/>
                  <a:pt x="1827" y="2741"/>
                  <a:pt x="1967" y="2741"/>
                </a:cubicBezTo>
                <a:cubicBezTo>
                  <a:pt x="2023" y="2741"/>
                  <a:pt x="2078" y="2726"/>
                  <a:pt x="2129" y="2694"/>
                </a:cubicBezTo>
                <a:cubicBezTo>
                  <a:pt x="2214" y="2643"/>
                  <a:pt x="2272" y="2565"/>
                  <a:pt x="2303" y="2472"/>
                </a:cubicBezTo>
                <a:cubicBezTo>
                  <a:pt x="2368" y="2291"/>
                  <a:pt x="2317" y="2131"/>
                  <a:pt x="2201" y="1980"/>
                </a:cubicBezTo>
                <a:cubicBezTo>
                  <a:pt x="2433" y="1919"/>
                  <a:pt x="2618" y="1816"/>
                  <a:pt x="2720" y="1608"/>
                </a:cubicBezTo>
                <a:cubicBezTo>
                  <a:pt x="2843" y="1348"/>
                  <a:pt x="2744" y="1146"/>
                  <a:pt x="2464" y="1078"/>
                </a:cubicBezTo>
                <a:cubicBezTo>
                  <a:pt x="2378" y="1058"/>
                  <a:pt x="2286" y="1047"/>
                  <a:pt x="2194" y="1030"/>
                </a:cubicBezTo>
                <a:cubicBezTo>
                  <a:pt x="2269" y="890"/>
                  <a:pt x="2310" y="747"/>
                  <a:pt x="2320" y="596"/>
                </a:cubicBezTo>
                <a:cubicBezTo>
                  <a:pt x="2344" y="369"/>
                  <a:pt x="2220" y="227"/>
                  <a:pt x="2004" y="227"/>
                </a:cubicBezTo>
                <a:cubicBezTo>
                  <a:pt x="1999" y="227"/>
                  <a:pt x="1994" y="227"/>
                  <a:pt x="1989" y="227"/>
                </a:cubicBezTo>
                <a:cubicBezTo>
                  <a:pt x="1938" y="227"/>
                  <a:pt x="1886" y="244"/>
                  <a:pt x="1838" y="261"/>
                </a:cubicBezTo>
                <a:cubicBezTo>
                  <a:pt x="1736" y="296"/>
                  <a:pt x="1661" y="374"/>
                  <a:pt x="1565" y="432"/>
                </a:cubicBezTo>
                <a:cubicBezTo>
                  <a:pt x="1551" y="330"/>
                  <a:pt x="1531" y="241"/>
                  <a:pt x="1483" y="159"/>
                </a:cubicBezTo>
                <a:cubicBezTo>
                  <a:pt x="1420" y="58"/>
                  <a:pt x="1333" y="1"/>
                  <a:pt x="1215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8" name="Google Shape;248;p5"/>
          <p:cNvSpPr/>
          <p:nvPr/>
        </p:nvSpPr>
        <p:spPr>
          <a:xfrm rot="4146022">
            <a:off x="1120448" y="314887"/>
            <a:ext cx="77032" cy="64290"/>
          </a:xfrm>
          <a:custGeom>
            <a:avLst/>
            <a:gdLst/>
            <a:ahLst/>
            <a:cxnLst/>
            <a:rect l="l" t="t" r="r" b="b"/>
            <a:pathLst>
              <a:path w="701" h="780" extrusionOk="0">
                <a:moveTo>
                  <a:pt x="345" y="171"/>
                </a:moveTo>
                <a:cubicBezTo>
                  <a:pt x="454" y="171"/>
                  <a:pt x="527" y="253"/>
                  <a:pt x="530" y="383"/>
                </a:cubicBezTo>
                <a:cubicBezTo>
                  <a:pt x="530" y="525"/>
                  <a:pt x="447" y="626"/>
                  <a:pt x="334" y="626"/>
                </a:cubicBezTo>
                <a:cubicBezTo>
                  <a:pt x="332" y="626"/>
                  <a:pt x="330" y="626"/>
                  <a:pt x="328" y="626"/>
                </a:cubicBezTo>
                <a:cubicBezTo>
                  <a:pt x="222" y="623"/>
                  <a:pt x="140" y="527"/>
                  <a:pt x="144" y="404"/>
                </a:cubicBezTo>
                <a:cubicBezTo>
                  <a:pt x="144" y="284"/>
                  <a:pt x="236" y="178"/>
                  <a:pt x="339" y="171"/>
                </a:cubicBezTo>
                <a:cubicBezTo>
                  <a:pt x="341" y="171"/>
                  <a:pt x="343" y="171"/>
                  <a:pt x="345" y="171"/>
                </a:cubicBezTo>
                <a:close/>
                <a:moveTo>
                  <a:pt x="371" y="1"/>
                </a:moveTo>
                <a:cubicBezTo>
                  <a:pt x="172" y="1"/>
                  <a:pt x="4" y="184"/>
                  <a:pt x="4" y="404"/>
                </a:cubicBezTo>
                <a:cubicBezTo>
                  <a:pt x="0" y="620"/>
                  <a:pt x="148" y="780"/>
                  <a:pt x="349" y="780"/>
                </a:cubicBezTo>
                <a:cubicBezTo>
                  <a:pt x="351" y="780"/>
                  <a:pt x="354" y="780"/>
                  <a:pt x="356" y="780"/>
                </a:cubicBezTo>
                <a:cubicBezTo>
                  <a:pt x="547" y="780"/>
                  <a:pt x="701" y="599"/>
                  <a:pt x="701" y="383"/>
                </a:cubicBezTo>
                <a:cubicBezTo>
                  <a:pt x="701" y="178"/>
                  <a:pt x="554" y="1"/>
                  <a:pt x="376" y="1"/>
                </a:cubicBezTo>
                <a:cubicBezTo>
                  <a:pt x="374" y="1"/>
                  <a:pt x="373" y="1"/>
                  <a:pt x="371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9" name="Google Shape;249;p5"/>
          <p:cNvGrpSpPr/>
          <p:nvPr/>
        </p:nvGrpSpPr>
        <p:grpSpPr>
          <a:xfrm>
            <a:off x="114298" y="1063303"/>
            <a:ext cx="308208" cy="1148832"/>
            <a:chOff x="114298" y="656475"/>
            <a:chExt cx="308208" cy="861623"/>
          </a:xfrm>
        </p:grpSpPr>
        <p:sp>
          <p:nvSpPr>
            <p:cNvPr id="250" name="Google Shape;250;p5"/>
            <p:cNvSpPr/>
            <p:nvPr/>
          </p:nvSpPr>
          <p:spPr>
            <a:xfrm rot="-5400000">
              <a:off x="103675" y="1022850"/>
              <a:ext cx="107412" cy="86166"/>
            </a:xfrm>
            <a:custGeom>
              <a:avLst/>
              <a:gdLst/>
              <a:ahLst/>
              <a:cxnLst/>
              <a:rect l="l" t="t" r="r" b="b"/>
              <a:pathLst>
                <a:path w="2407" h="1931" extrusionOk="0">
                  <a:moveTo>
                    <a:pt x="1785" y="0"/>
                  </a:moveTo>
                  <a:cubicBezTo>
                    <a:pt x="1539" y="28"/>
                    <a:pt x="1286" y="45"/>
                    <a:pt x="1040" y="75"/>
                  </a:cubicBezTo>
                  <a:cubicBezTo>
                    <a:pt x="691" y="117"/>
                    <a:pt x="349" y="164"/>
                    <a:pt x="1" y="205"/>
                  </a:cubicBezTo>
                  <a:cubicBezTo>
                    <a:pt x="73" y="783"/>
                    <a:pt x="141" y="1343"/>
                    <a:pt x="185" y="1931"/>
                  </a:cubicBezTo>
                  <a:cubicBezTo>
                    <a:pt x="937" y="1811"/>
                    <a:pt x="1672" y="1887"/>
                    <a:pt x="2396" y="1828"/>
                  </a:cubicBezTo>
                  <a:cubicBezTo>
                    <a:pt x="2400" y="1794"/>
                    <a:pt x="2407" y="1777"/>
                    <a:pt x="2407" y="1767"/>
                  </a:cubicBezTo>
                  <a:cubicBezTo>
                    <a:pt x="2290" y="1196"/>
                    <a:pt x="2174" y="632"/>
                    <a:pt x="2068" y="65"/>
                  </a:cubicBezTo>
                  <a:cubicBezTo>
                    <a:pt x="2065" y="34"/>
                    <a:pt x="2051" y="14"/>
                    <a:pt x="203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89285" y="1336898"/>
              <a:ext cx="83136" cy="32485"/>
            </a:xfrm>
            <a:custGeom>
              <a:avLst/>
              <a:gdLst/>
              <a:ahLst/>
              <a:cxnLst/>
              <a:rect l="l" t="t" r="r" b="b"/>
              <a:pathLst>
                <a:path w="1863" h="728" extrusionOk="0">
                  <a:moveTo>
                    <a:pt x="0" y="0"/>
                  </a:moveTo>
                  <a:cubicBezTo>
                    <a:pt x="11" y="103"/>
                    <a:pt x="14" y="205"/>
                    <a:pt x="21" y="308"/>
                  </a:cubicBezTo>
                  <a:cubicBezTo>
                    <a:pt x="28" y="417"/>
                    <a:pt x="41" y="533"/>
                    <a:pt x="52" y="643"/>
                  </a:cubicBezTo>
                  <a:cubicBezTo>
                    <a:pt x="55" y="711"/>
                    <a:pt x="96" y="728"/>
                    <a:pt x="154" y="728"/>
                  </a:cubicBezTo>
                  <a:cubicBezTo>
                    <a:pt x="523" y="728"/>
                    <a:pt x="889" y="707"/>
                    <a:pt x="1258" y="673"/>
                  </a:cubicBezTo>
                  <a:cubicBezTo>
                    <a:pt x="1453" y="656"/>
                    <a:pt x="1654" y="690"/>
                    <a:pt x="1863" y="619"/>
                  </a:cubicBezTo>
                  <a:cubicBezTo>
                    <a:pt x="1842" y="414"/>
                    <a:pt x="1815" y="209"/>
                    <a:pt x="179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76165" y="1166251"/>
              <a:ext cx="94917" cy="18027"/>
            </a:xfrm>
            <a:custGeom>
              <a:avLst/>
              <a:gdLst/>
              <a:ahLst/>
              <a:cxnLst/>
              <a:rect l="l" t="t" r="r" b="b"/>
              <a:pathLst>
                <a:path w="2127" h="404" extrusionOk="0">
                  <a:moveTo>
                    <a:pt x="1" y="0"/>
                  </a:moveTo>
                  <a:lnTo>
                    <a:pt x="1" y="403"/>
                  </a:lnTo>
                  <a:cubicBezTo>
                    <a:pt x="712" y="291"/>
                    <a:pt x="1412" y="174"/>
                    <a:pt x="2126" y="55"/>
                  </a:cubicBezTo>
                  <a:cubicBezTo>
                    <a:pt x="2126" y="38"/>
                    <a:pt x="2123" y="17"/>
                    <a:pt x="212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89307" y="1254230"/>
              <a:ext cx="78406" cy="27800"/>
            </a:xfrm>
            <a:custGeom>
              <a:avLst/>
              <a:gdLst/>
              <a:ahLst/>
              <a:cxnLst/>
              <a:rect l="l" t="t" r="r" b="b"/>
              <a:pathLst>
                <a:path w="1757" h="623" extrusionOk="0">
                  <a:moveTo>
                    <a:pt x="0" y="0"/>
                  </a:moveTo>
                  <a:cubicBezTo>
                    <a:pt x="24" y="205"/>
                    <a:pt x="48" y="414"/>
                    <a:pt x="72" y="622"/>
                  </a:cubicBezTo>
                  <a:cubicBezTo>
                    <a:pt x="626" y="574"/>
                    <a:pt x="1183" y="520"/>
                    <a:pt x="1750" y="431"/>
                  </a:cubicBezTo>
                  <a:cubicBezTo>
                    <a:pt x="1757" y="284"/>
                    <a:pt x="1757" y="144"/>
                    <a:pt x="175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108898" y="1112946"/>
              <a:ext cx="13298" cy="1874"/>
            </a:xfrm>
            <a:custGeom>
              <a:avLst/>
              <a:gdLst/>
              <a:ahLst/>
              <a:cxnLst/>
              <a:rect l="l" t="t" r="r" b="b"/>
              <a:pathLst>
                <a:path w="298" h="42" extrusionOk="0">
                  <a:moveTo>
                    <a:pt x="0" y="0"/>
                  </a:moveTo>
                  <a:cubicBezTo>
                    <a:pt x="0" y="10"/>
                    <a:pt x="0" y="24"/>
                    <a:pt x="4" y="41"/>
                  </a:cubicBezTo>
                  <a:cubicBezTo>
                    <a:pt x="103" y="24"/>
                    <a:pt x="199" y="10"/>
                    <a:pt x="29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234977" y="1440341"/>
              <a:ext cx="63189" cy="86523"/>
            </a:xfrm>
            <a:custGeom>
              <a:avLst/>
              <a:gdLst/>
              <a:ahLst/>
              <a:cxnLst/>
              <a:rect l="l" t="t" r="r" b="b"/>
              <a:pathLst>
                <a:path w="1416" h="1939" extrusionOk="0">
                  <a:moveTo>
                    <a:pt x="1191" y="0"/>
                  </a:moveTo>
                  <a:cubicBezTo>
                    <a:pt x="821" y="0"/>
                    <a:pt x="461" y="26"/>
                    <a:pt x="103" y="45"/>
                  </a:cubicBezTo>
                  <a:cubicBezTo>
                    <a:pt x="114" y="168"/>
                    <a:pt x="107" y="298"/>
                    <a:pt x="97" y="421"/>
                  </a:cubicBezTo>
                  <a:cubicBezTo>
                    <a:pt x="83" y="561"/>
                    <a:pt x="62" y="701"/>
                    <a:pt x="66" y="845"/>
                  </a:cubicBezTo>
                  <a:cubicBezTo>
                    <a:pt x="66" y="971"/>
                    <a:pt x="32" y="1084"/>
                    <a:pt x="28" y="1210"/>
                  </a:cubicBezTo>
                  <a:cubicBezTo>
                    <a:pt x="18" y="1364"/>
                    <a:pt x="45" y="1521"/>
                    <a:pt x="18" y="1675"/>
                  </a:cubicBezTo>
                  <a:cubicBezTo>
                    <a:pt x="4" y="1760"/>
                    <a:pt x="1" y="1853"/>
                    <a:pt x="1" y="1938"/>
                  </a:cubicBezTo>
                  <a:cubicBezTo>
                    <a:pt x="284" y="1914"/>
                    <a:pt x="565" y="1897"/>
                    <a:pt x="848" y="1877"/>
                  </a:cubicBezTo>
                  <a:cubicBezTo>
                    <a:pt x="1029" y="1863"/>
                    <a:pt x="1214" y="1842"/>
                    <a:pt x="1416" y="1825"/>
                  </a:cubicBezTo>
                  <a:cubicBezTo>
                    <a:pt x="1357" y="1210"/>
                    <a:pt x="1310" y="609"/>
                    <a:pt x="1258" y="1"/>
                  </a:cubicBezTo>
                  <a:cubicBezTo>
                    <a:pt x="1236" y="0"/>
                    <a:pt x="1213" y="0"/>
                    <a:pt x="119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282053" y="1215831"/>
              <a:ext cx="86171" cy="69968"/>
            </a:xfrm>
            <a:custGeom>
              <a:avLst/>
              <a:gdLst/>
              <a:ahLst/>
              <a:cxnLst/>
              <a:rect l="l" t="t" r="r" b="b"/>
              <a:pathLst>
                <a:path w="1931" h="1568" extrusionOk="0">
                  <a:moveTo>
                    <a:pt x="1720" y="1"/>
                  </a:moveTo>
                  <a:cubicBezTo>
                    <a:pt x="1683" y="1"/>
                    <a:pt x="1632" y="6"/>
                    <a:pt x="1562" y="13"/>
                  </a:cubicBezTo>
                  <a:cubicBezTo>
                    <a:pt x="1090" y="54"/>
                    <a:pt x="625" y="115"/>
                    <a:pt x="154" y="160"/>
                  </a:cubicBezTo>
                  <a:cubicBezTo>
                    <a:pt x="31" y="174"/>
                    <a:pt x="0" y="221"/>
                    <a:pt x="10" y="338"/>
                  </a:cubicBezTo>
                  <a:cubicBezTo>
                    <a:pt x="45" y="737"/>
                    <a:pt x="75" y="1144"/>
                    <a:pt x="109" y="1568"/>
                  </a:cubicBezTo>
                  <a:lnTo>
                    <a:pt x="229" y="1568"/>
                  </a:lnTo>
                  <a:cubicBezTo>
                    <a:pt x="731" y="1554"/>
                    <a:pt x="1227" y="1503"/>
                    <a:pt x="1722" y="1414"/>
                  </a:cubicBezTo>
                  <a:cubicBezTo>
                    <a:pt x="1931" y="1373"/>
                    <a:pt x="1931" y="1373"/>
                    <a:pt x="1910" y="1158"/>
                  </a:cubicBezTo>
                  <a:cubicBezTo>
                    <a:pt x="1876" y="850"/>
                    <a:pt x="1842" y="543"/>
                    <a:pt x="1825" y="228"/>
                  </a:cubicBezTo>
                  <a:cubicBezTo>
                    <a:pt x="1815" y="47"/>
                    <a:pt x="1829" y="1"/>
                    <a:pt x="172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301598" y="1376125"/>
              <a:ext cx="73096" cy="62873"/>
            </a:xfrm>
            <a:custGeom>
              <a:avLst/>
              <a:gdLst/>
              <a:ahLst/>
              <a:cxnLst/>
              <a:rect l="l" t="t" r="r" b="b"/>
              <a:pathLst>
                <a:path w="1638" h="1409" extrusionOk="0">
                  <a:moveTo>
                    <a:pt x="1497" y="1"/>
                  </a:moveTo>
                  <a:cubicBezTo>
                    <a:pt x="991" y="38"/>
                    <a:pt x="496" y="72"/>
                    <a:pt x="0" y="110"/>
                  </a:cubicBezTo>
                  <a:cubicBezTo>
                    <a:pt x="34" y="554"/>
                    <a:pt x="65" y="981"/>
                    <a:pt x="96" y="1409"/>
                  </a:cubicBezTo>
                  <a:cubicBezTo>
                    <a:pt x="615" y="1385"/>
                    <a:pt x="1111" y="1354"/>
                    <a:pt x="1637" y="1327"/>
                  </a:cubicBezTo>
                  <a:cubicBezTo>
                    <a:pt x="1589" y="882"/>
                    <a:pt x="1545" y="455"/>
                    <a:pt x="149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99437" y="1414568"/>
              <a:ext cx="64215" cy="33601"/>
            </a:xfrm>
            <a:custGeom>
              <a:avLst/>
              <a:gdLst/>
              <a:ahLst/>
              <a:cxnLst/>
              <a:rect l="l" t="t" r="r" b="b"/>
              <a:pathLst>
                <a:path w="1439" h="753" extrusionOk="0">
                  <a:moveTo>
                    <a:pt x="0" y="1"/>
                  </a:moveTo>
                  <a:cubicBezTo>
                    <a:pt x="34" y="247"/>
                    <a:pt x="69" y="496"/>
                    <a:pt x="103" y="752"/>
                  </a:cubicBezTo>
                  <a:cubicBezTo>
                    <a:pt x="544" y="749"/>
                    <a:pt x="978" y="749"/>
                    <a:pt x="1432" y="749"/>
                  </a:cubicBezTo>
                  <a:cubicBezTo>
                    <a:pt x="1439" y="663"/>
                    <a:pt x="1435" y="581"/>
                    <a:pt x="1425" y="499"/>
                  </a:cubicBezTo>
                  <a:cubicBezTo>
                    <a:pt x="1405" y="332"/>
                    <a:pt x="1388" y="168"/>
                    <a:pt x="137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335176" y="1114956"/>
              <a:ext cx="95498" cy="76661"/>
            </a:xfrm>
            <a:custGeom>
              <a:avLst/>
              <a:gdLst/>
              <a:ahLst/>
              <a:cxnLst/>
              <a:rect l="l" t="t" r="r" b="b"/>
              <a:pathLst>
                <a:path w="2140" h="1718" extrusionOk="0">
                  <a:moveTo>
                    <a:pt x="1904" y="0"/>
                  </a:moveTo>
                  <a:cubicBezTo>
                    <a:pt x="1778" y="0"/>
                    <a:pt x="1658" y="28"/>
                    <a:pt x="1538" y="44"/>
                  </a:cubicBezTo>
                  <a:cubicBezTo>
                    <a:pt x="1059" y="112"/>
                    <a:pt x="581" y="204"/>
                    <a:pt x="106" y="283"/>
                  </a:cubicBezTo>
                  <a:cubicBezTo>
                    <a:pt x="17" y="296"/>
                    <a:pt x="0" y="334"/>
                    <a:pt x="4" y="416"/>
                  </a:cubicBezTo>
                  <a:cubicBezTo>
                    <a:pt x="24" y="819"/>
                    <a:pt x="38" y="1222"/>
                    <a:pt x="55" y="1629"/>
                  </a:cubicBezTo>
                  <a:cubicBezTo>
                    <a:pt x="55" y="1653"/>
                    <a:pt x="65" y="1680"/>
                    <a:pt x="68" y="1718"/>
                  </a:cubicBezTo>
                  <a:cubicBezTo>
                    <a:pt x="735" y="1629"/>
                    <a:pt x="1381" y="1520"/>
                    <a:pt x="2037" y="1469"/>
                  </a:cubicBezTo>
                  <a:cubicBezTo>
                    <a:pt x="2119" y="1462"/>
                    <a:pt x="2139" y="1417"/>
                    <a:pt x="2136" y="1346"/>
                  </a:cubicBezTo>
                  <a:cubicBezTo>
                    <a:pt x="2122" y="1106"/>
                    <a:pt x="2122" y="867"/>
                    <a:pt x="2091" y="631"/>
                  </a:cubicBezTo>
                  <a:cubicBezTo>
                    <a:pt x="2064" y="423"/>
                    <a:pt x="2109" y="204"/>
                    <a:pt x="2023" y="9"/>
                  </a:cubicBezTo>
                  <a:cubicBezTo>
                    <a:pt x="1983" y="3"/>
                    <a:pt x="1943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rot="-5400000">
              <a:off x="295663" y="1300039"/>
              <a:ext cx="73854" cy="66398"/>
            </a:xfrm>
            <a:custGeom>
              <a:avLst/>
              <a:gdLst/>
              <a:ahLst/>
              <a:cxnLst/>
              <a:rect l="l" t="t" r="r" b="b"/>
              <a:pathLst>
                <a:path w="1655" h="1488" extrusionOk="0">
                  <a:moveTo>
                    <a:pt x="1555" y="1"/>
                  </a:moveTo>
                  <a:cubicBezTo>
                    <a:pt x="1029" y="55"/>
                    <a:pt x="517" y="120"/>
                    <a:pt x="1" y="154"/>
                  </a:cubicBezTo>
                  <a:cubicBezTo>
                    <a:pt x="52" y="602"/>
                    <a:pt x="100" y="1043"/>
                    <a:pt x="151" y="1487"/>
                  </a:cubicBezTo>
                  <a:cubicBezTo>
                    <a:pt x="667" y="1453"/>
                    <a:pt x="1156" y="1419"/>
                    <a:pt x="1654" y="1385"/>
                  </a:cubicBezTo>
                  <a:cubicBezTo>
                    <a:pt x="1620" y="920"/>
                    <a:pt x="1590" y="465"/>
                    <a:pt x="155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5400000">
              <a:off x="110928" y="1470015"/>
              <a:ext cx="41233" cy="33868"/>
            </a:xfrm>
            <a:custGeom>
              <a:avLst/>
              <a:gdLst/>
              <a:ahLst/>
              <a:cxnLst/>
              <a:rect l="l" t="t" r="r" b="b"/>
              <a:pathLst>
                <a:path w="924" h="759" extrusionOk="0">
                  <a:moveTo>
                    <a:pt x="137" y="0"/>
                  </a:moveTo>
                  <a:cubicBezTo>
                    <a:pt x="103" y="127"/>
                    <a:pt x="59" y="256"/>
                    <a:pt x="31" y="383"/>
                  </a:cubicBezTo>
                  <a:cubicBezTo>
                    <a:pt x="1" y="499"/>
                    <a:pt x="14" y="605"/>
                    <a:pt x="28" y="718"/>
                  </a:cubicBezTo>
                  <a:cubicBezTo>
                    <a:pt x="274" y="728"/>
                    <a:pt x="517" y="742"/>
                    <a:pt x="766" y="755"/>
                  </a:cubicBezTo>
                  <a:cubicBezTo>
                    <a:pt x="790" y="755"/>
                    <a:pt x="814" y="758"/>
                    <a:pt x="839" y="758"/>
                  </a:cubicBezTo>
                  <a:cubicBezTo>
                    <a:pt x="866" y="758"/>
                    <a:pt x="894" y="755"/>
                    <a:pt x="923" y="738"/>
                  </a:cubicBezTo>
                  <a:cubicBezTo>
                    <a:pt x="889" y="496"/>
                    <a:pt x="855" y="246"/>
                    <a:pt x="82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 rot="-5400000">
              <a:off x="112823" y="938821"/>
              <a:ext cx="83940" cy="80365"/>
            </a:xfrm>
            <a:custGeom>
              <a:avLst/>
              <a:gdLst/>
              <a:ahLst/>
              <a:cxnLst/>
              <a:rect l="l" t="t" r="r" b="b"/>
              <a:pathLst>
                <a:path w="1881" h="1801" extrusionOk="0">
                  <a:moveTo>
                    <a:pt x="1" y="0"/>
                  </a:moveTo>
                  <a:cubicBezTo>
                    <a:pt x="127" y="608"/>
                    <a:pt x="247" y="1206"/>
                    <a:pt x="366" y="1801"/>
                  </a:cubicBezTo>
                  <a:lnTo>
                    <a:pt x="1880" y="1801"/>
                  </a:lnTo>
                  <a:cubicBezTo>
                    <a:pt x="1805" y="1196"/>
                    <a:pt x="1795" y="602"/>
                    <a:pt x="174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 rot="-5400000">
              <a:off x="159655" y="1454040"/>
              <a:ext cx="52658" cy="63498"/>
            </a:xfrm>
            <a:custGeom>
              <a:avLst/>
              <a:gdLst/>
              <a:ahLst/>
              <a:cxnLst/>
              <a:rect l="l" t="t" r="r" b="b"/>
              <a:pathLst>
                <a:path w="1180" h="1423" extrusionOk="0">
                  <a:moveTo>
                    <a:pt x="154" y="1"/>
                  </a:moveTo>
                  <a:cubicBezTo>
                    <a:pt x="174" y="130"/>
                    <a:pt x="205" y="250"/>
                    <a:pt x="236" y="387"/>
                  </a:cubicBezTo>
                  <a:cubicBezTo>
                    <a:pt x="263" y="513"/>
                    <a:pt x="335" y="643"/>
                    <a:pt x="339" y="773"/>
                  </a:cubicBezTo>
                  <a:cubicBezTo>
                    <a:pt x="342" y="855"/>
                    <a:pt x="291" y="992"/>
                    <a:pt x="250" y="1067"/>
                  </a:cubicBezTo>
                  <a:cubicBezTo>
                    <a:pt x="205" y="1145"/>
                    <a:pt x="99" y="1303"/>
                    <a:pt x="0" y="1323"/>
                  </a:cubicBezTo>
                  <a:cubicBezTo>
                    <a:pt x="0" y="1357"/>
                    <a:pt x="4" y="1388"/>
                    <a:pt x="14" y="1422"/>
                  </a:cubicBezTo>
                  <a:cubicBezTo>
                    <a:pt x="236" y="1412"/>
                    <a:pt x="462" y="1405"/>
                    <a:pt x="684" y="1391"/>
                  </a:cubicBezTo>
                  <a:cubicBezTo>
                    <a:pt x="848" y="1385"/>
                    <a:pt x="1012" y="1371"/>
                    <a:pt x="1179" y="1361"/>
                  </a:cubicBezTo>
                  <a:cubicBezTo>
                    <a:pt x="1135" y="944"/>
                    <a:pt x="1094" y="547"/>
                    <a:pt x="1063" y="141"/>
                  </a:cubicBezTo>
                  <a:cubicBezTo>
                    <a:pt x="1056" y="35"/>
                    <a:pt x="1001" y="25"/>
                    <a:pt x="923" y="25"/>
                  </a:cubicBezTo>
                  <a:cubicBezTo>
                    <a:pt x="667" y="21"/>
                    <a:pt x="410" y="18"/>
                    <a:pt x="15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 rot="-5400000">
              <a:off x="106888" y="764068"/>
              <a:ext cx="93534" cy="78089"/>
            </a:xfrm>
            <a:custGeom>
              <a:avLst/>
              <a:gdLst/>
              <a:ahLst/>
              <a:cxnLst/>
              <a:rect l="l" t="t" r="r" b="b"/>
              <a:pathLst>
                <a:path w="2096" h="1750" extrusionOk="0">
                  <a:moveTo>
                    <a:pt x="2095" y="0"/>
                  </a:moveTo>
                  <a:lnTo>
                    <a:pt x="2095" y="0"/>
                  </a:lnTo>
                  <a:cubicBezTo>
                    <a:pt x="1883" y="18"/>
                    <a:pt x="1673" y="23"/>
                    <a:pt x="1463" y="23"/>
                  </a:cubicBezTo>
                  <a:cubicBezTo>
                    <a:pt x="1113" y="23"/>
                    <a:pt x="766" y="8"/>
                    <a:pt x="419" y="8"/>
                  </a:cubicBezTo>
                  <a:cubicBezTo>
                    <a:pt x="280" y="8"/>
                    <a:pt x="140" y="10"/>
                    <a:pt x="1" y="17"/>
                  </a:cubicBezTo>
                  <a:cubicBezTo>
                    <a:pt x="21" y="602"/>
                    <a:pt x="42" y="1172"/>
                    <a:pt x="62" y="1750"/>
                  </a:cubicBezTo>
                  <a:lnTo>
                    <a:pt x="2034" y="1750"/>
                  </a:lnTo>
                  <a:cubicBezTo>
                    <a:pt x="2054" y="1162"/>
                    <a:pt x="2075" y="588"/>
                    <a:pt x="209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 rot="-5400000">
              <a:off x="349120" y="1215519"/>
              <a:ext cx="83449" cy="62695"/>
            </a:xfrm>
            <a:custGeom>
              <a:avLst/>
              <a:gdLst/>
              <a:ahLst/>
              <a:cxnLst/>
              <a:rect l="l" t="t" r="r" b="b"/>
              <a:pathLst>
                <a:path w="1870" h="1405" extrusionOk="0">
                  <a:moveTo>
                    <a:pt x="1805" y="0"/>
                  </a:moveTo>
                  <a:cubicBezTo>
                    <a:pt x="1207" y="99"/>
                    <a:pt x="612" y="157"/>
                    <a:pt x="1" y="191"/>
                  </a:cubicBezTo>
                  <a:cubicBezTo>
                    <a:pt x="31" y="605"/>
                    <a:pt x="69" y="1008"/>
                    <a:pt x="131" y="1404"/>
                  </a:cubicBezTo>
                  <a:lnTo>
                    <a:pt x="1870" y="1404"/>
                  </a:lnTo>
                  <a:cubicBezTo>
                    <a:pt x="1860" y="936"/>
                    <a:pt x="1849" y="478"/>
                    <a:pt x="180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 rot="-5400000">
              <a:off x="398585" y="1123924"/>
              <a:ext cx="42438" cy="4775"/>
            </a:xfrm>
            <a:custGeom>
              <a:avLst/>
              <a:gdLst/>
              <a:ahLst/>
              <a:cxnLst/>
              <a:rect l="l" t="t" r="r" b="b"/>
              <a:pathLst>
                <a:path w="951" h="107" extrusionOk="0">
                  <a:moveTo>
                    <a:pt x="927" y="1"/>
                  </a:moveTo>
                  <a:cubicBezTo>
                    <a:pt x="640" y="31"/>
                    <a:pt x="349" y="59"/>
                    <a:pt x="55" y="100"/>
                  </a:cubicBezTo>
                  <a:cubicBezTo>
                    <a:pt x="38" y="103"/>
                    <a:pt x="18" y="103"/>
                    <a:pt x="1" y="106"/>
                  </a:cubicBezTo>
                  <a:lnTo>
                    <a:pt x="951" y="106"/>
                  </a:lnTo>
                  <a:cubicBezTo>
                    <a:pt x="944" y="72"/>
                    <a:pt x="937" y="35"/>
                    <a:pt x="92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 rot="-5400000">
              <a:off x="353916" y="1028917"/>
              <a:ext cx="120354" cy="16198"/>
            </a:xfrm>
            <a:custGeom>
              <a:avLst/>
              <a:gdLst/>
              <a:ahLst/>
              <a:cxnLst/>
              <a:rect l="l" t="t" r="r" b="b"/>
              <a:pathLst>
                <a:path w="2697" h="363" extrusionOk="0">
                  <a:moveTo>
                    <a:pt x="2648" y="0"/>
                  </a:moveTo>
                  <a:cubicBezTo>
                    <a:pt x="1760" y="52"/>
                    <a:pt x="885" y="123"/>
                    <a:pt x="7" y="226"/>
                  </a:cubicBezTo>
                  <a:cubicBezTo>
                    <a:pt x="0" y="274"/>
                    <a:pt x="0" y="315"/>
                    <a:pt x="0" y="362"/>
                  </a:cubicBezTo>
                  <a:lnTo>
                    <a:pt x="2696" y="362"/>
                  </a:lnTo>
                  <a:cubicBezTo>
                    <a:pt x="2683" y="246"/>
                    <a:pt x="2666" y="127"/>
                    <a:pt x="264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 rot="-5400000">
              <a:off x="114564" y="854925"/>
              <a:ext cx="80236" cy="80142"/>
            </a:xfrm>
            <a:custGeom>
              <a:avLst/>
              <a:gdLst/>
              <a:ahLst/>
              <a:cxnLst/>
              <a:rect l="l" t="t" r="r" b="b"/>
              <a:pathLst>
                <a:path w="1798" h="1796" extrusionOk="0">
                  <a:moveTo>
                    <a:pt x="1" y="0"/>
                  </a:moveTo>
                  <a:cubicBezTo>
                    <a:pt x="28" y="608"/>
                    <a:pt x="59" y="1200"/>
                    <a:pt x="124" y="1794"/>
                  </a:cubicBezTo>
                  <a:cubicBezTo>
                    <a:pt x="181" y="1795"/>
                    <a:pt x="238" y="1796"/>
                    <a:pt x="295" y="1796"/>
                  </a:cubicBezTo>
                  <a:cubicBezTo>
                    <a:pt x="797" y="1796"/>
                    <a:pt x="1292" y="1759"/>
                    <a:pt x="1798" y="1750"/>
                  </a:cubicBezTo>
                  <a:cubicBezTo>
                    <a:pt x="1795" y="1165"/>
                    <a:pt x="1767" y="588"/>
                    <a:pt x="1740" y="7"/>
                  </a:cubicBezTo>
                  <a:cubicBezTo>
                    <a:pt x="1702" y="4"/>
                    <a:pt x="1675" y="4"/>
                    <a:pt x="164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 rot="-5400000">
              <a:off x="358759" y="1299681"/>
              <a:ext cx="72917" cy="53681"/>
            </a:xfrm>
            <a:custGeom>
              <a:avLst/>
              <a:gdLst/>
              <a:ahLst/>
              <a:cxnLst/>
              <a:rect l="l" t="t" r="r" b="b"/>
              <a:pathLst>
                <a:path w="1634" h="1203" extrusionOk="0">
                  <a:moveTo>
                    <a:pt x="1418" y="1"/>
                  </a:moveTo>
                  <a:cubicBezTo>
                    <a:pt x="1410" y="1"/>
                    <a:pt x="1401" y="2"/>
                    <a:pt x="1391" y="3"/>
                  </a:cubicBezTo>
                  <a:cubicBezTo>
                    <a:pt x="1097" y="37"/>
                    <a:pt x="803" y="47"/>
                    <a:pt x="513" y="71"/>
                  </a:cubicBezTo>
                  <a:cubicBezTo>
                    <a:pt x="345" y="78"/>
                    <a:pt x="174" y="91"/>
                    <a:pt x="0" y="98"/>
                  </a:cubicBezTo>
                  <a:cubicBezTo>
                    <a:pt x="41" y="471"/>
                    <a:pt x="72" y="833"/>
                    <a:pt x="89" y="1202"/>
                  </a:cubicBezTo>
                  <a:lnTo>
                    <a:pt x="1634" y="1202"/>
                  </a:lnTo>
                  <a:cubicBezTo>
                    <a:pt x="1593" y="830"/>
                    <a:pt x="1534" y="471"/>
                    <a:pt x="1524" y="109"/>
                  </a:cubicBezTo>
                  <a:cubicBezTo>
                    <a:pt x="1521" y="38"/>
                    <a:pt x="1488" y="1"/>
                    <a:pt x="1418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 rot="-5400000">
              <a:off x="386135" y="934892"/>
              <a:ext cx="55737" cy="16109"/>
            </a:xfrm>
            <a:custGeom>
              <a:avLst/>
              <a:gdLst/>
              <a:ahLst/>
              <a:cxnLst/>
              <a:rect l="l" t="t" r="r" b="b"/>
              <a:pathLst>
                <a:path w="1249" h="361" extrusionOk="0">
                  <a:moveTo>
                    <a:pt x="272" y="1"/>
                  </a:moveTo>
                  <a:cubicBezTo>
                    <a:pt x="182" y="1"/>
                    <a:pt x="92" y="3"/>
                    <a:pt x="1" y="8"/>
                  </a:cubicBezTo>
                  <a:cubicBezTo>
                    <a:pt x="1" y="128"/>
                    <a:pt x="15" y="244"/>
                    <a:pt x="25" y="360"/>
                  </a:cubicBezTo>
                  <a:lnTo>
                    <a:pt x="1248" y="360"/>
                  </a:lnTo>
                  <a:cubicBezTo>
                    <a:pt x="1235" y="254"/>
                    <a:pt x="1228" y="145"/>
                    <a:pt x="1214" y="35"/>
                  </a:cubicBezTo>
                  <a:cubicBezTo>
                    <a:pt x="902" y="27"/>
                    <a:pt x="590" y="1"/>
                    <a:pt x="27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 rot="-5400000">
              <a:off x="361526" y="1378891"/>
              <a:ext cx="73096" cy="48237"/>
            </a:xfrm>
            <a:custGeom>
              <a:avLst/>
              <a:gdLst/>
              <a:ahLst/>
              <a:cxnLst/>
              <a:rect l="l" t="t" r="r" b="b"/>
              <a:pathLst>
                <a:path w="1638" h="1081" extrusionOk="0">
                  <a:moveTo>
                    <a:pt x="1501" y="1"/>
                  </a:moveTo>
                  <a:cubicBezTo>
                    <a:pt x="996" y="1"/>
                    <a:pt x="508" y="52"/>
                    <a:pt x="1" y="69"/>
                  </a:cubicBezTo>
                  <a:cubicBezTo>
                    <a:pt x="14" y="411"/>
                    <a:pt x="28" y="742"/>
                    <a:pt x="42" y="1080"/>
                  </a:cubicBezTo>
                  <a:lnTo>
                    <a:pt x="1638" y="1080"/>
                  </a:lnTo>
                  <a:cubicBezTo>
                    <a:pt x="1620" y="718"/>
                    <a:pt x="1586" y="363"/>
                    <a:pt x="1549" y="1"/>
                  </a:cubicBezTo>
                  <a:cubicBezTo>
                    <a:pt x="1533" y="1"/>
                    <a:pt x="1517" y="1"/>
                    <a:pt x="150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 rot="-5400000">
              <a:off x="363668" y="1459395"/>
              <a:ext cx="72783" cy="43998"/>
            </a:xfrm>
            <a:custGeom>
              <a:avLst/>
              <a:gdLst/>
              <a:ahLst/>
              <a:cxnLst/>
              <a:rect l="l" t="t" r="r" b="b"/>
              <a:pathLst>
                <a:path w="1631" h="986" extrusionOk="0">
                  <a:moveTo>
                    <a:pt x="1583" y="1"/>
                  </a:moveTo>
                  <a:cubicBezTo>
                    <a:pt x="1530" y="3"/>
                    <a:pt x="1477" y="3"/>
                    <a:pt x="1424" y="3"/>
                  </a:cubicBezTo>
                  <a:cubicBezTo>
                    <a:pt x="1367" y="3"/>
                    <a:pt x="1311" y="3"/>
                    <a:pt x="1254" y="3"/>
                  </a:cubicBezTo>
                  <a:cubicBezTo>
                    <a:pt x="1185" y="3"/>
                    <a:pt x="1115" y="4"/>
                    <a:pt x="1046" y="8"/>
                  </a:cubicBezTo>
                  <a:cubicBezTo>
                    <a:pt x="694" y="25"/>
                    <a:pt x="346" y="49"/>
                    <a:pt x="1" y="69"/>
                  </a:cubicBezTo>
                  <a:lnTo>
                    <a:pt x="1" y="985"/>
                  </a:lnTo>
                  <a:lnTo>
                    <a:pt x="1627" y="985"/>
                  </a:lnTo>
                  <a:cubicBezTo>
                    <a:pt x="1624" y="657"/>
                    <a:pt x="1631" y="332"/>
                    <a:pt x="158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-5400000">
              <a:off x="185401" y="667254"/>
              <a:ext cx="94427" cy="73761"/>
            </a:xfrm>
            <a:custGeom>
              <a:avLst/>
              <a:gdLst/>
              <a:ahLst/>
              <a:cxnLst/>
              <a:rect l="l" t="t" r="r" b="b"/>
              <a:pathLst>
                <a:path w="2116" h="1653" extrusionOk="0">
                  <a:moveTo>
                    <a:pt x="1808" y="0"/>
                  </a:moveTo>
                  <a:cubicBezTo>
                    <a:pt x="1242" y="59"/>
                    <a:pt x="672" y="96"/>
                    <a:pt x="97" y="96"/>
                  </a:cubicBezTo>
                  <a:cubicBezTo>
                    <a:pt x="71" y="96"/>
                    <a:pt x="46" y="96"/>
                    <a:pt x="21" y="96"/>
                  </a:cubicBezTo>
                  <a:lnTo>
                    <a:pt x="21" y="96"/>
                  </a:lnTo>
                  <a:cubicBezTo>
                    <a:pt x="0" y="615"/>
                    <a:pt x="62" y="1124"/>
                    <a:pt x="86" y="1651"/>
                  </a:cubicBezTo>
                  <a:cubicBezTo>
                    <a:pt x="168" y="1651"/>
                    <a:pt x="248" y="1652"/>
                    <a:pt x="327" y="1652"/>
                  </a:cubicBezTo>
                  <a:cubicBezTo>
                    <a:pt x="367" y="1652"/>
                    <a:pt x="406" y="1652"/>
                    <a:pt x="444" y="1651"/>
                  </a:cubicBezTo>
                  <a:cubicBezTo>
                    <a:pt x="998" y="1623"/>
                    <a:pt x="1558" y="1599"/>
                    <a:pt x="2115" y="1572"/>
                  </a:cubicBezTo>
                  <a:lnTo>
                    <a:pt x="2115" y="1541"/>
                  </a:lnTo>
                  <a:cubicBezTo>
                    <a:pt x="2054" y="1316"/>
                    <a:pt x="1992" y="1090"/>
                    <a:pt x="1914" y="868"/>
                  </a:cubicBezTo>
                  <a:cubicBezTo>
                    <a:pt x="1849" y="687"/>
                    <a:pt x="1760" y="472"/>
                    <a:pt x="1763" y="284"/>
                  </a:cubicBezTo>
                  <a:cubicBezTo>
                    <a:pt x="1763" y="222"/>
                    <a:pt x="1757" y="137"/>
                    <a:pt x="1767" y="79"/>
                  </a:cubicBezTo>
                  <a:cubicBezTo>
                    <a:pt x="1777" y="51"/>
                    <a:pt x="1798" y="48"/>
                    <a:pt x="1808" y="21"/>
                  </a:cubicBezTo>
                  <a:lnTo>
                    <a:pt x="180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 rot="-5400000">
              <a:off x="112533" y="670735"/>
              <a:ext cx="82244" cy="78714"/>
            </a:xfrm>
            <a:custGeom>
              <a:avLst/>
              <a:gdLst/>
              <a:ahLst/>
              <a:cxnLst/>
              <a:rect l="l" t="t" r="r" b="b"/>
              <a:pathLst>
                <a:path w="1843" h="1764" extrusionOk="0">
                  <a:moveTo>
                    <a:pt x="154" y="0"/>
                  </a:moveTo>
                  <a:lnTo>
                    <a:pt x="52" y="14"/>
                  </a:lnTo>
                  <a:cubicBezTo>
                    <a:pt x="28" y="595"/>
                    <a:pt x="1" y="1169"/>
                    <a:pt x="11" y="1736"/>
                  </a:cubicBezTo>
                  <a:cubicBezTo>
                    <a:pt x="41" y="1759"/>
                    <a:pt x="71" y="1764"/>
                    <a:pt x="99" y="1764"/>
                  </a:cubicBezTo>
                  <a:cubicBezTo>
                    <a:pt x="123" y="1764"/>
                    <a:pt x="146" y="1760"/>
                    <a:pt x="168" y="1760"/>
                  </a:cubicBezTo>
                  <a:cubicBezTo>
                    <a:pt x="725" y="1753"/>
                    <a:pt x="1285" y="1726"/>
                    <a:pt x="1842" y="1668"/>
                  </a:cubicBezTo>
                  <a:cubicBezTo>
                    <a:pt x="1839" y="1582"/>
                    <a:pt x="1730" y="1494"/>
                    <a:pt x="1685" y="1432"/>
                  </a:cubicBezTo>
                  <a:cubicBezTo>
                    <a:pt x="1641" y="1377"/>
                    <a:pt x="1603" y="1323"/>
                    <a:pt x="1552" y="1275"/>
                  </a:cubicBezTo>
                  <a:cubicBezTo>
                    <a:pt x="1268" y="1025"/>
                    <a:pt x="1210" y="680"/>
                    <a:pt x="1193" y="322"/>
                  </a:cubicBezTo>
                  <a:cubicBezTo>
                    <a:pt x="1190" y="216"/>
                    <a:pt x="1197" y="110"/>
                    <a:pt x="121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 rot="-5400000">
              <a:off x="245149" y="1016267"/>
              <a:ext cx="121291" cy="61981"/>
            </a:xfrm>
            <a:custGeom>
              <a:avLst/>
              <a:gdLst/>
              <a:ahLst/>
              <a:cxnLst/>
              <a:rect l="l" t="t" r="r" b="b"/>
              <a:pathLst>
                <a:path w="2718" h="1389" extrusionOk="0">
                  <a:moveTo>
                    <a:pt x="800" y="0"/>
                  </a:moveTo>
                  <a:cubicBezTo>
                    <a:pt x="539" y="0"/>
                    <a:pt x="274" y="2"/>
                    <a:pt x="1" y="2"/>
                  </a:cubicBezTo>
                  <a:cubicBezTo>
                    <a:pt x="45" y="480"/>
                    <a:pt x="83" y="928"/>
                    <a:pt x="127" y="1389"/>
                  </a:cubicBezTo>
                  <a:cubicBezTo>
                    <a:pt x="558" y="1353"/>
                    <a:pt x="987" y="1347"/>
                    <a:pt x="1417" y="1347"/>
                  </a:cubicBezTo>
                  <a:cubicBezTo>
                    <a:pt x="1633" y="1347"/>
                    <a:pt x="1848" y="1349"/>
                    <a:pt x="2065" y="1349"/>
                  </a:cubicBezTo>
                  <a:cubicBezTo>
                    <a:pt x="2281" y="1349"/>
                    <a:pt x="2499" y="1347"/>
                    <a:pt x="2718" y="1341"/>
                  </a:cubicBezTo>
                  <a:cubicBezTo>
                    <a:pt x="2649" y="945"/>
                    <a:pt x="2578" y="569"/>
                    <a:pt x="2530" y="193"/>
                  </a:cubicBezTo>
                  <a:cubicBezTo>
                    <a:pt x="2513" y="39"/>
                    <a:pt x="2444" y="15"/>
                    <a:pt x="2325" y="15"/>
                  </a:cubicBezTo>
                  <a:cubicBezTo>
                    <a:pt x="1945" y="8"/>
                    <a:pt x="1566" y="5"/>
                    <a:pt x="1190" y="2"/>
                  </a:cubicBezTo>
                  <a:cubicBezTo>
                    <a:pt x="1060" y="0"/>
                    <a:pt x="930" y="0"/>
                    <a:pt x="80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rot="-5400000">
              <a:off x="266458" y="663349"/>
              <a:ext cx="90009" cy="76260"/>
            </a:xfrm>
            <a:custGeom>
              <a:avLst/>
              <a:gdLst/>
              <a:ahLst/>
              <a:cxnLst/>
              <a:rect l="l" t="t" r="r" b="b"/>
              <a:pathLst>
                <a:path w="2017" h="1709" extrusionOk="0">
                  <a:moveTo>
                    <a:pt x="2017" y="0"/>
                  </a:moveTo>
                  <a:cubicBezTo>
                    <a:pt x="1983" y="4"/>
                    <a:pt x="1962" y="4"/>
                    <a:pt x="1942" y="4"/>
                  </a:cubicBezTo>
                  <a:cubicBezTo>
                    <a:pt x="1316" y="31"/>
                    <a:pt x="694" y="52"/>
                    <a:pt x="76" y="72"/>
                  </a:cubicBezTo>
                  <a:cubicBezTo>
                    <a:pt x="52" y="72"/>
                    <a:pt x="35" y="76"/>
                    <a:pt x="1" y="82"/>
                  </a:cubicBezTo>
                  <a:cubicBezTo>
                    <a:pt x="11" y="578"/>
                    <a:pt x="76" y="1063"/>
                    <a:pt x="110" y="1555"/>
                  </a:cubicBezTo>
                  <a:cubicBezTo>
                    <a:pt x="390" y="1579"/>
                    <a:pt x="663" y="1606"/>
                    <a:pt x="937" y="1627"/>
                  </a:cubicBezTo>
                  <a:cubicBezTo>
                    <a:pt x="1296" y="1658"/>
                    <a:pt x="1654" y="1682"/>
                    <a:pt x="2017" y="1709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5400000">
              <a:off x="404989" y="798807"/>
              <a:ext cx="30390" cy="4016"/>
            </a:xfrm>
            <a:custGeom>
              <a:avLst/>
              <a:gdLst/>
              <a:ahLst/>
              <a:cxnLst/>
              <a:rect l="l" t="t" r="r" b="b"/>
              <a:pathLst>
                <a:path w="681" h="90" extrusionOk="0">
                  <a:moveTo>
                    <a:pt x="14" y="1"/>
                  </a:moveTo>
                  <a:cubicBezTo>
                    <a:pt x="4" y="31"/>
                    <a:pt x="4" y="59"/>
                    <a:pt x="0" y="89"/>
                  </a:cubicBezTo>
                  <a:lnTo>
                    <a:pt x="680" y="89"/>
                  </a:lnTo>
                  <a:cubicBezTo>
                    <a:pt x="530" y="69"/>
                    <a:pt x="376" y="48"/>
                    <a:pt x="226" y="25"/>
                  </a:cubicBezTo>
                  <a:cubicBezTo>
                    <a:pt x="158" y="14"/>
                    <a:pt x="86" y="7"/>
                    <a:pt x="1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 rot="-5400000">
              <a:off x="372212" y="858895"/>
              <a:ext cx="85903" cy="14056"/>
            </a:xfrm>
            <a:custGeom>
              <a:avLst/>
              <a:gdLst/>
              <a:ahLst/>
              <a:cxnLst/>
              <a:rect l="l" t="t" r="r" b="b"/>
              <a:pathLst>
                <a:path w="1925" h="315" extrusionOk="0">
                  <a:moveTo>
                    <a:pt x="0" y="0"/>
                  </a:moveTo>
                  <a:cubicBezTo>
                    <a:pt x="11" y="106"/>
                    <a:pt x="24" y="209"/>
                    <a:pt x="31" y="314"/>
                  </a:cubicBezTo>
                  <a:lnTo>
                    <a:pt x="1924" y="314"/>
                  </a:lnTo>
                  <a:lnTo>
                    <a:pt x="1924" y="311"/>
                  </a:lnTo>
                  <a:cubicBezTo>
                    <a:pt x="1924" y="243"/>
                    <a:pt x="1911" y="181"/>
                    <a:pt x="1829" y="174"/>
                  </a:cubicBezTo>
                  <a:cubicBezTo>
                    <a:pt x="1224" y="106"/>
                    <a:pt x="622" y="24"/>
                    <a:pt x="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 rot="-5400000">
              <a:off x="344279" y="662903"/>
              <a:ext cx="84029" cy="71798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95" y="1"/>
                  </a:moveTo>
                  <a:cubicBezTo>
                    <a:pt x="67" y="1"/>
                    <a:pt x="36" y="2"/>
                    <a:pt x="0" y="2"/>
                  </a:cubicBezTo>
                  <a:cubicBezTo>
                    <a:pt x="27" y="532"/>
                    <a:pt x="96" y="1048"/>
                    <a:pt x="103" y="1585"/>
                  </a:cubicBezTo>
                  <a:cubicBezTo>
                    <a:pt x="188" y="1591"/>
                    <a:pt x="267" y="1602"/>
                    <a:pt x="349" y="1608"/>
                  </a:cubicBezTo>
                  <a:lnTo>
                    <a:pt x="1883" y="1608"/>
                  </a:lnTo>
                  <a:lnTo>
                    <a:pt x="1883" y="156"/>
                  </a:lnTo>
                  <a:cubicBezTo>
                    <a:pt x="1845" y="153"/>
                    <a:pt x="1801" y="153"/>
                    <a:pt x="1763" y="146"/>
                  </a:cubicBezTo>
                  <a:cubicBezTo>
                    <a:pt x="1456" y="122"/>
                    <a:pt x="1152" y="88"/>
                    <a:pt x="847" y="64"/>
                  </a:cubicBezTo>
                  <a:cubicBezTo>
                    <a:pt x="608" y="40"/>
                    <a:pt x="376" y="23"/>
                    <a:pt x="137" y="2"/>
                  </a:cubicBezTo>
                  <a:cubicBezTo>
                    <a:pt x="123" y="1"/>
                    <a:pt x="109" y="1"/>
                    <a:pt x="9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 rot="-5400000">
              <a:off x="263981" y="848030"/>
              <a:ext cx="88000" cy="60196"/>
            </a:xfrm>
            <a:custGeom>
              <a:avLst/>
              <a:gdLst/>
              <a:ahLst/>
              <a:cxnLst/>
              <a:rect l="l" t="t" r="r" b="b"/>
              <a:pathLst>
                <a:path w="1972" h="1349" extrusionOk="0">
                  <a:moveTo>
                    <a:pt x="0" y="1"/>
                  </a:moveTo>
                  <a:cubicBezTo>
                    <a:pt x="3" y="414"/>
                    <a:pt x="82" y="824"/>
                    <a:pt x="99" y="1234"/>
                  </a:cubicBezTo>
                  <a:cubicBezTo>
                    <a:pt x="106" y="1320"/>
                    <a:pt x="167" y="1306"/>
                    <a:pt x="222" y="1313"/>
                  </a:cubicBezTo>
                  <a:cubicBezTo>
                    <a:pt x="267" y="1313"/>
                    <a:pt x="312" y="1314"/>
                    <a:pt x="357" y="1314"/>
                  </a:cubicBezTo>
                  <a:cubicBezTo>
                    <a:pt x="492" y="1314"/>
                    <a:pt x="627" y="1312"/>
                    <a:pt x="761" y="1312"/>
                  </a:cubicBezTo>
                  <a:cubicBezTo>
                    <a:pt x="1012" y="1312"/>
                    <a:pt x="1262" y="1317"/>
                    <a:pt x="1510" y="1340"/>
                  </a:cubicBezTo>
                  <a:cubicBezTo>
                    <a:pt x="1586" y="1347"/>
                    <a:pt x="1661" y="1349"/>
                    <a:pt x="1737" y="1349"/>
                  </a:cubicBezTo>
                  <a:cubicBezTo>
                    <a:pt x="1813" y="1349"/>
                    <a:pt x="1890" y="1347"/>
                    <a:pt x="1968" y="1347"/>
                  </a:cubicBezTo>
                  <a:cubicBezTo>
                    <a:pt x="1968" y="1299"/>
                    <a:pt x="1972" y="1265"/>
                    <a:pt x="1968" y="1231"/>
                  </a:cubicBezTo>
                  <a:lnTo>
                    <a:pt x="1750" y="90"/>
                  </a:lnTo>
                  <a:cubicBezTo>
                    <a:pt x="1733" y="4"/>
                    <a:pt x="1678" y="4"/>
                    <a:pt x="1613" y="4"/>
                  </a:cubicBezTo>
                  <a:cubicBezTo>
                    <a:pt x="1381" y="4"/>
                    <a:pt x="1148" y="1"/>
                    <a:pt x="91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 rot="-5400000">
              <a:off x="214027" y="1219602"/>
              <a:ext cx="82199" cy="71574"/>
            </a:xfrm>
            <a:custGeom>
              <a:avLst/>
              <a:gdLst/>
              <a:ahLst/>
              <a:cxnLst/>
              <a:rect l="l" t="t" r="r" b="b"/>
              <a:pathLst>
                <a:path w="1842" h="1604" extrusionOk="0">
                  <a:moveTo>
                    <a:pt x="1644" y="1"/>
                  </a:moveTo>
                  <a:cubicBezTo>
                    <a:pt x="1097" y="28"/>
                    <a:pt x="560" y="66"/>
                    <a:pt x="0" y="66"/>
                  </a:cubicBezTo>
                  <a:cubicBezTo>
                    <a:pt x="21" y="582"/>
                    <a:pt x="41" y="1087"/>
                    <a:pt x="68" y="1603"/>
                  </a:cubicBezTo>
                  <a:cubicBezTo>
                    <a:pt x="666" y="1538"/>
                    <a:pt x="1247" y="1473"/>
                    <a:pt x="1842" y="1412"/>
                  </a:cubicBezTo>
                  <a:cubicBezTo>
                    <a:pt x="1774" y="927"/>
                    <a:pt x="1709" y="472"/>
                    <a:pt x="164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 rot="-5400000">
              <a:off x="138392" y="1226787"/>
              <a:ext cx="79343" cy="73538"/>
            </a:xfrm>
            <a:custGeom>
              <a:avLst/>
              <a:gdLst/>
              <a:ahLst/>
              <a:cxnLst/>
              <a:rect l="l" t="t" r="r" b="b"/>
              <a:pathLst>
                <a:path w="1778" h="1648" extrusionOk="0">
                  <a:moveTo>
                    <a:pt x="1675" y="0"/>
                  </a:moveTo>
                  <a:cubicBezTo>
                    <a:pt x="1108" y="92"/>
                    <a:pt x="551" y="130"/>
                    <a:pt x="1" y="198"/>
                  </a:cubicBezTo>
                  <a:cubicBezTo>
                    <a:pt x="52" y="687"/>
                    <a:pt x="107" y="1162"/>
                    <a:pt x="134" y="1647"/>
                  </a:cubicBezTo>
                  <a:cubicBezTo>
                    <a:pt x="681" y="1623"/>
                    <a:pt x="1217" y="1634"/>
                    <a:pt x="1778" y="1579"/>
                  </a:cubicBezTo>
                  <a:cubicBezTo>
                    <a:pt x="1719" y="1053"/>
                    <a:pt x="1675" y="533"/>
                    <a:pt x="167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-5400000">
              <a:off x="194035" y="1130709"/>
              <a:ext cx="101433" cy="73672"/>
            </a:xfrm>
            <a:custGeom>
              <a:avLst/>
              <a:gdLst/>
              <a:ahLst/>
              <a:cxnLst/>
              <a:rect l="l" t="t" r="r" b="b"/>
              <a:pathLst>
                <a:path w="2273" h="1651" extrusionOk="0">
                  <a:moveTo>
                    <a:pt x="2201" y="0"/>
                  </a:moveTo>
                  <a:cubicBezTo>
                    <a:pt x="2009" y="21"/>
                    <a:pt x="1804" y="45"/>
                    <a:pt x="1599" y="69"/>
                  </a:cubicBezTo>
                  <a:cubicBezTo>
                    <a:pt x="1189" y="117"/>
                    <a:pt x="779" y="164"/>
                    <a:pt x="369" y="219"/>
                  </a:cubicBezTo>
                  <a:cubicBezTo>
                    <a:pt x="358" y="221"/>
                    <a:pt x="346" y="221"/>
                    <a:pt x="334" y="221"/>
                  </a:cubicBezTo>
                  <a:cubicBezTo>
                    <a:pt x="289" y="221"/>
                    <a:pt x="240" y="213"/>
                    <a:pt x="195" y="213"/>
                  </a:cubicBezTo>
                  <a:cubicBezTo>
                    <a:pt x="141" y="213"/>
                    <a:pt x="93" y="224"/>
                    <a:pt x="62" y="274"/>
                  </a:cubicBezTo>
                  <a:cubicBezTo>
                    <a:pt x="0" y="369"/>
                    <a:pt x="68" y="496"/>
                    <a:pt x="82" y="605"/>
                  </a:cubicBezTo>
                  <a:cubicBezTo>
                    <a:pt x="126" y="947"/>
                    <a:pt x="181" y="1296"/>
                    <a:pt x="232" y="1651"/>
                  </a:cubicBezTo>
                  <a:cubicBezTo>
                    <a:pt x="899" y="1572"/>
                    <a:pt x="1531" y="1412"/>
                    <a:pt x="2180" y="1374"/>
                  </a:cubicBezTo>
                  <a:cubicBezTo>
                    <a:pt x="2238" y="1371"/>
                    <a:pt x="2272" y="1347"/>
                    <a:pt x="2269" y="1278"/>
                  </a:cubicBezTo>
                  <a:cubicBezTo>
                    <a:pt x="2252" y="872"/>
                    <a:pt x="2238" y="469"/>
                    <a:pt x="2228" y="65"/>
                  </a:cubicBezTo>
                  <a:cubicBezTo>
                    <a:pt x="2228" y="52"/>
                    <a:pt x="2214" y="35"/>
                    <a:pt x="220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 rot="-5400000">
              <a:off x="265319" y="1121181"/>
              <a:ext cx="96256" cy="74430"/>
            </a:xfrm>
            <a:custGeom>
              <a:avLst/>
              <a:gdLst/>
              <a:ahLst/>
              <a:cxnLst/>
              <a:rect l="l" t="t" r="r" b="b"/>
              <a:pathLst>
                <a:path w="2157" h="1668" extrusionOk="0">
                  <a:moveTo>
                    <a:pt x="2033" y="0"/>
                  </a:moveTo>
                  <a:cubicBezTo>
                    <a:pt x="1336" y="41"/>
                    <a:pt x="670" y="192"/>
                    <a:pt x="0" y="291"/>
                  </a:cubicBezTo>
                  <a:cubicBezTo>
                    <a:pt x="34" y="755"/>
                    <a:pt x="72" y="1203"/>
                    <a:pt x="116" y="1668"/>
                  </a:cubicBezTo>
                  <a:cubicBezTo>
                    <a:pt x="800" y="1559"/>
                    <a:pt x="1463" y="1412"/>
                    <a:pt x="2156" y="1367"/>
                  </a:cubicBezTo>
                  <a:cubicBezTo>
                    <a:pt x="2115" y="909"/>
                    <a:pt x="2074" y="465"/>
                    <a:pt x="203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 rot="-5400000">
              <a:off x="220586" y="1301936"/>
              <a:ext cx="79299" cy="77242"/>
            </a:xfrm>
            <a:custGeom>
              <a:avLst/>
              <a:gdLst/>
              <a:ahLst/>
              <a:cxnLst/>
              <a:rect l="l" t="t" r="r" b="b"/>
              <a:pathLst>
                <a:path w="1777" h="1731" extrusionOk="0">
                  <a:moveTo>
                    <a:pt x="1702" y="1"/>
                  </a:moveTo>
                  <a:cubicBezTo>
                    <a:pt x="1202" y="43"/>
                    <a:pt x="711" y="45"/>
                    <a:pt x="214" y="45"/>
                  </a:cubicBezTo>
                  <a:cubicBezTo>
                    <a:pt x="143" y="45"/>
                    <a:pt x="71" y="45"/>
                    <a:pt x="0" y="45"/>
                  </a:cubicBezTo>
                  <a:cubicBezTo>
                    <a:pt x="85" y="613"/>
                    <a:pt x="154" y="1166"/>
                    <a:pt x="208" y="1730"/>
                  </a:cubicBezTo>
                  <a:cubicBezTo>
                    <a:pt x="738" y="1692"/>
                    <a:pt x="1251" y="1641"/>
                    <a:pt x="1777" y="1566"/>
                  </a:cubicBezTo>
                  <a:cubicBezTo>
                    <a:pt x="1743" y="1043"/>
                    <a:pt x="1753" y="531"/>
                    <a:pt x="170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 rot="-5400000">
              <a:off x="116660" y="1127452"/>
              <a:ext cx="102816" cy="87103"/>
            </a:xfrm>
            <a:custGeom>
              <a:avLst/>
              <a:gdLst/>
              <a:ahLst/>
              <a:cxnLst/>
              <a:rect l="l" t="t" r="r" b="b"/>
              <a:pathLst>
                <a:path w="2304" h="1952" extrusionOk="0">
                  <a:moveTo>
                    <a:pt x="2136" y="0"/>
                  </a:moveTo>
                  <a:cubicBezTo>
                    <a:pt x="1422" y="120"/>
                    <a:pt x="718" y="233"/>
                    <a:pt x="1" y="352"/>
                  </a:cubicBezTo>
                  <a:cubicBezTo>
                    <a:pt x="18" y="889"/>
                    <a:pt x="45" y="1408"/>
                    <a:pt x="117" y="1951"/>
                  </a:cubicBezTo>
                  <a:cubicBezTo>
                    <a:pt x="852" y="1866"/>
                    <a:pt x="1573" y="1784"/>
                    <a:pt x="2304" y="1699"/>
                  </a:cubicBezTo>
                  <a:cubicBezTo>
                    <a:pt x="2283" y="1128"/>
                    <a:pt x="2191" y="571"/>
                    <a:pt x="2136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 rot="-5400000">
              <a:off x="307979" y="1451898"/>
              <a:ext cx="70820" cy="61579"/>
            </a:xfrm>
            <a:custGeom>
              <a:avLst/>
              <a:gdLst/>
              <a:ahLst/>
              <a:cxnLst/>
              <a:rect l="l" t="t" r="r" b="b"/>
              <a:pathLst>
                <a:path w="1587" h="1380" extrusionOk="0">
                  <a:moveTo>
                    <a:pt x="1347" y="1"/>
                  </a:moveTo>
                  <a:cubicBezTo>
                    <a:pt x="1158" y="1"/>
                    <a:pt x="970" y="35"/>
                    <a:pt x="780" y="43"/>
                  </a:cubicBezTo>
                  <a:cubicBezTo>
                    <a:pt x="541" y="50"/>
                    <a:pt x="302" y="74"/>
                    <a:pt x="62" y="91"/>
                  </a:cubicBezTo>
                  <a:cubicBezTo>
                    <a:pt x="62" y="248"/>
                    <a:pt x="62" y="405"/>
                    <a:pt x="45" y="562"/>
                  </a:cubicBezTo>
                  <a:cubicBezTo>
                    <a:pt x="32" y="661"/>
                    <a:pt x="18" y="761"/>
                    <a:pt x="1" y="853"/>
                  </a:cubicBezTo>
                  <a:lnTo>
                    <a:pt x="1" y="1379"/>
                  </a:lnTo>
                  <a:cubicBezTo>
                    <a:pt x="230" y="1372"/>
                    <a:pt x="452" y="1359"/>
                    <a:pt x="671" y="1341"/>
                  </a:cubicBezTo>
                  <a:cubicBezTo>
                    <a:pt x="975" y="1321"/>
                    <a:pt x="1282" y="1328"/>
                    <a:pt x="1586" y="1273"/>
                  </a:cubicBezTo>
                  <a:cubicBezTo>
                    <a:pt x="1563" y="853"/>
                    <a:pt x="1552" y="436"/>
                    <a:pt x="1494" y="9"/>
                  </a:cubicBezTo>
                  <a:cubicBezTo>
                    <a:pt x="1445" y="3"/>
                    <a:pt x="1396" y="1"/>
                    <a:pt x="134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 rot="-5400000">
              <a:off x="151266" y="1393975"/>
              <a:ext cx="69570" cy="59080"/>
            </a:xfrm>
            <a:custGeom>
              <a:avLst/>
              <a:gdLst/>
              <a:ahLst/>
              <a:cxnLst/>
              <a:rect l="l" t="t" r="r" b="b"/>
              <a:pathLst>
                <a:path w="1559" h="1324" extrusionOk="0">
                  <a:moveTo>
                    <a:pt x="0" y="1"/>
                  </a:moveTo>
                  <a:cubicBezTo>
                    <a:pt x="45" y="452"/>
                    <a:pt x="89" y="879"/>
                    <a:pt x="130" y="1323"/>
                  </a:cubicBezTo>
                  <a:cubicBezTo>
                    <a:pt x="292" y="1311"/>
                    <a:pt x="450" y="1307"/>
                    <a:pt x="607" y="1307"/>
                  </a:cubicBezTo>
                  <a:cubicBezTo>
                    <a:pt x="872" y="1307"/>
                    <a:pt x="1132" y="1318"/>
                    <a:pt x="1393" y="1318"/>
                  </a:cubicBezTo>
                  <a:cubicBezTo>
                    <a:pt x="1448" y="1318"/>
                    <a:pt x="1503" y="1318"/>
                    <a:pt x="1559" y="1316"/>
                  </a:cubicBezTo>
                  <a:cubicBezTo>
                    <a:pt x="1487" y="862"/>
                    <a:pt x="1412" y="418"/>
                    <a:pt x="134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 rot="-5400000">
              <a:off x="314024" y="1007632"/>
              <a:ext cx="121737" cy="65952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1904" y="0"/>
                  </a:moveTo>
                  <a:cubicBezTo>
                    <a:pt x="1268" y="0"/>
                    <a:pt x="637" y="6"/>
                    <a:pt x="1" y="49"/>
                  </a:cubicBezTo>
                  <a:cubicBezTo>
                    <a:pt x="24" y="520"/>
                    <a:pt x="48" y="992"/>
                    <a:pt x="79" y="1477"/>
                  </a:cubicBezTo>
                  <a:cubicBezTo>
                    <a:pt x="968" y="1392"/>
                    <a:pt x="1836" y="1303"/>
                    <a:pt x="2727" y="1255"/>
                  </a:cubicBezTo>
                  <a:cubicBezTo>
                    <a:pt x="2673" y="825"/>
                    <a:pt x="2656" y="411"/>
                    <a:pt x="2580" y="1"/>
                  </a:cubicBezTo>
                  <a:cubicBezTo>
                    <a:pt x="2354" y="1"/>
                    <a:pt x="2129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 rot="-5400000">
              <a:off x="226186" y="1373760"/>
              <a:ext cx="74301" cy="82284"/>
            </a:xfrm>
            <a:custGeom>
              <a:avLst/>
              <a:gdLst/>
              <a:ahLst/>
              <a:cxnLst/>
              <a:rect l="l" t="t" r="r" b="b"/>
              <a:pathLst>
                <a:path w="1665" h="1844" extrusionOk="0">
                  <a:moveTo>
                    <a:pt x="504" y="0"/>
                  </a:moveTo>
                  <a:cubicBezTo>
                    <a:pt x="338" y="0"/>
                    <a:pt x="171" y="3"/>
                    <a:pt x="1" y="5"/>
                  </a:cubicBezTo>
                  <a:cubicBezTo>
                    <a:pt x="55" y="624"/>
                    <a:pt x="106" y="1232"/>
                    <a:pt x="158" y="1843"/>
                  </a:cubicBezTo>
                  <a:cubicBezTo>
                    <a:pt x="185" y="1840"/>
                    <a:pt x="207" y="1840"/>
                    <a:pt x="228" y="1840"/>
                  </a:cubicBezTo>
                  <a:cubicBezTo>
                    <a:pt x="248" y="1840"/>
                    <a:pt x="267" y="1840"/>
                    <a:pt x="288" y="1837"/>
                  </a:cubicBezTo>
                  <a:cubicBezTo>
                    <a:pt x="687" y="1792"/>
                    <a:pt x="1091" y="1761"/>
                    <a:pt x="1494" y="1751"/>
                  </a:cubicBezTo>
                  <a:cubicBezTo>
                    <a:pt x="1637" y="1748"/>
                    <a:pt x="1665" y="1697"/>
                    <a:pt x="1648" y="1577"/>
                  </a:cubicBezTo>
                  <a:cubicBezTo>
                    <a:pt x="1586" y="1064"/>
                    <a:pt x="1521" y="555"/>
                    <a:pt x="1456" y="43"/>
                  </a:cubicBezTo>
                  <a:cubicBezTo>
                    <a:pt x="1137" y="9"/>
                    <a:pt x="823" y="0"/>
                    <a:pt x="5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 rot="-5400000">
              <a:off x="140779" y="1314542"/>
              <a:ext cx="85858" cy="65907"/>
            </a:xfrm>
            <a:custGeom>
              <a:avLst/>
              <a:gdLst/>
              <a:ahLst/>
              <a:cxnLst/>
              <a:rect l="l" t="t" r="r" b="b"/>
              <a:pathLst>
                <a:path w="1924" h="1477" extrusionOk="0">
                  <a:moveTo>
                    <a:pt x="1787" y="0"/>
                  </a:moveTo>
                  <a:cubicBezTo>
                    <a:pt x="1186" y="34"/>
                    <a:pt x="601" y="65"/>
                    <a:pt x="0" y="99"/>
                  </a:cubicBezTo>
                  <a:cubicBezTo>
                    <a:pt x="58" y="574"/>
                    <a:pt x="130" y="1022"/>
                    <a:pt x="222" y="1469"/>
                  </a:cubicBezTo>
                  <a:cubicBezTo>
                    <a:pt x="317" y="1475"/>
                    <a:pt x="413" y="1477"/>
                    <a:pt x="508" y="1477"/>
                  </a:cubicBezTo>
                  <a:cubicBezTo>
                    <a:pt x="901" y="1477"/>
                    <a:pt x="1293" y="1441"/>
                    <a:pt x="1691" y="1441"/>
                  </a:cubicBezTo>
                  <a:cubicBezTo>
                    <a:pt x="1768" y="1441"/>
                    <a:pt x="1846" y="1442"/>
                    <a:pt x="1924" y="1445"/>
                  </a:cubicBezTo>
                  <a:cubicBezTo>
                    <a:pt x="1897" y="953"/>
                    <a:pt x="1849" y="482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 rot="-5400000">
              <a:off x="343431" y="747780"/>
              <a:ext cx="80860" cy="72110"/>
            </a:xfrm>
            <a:custGeom>
              <a:avLst/>
              <a:gdLst/>
              <a:ahLst/>
              <a:cxnLst/>
              <a:rect l="l" t="t" r="r" b="b"/>
              <a:pathLst>
                <a:path w="1812" h="1616" extrusionOk="0">
                  <a:moveTo>
                    <a:pt x="621" y="1"/>
                  </a:moveTo>
                  <a:cubicBezTo>
                    <a:pt x="416" y="1"/>
                    <a:pt x="209" y="6"/>
                    <a:pt x="1" y="6"/>
                  </a:cubicBezTo>
                  <a:cubicBezTo>
                    <a:pt x="73" y="440"/>
                    <a:pt x="127" y="908"/>
                    <a:pt x="168" y="1386"/>
                  </a:cubicBezTo>
                  <a:cubicBezTo>
                    <a:pt x="725" y="1461"/>
                    <a:pt x="1258" y="1561"/>
                    <a:pt x="1809" y="1615"/>
                  </a:cubicBezTo>
                  <a:cubicBezTo>
                    <a:pt x="1809" y="1543"/>
                    <a:pt x="1812" y="1492"/>
                    <a:pt x="1809" y="1441"/>
                  </a:cubicBezTo>
                  <a:cubicBezTo>
                    <a:pt x="1778" y="1038"/>
                    <a:pt x="1737" y="635"/>
                    <a:pt x="1720" y="231"/>
                  </a:cubicBezTo>
                  <a:cubicBezTo>
                    <a:pt x="1709" y="74"/>
                    <a:pt x="1648" y="30"/>
                    <a:pt x="1515" y="26"/>
                  </a:cubicBezTo>
                  <a:cubicBezTo>
                    <a:pt x="1344" y="19"/>
                    <a:pt x="1173" y="19"/>
                    <a:pt x="1002" y="9"/>
                  </a:cubicBezTo>
                  <a:cubicBezTo>
                    <a:pt x="876" y="3"/>
                    <a:pt x="749" y="1"/>
                    <a:pt x="62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 rot="-5400000">
              <a:off x="340777" y="919921"/>
              <a:ext cx="61047" cy="55644"/>
            </a:xfrm>
            <a:custGeom>
              <a:avLst/>
              <a:gdLst/>
              <a:ahLst/>
              <a:cxnLst/>
              <a:rect l="l" t="t" r="r" b="b"/>
              <a:pathLst>
                <a:path w="1368" h="1247" extrusionOk="0">
                  <a:moveTo>
                    <a:pt x="1" y="0"/>
                  </a:moveTo>
                  <a:cubicBezTo>
                    <a:pt x="42" y="362"/>
                    <a:pt x="72" y="718"/>
                    <a:pt x="113" y="1070"/>
                  </a:cubicBezTo>
                  <a:cubicBezTo>
                    <a:pt x="120" y="1135"/>
                    <a:pt x="103" y="1217"/>
                    <a:pt x="206" y="1217"/>
                  </a:cubicBezTo>
                  <a:cubicBezTo>
                    <a:pt x="494" y="1219"/>
                    <a:pt x="784" y="1246"/>
                    <a:pt x="1087" y="1246"/>
                  </a:cubicBezTo>
                  <a:cubicBezTo>
                    <a:pt x="1179" y="1246"/>
                    <a:pt x="1273" y="1244"/>
                    <a:pt x="1367" y="1237"/>
                  </a:cubicBezTo>
                  <a:cubicBezTo>
                    <a:pt x="1316" y="820"/>
                    <a:pt x="1268" y="417"/>
                    <a:pt x="121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 rot="-5400000">
              <a:off x="265543" y="760476"/>
              <a:ext cx="87733" cy="65729"/>
            </a:xfrm>
            <a:custGeom>
              <a:avLst/>
              <a:gdLst/>
              <a:ahLst/>
              <a:cxnLst/>
              <a:rect l="l" t="t" r="r" b="b"/>
              <a:pathLst>
                <a:path w="1966" h="1473" extrusionOk="0">
                  <a:moveTo>
                    <a:pt x="1842" y="0"/>
                  </a:moveTo>
                  <a:cubicBezTo>
                    <a:pt x="1533" y="26"/>
                    <a:pt x="1226" y="29"/>
                    <a:pt x="920" y="29"/>
                  </a:cubicBezTo>
                  <a:cubicBezTo>
                    <a:pt x="809" y="29"/>
                    <a:pt x="697" y="29"/>
                    <a:pt x="586" y="29"/>
                  </a:cubicBezTo>
                  <a:cubicBezTo>
                    <a:pt x="391" y="29"/>
                    <a:pt x="196" y="30"/>
                    <a:pt x="0" y="38"/>
                  </a:cubicBezTo>
                  <a:cubicBezTo>
                    <a:pt x="89" y="499"/>
                    <a:pt x="175" y="950"/>
                    <a:pt x="260" y="1394"/>
                  </a:cubicBezTo>
                  <a:cubicBezTo>
                    <a:pt x="834" y="1418"/>
                    <a:pt x="1398" y="1449"/>
                    <a:pt x="1965" y="1473"/>
                  </a:cubicBezTo>
                  <a:cubicBezTo>
                    <a:pt x="1924" y="971"/>
                    <a:pt x="1883" y="489"/>
                    <a:pt x="1842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 rot="-5400000">
              <a:off x="329933" y="837677"/>
              <a:ext cx="91704" cy="65060"/>
            </a:xfrm>
            <a:custGeom>
              <a:avLst/>
              <a:gdLst/>
              <a:ahLst/>
              <a:cxnLst/>
              <a:rect l="l" t="t" r="r" b="b"/>
              <a:pathLst>
                <a:path w="2055" h="1458" extrusionOk="0">
                  <a:moveTo>
                    <a:pt x="524" y="0"/>
                  </a:moveTo>
                  <a:cubicBezTo>
                    <a:pt x="351" y="0"/>
                    <a:pt x="177" y="5"/>
                    <a:pt x="1" y="5"/>
                  </a:cubicBezTo>
                  <a:cubicBezTo>
                    <a:pt x="42" y="402"/>
                    <a:pt x="86" y="788"/>
                    <a:pt x="124" y="1170"/>
                  </a:cubicBezTo>
                  <a:cubicBezTo>
                    <a:pt x="131" y="1266"/>
                    <a:pt x="189" y="1276"/>
                    <a:pt x="274" y="1283"/>
                  </a:cubicBezTo>
                  <a:cubicBezTo>
                    <a:pt x="862" y="1304"/>
                    <a:pt x="1446" y="1386"/>
                    <a:pt x="2054" y="1458"/>
                  </a:cubicBezTo>
                  <a:cubicBezTo>
                    <a:pt x="2017" y="1044"/>
                    <a:pt x="1955" y="644"/>
                    <a:pt x="1914" y="244"/>
                  </a:cubicBezTo>
                  <a:cubicBezTo>
                    <a:pt x="1901" y="53"/>
                    <a:pt x="1798" y="36"/>
                    <a:pt x="1658" y="36"/>
                  </a:cubicBezTo>
                  <a:cubicBezTo>
                    <a:pt x="1388" y="29"/>
                    <a:pt x="1118" y="26"/>
                    <a:pt x="845" y="9"/>
                  </a:cubicBezTo>
                  <a:cubicBezTo>
                    <a:pt x="738" y="2"/>
                    <a:pt x="631" y="0"/>
                    <a:pt x="52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 rot="-5400000">
              <a:off x="200216" y="933309"/>
              <a:ext cx="71712" cy="67023"/>
            </a:xfrm>
            <a:custGeom>
              <a:avLst/>
              <a:gdLst/>
              <a:ahLst/>
              <a:cxnLst/>
              <a:rect l="l" t="t" r="r" b="b"/>
              <a:pathLst>
                <a:path w="1607" h="1502" extrusionOk="0">
                  <a:moveTo>
                    <a:pt x="1480" y="1"/>
                  </a:moveTo>
                  <a:cubicBezTo>
                    <a:pt x="1379" y="4"/>
                    <a:pt x="1278" y="4"/>
                    <a:pt x="1177" y="4"/>
                  </a:cubicBezTo>
                  <a:cubicBezTo>
                    <a:pt x="1041" y="4"/>
                    <a:pt x="905" y="3"/>
                    <a:pt x="770" y="3"/>
                  </a:cubicBezTo>
                  <a:cubicBezTo>
                    <a:pt x="514" y="3"/>
                    <a:pt x="259" y="8"/>
                    <a:pt x="1" y="38"/>
                  </a:cubicBezTo>
                  <a:cubicBezTo>
                    <a:pt x="86" y="500"/>
                    <a:pt x="172" y="944"/>
                    <a:pt x="257" y="1388"/>
                  </a:cubicBezTo>
                  <a:cubicBezTo>
                    <a:pt x="267" y="1457"/>
                    <a:pt x="312" y="1474"/>
                    <a:pt x="377" y="1480"/>
                  </a:cubicBezTo>
                  <a:cubicBezTo>
                    <a:pt x="539" y="1498"/>
                    <a:pt x="703" y="1502"/>
                    <a:pt x="867" y="1502"/>
                  </a:cubicBezTo>
                  <a:cubicBezTo>
                    <a:pt x="1032" y="1502"/>
                    <a:pt x="1197" y="1498"/>
                    <a:pt x="1361" y="1498"/>
                  </a:cubicBezTo>
                  <a:cubicBezTo>
                    <a:pt x="1402" y="1498"/>
                    <a:pt x="1442" y="1502"/>
                    <a:pt x="1483" y="1502"/>
                  </a:cubicBezTo>
                  <a:cubicBezTo>
                    <a:pt x="1523" y="1502"/>
                    <a:pt x="1564" y="1498"/>
                    <a:pt x="1607" y="1480"/>
                  </a:cubicBezTo>
                  <a:cubicBezTo>
                    <a:pt x="1566" y="988"/>
                    <a:pt x="1521" y="496"/>
                    <a:pt x="148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 rot="-5400000">
              <a:off x="189484" y="765184"/>
              <a:ext cx="92151" cy="70816"/>
            </a:xfrm>
            <a:custGeom>
              <a:avLst/>
              <a:gdLst/>
              <a:ahLst/>
              <a:cxnLst/>
              <a:rect l="l" t="t" r="r" b="b"/>
              <a:pathLst>
                <a:path w="2065" h="1587" extrusionOk="0">
                  <a:moveTo>
                    <a:pt x="1" y="0"/>
                  </a:moveTo>
                  <a:cubicBezTo>
                    <a:pt x="28" y="513"/>
                    <a:pt x="93" y="1005"/>
                    <a:pt x="168" y="1493"/>
                  </a:cubicBezTo>
                  <a:cubicBezTo>
                    <a:pt x="177" y="1574"/>
                    <a:pt x="224" y="1587"/>
                    <a:pt x="281" y="1587"/>
                  </a:cubicBezTo>
                  <a:cubicBezTo>
                    <a:pt x="292" y="1587"/>
                    <a:pt x="303" y="1586"/>
                    <a:pt x="315" y="1586"/>
                  </a:cubicBezTo>
                  <a:cubicBezTo>
                    <a:pt x="875" y="1572"/>
                    <a:pt x="1439" y="1562"/>
                    <a:pt x="2000" y="1555"/>
                  </a:cubicBezTo>
                  <a:cubicBezTo>
                    <a:pt x="2017" y="1555"/>
                    <a:pt x="2037" y="1545"/>
                    <a:pt x="2064" y="1538"/>
                  </a:cubicBezTo>
                  <a:cubicBezTo>
                    <a:pt x="1989" y="1025"/>
                    <a:pt x="2020" y="513"/>
                    <a:pt x="196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 rot="-5400000">
              <a:off x="274022" y="927374"/>
              <a:ext cx="63769" cy="58455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1" y="1"/>
                  </a:moveTo>
                  <a:cubicBezTo>
                    <a:pt x="66" y="438"/>
                    <a:pt x="134" y="865"/>
                    <a:pt x="206" y="1309"/>
                  </a:cubicBezTo>
                  <a:lnTo>
                    <a:pt x="1429" y="1309"/>
                  </a:lnTo>
                  <a:cubicBezTo>
                    <a:pt x="1388" y="879"/>
                    <a:pt x="1344" y="441"/>
                    <a:pt x="130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 rot="-5400000">
              <a:off x="179510" y="1022515"/>
              <a:ext cx="113035" cy="64435"/>
            </a:xfrm>
            <a:custGeom>
              <a:avLst/>
              <a:gdLst/>
              <a:ahLst/>
              <a:cxnLst/>
              <a:rect l="l" t="t" r="r" b="b"/>
              <a:pathLst>
                <a:path w="2533" h="1444" extrusionOk="0">
                  <a:moveTo>
                    <a:pt x="1787" y="0"/>
                  </a:moveTo>
                  <a:cubicBezTo>
                    <a:pt x="1344" y="0"/>
                    <a:pt x="903" y="14"/>
                    <a:pt x="462" y="41"/>
                  </a:cubicBezTo>
                  <a:cubicBezTo>
                    <a:pt x="315" y="48"/>
                    <a:pt x="161" y="55"/>
                    <a:pt x="1" y="79"/>
                  </a:cubicBezTo>
                  <a:cubicBezTo>
                    <a:pt x="55" y="533"/>
                    <a:pt x="21" y="984"/>
                    <a:pt x="86" y="1442"/>
                  </a:cubicBezTo>
                  <a:cubicBezTo>
                    <a:pt x="336" y="1416"/>
                    <a:pt x="585" y="1407"/>
                    <a:pt x="834" y="1407"/>
                  </a:cubicBezTo>
                  <a:cubicBezTo>
                    <a:pt x="1342" y="1407"/>
                    <a:pt x="1851" y="1444"/>
                    <a:pt x="2366" y="1444"/>
                  </a:cubicBezTo>
                  <a:cubicBezTo>
                    <a:pt x="2420" y="1444"/>
                    <a:pt x="2475" y="1443"/>
                    <a:pt x="2529" y="1442"/>
                  </a:cubicBezTo>
                  <a:cubicBezTo>
                    <a:pt x="2529" y="1405"/>
                    <a:pt x="2533" y="1381"/>
                    <a:pt x="2529" y="1360"/>
                  </a:cubicBezTo>
                  <a:cubicBezTo>
                    <a:pt x="2447" y="933"/>
                    <a:pt x="2362" y="509"/>
                    <a:pt x="2280" y="82"/>
                  </a:cubicBezTo>
                  <a:cubicBezTo>
                    <a:pt x="2263" y="4"/>
                    <a:pt x="2215" y="4"/>
                    <a:pt x="2157" y="4"/>
                  </a:cubicBezTo>
                  <a:cubicBezTo>
                    <a:pt x="2034" y="1"/>
                    <a:pt x="1910" y="0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 rot="-5400000">
              <a:off x="194192" y="852091"/>
              <a:ext cx="82690" cy="71128"/>
            </a:xfrm>
            <a:custGeom>
              <a:avLst/>
              <a:gdLst/>
              <a:ahLst/>
              <a:cxnLst/>
              <a:rect l="l" t="t" r="r" b="b"/>
              <a:pathLst>
                <a:path w="1853" h="1594" extrusionOk="0">
                  <a:moveTo>
                    <a:pt x="1682" y="1"/>
                  </a:moveTo>
                  <a:cubicBezTo>
                    <a:pt x="1125" y="21"/>
                    <a:pt x="571" y="45"/>
                    <a:pt x="0" y="69"/>
                  </a:cubicBezTo>
                  <a:cubicBezTo>
                    <a:pt x="48" y="571"/>
                    <a:pt x="89" y="1060"/>
                    <a:pt x="137" y="1562"/>
                  </a:cubicBezTo>
                  <a:cubicBezTo>
                    <a:pt x="224" y="1561"/>
                    <a:pt x="311" y="1561"/>
                    <a:pt x="398" y="1561"/>
                  </a:cubicBezTo>
                  <a:cubicBezTo>
                    <a:pt x="880" y="1561"/>
                    <a:pt x="1360" y="1576"/>
                    <a:pt x="1852" y="1593"/>
                  </a:cubicBezTo>
                  <a:cubicBezTo>
                    <a:pt x="1777" y="1050"/>
                    <a:pt x="1705" y="534"/>
                    <a:pt x="168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-5400000">
              <a:off x="418488" y="973358"/>
              <a:ext cx="7363" cy="45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 rot="-5400000">
              <a:off x="393186" y="1176447"/>
              <a:ext cx="57968" cy="45"/>
            </a:xfrm>
            <a:custGeom>
              <a:avLst/>
              <a:gdLst/>
              <a:ahLst/>
              <a:cxnLst/>
              <a:rect l="l" t="t" r="r" b="b"/>
              <a:pathLst>
                <a:path w="1299" h="1" extrusionOk="0">
                  <a:moveTo>
                    <a:pt x="0" y="0"/>
                  </a:moveTo>
                  <a:lnTo>
                    <a:pt x="0" y="0"/>
                  </a:lnTo>
                  <a:lnTo>
                    <a:pt x="1299" y="0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 rot="-5400000">
              <a:off x="418399" y="911195"/>
              <a:ext cx="7542" cy="4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 rot="-5400000">
              <a:off x="418176" y="1101120"/>
              <a:ext cx="7988" cy="45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" y="0"/>
                  </a:moveTo>
                  <a:lnTo>
                    <a:pt x="1" y="0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 rot="-5400000">
              <a:off x="391958" y="755431"/>
              <a:ext cx="60422" cy="45"/>
            </a:xfrm>
            <a:custGeom>
              <a:avLst/>
              <a:gdLst/>
              <a:ahLst/>
              <a:cxnLst/>
              <a:rect l="l" t="t" r="r" b="b"/>
              <a:pathLst>
                <a:path w="1354" h="1" extrusionOk="0">
                  <a:moveTo>
                    <a:pt x="0" y="0"/>
                  </a:moveTo>
                  <a:lnTo>
                    <a:pt x="0" y="0"/>
                  </a:lnTo>
                  <a:lnTo>
                    <a:pt x="1354" y="0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 rot="-5400000">
              <a:off x="418644" y="819468"/>
              <a:ext cx="7051" cy="45"/>
            </a:xfrm>
            <a:custGeom>
              <a:avLst/>
              <a:gdLst/>
              <a:ahLst/>
              <a:cxnLst/>
              <a:rect l="l" t="t" r="r" b="b"/>
              <a:pathLst>
                <a:path w="158" h="1" extrusionOk="0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 rot="-5400000">
              <a:off x="377703" y="1514305"/>
              <a:ext cx="45" cy="6916"/>
            </a:xfrm>
            <a:custGeom>
              <a:avLst/>
              <a:gdLst/>
              <a:ahLst/>
              <a:cxnLst/>
              <a:rect l="l" t="t" r="r" b="b"/>
              <a:pathLst>
                <a:path w="1" h="155" extrusionOk="0">
                  <a:moveTo>
                    <a:pt x="1" y="1"/>
                  </a:moveTo>
                  <a:lnTo>
                    <a:pt x="1" y="1"/>
                  </a:lnTo>
                  <a:lnTo>
                    <a:pt x="1" y="154"/>
                  </a:lnTo>
                  <a:lnTo>
                    <a:pt x="1" y="154"/>
                  </a:lnTo>
                  <a:close/>
                </a:path>
              </a:pathLst>
            </a:custGeom>
            <a:solidFill>
              <a:srgbClr val="494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 rot="-5400000">
              <a:off x="418421" y="1441409"/>
              <a:ext cx="7497" cy="45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0" y="0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 rot="-5400000">
              <a:off x="418421" y="1286337"/>
              <a:ext cx="7497" cy="45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 rot="-5400000">
              <a:off x="418488" y="1362802"/>
              <a:ext cx="7363" cy="45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 rot="-5400000">
              <a:off x="-161805" y="933474"/>
              <a:ext cx="860995" cy="307628"/>
            </a:xfrm>
            <a:custGeom>
              <a:avLst/>
              <a:gdLst/>
              <a:ahLst/>
              <a:cxnLst/>
              <a:rect l="l" t="t" r="r" b="b"/>
              <a:pathLst>
                <a:path w="19294" h="6894" extrusionOk="0">
                  <a:moveTo>
                    <a:pt x="17059" y="4"/>
                  </a:moveTo>
                  <a:lnTo>
                    <a:pt x="17059" y="4"/>
                  </a:lnTo>
                  <a:cubicBezTo>
                    <a:pt x="17039" y="596"/>
                    <a:pt x="17015" y="1166"/>
                    <a:pt x="16994" y="1757"/>
                  </a:cubicBezTo>
                  <a:lnTo>
                    <a:pt x="15026" y="1757"/>
                  </a:lnTo>
                  <a:cubicBezTo>
                    <a:pt x="15005" y="1180"/>
                    <a:pt x="14981" y="606"/>
                    <a:pt x="14961" y="21"/>
                  </a:cubicBezTo>
                  <a:cubicBezTo>
                    <a:pt x="15096" y="15"/>
                    <a:pt x="15230" y="12"/>
                    <a:pt x="15365" y="12"/>
                  </a:cubicBezTo>
                  <a:cubicBezTo>
                    <a:pt x="15716" y="12"/>
                    <a:pt x="16067" y="29"/>
                    <a:pt x="16421" y="29"/>
                  </a:cubicBezTo>
                  <a:cubicBezTo>
                    <a:pt x="16632" y="29"/>
                    <a:pt x="16845" y="23"/>
                    <a:pt x="17059" y="4"/>
                  </a:cubicBezTo>
                  <a:close/>
                  <a:moveTo>
                    <a:pt x="8755" y="216"/>
                  </a:moveTo>
                  <a:cubicBezTo>
                    <a:pt x="8817" y="790"/>
                    <a:pt x="8902" y="1347"/>
                    <a:pt x="8923" y="1915"/>
                  </a:cubicBezTo>
                  <a:cubicBezTo>
                    <a:pt x="8192" y="2000"/>
                    <a:pt x="7471" y="2082"/>
                    <a:pt x="6736" y="2167"/>
                  </a:cubicBezTo>
                  <a:cubicBezTo>
                    <a:pt x="6664" y="1628"/>
                    <a:pt x="6637" y="1108"/>
                    <a:pt x="6620" y="568"/>
                  </a:cubicBezTo>
                  <a:cubicBezTo>
                    <a:pt x="7334" y="449"/>
                    <a:pt x="8041" y="336"/>
                    <a:pt x="8755" y="216"/>
                  </a:cubicBezTo>
                  <a:close/>
                  <a:moveTo>
                    <a:pt x="6483" y="592"/>
                  </a:moveTo>
                  <a:cubicBezTo>
                    <a:pt x="6483" y="1125"/>
                    <a:pt x="6527" y="1645"/>
                    <a:pt x="6586" y="2171"/>
                  </a:cubicBezTo>
                  <a:cubicBezTo>
                    <a:pt x="6025" y="2226"/>
                    <a:pt x="5489" y="2215"/>
                    <a:pt x="4942" y="2243"/>
                  </a:cubicBezTo>
                  <a:cubicBezTo>
                    <a:pt x="4915" y="1754"/>
                    <a:pt x="4860" y="1282"/>
                    <a:pt x="4809" y="797"/>
                  </a:cubicBezTo>
                  <a:cubicBezTo>
                    <a:pt x="5359" y="722"/>
                    <a:pt x="5916" y="684"/>
                    <a:pt x="6483" y="592"/>
                  </a:cubicBezTo>
                  <a:close/>
                  <a:moveTo>
                    <a:pt x="2683" y="934"/>
                  </a:moveTo>
                  <a:cubicBezTo>
                    <a:pt x="2752" y="1351"/>
                    <a:pt x="2823" y="1795"/>
                    <a:pt x="2895" y="2249"/>
                  </a:cubicBezTo>
                  <a:cubicBezTo>
                    <a:pt x="2836" y="2251"/>
                    <a:pt x="2776" y="2251"/>
                    <a:pt x="2717" y="2251"/>
                  </a:cubicBezTo>
                  <a:cubicBezTo>
                    <a:pt x="2450" y="2251"/>
                    <a:pt x="2181" y="2241"/>
                    <a:pt x="1909" y="2241"/>
                  </a:cubicBezTo>
                  <a:cubicBezTo>
                    <a:pt x="1765" y="2241"/>
                    <a:pt x="1620" y="2244"/>
                    <a:pt x="1474" y="2253"/>
                  </a:cubicBezTo>
                  <a:cubicBezTo>
                    <a:pt x="1426" y="1812"/>
                    <a:pt x="1385" y="1385"/>
                    <a:pt x="1337" y="934"/>
                  </a:cubicBezTo>
                  <a:close/>
                  <a:moveTo>
                    <a:pt x="4641" y="804"/>
                  </a:moveTo>
                  <a:cubicBezTo>
                    <a:pt x="4703" y="1286"/>
                    <a:pt x="4754" y="1757"/>
                    <a:pt x="4778" y="2249"/>
                  </a:cubicBezTo>
                  <a:cubicBezTo>
                    <a:pt x="4697" y="2246"/>
                    <a:pt x="4616" y="2245"/>
                    <a:pt x="4536" y="2245"/>
                  </a:cubicBezTo>
                  <a:cubicBezTo>
                    <a:pt x="4136" y="2245"/>
                    <a:pt x="3740" y="2279"/>
                    <a:pt x="3340" y="2279"/>
                  </a:cubicBezTo>
                  <a:cubicBezTo>
                    <a:pt x="3250" y="2279"/>
                    <a:pt x="3160" y="2278"/>
                    <a:pt x="3069" y="2273"/>
                  </a:cubicBezTo>
                  <a:cubicBezTo>
                    <a:pt x="2984" y="1826"/>
                    <a:pt x="2912" y="1378"/>
                    <a:pt x="2847" y="903"/>
                  </a:cubicBezTo>
                  <a:cubicBezTo>
                    <a:pt x="3452" y="869"/>
                    <a:pt x="4040" y="838"/>
                    <a:pt x="4641" y="804"/>
                  </a:cubicBezTo>
                  <a:close/>
                  <a:moveTo>
                    <a:pt x="10898" y="1993"/>
                  </a:moveTo>
                  <a:cubicBezTo>
                    <a:pt x="11021" y="1993"/>
                    <a:pt x="11144" y="1994"/>
                    <a:pt x="11267" y="1997"/>
                  </a:cubicBezTo>
                  <a:cubicBezTo>
                    <a:pt x="11325" y="1997"/>
                    <a:pt x="11373" y="1997"/>
                    <a:pt x="11390" y="2079"/>
                  </a:cubicBezTo>
                  <a:cubicBezTo>
                    <a:pt x="11472" y="2506"/>
                    <a:pt x="11557" y="2926"/>
                    <a:pt x="11639" y="3353"/>
                  </a:cubicBezTo>
                  <a:cubicBezTo>
                    <a:pt x="11643" y="3377"/>
                    <a:pt x="11639" y="3398"/>
                    <a:pt x="11639" y="3435"/>
                  </a:cubicBezTo>
                  <a:cubicBezTo>
                    <a:pt x="11582" y="3436"/>
                    <a:pt x="11526" y="3437"/>
                    <a:pt x="11469" y="3437"/>
                  </a:cubicBezTo>
                  <a:cubicBezTo>
                    <a:pt x="10976" y="3437"/>
                    <a:pt x="10490" y="3405"/>
                    <a:pt x="10004" y="3405"/>
                  </a:cubicBezTo>
                  <a:cubicBezTo>
                    <a:pt x="9733" y="3405"/>
                    <a:pt x="9462" y="3415"/>
                    <a:pt x="9189" y="3445"/>
                  </a:cubicBezTo>
                  <a:cubicBezTo>
                    <a:pt x="9131" y="2984"/>
                    <a:pt x="9162" y="2533"/>
                    <a:pt x="9104" y="2082"/>
                  </a:cubicBezTo>
                  <a:cubicBezTo>
                    <a:pt x="9271" y="2048"/>
                    <a:pt x="9422" y="2048"/>
                    <a:pt x="9572" y="2034"/>
                  </a:cubicBezTo>
                  <a:cubicBezTo>
                    <a:pt x="10013" y="2007"/>
                    <a:pt x="10456" y="1993"/>
                    <a:pt x="10898" y="1993"/>
                  </a:cubicBezTo>
                  <a:close/>
                  <a:moveTo>
                    <a:pt x="13023" y="1966"/>
                  </a:moveTo>
                  <a:cubicBezTo>
                    <a:pt x="13064" y="2465"/>
                    <a:pt x="13109" y="2953"/>
                    <a:pt x="13150" y="3445"/>
                  </a:cubicBezTo>
                  <a:cubicBezTo>
                    <a:pt x="13105" y="3463"/>
                    <a:pt x="13060" y="3468"/>
                    <a:pt x="13017" y="3468"/>
                  </a:cubicBezTo>
                  <a:cubicBezTo>
                    <a:pt x="12978" y="3468"/>
                    <a:pt x="12940" y="3464"/>
                    <a:pt x="12904" y="3463"/>
                  </a:cubicBezTo>
                  <a:cubicBezTo>
                    <a:pt x="12858" y="3462"/>
                    <a:pt x="12813" y="3461"/>
                    <a:pt x="12767" y="3461"/>
                  </a:cubicBezTo>
                  <a:cubicBezTo>
                    <a:pt x="12631" y="3461"/>
                    <a:pt x="12495" y="3464"/>
                    <a:pt x="12359" y="3464"/>
                  </a:cubicBezTo>
                  <a:cubicBezTo>
                    <a:pt x="12213" y="3464"/>
                    <a:pt x="12066" y="3461"/>
                    <a:pt x="11920" y="3445"/>
                  </a:cubicBezTo>
                  <a:cubicBezTo>
                    <a:pt x="11855" y="3435"/>
                    <a:pt x="11814" y="3422"/>
                    <a:pt x="11797" y="3353"/>
                  </a:cubicBezTo>
                  <a:cubicBezTo>
                    <a:pt x="11711" y="2909"/>
                    <a:pt x="11626" y="2461"/>
                    <a:pt x="11540" y="2003"/>
                  </a:cubicBezTo>
                  <a:cubicBezTo>
                    <a:pt x="11800" y="1973"/>
                    <a:pt x="12056" y="1968"/>
                    <a:pt x="12312" y="1968"/>
                  </a:cubicBezTo>
                  <a:cubicBezTo>
                    <a:pt x="12448" y="1968"/>
                    <a:pt x="12584" y="1969"/>
                    <a:pt x="12720" y="1969"/>
                  </a:cubicBezTo>
                  <a:cubicBezTo>
                    <a:pt x="12821" y="1969"/>
                    <a:pt x="12922" y="1969"/>
                    <a:pt x="13023" y="1966"/>
                  </a:cubicBezTo>
                  <a:close/>
                  <a:moveTo>
                    <a:pt x="17004" y="1911"/>
                  </a:moveTo>
                  <a:cubicBezTo>
                    <a:pt x="17059" y="2424"/>
                    <a:pt x="17032" y="2936"/>
                    <a:pt x="17103" y="3449"/>
                  </a:cubicBezTo>
                  <a:cubicBezTo>
                    <a:pt x="17076" y="3456"/>
                    <a:pt x="17056" y="3466"/>
                    <a:pt x="17039" y="3466"/>
                  </a:cubicBezTo>
                  <a:cubicBezTo>
                    <a:pt x="16478" y="3480"/>
                    <a:pt x="15914" y="3486"/>
                    <a:pt x="15354" y="3497"/>
                  </a:cubicBezTo>
                  <a:cubicBezTo>
                    <a:pt x="15349" y="3497"/>
                    <a:pt x="15344" y="3497"/>
                    <a:pt x="15340" y="3497"/>
                  </a:cubicBezTo>
                  <a:cubicBezTo>
                    <a:pt x="15274" y="3497"/>
                    <a:pt x="15217" y="3494"/>
                    <a:pt x="15207" y="3404"/>
                  </a:cubicBezTo>
                  <a:cubicBezTo>
                    <a:pt x="15132" y="2916"/>
                    <a:pt x="15070" y="2424"/>
                    <a:pt x="15040" y="1911"/>
                  </a:cubicBezTo>
                  <a:close/>
                  <a:moveTo>
                    <a:pt x="14876" y="1908"/>
                  </a:moveTo>
                  <a:cubicBezTo>
                    <a:pt x="14899" y="2441"/>
                    <a:pt x="14975" y="2957"/>
                    <a:pt x="15046" y="3500"/>
                  </a:cubicBezTo>
                  <a:cubicBezTo>
                    <a:pt x="14565" y="3477"/>
                    <a:pt x="14096" y="3464"/>
                    <a:pt x="13622" y="3464"/>
                  </a:cubicBezTo>
                  <a:cubicBezTo>
                    <a:pt x="13524" y="3464"/>
                    <a:pt x="13426" y="3465"/>
                    <a:pt x="13328" y="3466"/>
                  </a:cubicBezTo>
                  <a:cubicBezTo>
                    <a:pt x="13280" y="2967"/>
                    <a:pt x="13235" y="2475"/>
                    <a:pt x="13191" y="1969"/>
                  </a:cubicBezTo>
                  <a:cubicBezTo>
                    <a:pt x="13765" y="1949"/>
                    <a:pt x="14312" y="1928"/>
                    <a:pt x="14876" y="1908"/>
                  </a:cubicBezTo>
                  <a:close/>
                  <a:moveTo>
                    <a:pt x="8923" y="2085"/>
                  </a:moveTo>
                  <a:cubicBezTo>
                    <a:pt x="8937" y="2120"/>
                    <a:pt x="8947" y="2133"/>
                    <a:pt x="8947" y="2150"/>
                  </a:cubicBezTo>
                  <a:cubicBezTo>
                    <a:pt x="8960" y="2557"/>
                    <a:pt x="8974" y="2957"/>
                    <a:pt x="8988" y="3363"/>
                  </a:cubicBezTo>
                  <a:cubicBezTo>
                    <a:pt x="8991" y="3432"/>
                    <a:pt x="8950" y="3456"/>
                    <a:pt x="8896" y="3463"/>
                  </a:cubicBezTo>
                  <a:cubicBezTo>
                    <a:pt x="8246" y="3497"/>
                    <a:pt x="7614" y="3657"/>
                    <a:pt x="6948" y="3736"/>
                  </a:cubicBezTo>
                  <a:cubicBezTo>
                    <a:pt x="6897" y="3377"/>
                    <a:pt x="6842" y="3035"/>
                    <a:pt x="6801" y="2694"/>
                  </a:cubicBezTo>
                  <a:cubicBezTo>
                    <a:pt x="6787" y="2581"/>
                    <a:pt x="6719" y="2454"/>
                    <a:pt x="6777" y="2359"/>
                  </a:cubicBezTo>
                  <a:cubicBezTo>
                    <a:pt x="6808" y="2310"/>
                    <a:pt x="6854" y="2299"/>
                    <a:pt x="6906" y="2299"/>
                  </a:cubicBezTo>
                  <a:cubicBezTo>
                    <a:pt x="6950" y="2299"/>
                    <a:pt x="6997" y="2307"/>
                    <a:pt x="7042" y="2307"/>
                  </a:cubicBezTo>
                  <a:cubicBezTo>
                    <a:pt x="7056" y="2307"/>
                    <a:pt x="7071" y="2306"/>
                    <a:pt x="7084" y="2304"/>
                  </a:cubicBezTo>
                  <a:cubicBezTo>
                    <a:pt x="7495" y="2249"/>
                    <a:pt x="7905" y="2202"/>
                    <a:pt x="8315" y="2154"/>
                  </a:cubicBezTo>
                  <a:cubicBezTo>
                    <a:pt x="8520" y="2130"/>
                    <a:pt x="8721" y="2106"/>
                    <a:pt x="8923" y="2085"/>
                  </a:cubicBezTo>
                  <a:close/>
                  <a:moveTo>
                    <a:pt x="6603" y="2342"/>
                  </a:moveTo>
                  <a:cubicBezTo>
                    <a:pt x="6668" y="2813"/>
                    <a:pt x="6729" y="3268"/>
                    <a:pt x="6801" y="3753"/>
                  </a:cubicBezTo>
                  <a:cubicBezTo>
                    <a:pt x="6206" y="3814"/>
                    <a:pt x="5625" y="3876"/>
                    <a:pt x="5027" y="3944"/>
                  </a:cubicBezTo>
                  <a:cubicBezTo>
                    <a:pt x="5007" y="3428"/>
                    <a:pt x="4980" y="2926"/>
                    <a:pt x="4959" y="2407"/>
                  </a:cubicBezTo>
                  <a:lnTo>
                    <a:pt x="4959" y="2407"/>
                  </a:lnTo>
                  <a:cubicBezTo>
                    <a:pt x="4983" y="2407"/>
                    <a:pt x="5007" y="2407"/>
                    <a:pt x="5031" y="2407"/>
                  </a:cubicBezTo>
                  <a:cubicBezTo>
                    <a:pt x="5565" y="2407"/>
                    <a:pt x="6079" y="2371"/>
                    <a:pt x="6603" y="2342"/>
                  </a:cubicBezTo>
                  <a:close/>
                  <a:moveTo>
                    <a:pt x="4785" y="2393"/>
                  </a:moveTo>
                  <a:cubicBezTo>
                    <a:pt x="4836" y="2923"/>
                    <a:pt x="4826" y="3435"/>
                    <a:pt x="4860" y="3958"/>
                  </a:cubicBezTo>
                  <a:cubicBezTo>
                    <a:pt x="4334" y="4033"/>
                    <a:pt x="3821" y="4084"/>
                    <a:pt x="3291" y="4122"/>
                  </a:cubicBezTo>
                  <a:cubicBezTo>
                    <a:pt x="3240" y="3558"/>
                    <a:pt x="3168" y="3005"/>
                    <a:pt x="3083" y="2437"/>
                  </a:cubicBezTo>
                  <a:cubicBezTo>
                    <a:pt x="3154" y="2437"/>
                    <a:pt x="3225" y="2437"/>
                    <a:pt x="3295" y="2437"/>
                  </a:cubicBezTo>
                  <a:cubicBezTo>
                    <a:pt x="3791" y="2437"/>
                    <a:pt x="4282" y="2435"/>
                    <a:pt x="4785" y="2393"/>
                  </a:cubicBezTo>
                  <a:close/>
                  <a:moveTo>
                    <a:pt x="1973" y="2400"/>
                  </a:moveTo>
                  <a:cubicBezTo>
                    <a:pt x="2292" y="2400"/>
                    <a:pt x="2608" y="2410"/>
                    <a:pt x="2929" y="2444"/>
                  </a:cubicBezTo>
                  <a:cubicBezTo>
                    <a:pt x="2994" y="2957"/>
                    <a:pt x="3056" y="3466"/>
                    <a:pt x="3121" y="3979"/>
                  </a:cubicBezTo>
                  <a:cubicBezTo>
                    <a:pt x="3138" y="4098"/>
                    <a:pt x="3104" y="4149"/>
                    <a:pt x="2967" y="4153"/>
                  </a:cubicBezTo>
                  <a:cubicBezTo>
                    <a:pt x="2567" y="4163"/>
                    <a:pt x="2160" y="4190"/>
                    <a:pt x="1757" y="4238"/>
                  </a:cubicBezTo>
                  <a:cubicBezTo>
                    <a:pt x="1746" y="4239"/>
                    <a:pt x="1734" y="4240"/>
                    <a:pt x="1721" y="4240"/>
                  </a:cubicBezTo>
                  <a:cubicBezTo>
                    <a:pt x="1696" y="4240"/>
                    <a:pt x="1668" y="4238"/>
                    <a:pt x="1634" y="4238"/>
                  </a:cubicBezTo>
                  <a:cubicBezTo>
                    <a:pt x="1579" y="3633"/>
                    <a:pt x="1528" y="3025"/>
                    <a:pt x="1474" y="2407"/>
                  </a:cubicBezTo>
                  <a:cubicBezTo>
                    <a:pt x="1642" y="2403"/>
                    <a:pt x="1808" y="2400"/>
                    <a:pt x="1973" y="2400"/>
                  </a:cubicBezTo>
                  <a:close/>
                  <a:moveTo>
                    <a:pt x="13157" y="3627"/>
                  </a:moveTo>
                  <a:cubicBezTo>
                    <a:pt x="13208" y="4071"/>
                    <a:pt x="13249" y="4505"/>
                    <a:pt x="13287" y="4935"/>
                  </a:cubicBezTo>
                  <a:lnTo>
                    <a:pt x="12063" y="4935"/>
                  </a:lnTo>
                  <a:cubicBezTo>
                    <a:pt x="11988" y="4488"/>
                    <a:pt x="11927" y="4064"/>
                    <a:pt x="11851" y="3627"/>
                  </a:cubicBezTo>
                  <a:close/>
                  <a:moveTo>
                    <a:pt x="10375" y="3586"/>
                  </a:moveTo>
                  <a:cubicBezTo>
                    <a:pt x="10754" y="3586"/>
                    <a:pt x="11134" y="3592"/>
                    <a:pt x="11510" y="3599"/>
                  </a:cubicBezTo>
                  <a:cubicBezTo>
                    <a:pt x="11629" y="3599"/>
                    <a:pt x="11698" y="3623"/>
                    <a:pt x="11715" y="3777"/>
                  </a:cubicBezTo>
                  <a:cubicBezTo>
                    <a:pt x="11759" y="4156"/>
                    <a:pt x="11834" y="4529"/>
                    <a:pt x="11903" y="4925"/>
                  </a:cubicBezTo>
                  <a:cubicBezTo>
                    <a:pt x="11662" y="4932"/>
                    <a:pt x="11423" y="4933"/>
                    <a:pt x="11185" y="4933"/>
                  </a:cubicBezTo>
                  <a:cubicBezTo>
                    <a:pt x="11010" y="4933"/>
                    <a:pt x="10834" y="4932"/>
                    <a:pt x="10659" y="4932"/>
                  </a:cubicBezTo>
                  <a:cubicBezTo>
                    <a:pt x="10211" y="4932"/>
                    <a:pt x="9763" y="4937"/>
                    <a:pt x="9312" y="4973"/>
                  </a:cubicBezTo>
                  <a:cubicBezTo>
                    <a:pt x="9268" y="4512"/>
                    <a:pt x="9227" y="4064"/>
                    <a:pt x="9186" y="3586"/>
                  </a:cubicBezTo>
                  <a:close/>
                  <a:moveTo>
                    <a:pt x="14267" y="3650"/>
                  </a:moveTo>
                  <a:cubicBezTo>
                    <a:pt x="14500" y="3650"/>
                    <a:pt x="14732" y="3654"/>
                    <a:pt x="14968" y="3654"/>
                  </a:cubicBezTo>
                  <a:cubicBezTo>
                    <a:pt x="15029" y="3654"/>
                    <a:pt x="15087" y="3654"/>
                    <a:pt x="15101" y="3739"/>
                  </a:cubicBezTo>
                  <a:cubicBezTo>
                    <a:pt x="15169" y="4119"/>
                    <a:pt x="15248" y="4498"/>
                    <a:pt x="15320" y="4881"/>
                  </a:cubicBezTo>
                  <a:cubicBezTo>
                    <a:pt x="15323" y="4911"/>
                    <a:pt x="15320" y="4946"/>
                    <a:pt x="15320" y="4993"/>
                  </a:cubicBezTo>
                  <a:cubicBezTo>
                    <a:pt x="15223" y="4993"/>
                    <a:pt x="15129" y="4999"/>
                    <a:pt x="15037" y="4999"/>
                  </a:cubicBezTo>
                  <a:cubicBezTo>
                    <a:pt x="14979" y="4999"/>
                    <a:pt x="14922" y="4997"/>
                    <a:pt x="14865" y="4990"/>
                  </a:cubicBezTo>
                  <a:cubicBezTo>
                    <a:pt x="14431" y="4952"/>
                    <a:pt x="14004" y="4966"/>
                    <a:pt x="13574" y="4959"/>
                  </a:cubicBezTo>
                  <a:cubicBezTo>
                    <a:pt x="13560" y="4959"/>
                    <a:pt x="13546" y="4960"/>
                    <a:pt x="13533" y="4960"/>
                  </a:cubicBezTo>
                  <a:cubicBezTo>
                    <a:pt x="13490" y="4960"/>
                    <a:pt x="13453" y="4952"/>
                    <a:pt x="13451" y="4884"/>
                  </a:cubicBezTo>
                  <a:cubicBezTo>
                    <a:pt x="13430" y="4471"/>
                    <a:pt x="13351" y="4064"/>
                    <a:pt x="13351" y="3650"/>
                  </a:cubicBezTo>
                  <a:close/>
                  <a:moveTo>
                    <a:pt x="17093" y="3623"/>
                  </a:moveTo>
                  <a:cubicBezTo>
                    <a:pt x="17138" y="4112"/>
                    <a:pt x="17175" y="4594"/>
                    <a:pt x="17216" y="5096"/>
                  </a:cubicBezTo>
                  <a:cubicBezTo>
                    <a:pt x="16649" y="5072"/>
                    <a:pt x="16085" y="5045"/>
                    <a:pt x="15511" y="5017"/>
                  </a:cubicBezTo>
                  <a:cubicBezTo>
                    <a:pt x="15426" y="4570"/>
                    <a:pt x="15340" y="4122"/>
                    <a:pt x="15251" y="3661"/>
                  </a:cubicBezTo>
                  <a:cubicBezTo>
                    <a:pt x="15426" y="3654"/>
                    <a:pt x="15600" y="3652"/>
                    <a:pt x="15773" y="3652"/>
                  </a:cubicBezTo>
                  <a:cubicBezTo>
                    <a:pt x="15920" y="3652"/>
                    <a:pt x="16066" y="3653"/>
                    <a:pt x="16214" y="3653"/>
                  </a:cubicBezTo>
                  <a:cubicBezTo>
                    <a:pt x="16504" y="3653"/>
                    <a:pt x="16796" y="3649"/>
                    <a:pt x="17093" y="3623"/>
                  </a:cubicBezTo>
                  <a:close/>
                  <a:moveTo>
                    <a:pt x="9005" y="3616"/>
                  </a:moveTo>
                  <a:cubicBezTo>
                    <a:pt x="9046" y="4081"/>
                    <a:pt x="9090" y="4525"/>
                    <a:pt x="9128" y="4983"/>
                  </a:cubicBezTo>
                  <a:cubicBezTo>
                    <a:pt x="8441" y="5028"/>
                    <a:pt x="7768" y="5175"/>
                    <a:pt x="7084" y="5284"/>
                  </a:cubicBezTo>
                  <a:cubicBezTo>
                    <a:pt x="7047" y="4816"/>
                    <a:pt x="7009" y="4371"/>
                    <a:pt x="6972" y="3907"/>
                  </a:cubicBezTo>
                  <a:cubicBezTo>
                    <a:pt x="7641" y="3808"/>
                    <a:pt x="8308" y="3657"/>
                    <a:pt x="9005" y="3616"/>
                  </a:cubicBezTo>
                  <a:close/>
                  <a:moveTo>
                    <a:pt x="6733" y="3932"/>
                  </a:moveTo>
                  <a:cubicBezTo>
                    <a:pt x="6845" y="3932"/>
                    <a:pt x="6828" y="3979"/>
                    <a:pt x="6838" y="4163"/>
                  </a:cubicBezTo>
                  <a:cubicBezTo>
                    <a:pt x="6856" y="4474"/>
                    <a:pt x="6893" y="4782"/>
                    <a:pt x="6924" y="5092"/>
                  </a:cubicBezTo>
                  <a:cubicBezTo>
                    <a:pt x="6944" y="5308"/>
                    <a:pt x="6944" y="5308"/>
                    <a:pt x="6736" y="5345"/>
                  </a:cubicBezTo>
                  <a:cubicBezTo>
                    <a:pt x="6240" y="5434"/>
                    <a:pt x="5742" y="5482"/>
                    <a:pt x="5239" y="5499"/>
                  </a:cubicBezTo>
                  <a:lnTo>
                    <a:pt x="5120" y="5499"/>
                  </a:lnTo>
                  <a:cubicBezTo>
                    <a:pt x="5085" y="5075"/>
                    <a:pt x="5062" y="4669"/>
                    <a:pt x="5021" y="4269"/>
                  </a:cubicBezTo>
                  <a:cubicBezTo>
                    <a:pt x="5014" y="4153"/>
                    <a:pt x="5041" y="4102"/>
                    <a:pt x="5167" y="4095"/>
                  </a:cubicBezTo>
                  <a:cubicBezTo>
                    <a:pt x="5639" y="4050"/>
                    <a:pt x="6104" y="3985"/>
                    <a:pt x="6572" y="3944"/>
                  </a:cubicBezTo>
                  <a:cubicBezTo>
                    <a:pt x="6644" y="3938"/>
                    <a:pt x="6695" y="3932"/>
                    <a:pt x="6733" y="3932"/>
                  </a:cubicBezTo>
                  <a:close/>
                  <a:moveTo>
                    <a:pt x="4857" y="4136"/>
                  </a:moveTo>
                  <a:cubicBezTo>
                    <a:pt x="4891" y="4600"/>
                    <a:pt x="4921" y="5055"/>
                    <a:pt x="4956" y="5520"/>
                  </a:cubicBezTo>
                  <a:cubicBezTo>
                    <a:pt x="4464" y="5554"/>
                    <a:pt x="3971" y="5588"/>
                    <a:pt x="3455" y="5622"/>
                  </a:cubicBezTo>
                  <a:cubicBezTo>
                    <a:pt x="3404" y="5178"/>
                    <a:pt x="3356" y="4737"/>
                    <a:pt x="3305" y="4289"/>
                  </a:cubicBezTo>
                  <a:cubicBezTo>
                    <a:pt x="3825" y="4255"/>
                    <a:pt x="4337" y="4190"/>
                    <a:pt x="4857" y="4136"/>
                  </a:cubicBezTo>
                  <a:close/>
                  <a:moveTo>
                    <a:pt x="3145" y="4300"/>
                  </a:moveTo>
                  <a:cubicBezTo>
                    <a:pt x="3196" y="4754"/>
                    <a:pt x="3237" y="5178"/>
                    <a:pt x="3285" y="5626"/>
                  </a:cubicBezTo>
                  <a:cubicBezTo>
                    <a:pt x="2769" y="5656"/>
                    <a:pt x="2266" y="5684"/>
                    <a:pt x="1747" y="5708"/>
                  </a:cubicBezTo>
                  <a:cubicBezTo>
                    <a:pt x="1716" y="5280"/>
                    <a:pt x="1682" y="4853"/>
                    <a:pt x="1651" y="4409"/>
                  </a:cubicBezTo>
                  <a:cubicBezTo>
                    <a:pt x="2147" y="4371"/>
                    <a:pt x="2639" y="4337"/>
                    <a:pt x="3145" y="4300"/>
                  </a:cubicBezTo>
                  <a:close/>
                  <a:moveTo>
                    <a:pt x="13314" y="5123"/>
                  </a:moveTo>
                  <a:cubicBezTo>
                    <a:pt x="13365" y="5537"/>
                    <a:pt x="13413" y="5943"/>
                    <a:pt x="13464" y="6360"/>
                  </a:cubicBezTo>
                  <a:cubicBezTo>
                    <a:pt x="13368" y="6367"/>
                    <a:pt x="13274" y="6369"/>
                    <a:pt x="13181" y="6369"/>
                  </a:cubicBezTo>
                  <a:cubicBezTo>
                    <a:pt x="12876" y="6369"/>
                    <a:pt x="12589" y="6342"/>
                    <a:pt x="12296" y="6340"/>
                  </a:cubicBezTo>
                  <a:cubicBezTo>
                    <a:pt x="12193" y="6340"/>
                    <a:pt x="12207" y="6258"/>
                    <a:pt x="12203" y="6193"/>
                  </a:cubicBezTo>
                  <a:cubicBezTo>
                    <a:pt x="12166" y="5841"/>
                    <a:pt x="12132" y="5485"/>
                    <a:pt x="12091" y="5123"/>
                  </a:cubicBezTo>
                  <a:close/>
                  <a:moveTo>
                    <a:pt x="11072" y="5090"/>
                  </a:moveTo>
                  <a:cubicBezTo>
                    <a:pt x="11348" y="5090"/>
                    <a:pt x="11625" y="5091"/>
                    <a:pt x="11903" y="5092"/>
                  </a:cubicBezTo>
                  <a:cubicBezTo>
                    <a:pt x="11981" y="5503"/>
                    <a:pt x="11998" y="5916"/>
                    <a:pt x="12053" y="6350"/>
                  </a:cubicBezTo>
                  <a:cubicBezTo>
                    <a:pt x="11168" y="6391"/>
                    <a:pt x="10297" y="6480"/>
                    <a:pt x="9408" y="6565"/>
                  </a:cubicBezTo>
                  <a:cubicBezTo>
                    <a:pt x="9384" y="6077"/>
                    <a:pt x="9353" y="5608"/>
                    <a:pt x="9330" y="5137"/>
                  </a:cubicBezTo>
                  <a:cubicBezTo>
                    <a:pt x="9913" y="5098"/>
                    <a:pt x="10491" y="5090"/>
                    <a:pt x="11072" y="5090"/>
                  </a:cubicBezTo>
                  <a:close/>
                  <a:moveTo>
                    <a:pt x="14010" y="5118"/>
                  </a:moveTo>
                  <a:cubicBezTo>
                    <a:pt x="14118" y="5118"/>
                    <a:pt x="14227" y="5120"/>
                    <a:pt x="14336" y="5127"/>
                  </a:cubicBezTo>
                  <a:cubicBezTo>
                    <a:pt x="14602" y="5144"/>
                    <a:pt x="14872" y="5147"/>
                    <a:pt x="15145" y="5154"/>
                  </a:cubicBezTo>
                  <a:cubicBezTo>
                    <a:pt x="15286" y="5154"/>
                    <a:pt x="15388" y="5171"/>
                    <a:pt x="15412" y="5362"/>
                  </a:cubicBezTo>
                  <a:cubicBezTo>
                    <a:pt x="15453" y="5762"/>
                    <a:pt x="15508" y="6162"/>
                    <a:pt x="15552" y="6576"/>
                  </a:cubicBezTo>
                  <a:cubicBezTo>
                    <a:pt x="14937" y="6504"/>
                    <a:pt x="14353" y="6422"/>
                    <a:pt x="13762" y="6401"/>
                  </a:cubicBezTo>
                  <a:cubicBezTo>
                    <a:pt x="13676" y="6394"/>
                    <a:pt x="13621" y="6384"/>
                    <a:pt x="13611" y="6288"/>
                  </a:cubicBezTo>
                  <a:cubicBezTo>
                    <a:pt x="13574" y="5906"/>
                    <a:pt x="13533" y="5520"/>
                    <a:pt x="13488" y="5123"/>
                  </a:cubicBezTo>
                  <a:cubicBezTo>
                    <a:pt x="13665" y="5123"/>
                    <a:pt x="13838" y="5118"/>
                    <a:pt x="14010" y="5118"/>
                  </a:cubicBezTo>
                  <a:close/>
                  <a:moveTo>
                    <a:pt x="16160" y="5221"/>
                  </a:moveTo>
                  <a:cubicBezTo>
                    <a:pt x="16288" y="5221"/>
                    <a:pt x="16416" y="5223"/>
                    <a:pt x="16543" y="5229"/>
                  </a:cubicBezTo>
                  <a:cubicBezTo>
                    <a:pt x="16714" y="5236"/>
                    <a:pt x="16885" y="5243"/>
                    <a:pt x="17056" y="5246"/>
                  </a:cubicBezTo>
                  <a:cubicBezTo>
                    <a:pt x="17189" y="5250"/>
                    <a:pt x="17250" y="5294"/>
                    <a:pt x="17261" y="5451"/>
                  </a:cubicBezTo>
                  <a:cubicBezTo>
                    <a:pt x="17278" y="5855"/>
                    <a:pt x="17315" y="6254"/>
                    <a:pt x="17350" y="6661"/>
                  </a:cubicBezTo>
                  <a:cubicBezTo>
                    <a:pt x="17353" y="6712"/>
                    <a:pt x="17350" y="6763"/>
                    <a:pt x="17350" y="6835"/>
                  </a:cubicBezTo>
                  <a:cubicBezTo>
                    <a:pt x="16799" y="6781"/>
                    <a:pt x="16259" y="6685"/>
                    <a:pt x="15709" y="6603"/>
                  </a:cubicBezTo>
                  <a:cubicBezTo>
                    <a:pt x="15668" y="6124"/>
                    <a:pt x="15617" y="5660"/>
                    <a:pt x="15542" y="5226"/>
                  </a:cubicBezTo>
                  <a:cubicBezTo>
                    <a:pt x="15750" y="5226"/>
                    <a:pt x="15956" y="5221"/>
                    <a:pt x="16160" y="5221"/>
                  </a:cubicBezTo>
                  <a:close/>
                  <a:moveTo>
                    <a:pt x="9001" y="5147"/>
                  </a:moveTo>
                  <a:cubicBezTo>
                    <a:pt x="9042" y="5147"/>
                    <a:pt x="9083" y="5150"/>
                    <a:pt x="9124" y="5157"/>
                  </a:cubicBezTo>
                  <a:cubicBezTo>
                    <a:pt x="9210" y="5352"/>
                    <a:pt x="9162" y="5571"/>
                    <a:pt x="9186" y="5779"/>
                  </a:cubicBezTo>
                  <a:cubicBezTo>
                    <a:pt x="9220" y="6015"/>
                    <a:pt x="9217" y="6254"/>
                    <a:pt x="9230" y="6494"/>
                  </a:cubicBezTo>
                  <a:cubicBezTo>
                    <a:pt x="9237" y="6565"/>
                    <a:pt x="9217" y="6610"/>
                    <a:pt x="9135" y="6617"/>
                  </a:cubicBezTo>
                  <a:cubicBezTo>
                    <a:pt x="8482" y="6668"/>
                    <a:pt x="7833" y="6777"/>
                    <a:pt x="7166" y="6866"/>
                  </a:cubicBezTo>
                  <a:cubicBezTo>
                    <a:pt x="7160" y="6822"/>
                    <a:pt x="7153" y="6801"/>
                    <a:pt x="7153" y="6777"/>
                  </a:cubicBezTo>
                  <a:cubicBezTo>
                    <a:pt x="7136" y="6370"/>
                    <a:pt x="7125" y="5967"/>
                    <a:pt x="7102" y="5564"/>
                  </a:cubicBezTo>
                  <a:cubicBezTo>
                    <a:pt x="7098" y="5482"/>
                    <a:pt x="7115" y="5448"/>
                    <a:pt x="7204" y="5431"/>
                  </a:cubicBezTo>
                  <a:cubicBezTo>
                    <a:pt x="7682" y="5352"/>
                    <a:pt x="8157" y="5263"/>
                    <a:pt x="8636" y="5192"/>
                  </a:cubicBezTo>
                  <a:cubicBezTo>
                    <a:pt x="8755" y="5176"/>
                    <a:pt x="8876" y="5147"/>
                    <a:pt x="9001" y="5147"/>
                  </a:cubicBezTo>
                  <a:close/>
                  <a:moveTo>
                    <a:pt x="1050" y="1"/>
                  </a:moveTo>
                  <a:cubicBezTo>
                    <a:pt x="1084" y="247"/>
                    <a:pt x="1118" y="493"/>
                    <a:pt x="1152" y="739"/>
                  </a:cubicBezTo>
                  <a:cubicBezTo>
                    <a:pt x="1126" y="757"/>
                    <a:pt x="1098" y="762"/>
                    <a:pt x="1070" y="762"/>
                  </a:cubicBezTo>
                  <a:cubicBezTo>
                    <a:pt x="1046" y="762"/>
                    <a:pt x="1021" y="758"/>
                    <a:pt x="999" y="756"/>
                  </a:cubicBezTo>
                  <a:cubicBezTo>
                    <a:pt x="749" y="743"/>
                    <a:pt x="507" y="732"/>
                    <a:pt x="260" y="719"/>
                  </a:cubicBezTo>
                  <a:lnTo>
                    <a:pt x="260" y="719"/>
                  </a:lnTo>
                  <a:lnTo>
                    <a:pt x="271" y="807"/>
                  </a:lnTo>
                  <a:cubicBezTo>
                    <a:pt x="278" y="838"/>
                    <a:pt x="281" y="862"/>
                    <a:pt x="284" y="889"/>
                  </a:cubicBezTo>
                  <a:cubicBezTo>
                    <a:pt x="541" y="907"/>
                    <a:pt x="797" y="910"/>
                    <a:pt x="1053" y="913"/>
                  </a:cubicBezTo>
                  <a:cubicBezTo>
                    <a:pt x="1132" y="913"/>
                    <a:pt x="1187" y="927"/>
                    <a:pt x="1197" y="1030"/>
                  </a:cubicBezTo>
                  <a:cubicBezTo>
                    <a:pt x="1224" y="1433"/>
                    <a:pt x="1272" y="1833"/>
                    <a:pt x="1310" y="2253"/>
                  </a:cubicBezTo>
                  <a:cubicBezTo>
                    <a:pt x="1142" y="2260"/>
                    <a:pt x="981" y="2273"/>
                    <a:pt x="814" y="2280"/>
                  </a:cubicBezTo>
                  <a:cubicBezTo>
                    <a:pt x="592" y="2294"/>
                    <a:pt x="366" y="2304"/>
                    <a:pt x="144" y="2311"/>
                  </a:cubicBezTo>
                  <a:cubicBezTo>
                    <a:pt x="148" y="2331"/>
                    <a:pt x="151" y="2355"/>
                    <a:pt x="158" y="2372"/>
                  </a:cubicBezTo>
                  <a:cubicBezTo>
                    <a:pt x="161" y="2407"/>
                    <a:pt x="161" y="2441"/>
                    <a:pt x="165" y="2478"/>
                  </a:cubicBezTo>
                  <a:cubicBezTo>
                    <a:pt x="528" y="2462"/>
                    <a:pt x="887" y="2434"/>
                    <a:pt x="1259" y="2434"/>
                  </a:cubicBezTo>
                  <a:cubicBezTo>
                    <a:pt x="1279" y="2434"/>
                    <a:pt x="1299" y="2434"/>
                    <a:pt x="1320" y="2434"/>
                  </a:cubicBezTo>
                  <a:cubicBezTo>
                    <a:pt x="1371" y="3042"/>
                    <a:pt x="1426" y="3644"/>
                    <a:pt x="1477" y="4259"/>
                  </a:cubicBezTo>
                  <a:cubicBezTo>
                    <a:pt x="1275" y="4276"/>
                    <a:pt x="1091" y="4296"/>
                    <a:pt x="903" y="4310"/>
                  </a:cubicBezTo>
                  <a:cubicBezTo>
                    <a:pt x="623" y="4330"/>
                    <a:pt x="342" y="4348"/>
                    <a:pt x="59" y="4371"/>
                  </a:cubicBezTo>
                  <a:lnTo>
                    <a:pt x="59" y="4529"/>
                  </a:lnTo>
                  <a:cubicBezTo>
                    <a:pt x="298" y="4508"/>
                    <a:pt x="537" y="4491"/>
                    <a:pt x="776" y="4481"/>
                  </a:cubicBezTo>
                  <a:cubicBezTo>
                    <a:pt x="964" y="4467"/>
                    <a:pt x="1152" y="4432"/>
                    <a:pt x="1341" y="4432"/>
                  </a:cubicBezTo>
                  <a:cubicBezTo>
                    <a:pt x="1390" y="4432"/>
                    <a:pt x="1439" y="4434"/>
                    <a:pt x="1487" y="4440"/>
                  </a:cubicBezTo>
                  <a:cubicBezTo>
                    <a:pt x="1545" y="4864"/>
                    <a:pt x="1556" y="5280"/>
                    <a:pt x="1579" y="5704"/>
                  </a:cubicBezTo>
                  <a:cubicBezTo>
                    <a:pt x="1275" y="5759"/>
                    <a:pt x="968" y="5749"/>
                    <a:pt x="664" y="5772"/>
                  </a:cubicBezTo>
                  <a:cubicBezTo>
                    <a:pt x="445" y="5790"/>
                    <a:pt x="219" y="5800"/>
                    <a:pt x="1" y="5814"/>
                  </a:cubicBezTo>
                  <a:lnTo>
                    <a:pt x="1" y="5971"/>
                  </a:lnTo>
                  <a:cubicBezTo>
                    <a:pt x="349" y="5950"/>
                    <a:pt x="701" y="5926"/>
                    <a:pt x="1046" y="5909"/>
                  </a:cubicBezTo>
                  <a:cubicBezTo>
                    <a:pt x="1106" y="5906"/>
                    <a:pt x="1165" y="5905"/>
                    <a:pt x="1225" y="5905"/>
                  </a:cubicBezTo>
                  <a:cubicBezTo>
                    <a:pt x="1344" y="5905"/>
                    <a:pt x="1463" y="5909"/>
                    <a:pt x="1579" y="5909"/>
                  </a:cubicBezTo>
                  <a:cubicBezTo>
                    <a:pt x="1627" y="6234"/>
                    <a:pt x="1617" y="6562"/>
                    <a:pt x="1624" y="6890"/>
                  </a:cubicBezTo>
                  <a:lnTo>
                    <a:pt x="1795" y="6890"/>
                  </a:lnTo>
                  <a:cubicBezTo>
                    <a:pt x="1781" y="6552"/>
                    <a:pt x="1767" y="6220"/>
                    <a:pt x="1754" y="5878"/>
                  </a:cubicBezTo>
                  <a:cubicBezTo>
                    <a:pt x="2261" y="5862"/>
                    <a:pt x="2749" y="5810"/>
                    <a:pt x="3254" y="5810"/>
                  </a:cubicBezTo>
                  <a:cubicBezTo>
                    <a:pt x="3270" y="5810"/>
                    <a:pt x="3286" y="5810"/>
                    <a:pt x="3302" y="5810"/>
                  </a:cubicBezTo>
                  <a:cubicBezTo>
                    <a:pt x="3343" y="6172"/>
                    <a:pt x="3373" y="6528"/>
                    <a:pt x="3391" y="6890"/>
                  </a:cubicBezTo>
                  <a:lnTo>
                    <a:pt x="3551" y="6890"/>
                  </a:lnTo>
                  <a:cubicBezTo>
                    <a:pt x="3534" y="6524"/>
                    <a:pt x="3507" y="6155"/>
                    <a:pt x="3462" y="5790"/>
                  </a:cubicBezTo>
                  <a:cubicBezTo>
                    <a:pt x="3637" y="5779"/>
                    <a:pt x="3807" y="5766"/>
                    <a:pt x="3975" y="5759"/>
                  </a:cubicBezTo>
                  <a:cubicBezTo>
                    <a:pt x="4272" y="5742"/>
                    <a:pt x="4566" y="5728"/>
                    <a:pt x="4857" y="5690"/>
                  </a:cubicBezTo>
                  <a:cubicBezTo>
                    <a:pt x="4867" y="5689"/>
                    <a:pt x="4877" y="5688"/>
                    <a:pt x="4886" y="5688"/>
                  </a:cubicBezTo>
                  <a:cubicBezTo>
                    <a:pt x="4953" y="5688"/>
                    <a:pt x="4980" y="5731"/>
                    <a:pt x="4983" y="5800"/>
                  </a:cubicBezTo>
                  <a:cubicBezTo>
                    <a:pt x="4997" y="6165"/>
                    <a:pt x="5051" y="6524"/>
                    <a:pt x="5096" y="6893"/>
                  </a:cubicBezTo>
                  <a:lnTo>
                    <a:pt x="5260" y="6893"/>
                  </a:lnTo>
                  <a:cubicBezTo>
                    <a:pt x="5198" y="6497"/>
                    <a:pt x="5157" y="6101"/>
                    <a:pt x="5133" y="5680"/>
                  </a:cubicBezTo>
                  <a:cubicBezTo>
                    <a:pt x="5745" y="5646"/>
                    <a:pt x="6336" y="5591"/>
                    <a:pt x="6934" y="5489"/>
                  </a:cubicBezTo>
                  <a:cubicBezTo>
                    <a:pt x="6982" y="5967"/>
                    <a:pt x="6992" y="6425"/>
                    <a:pt x="7002" y="6890"/>
                  </a:cubicBezTo>
                  <a:lnTo>
                    <a:pt x="8294" y="6890"/>
                  </a:lnTo>
                  <a:cubicBezTo>
                    <a:pt x="8311" y="6886"/>
                    <a:pt x="8332" y="6886"/>
                    <a:pt x="8349" y="6883"/>
                  </a:cubicBezTo>
                  <a:cubicBezTo>
                    <a:pt x="8639" y="6842"/>
                    <a:pt x="8930" y="6815"/>
                    <a:pt x="9220" y="6784"/>
                  </a:cubicBezTo>
                  <a:cubicBezTo>
                    <a:pt x="9230" y="6818"/>
                    <a:pt x="9237" y="6856"/>
                    <a:pt x="9244" y="6890"/>
                  </a:cubicBezTo>
                  <a:lnTo>
                    <a:pt x="9422" y="6890"/>
                  </a:lnTo>
                  <a:cubicBezTo>
                    <a:pt x="9422" y="6842"/>
                    <a:pt x="9422" y="6801"/>
                    <a:pt x="9425" y="6753"/>
                  </a:cubicBezTo>
                  <a:cubicBezTo>
                    <a:pt x="10307" y="6651"/>
                    <a:pt x="11182" y="6579"/>
                    <a:pt x="12070" y="6528"/>
                  </a:cubicBezTo>
                  <a:cubicBezTo>
                    <a:pt x="12087" y="6654"/>
                    <a:pt x="12101" y="6774"/>
                    <a:pt x="12118" y="6890"/>
                  </a:cubicBezTo>
                  <a:lnTo>
                    <a:pt x="12282" y="6890"/>
                  </a:lnTo>
                  <a:cubicBezTo>
                    <a:pt x="12265" y="6774"/>
                    <a:pt x="12258" y="6654"/>
                    <a:pt x="12258" y="6541"/>
                  </a:cubicBezTo>
                  <a:cubicBezTo>
                    <a:pt x="12356" y="6534"/>
                    <a:pt x="12453" y="6531"/>
                    <a:pt x="12550" y="6531"/>
                  </a:cubicBezTo>
                  <a:cubicBezTo>
                    <a:pt x="12861" y="6531"/>
                    <a:pt x="13166" y="6561"/>
                    <a:pt x="13471" y="6569"/>
                  </a:cubicBezTo>
                  <a:cubicBezTo>
                    <a:pt x="13485" y="6681"/>
                    <a:pt x="13492" y="6784"/>
                    <a:pt x="13505" y="6893"/>
                  </a:cubicBezTo>
                  <a:lnTo>
                    <a:pt x="13673" y="6893"/>
                  </a:lnTo>
                  <a:cubicBezTo>
                    <a:pt x="13662" y="6787"/>
                    <a:pt x="13652" y="6685"/>
                    <a:pt x="13642" y="6579"/>
                  </a:cubicBezTo>
                  <a:lnTo>
                    <a:pt x="13642" y="6579"/>
                  </a:lnTo>
                  <a:cubicBezTo>
                    <a:pt x="14260" y="6603"/>
                    <a:pt x="14865" y="6685"/>
                    <a:pt x="15470" y="6753"/>
                  </a:cubicBezTo>
                  <a:cubicBezTo>
                    <a:pt x="15556" y="6763"/>
                    <a:pt x="15569" y="6822"/>
                    <a:pt x="15566" y="6890"/>
                  </a:cubicBezTo>
                  <a:lnTo>
                    <a:pt x="15566" y="6893"/>
                  </a:lnTo>
                  <a:lnTo>
                    <a:pt x="15723" y="6893"/>
                  </a:lnTo>
                  <a:cubicBezTo>
                    <a:pt x="15723" y="6866"/>
                    <a:pt x="15726" y="6835"/>
                    <a:pt x="15737" y="6804"/>
                  </a:cubicBezTo>
                  <a:lnTo>
                    <a:pt x="15952" y="6832"/>
                  </a:lnTo>
                  <a:cubicBezTo>
                    <a:pt x="16102" y="6852"/>
                    <a:pt x="16256" y="6873"/>
                    <a:pt x="16406" y="6893"/>
                  </a:cubicBezTo>
                  <a:lnTo>
                    <a:pt x="17760" y="6893"/>
                  </a:lnTo>
                  <a:cubicBezTo>
                    <a:pt x="17678" y="6886"/>
                    <a:pt x="17599" y="6876"/>
                    <a:pt x="17514" y="6869"/>
                  </a:cubicBezTo>
                  <a:cubicBezTo>
                    <a:pt x="17507" y="6340"/>
                    <a:pt x="17438" y="5824"/>
                    <a:pt x="17408" y="5287"/>
                  </a:cubicBezTo>
                  <a:cubicBezTo>
                    <a:pt x="17449" y="5287"/>
                    <a:pt x="17479" y="5286"/>
                    <a:pt x="17506" y="5286"/>
                  </a:cubicBezTo>
                  <a:cubicBezTo>
                    <a:pt x="17519" y="5286"/>
                    <a:pt x="17532" y="5286"/>
                    <a:pt x="17544" y="5287"/>
                  </a:cubicBezTo>
                  <a:cubicBezTo>
                    <a:pt x="17783" y="5304"/>
                    <a:pt x="18019" y="5328"/>
                    <a:pt x="18258" y="5349"/>
                  </a:cubicBezTo>
                  <a:cubicBezTo>
                    <a:pt x="18563" y="5373"/>
                    <a:pt x="18867" y="5407"/>
                    <a:pt x="19174" y="5434"/>
                  </a:cubicBezTo>
                  <a:cubicBezTo>
                    <a:pt x="19212" y="5438"/>
                    <a:pt x="19253" y="5438"/>
                    <a:pt x="19294" y="5441"/>
                  </a:cubicBezTo>
                  <a:lnTo>
                    <a:pt x="19294" y="5270"/>
                  </a:lnTo>
                  <a:cubicBezTo>
                    <a:pt x="18935" y="5246"/>
                    <a:pt x="18576" y="5219"/>
                    <a:pt x="18211" y="5192"/>
                  </a:cubicBezTo>
                  <a:cubicBezTo>
                    <a:pt x="17937" y="5168"/>
                    <a:pt x="17664" y="5144"/>
                    <a:pt x="17384" y="5116"/>
                  </a:cubicBezTo>
                  <a:cubicBezTo>
                    <a:pt x="17350" y="4628"/>
                    <a:pt x="17285" y="4139"/>
                    <a:pt x="17278" y="3644"/>
                  </a:cubicBezTo>
                  <a:cubicBezTo>
                    <a:pt x="17312" y="3640"/>
                    <a:pt x="17332" y="3637"/>
                    <a:pt x="17350" y="3637"/>
                  </a:cubicBezTo>
                  <a:cubicBezTo>
                    <a:pt x="17971" y="3613"/>
                    <a:pt x="18597" y="3592"/>
                    <a:pt x="19215" y="3568"/>
                  </a:cubicBezTo>
                  <a:cubicBezTo>
                    <a:pt x="19236" y="3568"/>
                    <a:pt x="19263" y="3562"/>
                    <a:pt x="19284" y="3562"/>
                  </a:cubicBezTo>
                  <a:lnTo>
                    <a:pt x="19284" y="3398"/>
                  </a:lnTo>
                  <a:cubicBezTo>
                    <a:pt x="18730" y="3422"/>
                    <a:pt x="18170" y="3449"/>
                    <a:pt x="17613" y="3473"/>
                  </a:cubicBezTo>
                  <a:cubicBezTo>
                    <a:pt x="17573" y="3474"/>
                    <a:pt x="17534" y="3474"/>
                    <a:pt x="17495" y="3474"/>
                  </a:cubicBezTo>
                  <a:cubicBezTo>
                    <a:pt x="17416" y="3474"/>
                    <a:pt x="17338" y="3473"/>
                    <a:pt x="17254" y="3473"/>
                  </a:cubicBezTo>
                  <a:cubicBezTo>
                    <a:pt x="17230" y="2947"/>
                    <a:pt x="17168" y="2441"/>
                    <a:pt x="17192" y="1918"/>
                  </a:cubicBezTo>
                  <a:lnTo>
                    <a:pt x="17192" y="1918"/>
                  </a:lnTo>
                  <a:cubicBezTo>
                    <a:pt x="17216" y="1918"/>
                    <a:pt x="17239" y="1918"/>
                    <a:pt x="17263" y="1918"/>
                  </a:cubicBezTo>
                  <a:cubicBezTo>
                    <a:pt x="17840" y="1918"/>
                    <a:pt x="18411" y="1878"/>
                    <a:pt x="18976" y="1826"/>
                  </a:cubicBezTo>
                  <a:cubicBezTo>
                    <a:pt x="18976" y="1798"/>
                    <a:pt x="18973" y="1774"/>
                    <a:pt x="18976" y="1751"/>
                  </a:cubicBezTo>
                  <a:cubicBezTo>
                    <a:pt x="18986" y="1727"/>
                    <a:pt x="19007" y="1727"/>
                    <a:pt x="19014" y="1692"/>
                  </a:cubicBezTo>
                  <a:lnTo>
                    <a:pt x="19014" y="1665"/>
                  </a:lnTo>
                  <a:cubicBezTo>
                    <a:pt x="18460" y="1727"/>
                    <a:pt x="17900" y="1751"/>
                    <a:pt x="17339" y="1761"/>
                  </a:cubicBezTo>
                  <a:cubicBezTo>
                    <a:pt x="17317" y="1761"/>
                    <a:pt x="17295" y="1764"/>
                    <a:pt x="17272" y="1764"/>
                  </a:cubicBezTo>
                  <a:cubicBezTo>
                    <a:pt x="17243" y="1764"/>
                    <a:pt x="17213" y="1759"/>
                    <a:pt x="17182" y="1733"/>
                  </a:cubicBezTo>
                  <a:cubicBezTo>
                    <a:pt x="17179" y="1166"/>
                    <a:pt x="17203" y="589"/>
                    <a:pt x="17230" y="18"/>
                  </a:cubicBezTo>
                  <a:lnTo>
                    <a:pt x="17332" y="4"/>
                  </a:lnTo>
                  <a:lnTo>
                    <a:pt x="14691" y="4"/>
                  </a:lnTo>
                  <a:cubicBezTo>
                    <a:pt x="14725" y="8"/>
                    <a:pt x="14756" y="8"/>
                    <a:pt x="14790" y="15"/>
                  </a:cubicBezTo>
                  <a:cubicBezTo>
                    <a:pt x="14821" y="599"/>
                    <a:pt x="14852" y="1170"/>
                    <a:pt x="14852" y="1757"/>
                  </a:cubicBezTo>
                  <a:cubicBezTo>
                    <a:pt x="14358" y="1763"/>
                    <a:pt x="13872" y="1801"/>
                    <a:pt x="13384" y="1801"/>
                  </a:cubicBezTo>
                  <a:cubicBezTo>
                    <a:pt x="13315" y="1801"/>
                    <a:pt x="13246" y="1800"/>
                    <a:pt x="13177" y="1798"/>
                  </a:cubicBezTo>
                  <a:cubicBezTo>
                    <a:pt x="13109" y="1204"/>
                    <a:pt x="13078" y="616"/>
                    <a:pt x="13051" y="4"/>
                  </a:cubicBezTo>
                  <a:lnTo>
                    <a:pt x="12873" y="4"/>
                  </a:lnTo>
                  <a:cubicBezTo>
                    <a:pt x="12924" y="613"/>
                    <a:pt x="12935" y="1204"/>
                    <a:pt x="13010" y="1809"/>
                  </a:cubicBezTo>
                  <a:lnTo>
                    <a:pt x="11493" y="1809"/>
                  </a:lnTo>
                  <a:cubicBezTo>
                    <a:pt x="11373" y="1211"/>
                    <a:pt x="11253" y="616"/>
                    <a:pt x="11130" y="4"/>
                  </a:cubicBezTo>
                  <a:lnTo>
                    <a:pt x="10953" y="4"/>
                  </a:lnTo>
                  <a:cubicBezTo>
                    <a:pt x="10963" y="18"/>
                    <a:pt x="10973" y="35"/>
                    <a:pt x="10980" y="69"/>
                  </a:cubicBezTo>
                  <a:cubicBezTo>
                    <a:pt x="11093" y="637"/>
                    <a:pt x="11209" y="1200"/>
                    <a:pt x="11318" y="1768"/>
                  </a:cubicBezTo>
                  <a:cubicBezTo>
                    <a:pt x="11322" y="1781"/>
                    <a:pt x="11315" y="1798"/>
                    <a:pt x="11311" y="1833"/>
                  </a:cubicBezTo>
                  <a:cubicBezTo>
                    <a:pt x="10584" y="1887"/>
                    <a:pt x="9849" y="1815"/>
                    <a:pt x="9097" y="1935"/>
                  </a:cubicBezTo>
                  <a:cubicBezTo>
                    <a:pt x="9056" y="1347"/>
                    <a:pt x="8988" y="787"/>
                    <a:pt x="8913" y="209"/>
                  </a:cubicBezTo>
                  <a:cubicBezTo>
                    <a:pt x="9265" y="168"/>
                    <a:pt x="9606" y="121"/>
                    <a:pt x="9948" y="83"/>
                  </a:cubicBezTo>
                  <a:cubicBezTo>
                    <a:pt x="10194" y="52"/>
                    <a:pt x="10447" y="35"/>
                    <a:pt x="10693" y="8"/>
                  </a:cubicBezTo>
                  <a:lnTo>
                    <a:pt x="9200" y="8"/>
                  </a:lnTo>
                  <a:cubicBezTo>
                    <a:pt x="9101" y="21"/>
                    <a:pt x="9005" y="35"/>
                    <a:pt x="8906" y="52"/>
                  </a:cubicBezTo>
                  <a:cubicBezTo>
                    <a:pt x="8906" y="39"/>
                    <a:pt x="8906" y="25"/>
                    <a:pt x="8902" y="8"/>
                  </a:cubicBezTo>
                  <a:lnTo>
                    <a:pt x="8732" y="8"/>
                  </a:lnTo>
                  <a:cubicBezTo>
                    <a:pt x="8732" y="25"/>
                    <a:pt x="8735" y="49"/>
                    <a:pt x="8735" y="66"/>
                  </a:cubicBezTo>
                  <a:cubicBezTo>
                    <a:pt x="8021" y="186"/>
                    <a:pt x="7320" y="298"/>
                    <a:pt x="6606" y="414"/>
                  </a:cubicBezTo>
                  <a:lnTo>
                    <a:pt x="6606" y="8"/>
                  </a:lnTo>
                  <a:lnTo>
                    <a:pt x="6473" y="8"/>
                  </a:lnTo>
                  <a:cubicBezTo>
                    <a:pt x="6473" y="155"/>
                    <a:pt x="6473" y="298"/>
                    <a:pt x="6466" y="442"/>
                  </a:cubicBezTo>
                  <a:cubicBezTo>
                    <a:pt x="5899" y="527"/>
                    <a:pt x="5342" y="585"/>
                    <a:pt x="4788" y="633"/>
                  </a:cubicBezTo>
                  <a:cubicBezTo>
                    <a:pt x="4761" y="425"/>
                    <a:pt x="4737" y="213"/>
                    <a:pt x="4716" y="8"/>
                  </a:cubicBezTo>
                  <a:lnTo>
                    <a:pt x="4552" y="8"/>
                  </a:lnTo>
                  <a:cubicBezTo>
                    <a:pt x="4573" y="213"/>
                    <a:pt x="4600" y="425"/>
                    <a:pt x="4621" y="630"/>
                  </a:cubicBezTo>
                  <a:cubicBezTo>
                    <a:pt x="4412" y="701"/>
                    <a:pt x="4211" y="667"/>
                    <a:pt x="4016" y="684"/>
                  </a:cubicBezTo>
                  <a:cubicBezTo>
                    <a:pt x="3647" y="719"/>
                    <a:pt x="3281" y="739"/>
                    <a:pt x="2912" y="739"/>
                  </a:cubicBezTo>
                  <a:cubicBezTo>
                    <a:pt x="2847" y="739"/>
                    <a:pt x="2813" y="722"/>
                    <a:pt x="2810" y="654"/>
                  </a:cubicBezTo>
                  <a:cubicBezTo>
                    <a:pt x="2799" y="537"/>
                    <a:pt x="2782" y="428"/>
                    <a:pt x="2779" y="312"/>
                  </a:cubicBezTo>
                  <a:cubicBezTo>
                    <a:pt x="2772" y="209"/>
                    <a:pt x="2765" y="107"/>
                    <a:pt x="2758" y="4"/>
                  </a:cubicBezTo>
                  <a:lnTo>
                    <a:pt x="2591" y="4"/>
                  </a:lnTo>
                  <a:cubicBezTo>
                    <a:pt x="2605" y="172"/>
                    <a:pt x="2622" y="339"/>
                    <a:pt x="2642" y="503"/>
                  </a:cubicBezTo>
                  <a:cubicBezTo>
                    <a:pt x="2652" y="585"/>
                    <a:pt x="2656" y="667"/>
                    <a:pt x="2646" y="753"/>
                  </a:cubicBezTo>
                  <a:lnTo>
                    <a:pt x="1320" y="753"/>
                  </a:lnTo>
                  <a:cubicBezTo>
                    <a:pt x="1286" y="496"/>
                    <a:pt x="1251" y="247"/>
                    <a:pt x="1217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5"/>
          <p:cNvGrpSpPr/>
          <p:nvPr/>
        </p:nvGrpSpPr>
        <p:grpSpPr>
          <a:xfrm>
            <a:off x="67525" y="2924498"/>
            <a:ext cx="304296" cy="404321"/>
            <a:chOff x="67525" y="2193359"/>
            <a:chExt cx="304296" cy="303241"/>
          </a:xfrm>
        </p:grpSpPr>
        <p:sp>
          <p:nvSpPr>
            <p:cNvPr id="313" name="Google Shape;313;p5"/>
            <p:cNvSpPr/>
            <p:nvPr/>
          </p:nvSpPr>
          <p:spPr>
            <a:xfrm rot="4146022">
              <a:off x="102479" y="2226867"/>
              <a:ext cx="234388" cy="23622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 rot="4146022">
              <a:off x="183774" y="2307178"/>
              <a:ext cx="57773" cy="64290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5" name="Google Shape;315;p5"/>
          <p:cNvGrpSpPr/>
          <p:nvPr/>
        </p:nvGrpSpPr>
        <p:grpSpPr>
          <a:xfrm>
            <a:off x="53949" y="4717608"/>
            <a:ext cx="793965" cy="1039632"/>
            <a:chOff x="3074" y="3053605"/>
            <a:chExt cx="793965" cy="779723"/>
          </a:xfrm>
        </p:grpSpPr>
        <p:sp>
          <p:nvSpPr>
            <p:cNvPr id="316" name="Google Shape;316;p5"/>
            <p:cNvSpPr/>
            <p:nvPr/>
          </p:nvSpPr>
          <p:spPr>
            <a:xfrm rot="-1516758">
              <a:off x="97065" y="3155408"/>
              <a:ext cx="605982" cy="576117"/>
            </a:xfrm>
            <a:custGeom>
              <a:avLst/>
              <a:gdLst/>
              <a:ahLst/>
              <a:cxnLst/>
              <a:rect l="l" t="t" r="r" b="b"/>
              <a:pathLst>
                <a:path w="7625" h="7249" extrusionOk="0">
                  <a:moveTo>
                    <a:pt x="383" y="668"/>
                  </a:moveTo>
                  <a:lnTo>
                    <a:pt x="383" y="668"/>
                  </a:lnTo>
                  <a:cubicBezTo>
                    <a:pt x="339" y="719"/>
                    <a:pt x="294" y="770"/>
                    <a:pt x="247" y="818"/>
                  </a:cubicBezTo>
                  <a:cubicBezTo>
                    <a:pt x="243" y="722"/>
                    <a:pt x="298" y="685"/>
                    <a:pt x="383" y="668"/>
                  </a:cubicBezTo>
                  <a:close/>
                  <a:moveTo>
                    <a:pt x="486" y="736"/>
                  </a:moveTo>
                  <a:lnTo>
                    <a:pt x="486" y="736"/>
                  </a:lnTo>
                  <a:cubicBezTo>
                    <a:pt x="469" y="941"/>
                    <a:pt x="312" y="1057"/>
                    <a:pt x="185" y="1225"/>
                  </a:cubicBezTo>
                  <a:cubicBezTo>
                    <a:pt x="175" y="968"/>
                    <a:pt x="394" y="893"/>
                    <a:pt x="486" y="736"/>
                  </a:cubicBezTo>
                  <a:close/>
                  <a:moveTo>
                    <a:pt x="418" y="1146"/>
                  </a:moveTo>
                  <a:lnTo>
                    <a:pt x="418" y="1146"/>
                  </a:lnTo>
                  <a:cubicBezTo>
                    <a:pt x="465" y="1354"/>
                    <a:pt x="281" y="1440"/>
                    <a:pt x="185" y="1597"/>
                  </a:cubicBezTo>
                  <a:cubicBezTo>
                    <a:pt x="127" y="1354"/>
                    <a:pt x="339" y="1286"/>
                    <a:pt x="418" y="1146"/>
                  </a:cubicBezTo>
                  <a:close/>
                  <a:moveTo>
                    <a:pt x="407" y="1522"/>
                  </a:moveTo>
                  <a:lnTo>
                    <a:pt x="407" y="1522"/>
                  </a:lnTo>
                  <a:cubicBezTo>
                    <a:pt x="459" y="1747"/>
                    <a:pt x="298" y="1857"/>
                    <a:pt x="195" y="1997"/>
                  </a:cubicBezTo>
                  <a:cubicBezTo>
                    <a:pt x="103" y="1761"/>
                    <a:pt x="305" y="1676"/>
                    <a:pt x="407" y="1522"/>
                  </a:cubicBezTo>
                  <a:close/>
                  <a:moveTo>
                    <a:pt x="400" y="1949"/>
                  </a:moveTo>
                  <a:lnTo>
                    <a:pt x="400" y="1949"/>
                  </a:lnTo>
                  <a:cubicBezTo>
                    <a:pt x="465" y="2157"/>
                    <a:pt x="325" y="2274"/>
                    <a:pt x="206" y="2403"/>
                  </a:cubicBezTo>
                  <a:cubicBezTo>
                    <a:pt x="117" y="2181"/>
                    <a:pt x="277" y="2072"/>
                    <a:pt x="400" y="1949"/>
                  </a:cubicBezTo>
                  <a:close/>
                  <a:moveTo>
                    <a:pt x="394" y="2403"/>
                  </a:moveTo>
                  <a:lnTo>
                    <a:pt x="394" y="2403"/>
                  </a:lnTo>
                  <a:cubicBezTo>
                    <a:pt x="445" y="2598"/>
                    <a:pt x="342" y="2745"/>
                    <a:pt x="219" y="2885"/>
                  </a:cubicBezTo>
                  <a:cubicBezTo>
                    <a:pt x="154" y="2677"/>
                    <a:pt x="209" y="2527"/>
                    <a:pt x="394" y="2403"/>
                  </a:cubicBezTo>
                  <a:close/>
                  <a:moveTo>
                    <a:pt x="380" y="2885"/>
                  </a:moveTo>
                  <a:lnTo>
                    <a:pt x="380" y="2885"/>
                  </a:lnTo>
                  <a:cubicBezTo>
                    <a:pt x="459" y="3077"/>
                    <a:pt x="298" y="3189"/>
                    <a:pt x="223" y="3336"/>
                  </a:cubicBezTo>
                  <a:cubicBezTo>
                    <a:pt x="141" y="3128"/>
                    <a:pt x="264" y="3008"/>
                    <a:pt x="380" y="2885"/>
                  </a:cubicBezTo>
                  <a:close/>
                  <a:moveTo>
                    <a:pt x="383" y="3336"/>
                  </a:moveTo>
                  <a:cubicBezTo>
                    <a:pt x="424" y="3541"/>
                    <a:pt x="411" y="3572"/>
                    <a:pt x="212" y="3811"/>
                  </a:cubicBezTo>
                  <a:cubicBezTo>
                    <a:pt x="168" y="3634"/>
                    <a:pt x="195" y="3555"/>
                    <a:pt x="383" y="3336"/>
                  </a:cubicBezTo>
                  <a:close/>
                  <a:moveTo>
                    <a:pt x="380" y="3794"/>
                  </a:moveTo>
                  <a:lnTo>
                    <a:pt x="380" y="3794"/>
                  </a:lnTo>
                  <a:cubicBezTo>
                    <a:pt x="435" y="3999"/>
                    <a:pt x="281" y="4112"/>
                    <a:pt x="212" y="4273"/>
                  </a:cubicBezTo>
                  <a:cubicBezTo>
                    <a:pt x="141" y="4054"/>
                    <a:pt x="281" y="3941"/>
                    <a:pt x="380" y="3794"/>
                  </a:cubicBezTo>
                  <a:close/>
                  <a:moveTo>
                    <a:pt x="376" y="4221"/>
                  </a:moveTo>
                  <a:lnTo>
                    <a:pt x="376" y="4221"/>
                  </a:lnTo>
                  <a:cubicBezTo>
                    <a:pt x="407" y="4406"/>
                    <a:pt x="271" y="4522"/>
                    <a:pt x="202" y="4686"/>
                  </a:cubicBezTo>
                  <a:cubicBezTo>
                    <a:pt x="124" y="4457"/>
                    <a:pt x="322" y="4368"/>
                    <a:pt x="376" y="4221"/>
                  </a:cubicBezTo>
                  <a:close/>
                  <a:moveTo>
                    <a:pt x="383" y="4611"/>
                  </a:moveTo>
                  <a:lnTo>
                    <a:pt x="383" y="4611"/>
                  </a:lnTo>
                  <a:cubicBezTo>
                    <a:pt x="397" y="4833"/>
                    <a:pt x="414" y="5028"/>
                    <a:pt x="209" y="5165"/>
                  </a:cubicBezTo>
                  <a:cubicBezTo>
                    <a:pt x="195" y="5069"/>
                    <a:pt x="175" y="4956"/>
                    <a:pt x="212" y="4874"/>
                  </a:cubicBezTo>
                  <a:cubicBezTo>
                    <a:pt x="253" y="4789"/>
                    <a:pt x="325" y="4713"/>
                    <a:pt x="383" y="4611"/>
                  </a:cubicBezTo>
                  <a:close/>
                  <a:moveTo>
                    <a:pt x="366" y="5195"/>
                  </a:moveTo>
                  <a:cubicBezTo>
                    <a:pt x="411" y="5380"/>
                    <a:pt x="383" y="5445"/>
                    <a:pt x="189" y="5636"/>
                  </a:cubicBezTo>
                  <a:cubicBezTo>
                    <a:pt x="144" y="5434"/>
                    <a:pt x="168" y="5380"/>
                    <a:pt x="366" y="5195"/>
                  </a:cubicBezTo>
                  <a:close/>
                  <a:moveTo>
                    <a:pt x="376" y="5622"/>
                  </a:moveTo>
                  <a:lnTo>
                    <a:pt x="376" y="5622"/>
                  </a:lnTo>
                  <a:cubicBezTo>
                    <a:pt x="400" y="5814"/>
                    <a:pt x="400" y="5814"/>
                    <a:pt x="206" y="6050"/>
                  </a:cubicBezTo>
                  <a:cubicBezTo>
                    <a:pt x="171" y="5848"/>
                    <a:pt x="206" y="5773"/>
                    <a:pt x="376" y="5622"/>
                  </a:cubicBezTo>
                  <a:close/>
                  <a:moveTo>
                    <a:pt x="407" y="5998"/>
                  </a:moveTo>
                  <a:cubicBezTo>
                    <a:pt x="582" y="6224"/>
                    <a:pt x="349" y="6343"/>
                    <a:pt x="277" y="6511"/>
                  </a:cubicBezTo>
                  <a:cubicBezTo>
                    <a:pt x="154" y="6289"/>
                    <a:pt x="271" y="6138"/>
                    <a:pt x="407" y="5998"/>
                  </a:cubicBezTo>
                  <a:close/>
                  <a:moveTo>
                    <a:pt x="1264" y="179"/>
                  </a:moveTo>
                  <a:cubicBezTo>
                    <a:pt x="1293" y="179"/>
                    <a:pt x="1321" y="180"/>
                    <a:pt x="1350" y="182"/>
                  </a:cubicBezTo>
                  <a:cubicBezTo>
                    <a:pt x="1930" y="218"/>
                    <a:pt x="2510" y="268"/>
                    <a:pt x="3089" y="268"/>
                  </a:cubicBezTo>
                  <a:cubicBezTo>
                    <a:pt x="3125" y="268"/>
                    <a:pt x="3160" y="268"/>
                    <a:pt x="3196" y="268"/>
                  </a:cubicBezTo>
                  <a:cubicBezTo>
                    <a:pt x="3437" y="264"/>
                    <a:pt x="3677" y="263"/>
                    <a:pt x="3917" y="263"/>
                  </a:cubicBezTo>
                  <a:cubicBezTo>
                    <a:pt x="4157" y="263"/>
                    <a:pt x="4397" y="264"/>
                    <a:pt x="4638" y="268"/>
                  </a:cubicBezTo>
                  <a:cubicBezTo>
                    <a:pt x="4662" y="268"/>
                    <a:pt x="4686" y="268"/>
                    <a:pt x="4710" y="268"/>
                  </a:cubicBezTo>
                  <a:cubicBezTo>
                    <a:pt x="5349" y="268"/>
                    <a:pt x="5984" y="225"/>
                    <a:pt x="6616" y="186"/>
                  </a:cubicBezTo>
                  <a:cubicBezTo>
                    <a:pt x="6648" y="184"/>
                    <a:pt x="6678" y="183"/>
                    <a:pt x="6707" y="183"/>
                  </a:cubicBezTo>
                  <a:cubicBezTo>
                    <a:pt x="7106" y="183"/>
                    <a:pt x="7255" y="380"/>
                    <a:pt x="7347" y="753"/>
                  </a:cubicBezTo>
                  <a:cubicBezTo>
                    <a:pt x="7406" y="1002"/>
                    <a:pt x="7416" y="1252"/>
                    <a:pt x="7423" y="1505"/>
                  </a:cubicBezTo>
                  <a:cubicBezTo>
                    <a:pt x="7450" y="2017"/>
                    <a:pt x="7440" y="2533"/>
                    <a:pt x="7447" y="3046"/>
                  </a:cubicBezTo>
                  <a:cubicBezTo>
                    <a:pt x="7457" y="3931"/>
                    <a:pt x="7453" y="4816"/>
                    <a:pt x="7457" y="5701"/>
                  </a:cubicBezTo>
                  <a:cubicBezTo>
                    <a:pt x="7457" y="5841"/>
                    <a:pt x="7436" y="5981"/>
                    <a:pt x="7388" y="6114"/>
                  </a:cubicBezTo>
                  <a:cubicBezTo>
                    <a:pt x="7286" y="6412"/>
                    <a:pt x="7036" y="6528"/>
                    <a:pt x="6753" y="6562"/>
                  </a:cubicBezTo>
                  <a:cubicBezTo>
                    <a:pt x="6206" y="6630"/>
                    <a:pt x="5653" y="6675"/>
                    <a:pt x="5099" y="6682"/>
                  </a:cubicBezTo>
                  <a:cubicBezTo>
                    <a:pt x="5088" y="6682"/>
                    <a:pt x="5077" y="6682"/>
                    <a:pt x="5066" y="6682"/>
                  </a:cubicBezTo>
                  <a:cubicBezTo>
                    <a:pt x="4712" y="6682"/>
                    <a:pt x="4355" y="6633"/>
                    <a:pt x="3999" y="6633"/>
                  </a:cubicBezTo>
                  <a:cubicBezTo>
                    <a:pt x="3977" y="6633"/>
                    <a:pt x="3955" y="6634"/>
                    <a:pt x="3934" y="6634"/>
                  </a:cubicBezTo>
                  <a:cubicBezTo>
                    <a:pt x="3576" y="6642"/>
                    <a:pt x="3220" y="6684"/>
                    <a:pt x="2863" y="6684"/>
                  </a:cubicBezTo>
                  <a:cubicBezTo>
                    <a:pt x="2790" y="6684"/>
                    <a:pt x="2718" y="6682"/>
                    <a:pt x="2645" y="6678"/>
                  </a:cubicBezTo>
                  <a:cubicBezTo>
                    <a:pt x="2150" y="6648"/>
                    <a:pt x="1648" y="6634"/>
                    <a:pt x="1162" y="6545"/>
                  </a:cubicBezTo>
                  <a:cubicBezTo>
                    <a:pt x="913" y="6497"/>
                    <a:pt x="701" y="6374"/>
                    <a:pt x="612" y="6118"/>
                  </a:cubicBezTo>
                  <a:cubicBezTo>
                    <a:pt x="561" y="5968"/>
                    <a:pt x="551" y="5814"/>
                    <a:pt x="544" y="5657"/>
                  </a:cubicBezTo>
                  <a:cubicBezTo>
                    <a:pt x="534" y="5472"/>
                    <a:pt x="544" y="5284"/>
                    <a:pt x="544" y="5103"/>
                  </a:cubicBezTo>
                  <a:cubicBezTo>
                    <a:pt x="544" y="5038"/>
                    <a:pt x="534" y="4970"/>
                    <a:pt x="588" y="4918"/>
                  </a:cubicBezTo>
                  <a:cubicBezTo>
                    <a:pt x="602" y="4908"/>
                    <a:pt x="612" y="4871"/>
                    <a:pt x="605" y="4867"/>
                  </a:cubicBezTo>
                  <a:cubicBezTo>
                    <a:pt x="479" y="4761"/>
                    <a:pt x="547" y="4618"/>
                    <a:pt x="547" y="4498"/>
                  </a:cubicBezTo>
                  <a:cubicBezTo>
                    <a:pt x="547" y="3863"/>
                    <a:pt x="554" y="3241"/>
                    <a:pt x="561" y="2612"/>
                  </a:cubicBezTo>
                  <a:cubicBezTo>
                    <a:pt x="564" y="2082"/>
                    <a:pt x="561" y="1553"/>
                    <a:pt x="612" y="1023"/>
                  </a:cubicBezTo>
                  <a:cubicBezTo>
                    <a:pt x="633" y="821"/>
                    <a:pt x="670" y="620"/>
                    <a:pt x="773" y="442"/>
                  </a:cubicBezTo>
                  <a:cubicBezTo>
                    <a:pt x="887" y="238"/>
                    <a:pt x="1064" y="179"/>
                    <a:pt x="1264" y="179"/>
                  </a:cubicBezTo>
                  <a:close/>
                  <a:moveTo>
                    <a:pt x="547" y="6323"/>
                  </a:moveTo>
                  <a:cubicBezTo>
                    <a:pt x="653" y="6395"/>
                    <a:pt x="653" y="6470"/>
                    <a:pt x="571" y="6562"/>
                  </a:cubicBezTo>
                  <a:cubicBezTo>
                    <a:pt x="506" y="6634"/>
                    <a:pt x="465" y="6730"/>
                    <a:pt x="414" y="6815"/>
                  </a:cubicBezTo>
                  <a:cubicBezTo>
                    <a:pt x="329" y="6743"/>
                    <a:pt x="294" y="6678"/>
                    <a:pt x="373" y="6583"/>
                  </a:cubicBezTo>
                  <a:cubicBezTo>
                    <a:pt x="441" y="6504"/>
                    <a:pt x="493" y="6408"/>
                    <a:pt x="547" y="6323"/>
                  </a:cubicBezTo>
                  <a:close/>
                  <a:moveTo>
                    <a:pt x="766" y="6528"/>
                  </a:moveTo>
                  <a:cubicBezTo>
                    <a:pt x="810" y="6552"/>
                    <a:pt x="858" y="6566"/>
                    <a:pt x="886" y="6596"/>
                  </a:cubicBezTo>
                  <a:cubicBezTo>
                    <a:pt x="903" y="6617"/>
                    <a:pt x="862" y="6648"/>
                    <a:pt x="845" y="6668"/>
                  </a:cubicBezTo>
                  <a:cubicBezTo>
                    <a:pt x="773" y="6753"/>
                    <a:pt x="698" y="6835"/>
                    <a:pt x="623" y="6918"/>
                  </a:cubicBezTo>
                  <a:cubicBezTo>
                    <a:pt x="608" y="6934"/>
                    <a:pt x="596" y="6943"/>
                    <a:pt x="582" y="6943"/>
                  </a:cubicBezTo>
                  <a:cubicBezTo>
                    <a:pt x="573" y="6943"/>
                    <a:pt x="563" y="6939"/>
                    <a:pt x="551" y="6931"/>
                  </a:cubicBezTo>
                  <a:cubicBezTo>
                    <a:pt x="530" y="6918"/>
                    <a:pt x="517" y="6900"/>
                    <a:pt x="534" y="6873"/>
                  </a:cubicBezTo>
                  <a:cubicBezTo>
                    <a:pt x="602" y="6767"/>
                    <a:pt x="657" y="6658"/>
                    <a:pt x="739" y="6559"/>
                  </a:cubicBezTo>
                  <a:cubicBezTo>
                    <a:pt x="749" y="6548"/>
                    <a:pt x="756" y="6535"/>
                    <a:pt x="766" y="6528"/>
                  </a:cubicBezTo>
                  <a:close/>
                  <a:moveTo>
                    <a:pt x="6941" y="6829"/>
                  </a:moveTo>
                  <a:lnTo>
                    <a:pt x="6941" y="6829"/>
                  </a:lnTo>
                  <a:cubicBezTo>
                    <a:pt x="6927" y="6918"/>
                    <a:pt x="6900" y="6965"/>
                    <a:pt x="6790" y="6965"/>
                  </a:cubicBezTo>
                  <a:cubicBezTo>
                    <a:pt x="6852" y="6907"/>
                    <a:pt x="6890" y="6873"/>
                    <a:pt x="6941" y="6829"/>
                  </a:cubicBezTo>
                  <a:close/>
                  <a:moveTo>
                    <a:pt x="6503" y="6743"/>
                  </a:moveTo>
                  <a:cubicBezTo>
                    <a:pt x="6401" y="6849"/>
                    <a:pt x="6305" y="6955"/>
                    <a:pt x="6169" y="7010"/>
                  </a:cubicBezTo>
                  <a:cubicBezTo>
                    <a:pt x="6244" y="6870"/>
                    <a:pt x="6380" y="6815"/>
                    <a:pt x="6503" y="6743"/>
                  </a:cubicBezTo>
                  <a:close/>
                  <a:moveTo>
                    <a:pt x="6859" y="6706"/>
                  </a:moveTo>
                  <a:cubicBezTo>
                    <a:pt x="6715" y="6815"/>
                    <a:pt x="6637" y="7020"/>
                    <a:pt x="6408" y="7023"/>
                  </a:cubicBezTo>
                  <a:cubicBezTo>
                    <a:pt x="6459" y="6979"/>
                    <a:pt x="6500" y="6941"/>
                    <a:pt x="6544" y="6904"/>
                  </a:cubicBezTo>
                  <a:cubicBezTo>
                    <a:pt x="6568" y="6883"/>
                    <a:pt x="6602" y="6856"/>
                    <a:pt x="6609" y="6832"/>
                  </a:cubicBezTo>
                  <a:cubicBezTo>
                    <a:pt x="6626" y="6718"/>
                    <a:pt x="6694" y="6708"/>
                    <a:pt x="6767" y="6708"/>
                  </a:cubicBezTo>
                  <a:cubicBezTo>
                    <a:pt x="6781" y="6708"/>
                    <a:pt x="6796" y="6708"/>
                    <a:pt x="6810" y="6708"/>
                  </a:cubicBezTo>
                  <a:cubicBezTo>
                    <a:pt x="6827" y="6708"/>
                    <a:pt x="6843" y="6708"/>
                    <a:pt x="6859" y="6706"/>
                  </a:cubicBezTo>
                  <a:close/>
                  <a:moveTo>
                    <a:pt x="6204" y="6768"/>
                  </a:moveTo>
                  <a:cubicBezTo>
                    <a:pt x="6217" y="6768"/>
                    <a:pt x="6230" y="6769"/>
                    <a:pt x="6244" y="6771"/>
                  </a:cubicBezTo>
                  <a:cubicBezTo>
                    <a:pt x="6073" y="6815"/>
                    <a:pt x="6022" y="7027"/>
                    <a:pt x="5834" y="7027"/>
                  </a:cubicBezTo>
                  <a:cubicBezTo>
                    <a:pt x="5958" y="6941"/>
                    <a:pt x="6026" y="6768"/>
                    <a:pt x="6204" y="6768"/>
                  </a:cubicBezTo>
                  <a:close/>
                  <a:moveTo>
                    <a:pt x="1094" y="6672"/>
                  </a:moveTo>
                  <a:cubicBezTo>
                    <a:pt x="1127" y="6672"/>
                    <a:pt x="1161" y="6682"/>
                    <a:pt x="1197" y="6702"/>
                  </a:cubicBezTo>
                  <a:cubicBezTo>
                    <a:pt x="1111" y="6801"/>
                    <a:pt x="1015" y="6914"/>
                    <a:pt x="913" y="7010"/>
                  </a:cubicBezTo>
                  <a:cubicBezTo>
                    <a:pt x="900" y="7024"/>
                    <a:pt x="885" y="7029"/>
                    <a:pt x="869" y="7029"/>
                  </a:cubicBezTo>
                  <a:cubicBezTo>
                    <a:pt x="832" y="7029"/>
                    <a:pt x="787" y="7003"/>
                    <a:pt x="732" y="7003"/>
                  </a:cubicBezTo>
                  <a:cubicBezTo>
                    <a:pt x="730" y="7003"/>
                    <a:pt x="727" y="7003"/>
                    <a:pt x="725" y="7003"/>
                  </a:cubicBezTo>
                  <a:cubicBezTo>
                    <a:pt x="800" y="6921"/>
                    <a:pt x="862" y="6870"/>
                    <a:pt x="906" y="6801"/>
                  </a:cubicBezTo>
                  <a:cubicBezTo>
                    <a:pt x="962" y="6717"/>
                    <a:pt x="1024" y="6672"/>
                    <a:pt x="1094" y="6672"/>
                  </a:cubicBezTo>
                  <a:close/>
                  <a:moveTo>
                    <a:pt x="4882" y="6821"/>
                  </a:moveTo>
                  <a:cubicBezTo>
                    <a:pt x="4922" y="6821"/>
                    <a:pt x="4966" y="6827"/>
                    <a:pt x="5014" y="6839"/>
                  </a:cubicBezTo>
                  <a:cubicBezTo>
                    <a:pt x="4857" y="7026"/>
                    <a:pt x="4826" y="7062"/>
                    <a:pt x="4687" y="7062"/>
                  </a:cubicBezTo>
                  <a:cubicBezTo>
                    <a:pt x="4653" y="7062"/>
                    <a:pt x="4612" y="7060"/>
                    <a:pt x="4562" y="7058"/>
                  </a:cubicBezTo>
                  <a:cubicBezTo>
                    <a:pt x="4634" y="6898"/>
                    <a:pt x="4738" y="6821"/>
                    <a:pt x="4882" y="6821"/>
                  </a:cubicBezTo>
                  <a:close/>
                  <a:moveTo>
                    <a:pt x="5454" y="6818"/>
                  </a:moveTo>
                  <a:lnTo>
                    <a:pt x="5454" y="6818"/>
                  </a:lnTo>
                  <a:cubicBezTo>
                    <a:pt x="5359" y="6987"/>
                    <a:pt x="5257" y="7065"/>
                    <a:pt x="5108" y="7065"/>
                  </a:cubicBezTo>
                  <a:cubicBezTo>
                    <a:pt x="5075" y="7065"/>
                    <a:pt x="5041" y="7062"/>
                    <a:pt x="5003" y="7054"/>
                  </a:cubicBezTo>
                  <a:cubicBezTo>
                    <a:pt x="5208" y="6822"/>
                    <a:pt x="5208" y="6822"/>
                    <a:pt x="5454" y="6818"/>
                  </a:cubicBezTo>
                  <a:close/>
                  <a:moveTo>
                    <a:pt x="1425" y="6720"/>
                  </a:moveTo>
                  <a:cubicBezTo>
                    <a:pt x="1469" y="6720"/>
                    <a:pt x="1531" y="6739"/>
                    <a:pt x="1586" y="6747"/>
                  </a:cubicBezTo>
                  <a:cubicBezTo>
                    <a:pt x="1542" y="6798"/>
                    <a:pt x="1508" y="6829"/>
                    <a:pt x="1487" y="6866"/>
                  </a:cubicBezTo>
                  <a:cubicBezTo>
                    <a:pt x="1422" y="7001"/>
                    <a:pt x="1331" y="7067"/>
                    <a:pt x="1209" y="7067"/>
                  </a:cubicBezTo>
                  <a:cubicBezTo>
                    <a:pt x="1163" y="7067"/>
                    <a:pt x="1114" y="7058"/>
                    <a:pt x="1060" y="7041"/>
                  </a:cubicBezTo>
                  <a:cubicBezTo>
                    <a:pt x="1145" y="6921"/>
                    <a:pt x="1268" y="6832"/>
                    <a:pt x="1381" y="6733"/>
                  </a:cubicBezTo>
                  <a:cubicBezTo>
                    <a:pt x="1391" y="6724"/>
                    <a:pt x="1407" y="6720"/>
                    <a:pt x="1425" y="6720"/>
                  </a:cubicBezTo>
                  <a:close/>
                  <a:moveTo>
                    <a:pt x="5796" y="6791"/>
                  </a:moveTo>
                  <a:cubicBezTo>
                    <a:pt x="5823" y="6791"/>
                    <a:pt x="5853" y="6794"/>
                    <a:pt x="5885" y="6801"/>
                  </a:cubicBezTo>
                  <a:cubicBezTo>
                    <a:pt x="5765" y="6870"/>
                    <a:pt x="5711" y="6986"/>
                    <a:pt x="5618" y="7051"/>
                  </a:cubicBezTo>
                  <a:cubicBezTo>
                    <a:pt x="5594" y="7067"/>
                    <a:pt x="5561" y="7073"/>
                    <a:pt x="5525" y="7073"/>
                  </a:cubicBezTo>
                  <a:cubicBezTo>
                    <a:pt x="5486" y="7073"/>
                    <a:pt x="5444" y="7066"/>
                    <a:pt x="5403" y="7061"/>
                  </a:cubicBezTo>
                  <a:cubicBezTo>
                    <a:pt x="5520" y="6953"/>
                    <a:pt x="5605" y="6791"/>
                    <a:pt x="5796" y="6791"/>
                  </a:cubicBezTo>
                  <a:close/>
                  <a:moveTo>
                    <a:pt x="4517" y="6812"/>
                  </a:moveTo>
                  <a:cubicBezTo>
                    <a:pt x="4538" y="6812"/>
                    <a:pt x="4559" y="6814"/>
                    <a:pt x="4580" y="6818"/>
                  </a:cubicBezTo>
                  <a:cubicBezTo>
                    <a:pt x="4471" y="6927"/>
                    <a:pt x="4394" y="7073"/>
                    <a:pt x="4230" y="7073"/>
                  </a:cubicBezTo>
                  <a:cubicBezTo>
                    <a:pt x="4208" y="7073"/>
                    <a:pt x="4185" y="7070"/>
                    <a:pt x="4159" y="7064"/>
                  </a:cubicBezTo>
                  <a:cubicBezTo>
                    <a:pt x="4225" y="6915"/>
                    <a:pt x="4370" y="6812"/>
                    <a:pt x="4517" y="6812"/>
                  </a:cubicBezTo>
                  <a:close/>
                  <a:moveTo>
                    <a:pt x="2844" y="6823"/>
                  </a:moveTo>
                  <a:cubicBezTo>
                    <a:pt x="2869" y="6823"/>
                    <a:pt x="2897" y="6828"/>
                    <a:pt x="2929" y="6839"/>
                  </a:cubicBezTo>
                  <a:cubicBezTo>
                    <a:pt x="2859" y="6980"/>
                    <a:pt x="2725" y="7076"/>
                    <a:pt x="2579" y="7076"/>
                  </a:cubicBezTo>
                  <a:cubicBezTo>
                    <a:pt x="2569" y="7076"/>
                    <a:pt x="2559" y="7076"/>
                    <a:pt x="2550" y="7075"/>
                  </a:cubicBezTo>
                  <a:cubicBezTo>
                    <a:pt x="2660" y="6985"/>
                    <a:pt x="2701" y="6823"/>
                    <a:pt x="2844" y="6823"/>
                  </a:cubicBezTo>
                  <a:close/>
                  <a:moveTo>
                    <a:pt x="1764" y="6748"/>
                  </a:moveTo>
                  <a:cubicBezTo>
                    <a:pt x="1795" y="6748"/>
                    <a:pt x="1831" y="6760"/>
                    <a:pt x="1871" y="6760"/>
                  </a:cubicBezTo>
                  <a:cubicBezTo>
                    <a:pt x="1890" y="6760"/>
                    <a:pt x="1910" y="6758"/>
                    <a:pt x="1931" y="6750"/>
                  </a:cubicBezTo>
                  <a:lnTo>
                    <a:pt x="1931" y="6750"/>
                  </a:lnTo>
                  <a:cubicBezTo>
                    <a:pt x="1825" y="6870"/>
                    <a:pt x="1743" y="6959"/>
                    <a:pt x="1658" y="7051"/>
                  </a:cubicBezTo>
                  <a:cubicBezTo>
                    <a:pt x="1637" y="7074"/>
                    <a:pt x="1613" y="7079"/>
                    <a:pt x="1587" y="7079"/>
                  </a:cubicBezTo>
                  <a:cubicBezTo>
                    <a:pt x="1565" y="7079"/>
                    <a:pt x="1540" y="7075"/>
                    <a:pt x="1513" y="7075"/>
                  </a:cubicBezTo>
                  <a:cubicBezTo>
                    <a:pt x="1500" y="7075"/>
                    <a:pt x="1487" y="7076"/>
                    <a:pt x="1473" y="7078"/>
                  </a:cubicBezTo>
                  <a:cubicBezTo>
                    <a:pt x="1559" y="6965"/>
                    <a:pt x="1627" y="6863"/>
                    <a:pt x="1709" y="6771"/>
                  </a:cubicBezTo>
                  <a:cubicBezTo>
                    <a:pt x="1725" y="6754"/>
                    <a:pt x="1743" y="6748"/>
                    <a:pt x="1764" y="6748"/>
                  </a:cubicBezTo>
                  <a:close/>
                  <a:moveTo>
                    <a:pt x="3249" y="6808"/>
                  </a:moveTo>
                  <a:cubicBezTo>
                    <a:pt x="3283" y="6808"/>
                    <a:pt x="3321" y="6814"/>
                    <a:pt x="3363" y="6829"/>
                  </a:cubicBezTo>
                  <a:cubicBezTo>
                    <a:pt x="3229" y="6911"/>
                    <a:pt x="3152" y="7083"/>
                    <a:pt x="2965" y="7083"/>
                  </a:cubicBezTo>
                  <a:cubicBezTo>
                    <a:pt x="2942" y="7083"/>
                    <a:pt x="2918" y="7080"/>
                    <a:pt x="2891" y="7075"/>
                  </a:cubicBezTo>
                  <a:cubicBezTo>
                    <a:pt x="3005" y="6961"/>
                    <a:pt x="3083" y="6808"/>
                    <a:pt x="3249" y="6808"/>
                  </a:cubicBezTo>
                  <a:close/>
                  <a:moveTo>
                    <a:pt x="2114" y="6785"/>
                  </a:moveTo>
                  <a:cubicBezTo>
                    <a:pt x="2148" y="6785"/>
                    <a:pt x="2194" y="6794"/>
                    <a:pt x="2229" y="6794"/>
                  </a:cubicBezTo>
                  <a:cubicBezTo>
                    <a:pt x="2235" y="6801"/>
                    <a:pt x="2239" y="6815"/>
                    <a:pt x="2242" y="6822"/>
                  </a:cubicBezTo>
                  <a:cubicBezTo>
                    <a:pt x="2133" y="6904"/>
                    <a:pt x="2083" y="7086"/>
                    <a:pt x="1910" y="7086"/>
                  </a:cubicBezTo>
                  <a:cubicBezTo>
                    <a:pt x="1883" y="7086"/>
                    <a:pt x="1853" y="7082"/>
                    <a:pt x="1819" y="7071"/>
                  </a:cubicBezTo>
                  <a:cubicBezTo>
                    <a:pt x="1883" y="6959"/>
                    <a:pt x="1996" y="6890"/>
                    <a:pt x="2071" y="6798"/>
                  </a:cubicBezTo>
                  <a:cubicBezTo>
                    <a:pt x="2079" y="6788"/>
                    <a:pt x="2094" y="6785"/>
                    <a:pt x="2114" y="6785"/>
                  </a:cubicBezTo>
                  <a:close/>
                  <a:moveTo>
                    <a:pt x="2448" y="6810"/>
                  </a:moveTo>
                  <a:cubicBezTo>
                    <a:pt x="2487" y="6810"/>
                    <a:pt x="2528" y="6829"/>
                    <a:pt x="2569" y="6829"/>
                  </a:cubicBezTo>
                  <a:cubicBezTo>
                    <a:pt x="2573" y="6829"/>
                    <a:pt x="2577" y="6829"/>
                    <a:pt x="2581" y="6829"/>
                  </a:cubicBezTo>
                  <a:lnTo>
                    <a:pt x="2581" y="6829"/>
                  </a:lnTo>
                  <a:cubicBezTo>
                    <a:pt x="2496" y="6930"/>
                    <a:pt x="2449" y="7087"/>
                    <a:pt x="2289" y="7087"/>
                  </a:cubicBezTo>
                  <a:cubicBezTo>
                    <a:pt x="2261" y="7087"/>
                    <a:pt x="2230" y="7082"/>
                    <a:pt x="2194" y="7071"/>
                  </a:cubicBezTo>
                  <a:cubicBezTo>
                    <a:pt x="2259" y="6989"/>
                    <a:pt x="2321" y="6914"/>
                    <a:pt x="2382" y="6839"/>
                  </a:cubicBezTo>
                  <a:cubicBezTo>
                    <a:pt x="2403" y="6817"/>
                    <a:pt x="2425" y="6810"/>
                    <a:pt x="2448" y="6810"/>
                  </a:cubicBezTo>
                  <a:close/>
                  <a:moveTo>
                    <a:pt x="3614" y="6783"/>
                  </a:moveTo>
                  <a:cubicBezTo>
                    <a:pt x="3648" y="6783"/>
                    <a:pt x="3687" y="6786"/>
                    <a:pt x="3725" y="6786"/>
                  </a:cubicBezTo>
                  <a:cubicBezTo>
                    <a:pt x="3739" y="6786"/>
                    <a:pt x="3753" y="6785"/>
                    <a:pt x="3766" y="6784"/>
                  </a:cubicBezTo>
                  <a:lnTo>
                    <a:pt x="3766" y="6784"/>
                  </a:lnTo>
                  <a:cubicBezTo>
                    <a:pt x="3681" y="6890"/>
                    <a:pt x="3613" y="6976"/>
                    <a:pt x="3537" y="7058"/>
                  </a:cubicBezTo>
                  <a:cubicBezTo>
                    <a:pt x="3505" y="7091"/>
                    <a:pt x="3470" y="7101"/>
                    <a:pt x="3433" y="7101"/>
                  </a:cubicBezTo>
                  <a:cubicBezTo>
                    <a:pt x="3385" y="7101"/>
                    <a:pt x="3333" y="7084"/>
                    <a:pt x="3280" y="7084"/>
                  </a:cubicBezTo>
                  <a:cubicBezTo>
                    <a:pt x="3275" y="7084"/>
                    <a:pt x="3269" y="7085"/>
                    <a:pt x="3264" y="7085"/>
                  </a:cubicBezTo>
                  <a:cubicBezTo>
                    <a:pt x="3349" y="6976"/>
                    <a:pt x="3459" y="6918"/>
                    <a:pt x="3527" y="6805"/>
                  </a:cubicBezTo>
                  <a:cubicBezTo>
                    <a:pt x="3540" y="6787"/>
                    <a:pt x="3573" y="6783"/>
                    <a:pt x="3614" y="6783"/>
                  </a:cubicBezTo>
                  <a:close/>
                  <a:moveTo>
                    <a:pt x="3936" y="6784"/>
                  </a:moveTo>
                  <a:cubicBezTo>
                    <a:pt x="3941" y="6784"/>
                    <a:pt x="3946" y="6784"/>
                    <a:pt x="3951" y="6784"/>
                  </a:cubicBezTo>
                  <a:lnTo>
                    <a:pt x="4238" y="6784"/>
                  </a:lnTo>
                  <a:cubicBezTo>
                    <a:pt x="4097" y="6926"/>
                    <a:pt x="4000" y="7111"/>
                    <a:pt x="3808" y="7111"/>
                  </a:cubicBezTo>
                  <a:cubicBezTo>
                    <a:pt x="3768" y="7111"/>
                    <a:pt x="3724" y="7103"/>
                    <a:pt x="3674" y="7085"/>
                  </a:cubicBezTo>
                  <a:cubicBezTo>
                    <a:pt x="3732" y="6986"/>
                    <a:pt x="3841" y="6918"/>
                    <a:pt x="3893" y="6805"/>
                  </a:cubicBezTo>
                  <a:cubicBezTo>
                    <a:pt x="3901" y="6786"/>
                    <a:pt x="3919" y="6784"/>
                    <a:pt x="3936" y="6784"/>
                  </a:cubicBezTo>
                  <a:close/>
                  <a:moveTo>
                    <a:pt x="6700" y="1"/>
                  </a:moveTo>
                  <a:cubicBezTo>
                    <a:pt x="6634" y="1"/>
                    <a:pt x="6567" y="6"/>
                    <a:pt x="6500" y="12"/>
                  </a:cubicBezTo>
                  <a:cubicBezTo>
                    <a:pt x="6035" y="46"/>
                    <a:pt x="5571" y="80"/>
                    <a:pt x="5099" y="87"/>
                  </a:cubicBezTo>
                  <a:cubicBezTo>
                    <a:pt x="4942" y="90"/>
                    <a:pt x="4786" y="91"/>
                    <a:pt x="4628" y="91"/>
                  </a:cubicBezTo>
                  <a:cubicBezTo>
                    <a:pt x="4295" y="91"/>
                    <a:pt x="3960" y="86"/>
                    <a:pt x="3626" y="86"/>
                  </a:cubicBezTo>
                  <a:cubicBezTo>
                    <a:pt x="3561" y="86"/>
                    <a:pt x="3496" y="86"/>
                    <a:pt x="3431" y="87"/>
                  </a:cubicBezTo>
                  <a:cubicBezTo>
                    <a:pt x="3380" y="87"/>
                    <a:pt x="3328" y="87"/>
                    <a:pt x="3276" y="87"/>
                  </a:cubicBezTo>
                  <a:cubicBezTo>
                    <a:pt x="2908" y="87"/>
                    <a:pt x="2542" y="76"/>
                    <a:pt x="2174" y="53"/>
                  </a:cubicBezTo>
                  <a:cubicBezTo>
                    <a:pt x="1866" y="32"/>
                    <a:pt x="1559" y="5"/>
                    <a:pt x="1251" y="5"/>
                  </a:cubicBezTo>
                  <a:cubicBezTo>
                    <a:pt x="971" y="5"/>
                    <a:pt x="752" y="148"/>
                    <a:pt x="616" y="394"/>
                  </a:cubicBezTo>
                  <a:cubicBezTo>
                    <a:pt x="588" y="442"/>
                    <a:pt x="564" y="466"/>
                    <a:pt x="503" y="476"/>
                  </a:cubicBezTo>
                  <a:cubicBezTo>
                    <a:pt x="165" y="517"/>
                    <a:pt x="55" y="647"/>
                    <a:pt x="31" y="989"/>
                  </a:cubicBezTo>
                  <a:cubicBezTo>
                    <a:pt x="25" y="1061"/>
                    <a:pt x="18" y="1139"/>
                    <a:pt x="18" y="1211"/>
                  </a:cubicBezTo>
                  <a:cubicBezTo>
                    <a:pt x="1" y="1672"/>
                    <a:pt x="31" y="2130"/>
                    <a:pt x="35" y="2591"/>
                  </a:cubicBezTo>
                  <a:cubicBezTo>
                    <a:pt x="38" y="3336"/>
                    <a:pt x="35" y="4085"/>
                    <a:pt x="35" y="4833"/>
                  </a:cubicBezTo>
                  <a:cubicBezTo>
                    <a:pt x="35" y="4901"/>
                    <a:pt x="42" y="4966"/>
                    <a:pt x="38" y="5035"/>
                  </a:cubicBezTo>
                  <a:cubicBezTo>
                    <a:pt x="21" y="5503"/>
                    <a:pt x="25" y="5974"/>
                    <a:pt x="100" y="6443"/>
                  </a:cubicBezTo>
                  <a:cubicBezTo>
                    <a:pt x="158" y="6832"/>
                    <a:pt x="390" y="7071"/>
                    <a:pt x="708" y="7136"/>
                  </a:cubicBezTo>
                  <a:cubicBezTo>
                    <a:pt x="1057" y="7208"/>
                    <a:pt x="1408" y="7215"/>
                    <a:pt x="1760" y="7222"/>
                  </a:cubicBezTo>
                  <a:cubicBezTo>
                    <a:pt x="1974" y="7229"/>
                    <a:pt x="2189" y="7230"/>
                    <a:pt x="2403" y="7230"/>
                  </a:cubicBezTo>
                  <a:cubicBezTo>
                    <a:pt x="2528" y="7230"/>
                    <a:pt x="2653" y="7230"/>
                    <a:pt x="2778" y="7230"/>
                  </a:cubicBezTo>
                  <a:cubicBezTo>
                    <a:pt x="3051" y="7230"/>
                    <a:pt x="3324" y="7232"/>
                    <a:pt x="3595" y="7246"/>
                  </a:cubicBezTo>
                  <a:cubicBezTo>
                    <a:pt x="3635" y="7248"/>
                    <a:pt x="3675" y="7249"/>
                    <a:pt x="3714" y="7249"/>
                  </a:cubicBezTo>
                  <a:cubicBezTo>
                    <a:pt x="3973" y="7249"/>
                    <a:pt x="4232" y="7208"/>
                    <a:pt x="4492" y="7208"/>
                  </a:cubicBezTo>
                  <a:cubicBezTo>
                    <a:pt x="4500" y="7208"/>
                    <a:pt x="4509" y="7208"/>
                    <a:pt x="4518" y="7208"/>
                  </a:cubicBezTo>
                  <a:cubicBezTo>
                    <a:pt x="4747" y="7210"/>
                    <a:pt x="4976" y="7216"/>
                    <a:pt x="5206" y="7216"/>
                  </a:cubicBezTo>
                  <a:cubicBezTo>
                    <a:pt x="5419" y="7216"/>
                    <a:pt x="5632" y="7211"/>
                    <a:pt x="5844" y="7191"/>
                  </a:cubicBezTo>
                  <a:cubicBezTo>
                    <a:pt x="5935" y="7182"/>
                    <a:pt x="6023" y="7165"/>
                    <a:pt x="6112" y="7165"/>
                  </a:cubicBezTo>
                  <a:cubicBezTo>
                    <a:pt x="6157" y="7165"/>
                    <a:pt x="6202" y="7169"/>
                    <a:pt x="6247" y="7181"/>
                  </a:cubicBezTo>
                  <a:cubicBezTo>
                    <a:pt x="6268" y="7187"/>
                    <a:pt x="6292" y="7189"/>
                    <a:pt x="6315" y="7189"/>
                  </a:cubicBezTo>
                  <a:cubicBezTo>
                    <a:pt x="6346" y="7189"/>
                    <a:pt x="6376" y="7185"/>
                    <a:pt x="6401" y="7177"/>
                  </a:cubicBezTo>
                  <a:cubicBezTo>
                    <a:pt x="6534" y="7143"/>
                    <a:pt x="6671" y="7126"/>
                    <a:pt x="6808" y="7112"/>
                  </a:cubicBezTo>
                  <a:cubicBezTo>
                    <a:pt x="6941" y="7105"/>
                    <a:pt x="7026" y="7034"/>
                    <a:pt x="7074" y="6907"/>
                  </a:cubicBezTo>
                  <a:cubicBezTo>
                    <a:pt x="7101" y="6832"/>
                    <a:pt x="7112" y="6750"/>
                    <a:pt x="7108" y="6668"/>
                  </a:cubicBezTo>
                  <a:cubicBezTo>
                    <a:pt x="7101" y="6610"/>
                    <a:pt x="7125" y="6583"/>
                    <a:pt x="7177" y="6559"/>
                  </a:cubicBezTo>
                  <a:cubicBezTo>
                    <a:pt x="7334" y="6477"/>
                    <a:pt x="7440" y="6354"/>
                    <a:pt x="7518" y="6190"/>
                  </a:cubicBezTo>
                  <a:cubicBezTo>
                    <a:pt x="7597" y="6026"/>
                    <a:pt x="7621" y="5848"/>
                    <a:pt x="7621" y="5670"/>
                  </a:cubicBezTo>
                  <a:cubicBezTo>
                    <a:pt x="7624" y="4939"/>
                    <a:pt x="7621" y="4208"/>
                    <a:pt x="7621" y="3480"/>
                  </a:cubicBezTo>
                  <a:lnTo>
                    <a:pt x="7597" y="3480"/>
                  </a:lnTo>
                  <a:cubicBezTo>
                    <a:pt x="7597" y="2960"/>
                    <a:pt x="7607" y="2444"/>
                    <a:pt x="7593" y="1932"/>
                  </a:cubicBezTo>
                  <a:cubicBezTo>
                    <a:pt x="7587" y="1549"/>
                    <a:pt x="7593" y="1160"/>
                    <a:pt x="7511" y="780"/>
                  </a:cubicBezTo>
                  <a:cubicBezTo>
                    <a:pt x="7450" y="476"/>
                    <a:pt x="7341" y="203"/>
                    <a:pt x="7023" y="63"/>
                  </a:cubicBezTo>
                  <a:cubicBezTo>
                    <a:pt x="6914" y="14"/>
                    <a:pt x="6807" y="1"/>
                    <a:pt x="6700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56">
                <a:buClr>
                  <a:srgbClr val="000000"/>
                </a:buClr>
                <a:buFont typeface="Arial"/>
                <a:buNone/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17" name="Google Shape;317;p5"/>
            <p:cNvGrpSpPr/>
            <p:nvPr/>
          </p:nvGrpSpPr>
          <p:grpSpPr>
            <a:xfrm>
              <a:off x="174664" y="3198525"/>
              <a:ext cx="450802" cy="459129"/>
              <a:chOff x="174651" y="3865675"/>
              <a:chExt cx="450802" cy="459129"/>
            </a:xfrm>
          </p:grpSpPr>
          <p:sp>
            <p:nvSpPr>
              <p:cNvPr id="318" name="Google Shape;318;p5"/>
              <p:cNvSpPr/>
              <p:nvPr/>
            </p:nvSpPr>
            <p:spPr>
              <a:xfrm rot="2111771">
                <a:off x="245458" y="3923357"/>
                <a:ext cx="309188" cy="343766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4951" extrusionOk="0">
                    <a:moveTo>
                      <a:pt x="2174" y="1521"/>
                    </a:moveTo>
                    <a:cubicBezTo>
                      <a:pt x="2276" y="1743"/>
                      <a:pt x="2328" y="1948"/>
                      <a:pt x="2290" y="2170"/>
                    </a:cubicBezTo>
                    <a:cubicBezTo>
                      <a:pt x="2276" y="2232"/>
                      <a:pt x="2259" y="2311"/>
                      <a:pt x="2174" y="2311"/>
                    </a:cubicBezTo>
                    <a:cubicBezTo>
                      <a:pt x="2085" y="2311"/>
                      <a:pt x="2071" y="2239"/>
                      <a:pt x="2061" y="2174"/>
                    </a:cubicBezTo>
                    <a:cubicBezTo>
                      <a:pt x="2003" y="1945"/>
                      <a:pt x="2082" y="1743"/>
                      <a:pt x="2174" y="1521"/>
                    </a:cubicBezTo>
                    <a:close/>
                    <a:moveTo>
                      <a:pt x="2489" y="1194"/>
                    </a:moveTo>
                    <a:cubicBezTo>
                      <a:pt x="2549" y="1194"/>
                      <a:pt x="2610" y="1216"/>
                      <a:pt x="2659" y="1262"/>
                    </a:cubicBezTo>
                    <a:cubicBezTo>
                      <a:pt x="2785" y="1381"/>
                      <a:pt x="2823" y="1538"/>
                      <a:pt x="2850" y="1699"/>
                    </a:cubicBezTo>
                    <a:cubicBezTo>
                      <a:pt x="2871" y="1842"/>
                      <a:pt x="2885" y="1983"/>
                      <a:pt x="2881" y="2092"/>
                    </a:cubicBezTo>
                    <a:cubicBezTo>
                      <a:pt x="2885" y="2622"/>
                      <a:pt x="2731" y="3083"/>
                      <a:pt x="2533" y="3537"/>
                    </a:cubicBezTo>
                    <a:cubicBezTo>
                      <a:pt x="2515" y="3578"/>
                      <a:pt x="2522" y="3654"/>
                      <a:pt x="2464" y="3660"/>
                    </a:cubicBezTo>
                    <a:cubicBezTo>
                      <a:pt x="2390" y="3673"/>
                      <a:pt x="2314" y="3682"/>
                      <a:pt x="2239" y="3682"/>
                    </a:cubicBezTo>
                    <a:cubicBezTo>
                      <a:pt x="2210" y="3682"/>
                      <a:pt x="2181" y="3680"/>
                      <a:pt x="2153" y="3677"/>
                    </a:cubicBezTo>
                    <a:cubicBezTo>
                      <a:pt x="2123" y="3674"/>
                      <a:pt x="2099" y="3609"/>
                      <a:pt x="2071" y="3568"/>
                    </a:cubicBezTo>
                    <a:cubicBezTo>
                      <a:pt x="1798" y="3079"/>
                      <a:pt x="1586" y="2570"/>
                      <a:pt x="1586" y="2000"/>
                    </a:cubicBezTo>
                    <a:cubicBezTo>
                      <a:pt x="1586" y="1819"/>
                      <a:pt x="1627" y="1641"/>
                      <a:pt x="1712" y="1473"/>
                    </a:cubicBezTo>
                    <a:cubicBezTo>
                      <a:pt x="1754" y="1398"/>
                      <a:pt x="1817" y="1357"/>
                      <a:pt x="1887" y="1357"/>
                    </a:cubicBezTo>
                    <a:cubicBezTo>
                      <a:pt x="1928" y="1357"/>
                      <a:pt x="1971" y="1371"/>
                      <a:pt x="2013" y="1398"/>
                    </a:cubicBezTo>
                    <a:cubicBezTo>
                      <a:pt x="2071" y="1439"/>
                      <a:pt x="2034" y="1473"/>
                      <a:pt x="2020" y="1497"/>
                    </a:cubicBezTo>
                    <a:cubicBezTo>
                      <a:pt x="1952" y="1658"/>
                      <a:pt x="1900" y="1819"/>
                      <a:pt x="1894" y="1989"/>
                    </a:cubicBezTo>
                    <a:cubicBezTo>
                      <a:pt x="1890" y="2102"/>
                      <a:pt x="1894" y="2212"/>
                      <a:pt x="1941" y="2314"/>
                    </a:cubicBezTo>
                    <a:cubicBezTo>
                      <a:pt x="1982" y="2413"/>
                      <a:pt x="2061" y="2471"/>
                      <a:pt x="2157" y="2478"/>
                    </a:cubicBezTo>
                    <a:cubicBezTo>
                      <a:pt x="2163" y="2478"/>
                      <a:pt x="2169" y="2479"/>
                      <a:pt x="2175" y="2479"/>
                    </a:cubicBezTo>
                    <a:cubicBezTo>
                      <a:pt x="2279" y="2479"/>
                      <a:pt x="2361" y="2424"/>
                      <a:pt x="2406" y="2324"/>
                    </a:cubicBezTo>
                    <a:cubicBezTo>
                      <a:pt x="2495" y="2133"/>
                      <a:pt x="2464" y="1931"/>
                      <a:pt x="2420" y="1733"/>
                    </a:cubicBezTo>
                    <a:cubicBezTo>
                      <a:pt x="2389" y="1614"/>
                      <a:pt x="2358" y="1494"/>
                      <a:pt x="2269" y="1405"/>
                    </a:cubicBezTo>
                    <a:cubicBezTo>
                      <a:pt x="2242" y="1381"/>
                      <a:pt x="2252" y="1354"/>
                      <a:pt x="2269" y="1323"/>
                    </a:cubicBezTo>
                    <a:cubicBezTo>
                      <a:pt x="2314" y="1240"/>
                      <a:pt x="2401" y="1194"/>
                      <a:pt x="2489" y="1194"/>
                    </a:cubicBezTo>
                    <a:close/>
                    <a:moveTo>
                      <a:pt x="2093" y="151"/>
                    </a:moveTo>
                    <a:cubicBezTo>
                      <a:pt x="2722" y="151"/>
                      <a:pt x="3378" y="404"/>
                      <a:pt x="3793" y="934"/>
                    </a:cubicBezTo>
                    <a:cubicBezTo>
                      <a:pt x="4145" y="1388"/>
                      <a:pt x="4275" y="1914"/>
                      <a:pt x="4012" y="2468"/>
                    </a:cubicBezTo>
                    <a:cubicBezTo>
                      <a:pt x="3930" y="2635"/>
                      <a:pt x="3780" y="2741"/>
                      <a:pt x="3664" y="2885"/>
                    </a:cubicBezTo>
                    <a:cubicBezTo>
                      <a:pt x="3588" y="2977"/>
                      <a:pt x="3489" y="3056"/>
                      <a:pt x="3387" y="3117"/>
                    </a:cubicBezTo>
                    <a:cubicBezTo>
                      <a:pt x="3298" y="3179"/>
                      <a:pt x="3254" y="3250"/>
                      <a:pt x="3260" y="3356"/>
                    </a:cubicBezTo>
                    <a:cubicBezTo>
                      <a:pt x="3264" y="3455"/>
                      <a:pt x="3254" y="3548"/>
                      <a:pt x="3260" y="3647"/>
                    </a:cubicBezTo>
                    <a:cubicBezTo>
                      <a:pt x="3260" y="3700"/>
                      <a:pt x="3248" y="3720"/>
                      <a:pt x="3204" y="3720"/>
                    </a:cubicBezTo>
                    <a:cubicBezTo>
                      <a:pt x="3198" y="3720"/>
                      <a:pt x="3190" y="3719"/>
                      <a:pt x="3182" y="3718"/>
                    </a:cubicBezTo>
                    <a:cubicBezTo>
                      <a:pt x="3011" y="3708"/>
                      <a:pt x="2840" y="3695"/>
                      <a:pt x="2662" y="3681"/>
                    </a:cubicBezTo>
                    <a:cubicBezTo>
                      <a:pt x="2758" y="3455"/>
                      <a:pt x="2844" y="3233"/>
                      <a:pt x="2912" y="3001"/>
                    </a:cubicBezTo>
                    <a:cubicBezTo>
                      <a:pt x="3059" y="2522"/>
                      <a:pt x="3096" y="2041"/>
                      <a:pt x="2990" y="1555"/>
                    </a:cubicBezTo>
                    <a:cubicBezTo>
                      <a:pt x="2963" y="1439"/>
                      <a:pt x="2919" y="1326"/>
                      <a:pt x="2844" y="1234"/>
                    </a:cubicBezTo>
                    <a:cubicBezTo>
                      <a:pt x="2749" y="1112"/>
                      <a:pt x="2627" y="1049"/>
                      <a:pt x="2503" y="1049"/>
                    </a:cubicBezTo>
                    <a:cubicBezTo>
                      <a:pt x="2385" y="1049"/>
                      <a:pt x="2267" y="1106"/>
                      <a:pt x="2170" y="1221"/>
                    </a:cubicBezTo>
                    <a:cubicBezTo>
                      <a:pt x="2149" y="1244"/>
                      <a:pt x="2138" y="1273"/>
                      <a:pt x="2107" y="1273"/>
                    </a:cubicBezTo>
                    <a:cubicBezTo>
                      <a:pt x="2098" y="1273"/>
                      <a:pt x="2088" y="1270"/>
                      <a:pt x="2075" y="1265"/>
                    </a:cubicBezTo>
                    <a:cubicBezTo>
                      <a:pt x="1994" y="1233"/>
                      <a:pt x="1926" y="1218"/>
                      <a:pt x="1866" y="1218"/>
                    </a:cubicBezTo>
                    <a:cubicBezTo>
                      <a:pt x="1685" y="1218"/>
                      <a:pt x="1590" y="1359"/>
                      <a:pt x="1518" y="1593"/>
                    </a:cubicBezTo>
                    <a:cubicBezTo>
                      <a:pt x="1402" y="1959"/>
                      <a:pt x="1419" y="2328"/>
                      <a:pt x="1542" y="2693"/>
                    </a:cubicBezTo>
                    <a:cubicBezTo>
                      <a:pt x="1658" y="3035"/>
                      <a:pt x="1764" y="3384"/>
                      <a:pt x="1979" y="3708"/>
                    </a:cubicBezTo>
                    <a:lnTo>
                      <a:pt x="1316" y="3708"/>
                    </a:lnTo>
                    <a:cubicBezTo>
                      <a:pt x="1261" y="3708"/>
                      <a:pt x="1248" y="3691"/>
                      <a:pt x="1244" y="3640"/>
                    </a:cubicBezTo>
                    <a:cubicBezTo>
                      <a:pt x="1231" y="3459"/>
                      <a:pt x="1210" y="3284"/>
                      <a:pt x="1166" y="3110"/>
                    </a:cubicBezTo>
                    <a:cubicBezTo>
                      <a:pt x="1149" y="3042"/>
                      <a:pt x="1114" y="2997"/>
                      <a:pt x="1046" y="2977"/>
                    </a:cubicBezTo>
                    <a:cubicBezTo>
                      <a:pt x="510" y="2806"/>
                      <a:pt x="270" y="2417"/>
                      <a:pt x="195" y="1870"/>
                    </a:cubicBezTo>
                    <a:cubicBezTo>
                      <a:pt x="134" y="1361"/>
                      <a:pt x="390" y="1029"/>
                      <a:pt x="701" y="694"/>
                    </a:cubicBezTo>
                    <a:cubicBezTo>
                      <a:pt x="1032" y="338"/>
                      <a:pt x="1553" y="151"/>
                      <a:pt x="2093" y="151"/>
                    </a:cubicBezTo>
                    <a:close/>
                    <a:moveTo>
                      <a:pt x="2369" y="3827"/>
                    </a:moveTo>
                    <a:cubicBezTo>
                      <a:pt x="2665" y="3827"/>
                      <a:pt x="2959" y="3870"/>
                      <a:pt x="3255" y="3870"/>
                    </a:cubicBezTo>
                    <a:cubicBezTo>
                      <a:pt x="3278" y="3870"/>
                      <a:pt x="3302" y="3869"/>
                      <a:pt x="3325" y="3869"/>
                    </a:cubicBezTo>
                    <a:cubicBezTo>
                      <a:pt x="3370" y="3869"/>
                      <a:pt x="3394" y="3882"/>
                      <a:pt x="3387" y="3930"/>
                    </a:cubicBezTo>
                    <a:cubicBezTo>
                      <a:pt x="3387" y="3988"/>
                      <a:pt x="3394" y="4050"/>
                      <a:pt x="3383" y="4108"/>
                    </a:cubicBezTo>
                    <a:cubicBezTo>
                      <a:pt x="3363" y="4286"/>
                      <a:pt x="3363" y="4293"/>
                      <a:pt x="3182" y="4293"/>
                    </a:cubicBezTo>
                    <a:cubicBezTo>
                      <a:pt x="2830" y="4293"/>
                      <a:pt x="2471" y="4279"/>
                      <a:pt x="2116" y="4275"/>
                    </a:cubicBezTo>
                    <a:cubicBezTo>
                      <a:pt x="1876" y="4275"/>
                      <a:pt x="1634" y="4286"/>
                      <a:pt x="1395" y="4286"/>
                    </a:cubicBezTo>
                    <a:cubicBezTo>
                      <a:pt x="1190" y="4286"/>
                      <a:pt x="1183" y="4275"/>
                      <a:pt x="1149" y="4067"/>
                    </a:cubicBezTo>
                    <a:cubicBezTo>
                      <a:pt x="1138" y="3999"/>
                      <a:pt x="1132" y="3927"/>
                      <a:pt x="1121" y="3848"/>
                    </a:cubicBezTo>
                    <a:lnTo>
                      <a:pt x="1121" y="3848"/>
                    </a:lnTo>
                    <a:cubicBezTo>
                      <a:pt x="1297" y="3856"/>
                      <a:pt x="1471" y="3863"/>
                      <a:pt x="1644" y="3863"/>
                    </a:cubicBezTo>
                    <a:cubicBezTo>
                      <a:pt x="1795" y="3863"/>
                      <a:pt x="1946" y="3857"/>
                      <a:pt x="2095" y="3841"/>
                    </a:cubicBezTo>
                    <a:cubicBezTo>
                      <a:pt x="2187" y="3831"/>
                      <a:pt x="2278" y="3827"/>
                      <a:pt x="2369" y="3827"/>
                    </a:cubicBezTo>
                    <a:close/>
                    <a:moveTo>
                      <a:pt x="2170" y="4442"/>
                    </a:moveTo>
                    <a:cubicBezTo>
                      <a:pt x="2440" y="4442"/>
                      <a:pt x="2709" y="4446"/>
                      <a:pt x="2977" y="4463"/>
                    </a:cubicBezTo>
                    <a:cubicBezTo>
                      <a:pt x="2990" y="4463"/>
                      <a:pt x="3005" y="4463"/>
                      <a:pt x="3019" y="4463"/>
                    </a:cubicBezTo>
                    <a:cubicBezTo>
                      <a:pt x="3032" y="4463"/>
                      <a:pt x="3045" y="4463"/>
                      <a:pt x="3055" y="4467"/>
                    </a:cubicBezTo>
                    <a:cubicBezTo>
                      <a:pt x="3061" y="4468"/>
                      <a:pt x="3067" y="4469"/>
                      <a:pt x="3074" y="4469"/>
                    </a:cubicBezTo>
                    <a:cubicBezTo>
                      <a:pt x="3100" y="4469"/>
                      <a:pt x="3130" y="4458"/>
                      <a:pt x="3156" y="4458"/>
                    </a:cubicBezTo>
                    <a:cubicBezTo>
                      <a:pt x="3178" y="4458"/>
                      <a:pt x="3198" y="4466"/>
                      <a:pt x="3209" y="4498"/>
                    </a:cubicBezTo>
                    <a:cubicBezTo>
                      <a:pt x="3240" y="4597"/>
                      <a:pt x="3172" y="4703"/>
                      <a:pt x="3076" y="4730"/>
                    </a:cubicBezTo>
                    <a:cubicBezTo>
                      <a:pt x="2923" y="4773"/>
                      <a:pt x="2767" y="4784"/>
                      <a:pt x="2609" y="4784"/>
                    </a:cubicBezTo>
                    <a:cubicBezTo>
                      <a:pt x="2555" y="4784"/>
                      <a:pt x="2501" y="4783"/>
                      <a:pt x="2447" y="4781"/>
                    </a:cubicBezTo>
                    <a:cubicBezTo>
                      <a:pt x="2431" y="4781"/>
                      <a:pt x="2415" y="4781"/>
                      <a:pt x="2399" y="4781"/>
                    </a:cubicBezTo>
                    <a:cubicBezTo>
                      <a:pt x="2242" y="4781"/>
                      <a:pt x="2084" y="4799"/>
                      <a:pt x="1926" y="4799"/>
                    </a:cubicBezTo>
                    <a:cubicBezTo>
                      <a:pt x="1848" y="4799"/>
                      <a:pt x="1770" y="4795"/>
                      <a:pt x="1692" y="4781"/>
                    </a:cubicBezTo>
                    <a:cubicBezTo>
                      <a:pt x="1429" y="4733"/>
                      <a:pt x="1384" y="4740"/>
                      <a:pt x="1381" y="4511"/>
                    </a:cubicBezTo>
                    <a:cubicBezTo>
                      <a:pt x="1381" y="4494"/>
                      <a:pt x="1367" y="4477"/>
                      <a:pt x="1354" y="4446"/>
                    </a:cubicBezTo>
                    <a:cubicBezTo>
                      <a:pt x="1629" y="4446"/>
                      <a:pt x="1900" y="4442"/>
                      <a:pt x="2170" y="4442"/>
                    </a:cubicBezTo>
                    <a:close/>
                    <a:moveTo>
                      <a:pt x="2044" y="0"/>
                    </a:moveTo>
                    <a:cubicBezTo>
                      <a:pt x="1514" y="0"/>
                      <a:pt x="1024" y="164"/>
                      <a:pt x="598" y="585"/>
                    </a:cubicBezTo>
                    <a:cubicBezTo>
                      <a:pt x="267" y="920"/>
                      <a:pt x="0" y="1279"/>
                      <a:pt x="45" y="1791"/>
                    </a:cubicBezTo>
                    <a:cubicBezTo>
                      <a:pt x="96" y="2365"/>
                      <a:pt x="291" y="2840"/>
                      <a:pt x="875" y="3062"/>
                    </a:cubicBezTo>
                    <a:cubicBezTo>
                      <a:pt x="978" y="3100"/>
                      <a:pt x="1046" y="3165"/>
                      <a:pt x="1043" y="3281"/>
                    </a:cubicBezTo>
                    <a:cubicBezTo>
                      <a:pt x="1036" y="3449"/>
                      <a:pt x="1176" y="3626"/>
                      <a:pt x="1002" y="3780"/>
                    </a:cubicBezTo>
                    <a:cubicBezTo>
                      <a:pt x="995" y="3783"/>
                      <a:pt x="1002" y="3800"/>
                      <a:pt x="995" y="3811"/>
                    </a:cubicBezTo>
                    <a:cubicBezTo>
                      <a:pt x="964" y="3913"/>
                      <a:pt x="974" y="4016"/>
                      <a:pt x="991" y="4118"/>
                    </a:cubicBezTo>
                    <a:cubicBezTo>
                      <a:pt x="1015" y="4241"/>
                      <a:pt x="1026" y="4392"/>
                      <a:pt x="1196" y="4426"/>
                    </a:cubicBezTo>
                    <a:cubicBezTo>
                      <a:pt x="1244" y="4433"/>
                      <a:pt x="1214" y="4470"/>
                      <a:pt x="1214" y="4498"/>
                    </a:cubicBezTo>
                    <a:cubicBezTo>
                      <a:pt x="1193" y="4720"/>
                      <a:pt x="1289" y="4856"/>
                      <a:pt x="1507" y="4908"/>
                    </a:cubicBezTo>
                    <a:lnTo>
                      <a:pt x="1648" y="4932"/>
                    </a:lnTo>
                    <a:cubicBezTo>
                      <a:pt x="1727" y="4946"/>
                      <a:pt x="1808" y="4951"/>
                      <a:pt x="1887" y="4951"/>
                    </a:cubicBezTo>
                    <a:cubicBezTo>
                      <a:pt x="2051" y="4951"/>
                      <a:pt x="2212" y="4930"/>
                      <a:pt x="2362" y="4930"/>
                    </a:cubicBezTo>
                    <a:cubicBezTo>
                      <a:pt x="2383" y="4930"/>
                      <a:pt x="2403" y="4931"/>
                      <a:pt x="2423" y="4932"/>
                    </a:cubicBezTo>
                    <a:cubicBezTo>
                      <a:pt x="2471" y="4933"/>
                      <a:pt x="2519" y="4934"/>
                      <a:pt x="2565" y="4934"/>
                    </a:cubicBezTo>
                    <a:cubicBezTo>
                      <a:pt x="2776" y="4934"/>
                      <a:pt x="2971" y="4917"/>
                      <a:pt x="3161" y="4853"/>
                    </a:cubicBezTo>
                    <a:cubicBezTo>
                      <a:pt x="3250" y="4822"/>
                      <a:pt x="3305" y="4768"/>
                      <a:pt x="3319" y="4672"/>
                    </a:cubicBezTo>
                    <a:lnTo>
                      <a:pt x="3346" y="4504"/>
                    </a:lnTo>
                    <a:cubicBezTo>
                      <a:pt x="3349" y="4467"/>
                      <a:pt x="3356" y="4436"/>
                      <a:pt x="3401" y="4419"/>
                    </a:cubicBezTo>
                    <a:cubicBezTo>
                      <a:pt x="3483" y="4395"/>
                      <a:pt x="3506" y="4327"/>
                      <a:pt x="3520" y="4248"/>
                    </a:cubicBezTo>
                    <a:cubicBezTo>
                      <a:pt x="3541" y="4122"/>
                      <a:pt x="3541" y="3988"/>
                      <a:pt x="3547" y="3862"/>
                    </a:cubicBezTo>
                    <a:cubicBezTo>
                      <a:pt x="3551" y="3787"/>
                      <a:pt x="3534" y="3725"/>
                      <a:pt x="3452" y="3708"/>
                    </a:cubicBezTo>
                    <a:cubicBezTo>
                      <a:pt x="3411" y="3698"/>
                      <a:pt x="3414" y="3674"/>
                      <a:pt x="3414" y="3643"/>
                    </a:cubicBezTo>
                    <a:cubicBezTo>
                      <a:pt x="3414" y="3544"/>
                      <a:pt x="3418" y="3442"/>
                      <a:pt x="3418" y="3343"/>
                    </a:cubicBezTo>
                    <a:cubicBezTo>
                      <a:pt x="3418" y="3288"/>
                      <a:pt x="3438" y="3247"/>
                      <a:pt x="3489" y="3216"/>
                    </a:cubicBezTo>
                    <a:cubicBezTo>
                      <a:pt x="3599" y="3151"/>
                      <a:pt x="3694" y="3069"/>
                      <a:pt x="3776" y="2974"/>
                    </a:cubicBezTo>
                    <a:cubicBezTo>
                      <a:pt x="3899" y="2827"/>
                      <a:pt x="4060" y="2707"/>
                      <a:pt x="4149" y="2533"/>
                    </a:cubicBezTo>
                    <a:cubicBezTo>
                      <a:pt x="4453" y="1938"/>
                      <a:pt x="4306" y="1374"/>
                      <a:pt x="3947" y="869"/>
                    </a:cubicBezTo>
                    <a:cubicBezTo>
                      <a:pt x="3643" y="441"/>
                      <a:pt x="3199" y="175"/>
                      <a:pt x="2680" y="69"/>
                    </a:cubicBezTo>
                    <a:cubicBezTo>
                      <a:pt x="2462" y="25"/>
                      <a:pt x="2250" y="0"/>
                      <a:pt x="2044" y="0"/>
                    </a:cubicBezTo>
                    <a:close/>
                  </a:path>
                </a:pathLst>
              </a:custGeom>
              <a:solidFill>
                <a:srgbClr val="1D19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512056">
                  <a:buClr>
                    <a:srgbClr val="000000"/>
                  </a:buClr>
                  <a:buFont typeface="Arial"/>
                  <a:buNone/>
                </a:pPr>
                <a:endParaRPr sz="17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 rot="2111771">
                <a:off x="327652" y="3937084"/>
                <a:ext cx="37147" cy="8658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247" extrusionOk="0">
                    <a:moveTo>
                      <a:pt x="462" y="0"/>
                    </a:moveTo>
                    <a:cubicBezTo>
                      <a:pt x="397" y="0"/>
                      <a:pt x="349" y="34"/>
                      <a:pt x="308" y="79"/>
                    </a:cubicBezTo>
                    <a:cubicBezTo>
                      <a:pt x="100" y="291"/>
                      <a:pt x="18" y="554"/>
                      <a:pt x="4" y="844"/>
                    </a:cubicBezTo>
                    <a:cubicBezTo>
                      <a:pt x="1" y="947"/>
                      <a:pt x="11" y="1042"/>
                      <a:pt x="42" y="1138"/>
                    </a:cubicBezTo>
                    <a:cubicBezTo>
                      <a:pt x="57" y="1184"/>
                      <a:pt x="67" y="1247"/>
                      <a:pt x="121" y="1247"/>
                    </a:cubicBezTo>
                    <a:cubicBezTo>
                      <a:pt x="127" y="1247"/>
                      <a:pt x="134" y="1246"/>
                      <a:pt x="141" y="1244"/>
                    </a:cubicBezTo>
                    <a:cubicBezTo>
                      <a:pt x="223" y="1223"/>
                      <a:pt x="189" y="1152"/>
                      <a:pt x="182" y="1094"/>
                    </a:cubicBezTo>
                    <a:cubicBezTo>
                      <a:pt x="182" y="1087"/>
                      <a:pt x="179" y="1083"/>
                      <a:pt x="179" y="1073"/>
                    </a:cubicBezTo>
                    <a:cubicBezTo>
                      <a:pt x="107" y="800"/>
                      <a:pt x="162" y="543"/>
                      <a:pt x="302" y="308"/>
                    </a:cubicBezTo>
                    <a:cubicBezTo>
                      <a:pt x="353" y="222"/>
                      <a:pt x="432" y="161"/>
                      <a:pt x="500" y="82"/>
                    </a:cubicBezTo>
                    <a:cubicBezTo>
                      <a:pt x="514" y="65"/>
                      <a:pt x="534" y="48"/>
                      <a:pt x="517" y="28"/>
                    </a:cubicBezTo>
                    <a:cubicBezTo>
                      <a:pt x="503" y="7"/>
                      <a:pt x="486" y="0"/>
                      <a:pt x="462" y="0"/>
                    </a:cubicBezTo>
                    <a:close/>
                  </a:path>
                </a:pathLst>
              </a:custGeom>
              <a:solidFill>
                <a:srgbClr val="1D19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512056">
                  <a:buClr>
                    <a:srgbClr val="000000"/>
                  </a:buClr>
                  <a:buFont typeface="Arial"/>
                  <a:buNone/>
                </a:pPr>
                <a:endParaRPr sz="17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 rot="2111771">
                <a:off x="490303" y="4096724"/>
                <a:ext cx="29023" cy="6339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913" extrusionOk="0">
                    <a:moveTo>
                      <a:pt x="301" y="1"/>
                    </a:moveTo>
                    <a:cubicBezTo>
                      <a:pt x="299" y="1"/>
                      <a:pt x="297" y="1"/>
                      <a:pt x="295" y="2"/>
                    </a:cubicBezTo>
                    <a:cubicBezTo>
                      <a:pt x="247" y="12"/>
                      <a:pt x="257" y="63"/>
                      <a:pt x="264" y="91"/>
                    </a:cubicBezTo>
                    <a:cubicBezTo>
                      <a:pt x="305" y="357"/>
                      <a:pt x="237" y="586"/>
                      <a:pt x="59" y="788"/>
                    </a:cubicBezTo>
                    <a:cubicBezTo>
                      <a:pt x="32" y="818"/>
                      <a:pt x="1" y="856"/>
                      <a:pt x="49" y="894"/>
                    </a:cubicBezTo>
                    <a:cubicBezTo>
                      <a:pt x="65" y="906"/>
                      <a:pt x="81" y="912"/>
                      <a:pt x="96" y="912"/>
                    </a:cubicBezTo>
                    <a:cubicBezTo>
                      <a:pt x="121" y="912"/>
                      <a:pt x="144" y="897"/>
                      <a:pt x="165" y="873"/>
                    </a:cubicBezTo>
                    <a:cubicBezTo>
                      <a:pt x="308" y="699"/>
                      <a:pt x="408" y="507"/>
                      <a:pt x="414" y="279"/>
                    </a:cubicBezTo>
                    <a:cubicBezTo>
                      <a:pt x="408" y="200"/>
                      <a:pt x="418" y="125"/>
                      <a:pt x="367" y="63"/>
                    </a:cubicBezTo>
                    <a:cubicBezTo>
                      <a:pt x="344" y="38"/>
                      <a:pt x="325" y="1"/>
                      <a:pt x="301" y="1"/>
                    </a:cubicBezTo>
                    <a:close/>
                  </a:path>
                </a:pathLst>
              </a:custGeom>
              <a:solidFill>
                <a:srgbClr val="1D19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512056">
                  <a:buClr>
                    <a:srgbClr val="000000"/>
                  </a:buClr>
                  <a:buFont typeface="Arial"/>
                  <a:buNone/>
                </a:pPr>
                <a:endParaRPr sz="17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321" name="Google Shape;321;p5"/>
          <p:cNvSpPr/>
          <p:nvPr/>
        </p:nvSpPr>
        <p:spPr>
          <a:xfrm>
            <a:off x="600175" y="6345152"/>
            <a:ext cx="1269278" cy="346433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2" name="Google Shape;322;p5"/>
          <p:cNvSpPr/>
          <p:nvPr/>
        </p:nvSpPr>
        <p:spPr>
          <a:xfrm rot="4146022">
            <a:off x="6582192" y="6285827"/>
            <a:ext cx="312517" cy="236226"/>
          </a:xfrm>
          <a:custGeom>
            <a:avLst/>
            <a:gdLst/>
            <a:ahLst/>
            <a:cxnLst/>
            <a:rect l="l" t="t" r="r" b="b"/>
            <a:pathLst>
              <a:path w="2844" h="2866" extrusionOk="0">
                <a:moveTo>
                  <a:pt x="1217" y="173"/>
                </a:moveTo>
                <a:cubicBezTo>
                  <a:pt x="1261" y="173"/>
                  <a:pt x="1307" y="195"/>
                  <a:pt x="1340" y="241"/>
                </a:cubicBezTo>
                <a:cubicBezTo>
                  <a:pt x="1401" y="323"/>
                  <a:pt x="1418" y="415"/>
                  <a:pt x="1411" y="514"/>
                </a:cubicBezTo>
                <a:cubicBezTo>
                  <a:pt x="1404" y="586"/>
                  <a:pt x="1394" y="661"/>
                  <a:pt x="1384" y="736"/>
                </a:cubicBezTo>
                <a:cubicBezTo>
                  <a:pt x="1374" y="788"/>
                  <a:pt x="1384" y="835"/>
                  <a:pt x="1442" y="853"/>
                </a:cubicBezTo>
                <a:cubicBezTo>
                  <a:pt x="1451" y="855"/>
                  <a:pt x="1459" y="856"/>
                  <a:pt x="1467" y="856"/>
                </a:cubicBezTo>
                <a:cubicBezTo>
                  <a:pt x="1507" y="856"/>
                  <a:pt x="1534" y="827"/>
                  <a:pt x="1548" y="781"/>
                </a:cubicBezTo>
                <a:cubicBezTo>
                  <a:pt x="1606" y="627"/>
                  <a:pt x="1712" y="514"/>
                  <a:pt x="1852" y="443"/>
                </a:cubicBezTo>
                <a:cubicBezTo>
                  <a:pt x="1901" y="416"/>
                  <a:pt x="1954" y="400"/>
                  <a:pt x="2008" y="400"/>
                </a:cubicBezTo>
                <a:cubicBezTo>
                  <a:pt x="2030" y="400"/>
                  <a:pt x="2052" y="402"/>
                  <a:pt x="2074" y="408"/>
                </a:cubicBezTo>
                <a:cubicBezTo>
                  <a:pt x="2122" y="422"/>
                  <a:pt x="2160" y="449"/>
                  <a:pt x="2163" y="511"/>
                </a:cubicBezTo>
                <a:cubicBezTo>
                  <a:pt x="2177" y="719"/>
                  <a:pt x="2122" y="907"/>
                  <a:pt x="1979" y="1064"/>
                </a:cubicBezTo>
                <a:cubicBezTo>
                  <a:pt x="1944" y="1105"/>
                  <a:pt x="1890" y="1129"/>
                  <a:pt x="1927" y="1191"/>
                </a:cubicBezTo>
                <a:cubicBezTo>
                  <a:pt x="1946" y="1225"/>
                  <a:pt x="1973" y="1234"/>
                  <a:pt x="2002" y="1234"/>
                </a:cubicBezTo>
                <a:cubicBezTo>
                  <a:pt x="2026" y="1234"/>
                  <a:pt x="2052" y="1228"/>
                  <a:pt x="2078" y="1225"/>
                </a:cubicBezTo>
                <a:cubicBezTo>
                  <a:pt x="2125" y="1216"/>
                  <a:pt x="2171" y="1212"/>
                  <a:pt x="2217" y="1212"/>
                </a:cubicBezTo>
                <a:cubicBezTo>
                  <a:pt x="2314" y="1212"/>
                  <a:pt x="2408" y="1232"/>
                  <a:pt x="2501" y="1276"/>
                </a:cubicBezTo>
                <a:cubicBezTo>
                  <a:pt x="2618" y="1331"/>
                  <a:pt x="2641" y="1386"/>
                  <a:pt x="2600" y="1505"/>
                </a:cubicBezTo>
                <a:cubicBezTo>
                  <a:pt x="2539" y="1692"/>
                  <a:pt x="2351" y="1821"/>
                  <a:pt x="2164" y="1821"/>
                </a:cubicBezTo>
                <a:cubicBezTo>
                  <a:pt x="2131" y="1821"/>
                  <a:pt x="2099" y="1817"/>
                  <a:pt x="2067" y="1809"/>
                </a:cubicBezTo>
                <a:cubicBezTo>
                  <a:pt x="2049" y="1805"/>
                  <a:pt x="2031" y="1801"/>
                  <a:pt x="2015" y="1801"/>
                </a:cubicBezTo>
                <a:cubicBezTo>
                  <a:pt x="1992" y="1801"/>
                  <a:pt x="1972" y="1808"/>
                  <a:pt x="1955" y="1830"/>
                </a:cubicBezTo>
                <a:cubicBezTo>
                  <a:pt x="1924" y="1874"/>
                  <a:pt x="1938" y="1915"/>
                  <a:pt x="1968" y="1953"/>
                </a:cubicBezTo>
                <a:cubicBezTo>
                  <a:pt x="2016" y="2014"/>
                  <a:pt x="2067" y="2066"/>
                  <a:pt x="2108" y="2131"/>
                </a:cubicBezTo>
                <a:cubicBezTo>
                  <a:pt x="2146" y="2185"/>
                  <a:pt x="2187" y="2250"/>
                  <a:pt x="2187" y="2322"/>
                </a:cubicBezTo>
                <a:cubicBezTo>
                  <a:pt x="2187" y="2442"/>
                  <a:pt x="2119" y="2565"/>
                  <a:pt x="2020" y="2585"/>
                </a:cubicBezTo>
                <a:cubicBezTo>
                  <a:pt x="1998" y="2591"/>
                  <a:pt x="1977" y="2594"/>
                  <a:pt x="1957" y="2594"/>
                </a:cubicBezTo>
                <a:cubicBezTo>
                  <a:pt x="1873" y="2594"/>
                  <a:pt x="1804" y="2545"/>
                  <a:pt x="1746" y="2479"/>
                </a:cubicBezTo>
                <a:cubicBezTo>
                  <a:pt x="1692" y="2414"/>
                  <a:pt x="1664" y="2339"/>
                  <a:pt x="1651" y="2257"/>
                </a:cubicBezTo>
                <a:cubicBezTo>
                  <a:pt x="1647" y="2219"/>
                  <a:pt x="1644" y="2182"/>
                  <a:pt x="1630" y="2151"/>
                </a:cubicBezTo>
                <a:cubicBezTo>
                  <a:pt x="1618" y="2121"/>
                  <a:pt x="1603" y="2077"/>
                  <a:pt x="1564" y="2077"/>
                </a:cubicBezTo>
                <a:cubicBezTo>
                  <a:pt x="1559" y="2077"/>
                  <a:pt x="1554" y="2078"/>
                  <a:pt x="1548" y="2079"/>
                </a:cubicBezTo>
                <a:cubicBezTo>
                  <a:pt x="1507" y="2086"/>
                  <a:pt x="1480" y="2117"/>
                  <a:pt x="1473" y="2165"/>
                </a:cubicBezTo>
                <a:cubicBezTo>
                  <a:pt x="1456" y="2267"/>
                  <a:pt x="1425" y="2363"/>
                  <a:pt x="1384" y="2459"/>
                </a:cubicBezTo>
                <a:cubicBezTo>
                  <a:pt x="1367" y="2493"/>
                  <a:pt x="1353" y="2527"/>
                  <a:pt x="1333" y="2558"/>
                </a:cubicBezTo>
                <a:cubicBezTo>
                  <a:pt x="1261" y="2659"/>
                  <a:pt x="1165" y="2719"/>
                  <a:pt x="1070" y="2719"/>
                </a:cubicBezTo>
                <a:cubicBezTo>
                  <a:pt x="1044" y="2719"/>
                  <a:pt x="1017" y="2714"/>
                  <a:pt x="991" y="2705"/>
                </a:cubicBezTo>
                <a:cubicBezTo>
                  <a:pt x="882" y="2667"/>
                  <a:pt x="796" y="2517"/>
                  <a:pt x="813" y="2373"/>
                </a:cubicBezTo>
                <a:cubicBezTo>
                  <a:pt x="830" y="2216"/>
                  <a:pt x="861" y="2055"/>
                  <a:pt x="964" y="1929"/>
                </a:cubicBezTo>
                <a:cubicBezTo>
                  <a:pt x="998" y="1885"/>
                  <a:pt x="1012" y="1833"/>
                  <a:pt x="974" y="1796"/>
                </a:cubicBezTo>
                <a:cubicBezTo>
                  <a:pt x="958" y="1781"/>
                  <a:pt x="941" y="1775"/>
                  <a:pt x="924" y="1775"/>
                </a:cubicBezTo>
                <a:cubicBezTo>
                  <a:pt x="896" y="1775"/>
                  <a:pt x="868" y="1792"/>
                  <a:pt x="844" y="1809"/>
                </a:cubicBezTo>
                <a:cubicBezTo>
                  <a:pt x="741" y="1884"/>
                  <a:pt x="631" y="1908"/>
                  <a:pt x="517" y="1908"/>
                </a:cubicBezTo>
                <a:cubicBezTo>
                  <a:pt x="443" y="1908"/>
                  <a:pt x="367" y="1898"/>
                  <a:pt x="290" y="1885"/>
                </a:cubicBezTo>
                <a:cubicBezTo>
                  <a:pt x="205" y="1867"/>
                  <a:pt x="191" y="1823"/>
                  <a:pt x="212" y="1748"/>
                </a:cubicBezTo>
                <a:cubicBezTo>
                  <a:pt x="294" y="1488"/>
                  <a:pt x="431" y="1300"/>
                  <a:pt x="711" y="1266"/>
                </a:cubicBezTo>
                <a:cubicBezTo>
                  <a:pt x="769" y="1259"/>
                  <a:pt x="810" y="1235"/>
                  <a:pt x="813" y="1174"/>
                </a:cubicBezTo>
                <a:cubicBezTo>
                  <a:pt x="820" y="1112"/>
                  <a:pt x="776" y="1099"/>
                  <a:pt x="735" y="1082"/>
                </a:cubicBezTo>
                <a:cubicBezTo>
                  <a:pt x="639" y="1037"/>
                  <a:pt x="547" y="993"/>
                  <a:pt x="455" y="941"/>
                </a:cubicBezTo>
                <a:cubicBezTo>
                  <a:pt x="386" y="904"/>
                  <a:pt x="328" y="856"/>
                  <a:pt x="311" y="771"/>
                </a:cubicBezTo>
                <a:cubicBezTo>
                  <a:pt x="281" y="618"/>
                  <a:pt x="331" y="535"/>
                  <a:pt x="446" y="535"/>
                </a:cubicBezTo>
                <a:cubicBezTo>
                  <a:pt x="475" y="535"/>
                  <a:pt x="509" y="541"/>
                  <a:pt x="547" y="552"/>
                </a:cubicBezTo>
                <a:cubicBezTo>
                  <a:pt x="694" y="596"/>
                  <a:pt x="827" y="668"/>
                  <a:pt x="875" y="835"/>
                </a:cubicBezTo>
                <a:cubicBezTo>
                  <a:pt x="899" y="921"/>
                  <a:pt x="981" y="928"/>
                  <a:pt x="1046" y="959"/>
                </a:cubicBezTo>
                <a:cubicBezTo>
                  <a:pt x="1051" y="961"/>
                  <a:pt x="1055" y="962"/>
                  <a:pt x="1060" y="962"/>
                </a:cubicBezTo>
                <a:cubicBezTo>
                  <a:pt x="1079" y="962"/>
                  <a:pt x="1091" y="940"/>
                  <a:pt x="1097" y="918"/>
                </a:cubicBezTo>
                <a:cubicBezTo>
                  <a:pt x="1100" y="859"/>
                  <a:pt x="1090" y="815"/>
                  <a:pt x="1066" y="767"/>
                </a:cubicBezTo>
                <a:cubicBezTo>
                  <a:pt x="988" y="630"/>
                  <a:pt x="1015" y="347"/>
                  <a:pt x="1114" y="224"/>
                </a:cubicBezTo>
                <a:cubicBezTo>
                  <a:pt x="1141" y="190"/>
                  <a:pt x="1179" y="173"/>
                  <a:pt x="1217" y="173"/>
                </a:cubicBezTo>
                <a:close/>
                <a:moveTo>
                  <a:pt x="1215" y="1"/>
                </a:moveTo>
                <a:cubicBezTo>
                  <a:pt x="1206" y="1"/>
                  <a:pt x="1196" y="1"/>
                  <a:pt x="1186" y="2"/>
                </a:cubicBezTo>
                <a:cubicBezTo>
                  <a:pt x="1063" y="12"/>
                  <a:pt x="994" y="87"/>
                  <a:pt x="947" y="190"/>
                </a:cubicBezTo>
                <a:cubicBezTo>
                  <a:pt x="895" y="289"/>
                  <a:pt x="882" y="398"/>
                  <a:pt x="858" y="511"/>
                </a:cubicBezTo>
                <a:cubicBezTo>
                  <a:pt x="800" y="480"/>
                  <a:pt x="755" y="446"/>
                  <a:pt x="697" y="422"/>
                </a:cubicBezTo>
                <a:cubicBezTo>
                  <a:pt x="621" y="388"/>
                  <a:pt x="543" y="360"/>
                  <a:pt x="462" y="360"/>
                </a:cubicBezTo>
                <a:cubicBezTo>
                  <a:pt x="431" y="360"/>
                  <a:pt x="398" y="365"/>
                  <a:pt x="366" y="374"/>
                </a:cubicBezTo>
                <a:cubicBezTo>
                  <a:pt x="229" y="412"/>
                  <a:pt x="174" y="514"/>
                  <a:pt x="157" y="648"/>
                </a:cubicBezTo>
                <a:cubicBezTo>
                  <a:pt x="133" y="801"/>
                  <a:pt x="185" y="924"/>
                  <a:pt x="311" y="1020"/>
                </a:cubicBezTo>
                <a:cubicBezTo>
                  <a:pt x="369" y="1061"/>
                  <a:pt x="437" y="1099"/>
                  <a:pt x="509" y="1146"/>
                </a:cubicBezTo>
                <a:cubicBezTo>
                  <a:pt x="263" y="1252"/>
                  <a:pt x="137" y="1437"/>
                  <a:pt x="68" y="1659"/>
                </a:cubicBezTo>
                <a:cubicBezTo>
                  <a:pt x="0" y="1881"/>
                  <a:pt x="79" y="2011"/>
                  <a:pt x="311" y="2038"/>
                </a:cubicBezTo>
                <a:cubicBezTo>
                  <a:pt x="369" y="2046"/>
                  <a:pt x="426" y="2049"/>
                  <a:pt x="483" y="2049"/>
                </a:cubicBezTo>
                <a:cubicBezTo>
                  <a:pt x="558" y="2049"/>
                  <a:pt x="633" y="2043"/>
                  <a:pt x="711" y="2031"/>
                </a:cubicBezTo>
                <a:lnTo>
                  <a:pt x="711" y="2031"/>
                </a:lnTo>
                <a:cubicBezTo>
                  <a:pt x="673" y="2175"/>
                  <a:pt x="642" y="2305"/>
                  <a:pt x="653" y="2442"/>
                </a:cubicBezTo>
                <a:cubicBezTo>
                  <a:pt x="666" y="2619"/>
                  <a:pt x="745" y="2766"/>
                  <a:pt x="916" y="2835"/>
                </a:cubicBezTo>
                <a:cubicBezTo>
                  <a:pt x="969" y="2856"/>
                  <a:pt x="1020" y="2866"/>
                  <a:pt x="1069" y="2866"/>
                </a:cubicBezTo>
                <a:cubicBezTo>
                  <a:pt x="1186" y="2866"/>
                  <a:pt x="1290" y="2809"/>
                  <a:pt x="1384" y="2715"/>
                </a:cubicBezTo>
                <a:cubicBezTo>
                  <a:pt x="1449" y="2647"/>
                  <a:pt x="1490" y="2558"/>
                  <a:pt x="1541" y="2465"/>
                </a:cubicBezTo>
                <a:cubicBezTo>
                  <a:pt x="1675" y="2646"/>
                  <a:pt x="1827" y="2741"/>
                  <a:pt x="1967" y="2741"/>
                </a:cubicBezTo>
                <a:cubicBezTo>
                  <a:pt x="2023" y="2741"/>
                  <a:pt x="2078" y="2726"/>
                  <a:pt x="2129" y="2694"/>
                </a:cubicBezTo>
                <a:cubicBezTo>
                  <a:pt x="2214" y="2643"/>
                  <a:pt x="2272" y="2565"/>
                  <a:pt x="2303" y="2472"/>
                </a:cubicBezTo>
                <a:cubicBezTo>
                  <a:pt x="2368" y="2291"/>
                  <a:pt x="2317" y="2131"/>
                  <a:pt x="2201" y="1980"/>
                </a:cubicBezTo>
                <a:cubicBezTo>
                  <a:pt x="2433" y="1919"/>
                  <a:pt x="2618" y="1816"/>
                  <a:pt x="2720" y="1608"/>
                </a:cubicBezTo>
                <a:cubicBezTo>
                  <a:pt x="2843" y="1348"/>
                  <a:pt x="2744" y="1146"/>
                  <a:pt x="2464" y="1078"/>
                </a:cubicBezTo>
                <a:cubicBezTo>
                  <a:pt x="2378" y="1058"/>
                  <a:pt x="2286" y="1047"/>
                  <a:pt x="2194" y="1030"/>
                </a:cubicBezTo>
                <a:cubicBezTo>
                  <a:pt x="2269" y="890"/>
                  <a:pt x="2310" y="747"/>
                  <a:pt x="2320" y="596"/>
                </a:cubicBezTo>
                <a:cubicBezTo>
                  <a:pt x="2344" y="369"/>
                  <a:pt x="2220" y="227"/>
                  <a:pt x="2004" y="227"/>
                </a:cubicBezTo>
                <a:cubicBezTo>
                  <a:pt x="1999" y="227"/>
                  <a:pt x="1994" y="227"/>
                  <a:pt x="1989" y="227"/>
                </a:cubicBezTo>
                <a:cubicBezTo>
                  <a:pt x="1938" y="227"/>
                  <a:pt x="1886" y="244"/>
                  <a:pt x="1838" y="261"/>
                </a:cubicBezTo>
                <a:cubicBezTo>
                  <a:pt x="1736" y="296"/>
                  <a:pt x="1661" y="374"/>
                  <a:pt x="1565" y="432"/>
                </a:cubicBezTo>
                <a:cubicBezTo>
                  <a:pt x="1551" y="330"/>
                  <a:pt x="1531" y="241"/>
                  <a:pt x="1483" y="159"/>
                </a:cubicBezTo>
                <a:cubicBezTo>
                  <a:pt x="1420" y="58"/>
                  <a:pt x="1333" y="1"/>
                  <a:pt x="1215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3" name="Google Shape;323;p5"/>
          <p:cNvSpPr/>
          <p:nvPr/>
        </p:nvSpPr>
        <p:spPr>
          <a:xfrm rot="4146022">
            <a:off x="6692923" y="6364252"/>
            <a:ext cx="77032" cy="64290"/>
          </a:xfrm>
          <a:custGeom>
            <a:avLst/>
            <a:gdLst/>
            <a:ahLst/>
            <a:cxnLst/>
            <a:rect l="l" t="t" r="r" b="b"/>
            <a:pathLst>
              <a:path w="701" h="780" extrusionOk="0">
                <a:moveTo>
                  <a:pt x="345" y="171"/>
                </a:moveTo>
                <a:cubicBezTo>
                  <a:pt x="454" y="171"/>
                  <a:pt x="527" y="253"/>
                  <a:pt x="530" y="383"/>
                </a:cubicBezTo>
                <a:cubicBezTo>
                  <a:pt x="530" y="525"/>
                  <a:pt x="447" y="626"/>
                  <a:pt x="334" y="626"/>
                </a:cubicBezTo>
                <a:cubicBezTo>
                  <a:pt x="332" y="626"/>
                  <a:pt x="330" y="626"/>
                  <a:pt x="328" y="626"/>
                </a:cubicBezTo>
                <a:cubicBezTo>
                  <a:pt x="222" y="623"/>
                  <a:pt x="140" y="527"/>
                  <a:pt x="144" y="404"/>
                </a:cubicBezTo>
                <a:cubicBezTo>
                  <a:pt x="144" y="284"/>
                  <a:pt x="236" y="178"/>
                  <a:pt x="339" y="171"/>
                </a:cubicBezTo>
                <a:cubicBezTo>
                  <a:pt x="341" y="171"/>
                  <a:pt x="343" y="171"/>
                  <a:pt x="345" y="171"/>
                </a:cubicBezTo>
                <a:close/>
                <a:moveTo>
                  <a:pt x="371" y="1"/>
                </a:moveTo>
                <a:cubicBezTo>
                  <a:pt x="172" y="1"/>
                  <a:pt x="4" y="184"/>
                  <a:pt x="4" y="404"/>
                </a:cubicBezTo>
                <a:cubicBezTo>
                  <a:pt x="0" y="620"/>
                  <a:pt x="148" y="780"/>
                  <a:pt x="349" y="780"/>
                </a:cubicBezTo>
                <a:cubicBezTo>
                  <a:pt x="351" y="780"/>
                  <a:pt x="354" y="780"/>
                  <a:pt x="356" y="780"/>
                </a:cubicBezTo>
                <a:cubicBezTo>
                  <a:pt x="547" y="780"/>
                  <a:pt x="701" y="599"/>
                  <a:pt x="701" y="383"/>
                </a:cubicBezTo>
                <a:cubicBezTo>
                  <a:pt x="701" y="178"/>
                  <a:pt x="554" y="1"/>
                  <a:pt x="376" y="1"/>
                </a:cubicBezTo>
                <a:cubicBezTo>
                  <a:pt x="374" y="1"/>
                  <a:pt x="373" y="1"/>
                  <a:pt x="371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5" tIns="102395" rIns="102395" bIns="102395" anchor="ctr" anchorCtr="0">
            <a:noAutofit/>
          </a:bodyPr>
          <a:lstStyle/>
          <a:p>
            <a:pPr defTabSz="512056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614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"/>
          <p:cNvSpPr txBox="1">
            <a:spLocks noGrp="1"/>
          </p:cNvSpPr>
          <p:nvPr>
            <p:ph type="title"/>
          </p:nvPr>
        </p:nvSpPr>
        <p:spPr>
          <a:xfrm>
            <a:off x="732275" y="2038200"/>
            <a:ext cx="2273700" cy="2781600"/>
          </a:xfrm>
          <a:prstGeom prst="rect">
            <a:avLst/>
          </a:prstGeom>
        </p:spPr>
        <p:txBody>
          <a:bodyPr spcFirstLastPara="1" wrap="square" lIns="102396" tIns="102396" rIns="102396" bIns="10239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598" name="Google Shape;59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20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1"/>
        </a:solidFill>
        <a:effectLst/>
      </p:bgPr>
    </p:bg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29"/>
          <p:cNvSpPr txBox="1">
            <a:spLocks noGrp="1"/>
          </p:cNvSpPr>
          <p:nvPr>
            <p:ph type="subTitle" idx="1"/>
          </p:nvPr>
        </p:nvSpPr>
        <p:spPr>
          <a:xfrm>
            <a:off x="1691649" y="1965067"/>
            <a:ext cx="2542800" cy="515600"/>
          </a:xfrm>
          <a:prstGeom prst="rect">
            <a:avLst/>
          </a:prstGeom>
        </p:spPr>
        <p:txBody>
          <a:bodyPr spcFirstLastPara="1" wrap="square" lIns="102396" tIns="102396" rIns="102396" bIns="10239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320" name="Google Shape;2320;p29"/>
          <p:cNvSpPr txBox="1">
            <a:spLocks noGrp="1"/>
          </p:cNvSpPr>
          <p:nvPr>
            <p:ph type="subTitle" idx="2"/>
          </p:nvPr>
        </p:nvSpPr>
        <p:spPr>
          <a:xfrm>
            <a:off x="1691638" y="2480675"/>
            <a:ext cx="2542800" cy="1191600"/>
          </a:xfrm>
          <a:prstGeom prst="rect">
            <a:avLst/>
          </a:prstGeom>
        </p:spPr>
        <p:txBody>
          <a:bodyPr spcFirstLastPara="1" wrap="square" lIns="102396" tIns="102396" rIns="102396" bIns="10239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1" name="Google Shape;2321;p29"/>
          <p:cNvSpPr txBox="1">
            <a:spLocks noGrp="1"/>
          </p:cNvSpPr>
          <p:nvPr>
            <p:ph type="subTitle" idx="3"/>
          </p:nvPr>
        </p:nvSpPr>
        <p:spPr>
          <a:xfrm>
            <a:off x="4903875" y="1965067"/>
            <a:ext cx="2542800" cy="515600"/>
          </a:xfrm>
          <a:prstGeom prst="rect">
            <a:avLst/>
          </a:prstGeom>
        </p:spPr>
        <p:txBody>
          <a:bodyPr spcFirstLastPara="1" wrap="square" lIns="102396" tIns="102396" rIns="102396" bIns="10239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322" name="Google Shape;2322;p29"/>
          <p:cNvSpPr txBox="1">
            <a:spLocks noGrp="1"/>
          </p:cNvSpPr>
          <p:nvPr>
            <p:ph type="subTitle" idx="4"/>
          </p:nvPr>
        </p:nvSpPr>
        <p:spPr>
          <a:xfrm>
            <a:off x="4903875" y="2480675"/>
            <a:ext cx="2542800" cy="1191600"/>
          </a:xfrm>
          <a:prstGeom prst="rect">
            <a:avLst/>
          </a:prstGeom>
        </p:spPr>
        <p:txBody>
          <a:bodyPr spcFirstLastPara="1" wrap="square" lIns="102396" tIns="102396" rIns="102396" bIns="102396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3" name="Google Shape;2323;p29"/>
          <p:cNvSpPr txBox="1">
            <a:spLocks noGrp="1"/>
          </p:cNvSpPr>
          <p:nvPr>
            <p:ph type="subTitle" idx="5"/>
          </p:nvPr>
        </p:nvSpPr>
        <p:spPr>
          <a:xfrm>
            <a:off x="1691649" y="4251167"/>
            <a:ext cx="2542800" cy="515600"/>
          </a:xfrm>
          <a:prstGeom prst="rect">
            <a:avLst/>
          </a:prstGeom>
        </p:spPr>
        <p:txBody>
          <a:bodyPr spcFirstLastPara="1" wrap="square" lIns="102396" tIns="102396" rIns="102396" bIns="10239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324" name="Google Shape;2324;p29"/>
          <p:cNvSpPr txBox="1">
            <a:spLocks noGrp="1"/>
          </p:cNvSpPr>
          <p:nvPr>
            <p:ph type="subTitle" idx="6"/>
          </p:nvPr>
        </p:nvSpPr>
        <p:spPr>
          <a:xfrm>
            <a:off x="1691638" y="4765500"/>
            <a:ext cx="2542800" cy="1191600"/>
          </a:xfrm>
          <a:prstGeom prst="rect">
            <a:avLst/>
          </a:prstGeom>
        </p:spPr>
        <p:txBody>
          <a:bodyPr spcFirstLastPara="1" wrap="square" lIns="102396" tIns="102396" rIns="102396" bIns="10239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5" name="Google Shape;2325;p29"/>
          <p:cNvSpPr txBox="1">
            <a:spLocks noGrp="1"/>
          </p:cNvSpPr>
          <p:nvPr>
            <p:ph type="subTitle" idx="7"/>
          </p:nvPr>
        </p:nvSpPr>
        <p:spPr>
          <a:xfrm>
            <a:off x="4903875" y="4251167"/>
            <a:ext cx="2542800" cy="515600"/>
          </a:xfrm>
          <a:prstGeom prst="rect">
            <a:avLst/>
          </a:prstGeom>
        </p:spPr>
        <p:txBody>
          <a:bodyPr spcFirstLastPara="1" wrap="square" lIns="102396" tIns="102396" rIns="102396" bIns="10239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9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326" name="Google Shape;2326;p29"/>
          <p:cNvSpPr txBox="1">
            <a:spLocks noGrp="1"/>
          </p:cNvSpPr>
          <p:nvPr>
            <p:ph type="subTitle" idx="8"/>
          </p:nvPr>
        </p:nvSpPr>
        <p:spPr>
          <a:xfrm>
            <a:off x="4903950" y="4765500"/>
            <a:ext cx="2542800" cy="1191600"/>
          </a:xfrm>
          <a:prstGeom prst="rect">
            <a:avLst/>
          </a:prstGeom>
        </p:spPr>
        <p:txBody>
          <a:bodyPr spcFirstLastPara="1" wrap="square" lIns="102396" tIns="102396" rIns="102396" bIns="102396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7" name="Google Shape;2327;p29"/>
          <p:cNvSpPr txBox="1">
            <a:spLocks noGrp="1"/>
          </p:cNvSpPr>
          <p:nvPr>
            <p:ph type="title"/>
          </p:nvPr>
        </p:nvSpPr>
        <p:spPr>
          <a:xfrm>
            <a:off x="1204950" y="717333"/>
            <a:ext cx="6734100" cy="846400"/>
          </a:xfrm>
          <a:prstGeom prst="rect">
            <a:avLst/>
          </a:prstGeom>
        </p:spPr>
        <p:txBody>
          <a:bodyPr spcFirstLastPara="1" wrap="square" lIns="102396" tIns="102396" rIns="102396" bIns="102396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328" name="Google Shape;232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9" name="Google Shape;2329;p29"/>
          <p:cNvGrpSpPr/>
          <p:nvPr/>
        </p:nvGrpSpPr>
        <p:grpSpPr>
          <a:xfrm>
            <a:off x="8295075" y="35610"/>
            <a:ext cx="928746" cy="1236797"/>
            <a:chOff x="-86975" y="4154357"/>
            <a:chExt cx="928746" cy="927598"/>
          </a:xfrm>
        </p:grpSpPr>
        <p:sp>
          <p:nvSpPr>
            <p:cNvPr id="2330" name="Google Shape;2330;p29"/>
            <p:cNvSpPr/>
            <p:nvPr/>
          </p:nvSpPr>
          <p:spPr>
            <a:xfrm rot="-2490741">
              <a:off x="45294" y="4292725"/>
              <a:ext cx="664209" cy="650860"/>
            </a:xfrm>
            <a:custGeom>
              <a:avLst/>
              <a:gdLst/>
              <a:ahLst/>
              <a:cxnLst/>
              <a:rect l="l" t="t" r="r" b="b"/>
              <a:pathLst>
                <a:path w="9504" h="9313" extrusionOk="0">
                  <a:moveTo>
                    <a:pt x="5384" y="0"/>
                  </a:moveTo>
                  <a:cubicBezTo>
                    <a:pt x="5072" y="0"/>
                    <a:pt x="4762" y="33"/>
                    <a:pt x="4460" y="113"/>
                  </a:cubicBezTo>
                  <a:cubicBezTo>
                    <a:pt x="3260" y="428"/>
                    <a:pt x="2358" y="1402"/>
                    <a:pt x="1617" y="2393"/>
                  </a:cubicBezTo>
                  <a:cubicBezTo>
                    <a:pt x="1162" y="2991"/>
                    <a:pt x="735" y="3630"/>
                    <a:pt x="513" y="4347"/>
                  </a:cubicBezTo>
                  <a:cubicBezTo>
                    <a:pt x="0" y="6015"/>
                    <a:pt x="694" y="7833"/>
                    <a:pt x="1688" y="9268"/>
                  </a:cubicBezTo>
                  <a:lnTo>
                    <a:pt x="2003" y="9312"/>
                  </a:lnTo>
                  <a:cubicBezTo>
                    <a:pt x="2078" y="8468"/>
                    <a:pt x="3021" y="8007"/>
                    <a:pt x="3845" y="7798"/>
                  </a:cubicBezTo>
                  <a:cubicBezTo>
                    <a:pt x="4781" y="7563"/>
                    <a:pt x="5738" y="7416"/>
                    <a:pt x="6643" y="7088"/>
                  </a:cubicBezTo>
                  <a:cubicBezTo>
                    <a:pt x="7549" y="6760"/>
                    <a:pt x="8417" y="6206"/>
                    <a:pt x="8888" y="5369"/>
                  </a:cubicBezTo>
                  <a:cubicBezTo>
                    <a:pt x="9138" y="4935"/>
                    <a:pt x="9261" y="4439"/>
                    <a:pt x="9346" y="3944"/>
                  </a:cubicBezTo>
                  <a:cubicBezTo>
                    <a:pt x="9480" y="3158"/>
                    <a:pt x="9503" y="2307"/>
                    <a:pt x="9110" y="1620"/>
                  </a:cubicBezTo>
                  <a:cubicBezTo>
                    <a:pt x="8639" y="787"/>
                    <a:pt x="7658" y="380"/>
                    <a:pt x="6725" y="168"/>
                  </a:cubicBezTo>
                  <a:cubicBezTo>
                    <a:pt x="6286" y="69"/>
                    <a:pt x="5833" y="0"/>
                    <a:pt x="5384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1" name="Google Shape;2331;p29"/>
            <p:cNvSpPr/>
            <p:nvPr/>
          </p:nvSpPr>
          <p:spPr>
            <a:xfrm rot="-2490741">
              <a:off x="216231" y="4584421"/>
              <a:ext cx="93509" cy="166402"/>
            </a:xfrm>
            <a:custGeom>
              <a:avLst/>
              <a:gdLst/>
              <a:ahLst/>
              <a:cxnLst/>
              <a:rect l="l" t="t" r="r" b="b"/>
              <a:pathLst>
                <a:path w="1338" h="2381" extrusionOk="0">
                  <a:moveTo>
                    <a:pt x="1224" y="0"/>
                  </a:moveTo>
                  <a:cubicBezTo>
                    <a:pt x="1125" y="0"/>
                    <a:pt x="991" y="53"/>
                    <a:pt x="978" y="121"/>
                  </a:cubicBezTo>
                  <a:cubicBezTo>
                    <a:pt x="932" y="358"/>
                    <a:pt x="907" y="597"/>
                    <a:pt x="901" y="836"/>
                  </a:cubicBezTo>
                  <a:lnTo>
                    <a:pt x="901" y="836"/>
                  </a:lnTo>
                  <a:cubicBezTo>
                    <a:pt x="897" y="866"/>
                    <a:pt x="892" y="895"/>
                    <a:pt x="887" y="924"/>
                  </a:cubicBezTo>
                  <a:lnTo>
                    <a:pt x="887" y="924"/>
                  </a:lnTo>
                  <a:cubicBezTo>
                    <a:pt x="698" y="750"/>
                    <a:pt x="531" y="554"/>
                    <a:pt x="387" y="336"/>
                  </a:cubicBezTo>
                  <a:cubicBezTo>
                    <a:pt x="374" y="319"/>
                    <a:pt x="345" y="311"/>
                    <a:pt x="310" y="311"/>
                  </a:cubicBezTo>
                  <a:cubicBezTo>
                    <a:pt x="193" y="311"/>
                    <a:pt x="0" y="396"/>
                    <a:pt x="56" y="483"/>
                  </a:cubicBezTo>
                  <a:cubicBezTo>
                    <a:pt x="264" y="804"/>
                    <a:pt x="531" y="1081"/>
                    <a:pt x="838" y="1303"/>
                  </a:cubicBezTo>
                  <a:cubicBezTo>
                    <a:pt x="856" y="1316"/>
                    <a:pt x="883" y="1324"/>
                    <a:pt x="914" y="1327"/>
                  </a:cubicBezTo>
                  <a:lnTo>
                    <a:pt x="914" y="1327"/>
                  </a:lnTo>
                  <a:cubicBezTo>
                    <a:pt x="922" y="1434"/>
                    <a:pt x="933" y="1541"/>
                    <a:pt x="948" y="1648"/>
                  </a:cubicBezTo>
                  <a:cubicBezTo>
                    <a:pt x="965" y="1771"/>
                    <a:pt x="978" y="1897"/>
                    <a:pt x="948" y="2017"/>
                  </a:cubicBezTo>
                  <a:cubicBezTo>
                    <a:pt x="937" y="2061"/>
                    <a:pt x="920" y="2106"/>
                    <a:pt x="889" y="2143"/>
                  </a:cubicBezTo>
                  <a:cubicBezTo>
                    <a:pt x="877" y="2159"/>
                    <a:pt x="862" y="2172"/>
                    <a:pt x="849" y="2187"/>
                  </a:cubicBezTo>
                  <a:lnTo>
                    <a:pt x="849" y="2187"/>
                  </a:lnTo>
                  <a:cubicBezTo>
                    <a:pt x="845" y="2186"/>
                    <a:pt x="841" y="2184"/>
                    <a:pt x="838" y="2181"/>
                  </a:cubicBezTo>
                  <a:cubicBezTo>
                    <a:pt x="801" y="2147"/>
                    <a:pt x="743" y="2137"/>
                    <a:pt x="705" y="2102"/>
                  </a:cubicBezTo>
                  <a:cubicBezTo>
                    <a:pt x="671" y="2068"/>
                    <a:pt x="637" y="2027"/>
                    <a:pt x="616" y="1986"/>
                  </a:cubicBezTo>
                  <a:cubicBezTo>
                    <a:pt x="565" y="1891"/>
                    <a:pt x="548" y="1781"/>
                    <a:pt x="568" y="1679"/>
                  </a:cubicBezTo>
                  <a:cubicBezTo>
                    <a:pt x="576" y="1630"/>
                    <a:pt x="526" y="1610"/>
                    <a:pt x="461" y="1610"/>
                  </a:cubicBezTo>
                  <a:cubicBezTo>
                    <a:pt x="361" y="1610"/>
                    <a:pt x="225" y="1658"/>
                    <a:pt x="213" y="1727"/>
                  </a:cubicBezTo>
                  <a:cubicBezTo>
                    <a:pt x="165" y="1986"/>
                    <a:pt x="305" y="2253"/>
                    <a:pt x="555" y="2349"/>
                  </a:cubicBezTo>
                  <a:cubicBezTo>
                    <a:pt x="614" y="2370"/>
                    <a:pt x="676" y="2381"/>
                    <a:pt x="738" y="2381"/>
                  </a:cubicBezTo>
                  <a:cubicBezTo>
                    <a:pt x="958" y="2381"/>
                    <a:pt x="1176" y="2252"/>
                    <a:pt x="1272" y="2055"/>
                  </a:cubicBezTo>
                  <a:cubicBezTo>
                    <a:pt x="1337" y="1918"/>
                    <a:pt x="1334" y="1761"/>
                    <a:pt x="1317" y="1614"/>
                  </a:cubicBezTo>
                  <a:cubicBezTo>
                    <a:pt x="1299" y="1453"/>
                    <a:pt x="1272" y="1289"/>
                    <a:pt x="1258" y="1122"/>
                  </a:cubicBezTo>
                  <a:cubicBezTo>
                    <a:pt x="1252" y="1003"/>
                    <a:pt x="1250" y="883"/>
                    <a:pt x="1255" y="764"/>
                  </a:cubicBezTo>
                  <a:lnTo>
                    <a:pt x="1255" y="764"/>
                  </a:lnTo>
                  <a:cubicBezTo>
                    <a:pt x="1287" y="543"/>
                    <a:pt x="1313" y="320"/>
                    <a:pt x="1332" y="98"/>
                  </a:cubicBezTo>
                  <a:lnTo>
                    <a:pt x="1332" y="98"/>
                  </a:lnTo>
                  <a:cubicBezTo>
                    <a:pt x="1333" y="88"/>
                    <a:pt x="1335" y="79"/>
                    <a:pt x="1337" y="69"/>
                  </a:cubicBezTo>
                  <a:lnTo>
                    <a:pt x="1337" y="69"/>
                  </a:lnTo>
                  <a:cubicBezTo>
                    <a:pt x="1336" y="69"/>
                    <a:pt x="1335" y="70"/>
                    <a:pt x="1334" y="70"/>
                  </a:cubicBezTo>
                  <a:lnTo>
                    <a:pt x="1334" y="70"/>
                  </a:lnTo>
                  <a:cubicBezTo>
                    <a:pt x="1334" y="21"/>
                    <a:pt x="1286" y="0"/>
                    <a:pt x="1224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2" name="Google Shape;2332;p29"/>
            <p:cNvSpPr/>
            <p:nvPr/>
          </p:nvSpPr>
          <p:spPr>
            <a:xfrm rot="-2490741">
              <a:off x="304999" y="4553332"/>
              <a:ext cx="100708" cy="93439"/>
            </a:xfrm>
            <a:custGeom>
              <a:avLst/>
              <a:gdLst/>
              <a:ahLst/>
              <a:cxnLst/>
              <a:rect l="l" t="t" r="r" b="b"/>
              <a:pathLst>
                <a:path w="1441" h="1337" extrusionOk="0">
                  <a:moveTo>
                    <a:pt x="596" y="128"/>
                  </a:moveTo>
                  <a:cubicBezTo>
                    <a:pt x="597" y="128"/>
                    <a:pt x="591" y="132"/>
                    <a:pt x="585" y="133"/>
                  </a:cubicBezTo>
                  <a:lnTo>
                    <a:pt x="585" y="133"/>
                  </a:lnTo>
                  <a:cubicBezTo>
                    <a:pt x="592" y="129"/>
                    <a:pt x="595" y="128"/>
                    <a:pt x="596" y="128"/>
                  </a:cubicBezTo>
                  <a:close/>
                  <a:moveTo>
                    <a:pt x="507" y="149"/>
                  </a:moveTo>
                  <a:cubicBezTo>
                    <a:pt x="508" y="149"/>
                    <a:pt x="509" y="150"/>
                    <a:pt x="513" y="151"/>
                  </a:cubicBezTo>
                  <a:lnTo>
                    <a:pt x="513" y="151"/>
                  </a:lnTo>
                  <a:cubicBezTo>
                    <a:pt x="509" y="151"/>
                    <a:pt x="506" y="149"/>
                    <a:pt x="507" y="149"/>
                  </a:cubicBezTo>
                  <a:close/>
                  <a:moveTo>
                    <a:pt x="543" y="162"/>
                  </a:moveTo>
                  <a:cubicBezTo>
                    <a:pt x="620" y="197"/>
                    <a:pt x="667" y="278"/>
                    <a:pt x="684" y="359"/>
                  </a:cubicBezTo>
                  <a:cubicBezTo>
                    <a:pt x="704" y="449"/>
                    <a:pt x="680" y="540"/>
                    <a:pt x="611" y="602"/>
                  </a:cubicBezTo>
                  <a:lnTo>
                    <a:pt x="609" y="602"/>
                  </a:lnTo>
                  <a:cubicBezTo>
                    <a:pt x="585" y="602"/>
                    <a:pt x="602" y="602"/>
                    <a:pt x="585" y="598"/>
                  </a:cubicBezTo>
                  <a:cubicBezTo>
                    <a:pt x="561" y="595"/>
                    <a:pt x="530" y="584"/>
                    <a:pt x="506" y="571"/>
                  </a:cubicBezTo>
                  <a:cubicBezTo>
                    <a:pt x="485" y="562"/>
                    <a:pt x="461" y="559"/>
                    <a:pt x="436" y="559"/>
                  </a:cubicBezTo>
                  <a:cubicBezTo>
                    <a:pt x="409" y="559"/>
                    <a:pt x="380" y="563"/>
                    <a:pt x="352" y="570"/>
                  </a:cubicBezTo>
                  <a:lnTo>
                    <a:pt x="352" y="570"/>
                  </a:lnTo>
                  <a:cubicBezTo>
                    <a:pt x="360" y="445"/>
                    <a:pt x="401" y="323"/>
                    <a:pt x="479" y="226"/>
                  </a:cubicBezTo>
                  <a:cubicBezTo>
                    <a:pt x="498" y="202"/>
                    <a:pt x="519" y="181"/>
                    <a:pt x="543" y="162"/>
                  </a:cubicBezTo>
                  <a:close/>
                  <a:moveTo>
                    <a:pt x="592" y="614"/>
                  </a:moveTo>
                  <a:lnTo>
                    <a:pt x="592" y="614"/>
                  </a:lnTo>
                  <a:cubicBezTo>
                    <a:pt x="588" y="617"/>
                    <a:pt x="583" y="619"/>
                    <a:pt x="582" y="619"/>
                  </a:cubicBezTo>
                  <a:cubicBezTo>
                    <a:pt x="582" y="619"/>
                    <a:pt x="582" y="619"/>
                    <a:pt x="582" y="619"/>
                  </a:cubicBezTo>
                  <a:cubicBezTo>
                    <a:pt x="584" y="617"/>
                    <a:pt x="587" y="616"/>
                    <a:pt x="588" y="615"/>
                  </a:cubicBezTo>
                  <a:lnTo>
                    <a:pt x="588" y="615"/>
                  </a:lnTo>
                  <a:cubicBezTo>
                    <a:pt x="589" y="615"/>
                    <a:pt x="591" y="614"/>
                    <a:pt x="592" y="614"/>
                  </a:cubicBezTo>
                  <a:close/>
                  <a:moveTo>
                    <a:pt x="725" y="1"/>
                  </a:moveTo>
                  <a:cubicBezTo>
                    <a:pt x="658" y="1"/>
                    <a:pt x="590" y="15"/>
                    <a:pt x="527" y="34"/>
                  </a:cubicBezTo>
                  <a:cubicBezTo>
                    <a:pt x="356" y="82"/>
                    <a:pt x="206" y="181"/>
                    <a:pt x="107" y="328"/>
                  </a:cubicBezTo>
                  <a:cubicBezTo>
                    <a:pt x="38" y="438"/>
                    <a:pt x="8" y="561"/>
                    <a:pt x="8" y="687"/>
                  </a:cubicBezTo>
                  <a:cubicBezTo>
                    <a:pt x="1" y="950"/>
                    <a:pt x="148" y="1182"/>
                    <a:pt x="390" y="1282"/>
                  </a:cubicBezTo>
                  <a:cubicBezTo>
                    <a:pt x="490" y="1318"/>
                    <a:pt x="596" y="1336"/>
                    <a:pt x="702" y="1336"/>
                  </a:cubicBezTo>
                  <a:cubicBezTo>
                    <a:pt x="763" y="1336"/>
                    <a:pt x="825" y="1330"/>
                    <a:pt x="886" y="1319"/>
                  </a:cubicBezTo>
                  <a:cubicBezTo>
                    <a:pt x="1070" y="1285"/>
                    <a:pt x="1258" y="1213"/>
                    <a:pt x="1395" y="1080"/>
                  </a:cubicBezTo>
                  <a:cubicBezTo>
                    <a:pt x="1441" y="1034"/>
                    <a:pt x="1374" y="1024"/>
                    <a:pt x="1331" y="1024"/>
                  </a:cubicBezTo>
                  <a:cubicBezTo>
                    <a:pt x="1323" y="1024"/>
                    <a:pt x="1315" y="1025"/>
                    <a:pt x="1309" y="1025"/>
                  </a:cubicBezTo>
                  <a:cubicBezTo>
                    <a:pt x="1231" y="1036"/>
                    <a:pt x="1128" y="1056"/>
                    <a:pt x="1070" y="1111"/>
                  </a:cubicBezTo>
                  <a:cubicBezTo>
                    <a:pt x="1060" y="1121"/>
                    <a:pt x="1046" y="1128"/>
                    <a:pt x="1040" y="1138"/>
                  </a:cubicBezTo>
                  <a:cubicBezTo>
                    <a:pt x="1042" y="1138"/>
                    <a:pt x="1022" y="1152"/>
                    <a:pt x="1019" y="1152"/>
                  </a:cubicBezTo>
                  <a:cubicBezTo>
                    <a:pt x="1019" y="1152"/>
                    <a:pt x="1019" y="1151"/>
                    <a:pt x="1022" y="1148"/>
                  </a:cubicBezTo>
                  <a:lnTo>
                    <a:pt x="1022" y="1148"/>
                  </a:lnTo>
                  <a:cubicBezTo>
                    <a:pt x="1016" y="1152"/>
                    <a:pt x="1009" y="1159"/>
                    <a:pt x="1002" y="1162"/>
                  </a:cubicBezTo>
                  <a:cubicBezTo>
                    <a:pt x="999" y="1162"/>
                    <a:pt x="976" y="1173"/>
                    <a:pt x="977" y="1173"/>
                  </a:cubicBezTo>
                  <a:cubicBezTo>
                    <a:pt x="977" y="1173"/>
                    <a:pt x="981" y="1172"/>
                    <a:pt x="988" y="1169"/>
                  </a:cubicBezTo>
                  <a:lnTo>
                    <a:pt x="988" y="1169"/>
                  </a:lnTo>
                  <a:lnTo>
                    <a:pt x="961" y="1182"/>
                  </a:lnTo>
                  <a:cubicBezTo>
                    <a:pt x="960" y="1183"/>
                    <a:pt x="959" y="1184"/>
                    <a:pt x="958" y="1184"/>
                  </a:cubicBezTo>
                  <a:lnTo>
                    <a:pt x="958" y="1184"/>
                  </a:lnTo>
                  <a:cubicBezTo>
                    <a:pt x="956" y="1184"/>
                    <a:pt x="955" y="1185"/>
                    <a:pt x="953" y="1185"/>
                  </a:cubicBezTo>
                  <a:lnTo>
                    <a:pt x="953" y="1185"/>
                  </a:lnTo>
                  <a:cubicBezTo>
                    <a:pt x="951" y="1185"/>
                    <a:pt x="948" y="1186"/>
                    <a:pt x="944" y="1186"/>
                  </a:cubicBezTo>
                  <a:cubicBezTo>
                    <a:pt x="944" y="1186"/>
                    <a:pt x="944" y="1186"/>
                    <a:pt x="943" y="1186"/>
                  </a:cubicBezTo>
                  <a:lnTo>
                    <a:pt x="943" y="1186"/>
                  </a:lnTo>
                  <a:cubicBezTo>
                    <a:pt x="942" y="1186"/>
                    <a:pt x="940" y="1186"/>
                    <a:pt x="937" y="1186"/>
                  </a:cubicBezTo>
                  <a:cubicBezTo>
                    <a:pt x="927" y="1186"/>
                    <a:pt x="920" y="1186"/>
                    <a:pt x="910" y="1193"/>
                  </a:cubicBezTo>
                  <a:cubicBezTo>
                    <a:pt x="906" y="1193"/>
                    <a:pt x="904" y="1193"/>
                    <a:pt x="902" y="1193"/>
                  </a:cubicBezTo>
                  <a:lnTo>
                    <a:pt x="902" y="1193"/>
                  </a:lnTo>
                  <a:cubicBezTo>
                    <a:pt x="899" y="1193"/>
                    <a:pt x="896" y="1193"/>
                    <a:pt x="893" y="1193"/>
                  </a:cubicBezTo>
                  <a:lnTo>
                    <a:pt x="858" y="1193"/>
                  </a:lnTo>
                  <a:cubicBezTo>
                    <a:pt x="824" y="1193"/>
                    <a:pt x="770" y="1179"/>
                    <a:pt x="729" y="1165"/>
                  </a:cubicBezTo>
                  <a:cubicBezTo>
                    <a:pt x="544" y="1107"/>
                    <a:pt x="414" y="954"/>
                    <a:pt x="370" y="769"/>
                  </a:cubicBezTo>
                  <a:cubicBezTo>
                    <a:pt x="367" y="760"/>
                    <a:pt x="365" y="750"/>
                    <a:pt x="364" y="741"/>
                  </a:cubicBezTo>
                  <a:lnTo>
                    <a:pt x="364" y="741"/>
                  </a:lnTo>
                  <a:cubicBezTo>
                    <a:pt x="385" y="742"/>
                    <a:pt x="406" y="743"/>
                    <a:pt x="427" y="743"/>
                  </a:cubicBezTo>
                  <a:cubicBezTo>
                    <a:pt x="506" y="743"/>
                    <a:pt x="586" y="731"/>
                    <a:pt x="660" y="711"/>
                  </a:cubicBezTo>
                  <a:cubicBezTo>
                    <a:pt x="804" y="666"/>
                    <a:pt x="985" y="591"/>
                    <a:pt x="1040" y="431"/>
                  </a:cubicBezTo>
                  <a:cubicBezTo>
                    <a:pt x="1077" y="321"/>
                    <a:pt x="1053" y="202"/>
                    <a:pt x="981" y="113"/>
                  </a:cubicBezTo>
                  <a:cubicBezTo>
                    <a:pt x="915" y="30"/>
                    <a:pt x="822" y="1"/>
                    <a:pt x="725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3" name="Google Shape;2333;p29"/>
            <p:cNvSpPr/>
            <p:nvPr/>
          </p:nvSpPr>
          <p:spPr>
            <a:xfrm rot="-2490741">
              <a:off x="360811" y="4474329"/>
              <a:ext cx="113078" cy="104831"/>
            </a:xfrm>
            <a:custGeom>
              <a:avLst/>
              <a:gdLst/>
              <a:ahLst/>
              <a:cxnLst/>
              <a:rect l="l" t="t" r="r" b="b"/>
              <a:pathLst>
                <a:path w="1618" h="1500" extrusionOk="0">
                  <a:moveTo>
                    <a:pt x="405" y="157"/>
                  </a:moveTo>
                  <a:lnTo>
                    <a:pt x="405" y="157"/>
                  </a:lnTo>
                  <a:cubicBezTo>
                    <a:pt x="422" y="170"/>
                    <a:pt x="439" y="177"/>
                    <a:pt x="452" y="197"/>
                  </a:cubicBezTo>
                  <a:cubicBezTo>
                    <a:pt x="452" y="197"/>
                    <a:pt x="452" y="198"/>
                    <a:pt x="452" y="198"/>
                  </a:cubicBezTo>
                  <a:lnTo>
                    <a:pt x="452" y="198"/>
                  </a:lnTo>
                  <a:cubicBezTo>
                    <a:pt x="438" y="187"/>
                    <a:pt x="423" y="173"/>
                    <a:pt x="405" y="157"/>
                  </a:cubicBezTo>
                  <a:close/>
                  <a:moveTo>
                    <a:pt x="493" y="224"/>
                  </a:moveTo>
                  <a:cubicBezTo>
                    <a:pt x="508" y="233"/>
                    <a:pt x="520" y="236"/>
                    <a:pt x="530" y="236"/>
                  </a:cubicBezTo>
                  <a:cubicBezTo>
                    <a:pt x="538" y="236"/>
                    <a:pt x="545" y="233"/>
                    <a:pt x="549" y="229"/>
                  </a:cubicBezTo>
                  <a:lnTo>
                    <a:pt x="549" y="229"/>
                  </a:lnTo>
                  <a:cubicBezTo>
                    <a:pt x="545" y="229"/>
                    <a:pt x="540" y="229"/>
                    <a:pt x="535" y="229"/>
                  </a:cubicBezTo>
                  <a:cubicBezTo>
                    <a:pt x="520" y="229"/>
                    <a:pt x="505" y="228"/>
                    <a:pt x="493" y="224"/>
                  </a:cubicBezTo>
                  <a:close/>
                  <a:moveTo>
                    <a:pt x="593" y="1"/>
                  </a:moveTo>
                  <a:cubicBezTo>
                    <a:pt x="560" y="1"/>
                    <a:pt x="527" y="4"/>
                    <a:pt x="496" y="9"/>
                  </a:cubicBezTo>
                  <a:cubicBezTo>
                    <a:pt x="353" y="37"/>
                    <a:pt x="209" y="95"/>
                    <a:pt x="131" y="224"/>
                  </a:cubicBezTo>
                  <a:cubicBezTo>
                    <a:pt x="21" y="399"/>
                    <a:pt x="1" y="672"/>
                    <a:pt x="206" y="778"/>
                  </a:cubicBezTo>
                  <a:cubicBezTo>
                    <a:pt x="308" y="833"/>
                    <a:pt x="418" y="847"/>
                    <a:pt x="529" y="847"/>
                  </a:cubicBezTo>
                  <a:cubicBezTo>
                    <a:pt x="627" y="847"/>
                    <a:pt x="725" y="836"/>
                    <a:pt x="821" y="833"/>
                  </a:cubicBezTo>
                  <a:cubicBezTo>
                    <a:pt x="825" y="833"/>
                    <a:pt x="829" y="833"/>
                    <a:pt x="832" y="833"/>
                  </a:cubicBezTo>
                  <a:cubicBezTo>
                    <a:pt x="992" y="833"/>
                    <a:pt x="1207" y="903"/>
                    <a:pt x="1187" y="1116"/>
                  </a:cubicBezTo>
                  <a:cubicBezTo>
                    <a:pt x="1183" y="1171"/>
                    <a:pt x="1156" y="1222"/>
                    <a:pt x="1129" y="1270"/>
                  </a:cubicBezTo>
                  <a:cubicBezTo>
                    <a:pt x="1103" y="1302"/>
                    <a:pt x="1067" y="1339"/>
                    <a:pt x="1037" y="1353"/>
                  </a:cubicBezTo>
                  <a:lnTo>
                    <a:pt x="1037" y="1353"/>
                  </a:lnTo>
                  <a:cubicBezTo>
                    <a:pt x="1034" y="1352"/>
                    <a:pt x="1026" y="1352"/>
                    <a:pt x="1016" y="1352"/>
                  </a:cubicBezTo>
                  <a:lnTo>
                    <a:pt x="927" y="1352"/>
                  </a:lnTo>
                  <a:cubicBezTo>
                    <a:pt x="848" y="1345"/>
                    <a:pt x="770" y="1332"/>
                    <a:pt x="691" y="1318"/>
                  </a:cubicBezTo>
                  <a:cubicBezTo>
                    <a:pt x="673" y="1314"/>
                    <a:pt x="654" y="1312"/>
                    <a:pt x="635" y="1312"/>
                  </a:cubicBezTo>
                  <a:cubicBezTo>
                    <a:pt x="569" y="1312"/>
                    <a:pt x="501" y="1334"/>
                    <a:pt x="445" y="1366"/>
                  </a:cubicBezTo>
                  <a:cubicBezTo>
                    <a:pt x="414" y="1376"/>
                    <a:pt x="319" y="1444"/>
                    <a:pt x="401" y="1458"/>
                  </a:cubicBezTo>
                  <a:cubicBezTo>
                    <a:pt x="529" y="1482"/>
                    <a:pt x="661" y="1500"/>
                    <a:pt x="791" y="1500"/>
                  </a:cubicBezTo>
                  <a:cubicBezTo>
                    <a:pt x="961" y="1500"/>
                    <a:pt x="1128" y="1470"/>
                    <a:pt x="1282" y="1383"/>
                  </a:cubicBezTo>
                  <a:cubicBezTo>
                    <a:pt x="1443" y="1291"/>
                    <a:pt x="1617" y="1075"/>
                    <a:pt x="1511" y="881"/>
                  </a:cubicBezTo>
                  <a:cubicBezTo>
                    <a:pt x="1423" y="715"/>
                    <a:pt x="1219" y="688"/>
                    <a:pt x="1044" y="688"/>
                  </a:cubicBezTo>
                  <a:cubicBezTo>
                    <a:pt x="1017" y="688"/>
                    <a:pt x="990" y="688"/>
                    <a:pt x="964" y="689"/>
                  </a:cubicBezTo>
                  <a:cubicBezTo>
                    <a:pt x="894" y="694"/>
                    <a:pt x="818" y="704"/>
                    <a:pt x="744" y="704"/>
                  </a:cubicBezTo>
                  <a:cubicBezTo>
                    <a:pt x="646" y="704"/>
                    <a:pt x="550" y="686"/>
                    <a:pt x="472" y="614"/>
                  </a:cubicBezTo>
                  <a:cubicBezTo>
                    <a:pt x="380" y="529"/>
                    <a:pt x="397" y="382"/>
                    <a:pt x="431" y="276"/>
                  </a:cubicBezTo>
                  <a:cubicBezTo>
                    <a:pt x="440" y="250"/>
                    <a:pt x="449" y="228"/>
                    <a:pt x="460" y="207"/>
                  </a:cubicBezTo>
                  <a:lnTo>
                    <a:pt x="460" y="207"/>
                  </a:lnTo>
                  <a:cubicBezTo>
                    <a:pt x="468" y="215"/>
                    <a:pt x="479" y="221"/>
                    <a:pt x="493" y="224"/>
                  </a:cubicBezTo>
                  <a:lnTo>
                    <a:pt x="493" y="224"/>
                  </a:lnTo>
                  <a:cubicBezTo>
                    <a:pt x="483" y="220"/>
                    <a:pt x="473" y="213"/>
                    <a:pt x="461" y="204"/>
                  </a:cubicBezTo>
                  <a:lnTo>
                    <a:pt x="461" y="204"/>
                  </a:lnTo>
                  <a:cubicBezTo>
                    <a:pt x="477" y="175"/>
                    <a:pt x="496" y="148"/>
                    <a:pt x="520" y="119"/>
                  </a:cubicBezTo>
                  <a:cubicBezTo>
                    <a:pt x="523" y="116"/>
                    <a:pt x="525" y="115"/>
                    <a:pt x="528" y="115"/>
                  </a:cubicBezTo>
                  <a:cubicBezTo>
                    <a:pt x="549" y="115"/>
                    <a:pt x="577" y="203"/>
                    <a:pt x="549" y="229"/>
                  </a:cubicBezTo>
                  <a:lnTo>
                    <a:pt x="549" y="229"/>
                  </a:lnTo>
                  <a:cubicBezTo>
                    <a:pt x="665" y="223"/>
                    <a:pt x="833" y="144"/>
                    <a:pt x="811" y="105"/>
                  </a:cubicBezTo>
                  <a:cubicBezTo>
                    <a:pt x="764" y="24"/>
                    <a:pt x="678" y="1"/>
                    <a:pt x="593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4" name="Google Shape;2334;p29"/>
            <p:cNvSpPr/>
            <p:nvPr/>
          </p:nvSpPr>
          <p:spPr>
            <a:xfrm rot="-2490741">
              <a:off x="410122" y="4360236"/>
              <a:ext cx="48991" cy="37669"/>
            </a:xfrm>
            <a:custGeom>
              <a:avLst/>
              <a:gdLst/>
              <a:ahLst/>
              <a:cxnLst/>
              <a:rect l="l" t="t" r="r" b="b"/>
              <a:pathLst>
                <a:path w="701" h="539" extrusionOk="0">
                  <a:moveTo>
                    <a:pt x="614" y="0"/>
                  </a:moveTo>
                  <a:cubicBezTo>
                    <a:pt x="605" y="0"/>
                    <a:pt x="597" y="1"/>
                    <a:pt x="591" y="1"/>
                  </a:cubicBezTo>
                  <a:cubicBezTo>
                    <a:pt x="544" y="4"/>
                    <a:pt x="496" y="14"/>
                    <a:pt x="455" y="31"/>
                  </a:cubicBezTo>
                  <a:cubicBezTo>
                    <a:pt x="421" y="42"/>
                    <a:pt x="376" y="55"/>
                    <a:pt x="356" y="86"/>
                  </a:cubicBezTo>
                  <a:cubicBezTo>
                    <a:pt x="246" y="219"/>
                    <a:pt x="137" y="349"/>
                    <a:pt x="28" y="479"/>
                  </a:cubicBezTo>
                  <a:cubicBezTo>
                    <a:pt x="14" y="496"/>
                    <a:pt x="0" y="510"/>
                    <a:pt x="24" y="527"/>
                  </a:cubicBezTo>
                  <a:cubicBezTo>
                    <a:pt x="36" y="536"/>
                    <a:pt x="55" y="538"/>
                    <a:pt x="74" y="538"/>
                  </a:cubicBezTo>
                  <a:cubicBezTo>
                    <a:pt x="89" y="538"/>
                    <a:pt x="104" y="537"/>
                    <a:pt x="113" y="537"/>
                  </a:cubicBezTo>
                  <a:cubicBezTo>
                    <a:pt x="161" y="534"/>
                    <a:pt x="205" y="527"/>
                    <a:pt x="250" y="510"/>
                  </a:cubicBezTo>
                  <a:cubicBezTo>
                    <a:pt x="281" y="496"/>
                    <a:pt x="325" y="479"/>
                    <a:pt x="349" y="452"/>
                  </a:cubicBezTo>
                  <a:cubicBezTo>
                    <a:pt x="458" y="322"/>
                    <a:pt x="564" y="189"/>
                    <a:pt x="677" y="59"/>
                  </a:cubicBezTo>
                  <a:cubicBezTo>
                    <a:pt x="691" y="42"/>
                    <a:pt x="701" y="31"/>
                    <a:pt x="680" y="14"/>
                  </a:cubicBezTo>
                  <a:cubicBezTo>
                    <a:pt x="666" y="2"/>
                    <a:pt x="637" y="0"/>
                    <a:pt x="614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29"/>
            <p:cNvSpPr/>
            <p:nvPr/>
          </p:nvSpPr>
          <p:spPr>
            <a:xfrm rot="-2490741">
              <a:off x="463872" y="4410267"/>
              <a:ext cx="39696" cy="20826"/>
            </a:xfrm>
            <a:custGeom>
              <a:avLst/>
              <a:gdLst/>
              <a:ahLst/>
              <a:cxnLst/>
              <a:rect l="l" t="t" r="r" b="b"/>
              <a:pathLst>
                <a:path w="568" h="298" extrusionOk="0">
                  <a:moveTo>
                    <a:pt x="229" y="1"/>
                  </a:moveTo>
                  <a:cubicBezTo>
                    <a:pt x="206" y="1"/>
                    <a:pt x="182" y="1"/>
                    <a:pt x="158" y="11"/>
                  </a:cubicBezTo>
                  <a:cubicBezTo>
                    <a:pt x="134" y="14"/>
                    <a:pt x="110" y="25"/>
                    <a:pt x="93" y="42"/>
                  </a:cubicBezTo>
                  <a:cubicBezTo>
                    <a:pt x="72" y="48"/>
                    <a:pt x="55" y="62"/>
                    <a:pt x="42" y="79"/>
                  </a:cubicBezTo>
                  <a:cubicBezTo>
                    <a:pt x="21" y="103"/>
                    <a:pt x="1" y="137"/>
                    <a:pt x="14" y="168"/>
                  </a:cubicBezTo>
                  <a:lnTo>
                    <a:pt x="24" y="195"/>
                  </a:lnTo>
                  <a:cubicBezTo>
                    <a:pt x="42" y="212"/>
                    <a:pt x="65" y="219"/>
                    <a:pt x="86" y="230"/>
                  </a:cubicBezTo>
                  <a:cubicBezTo>
                    <a:pt x="151" y="250"/>
                    <a:pt x="209" y="267"/>
                    <a:pt x="274" y="288"/>
                  </a:cubicBezTo>
                  <a:cubicBezTo>
                    <a:pt x="294" y="298"/>
                    <a:pt x="315" y="298"/>
                    <a:pt x="339" y="298"/>
                  </a:cubicBezTo>
                  <a:cubicBezTo>
                    <a:pt x="363" y="298"/>
                    <a:pt x="383" y="298"/>
                    <a:pt x="411" y="288"/>
                  </a:cubicBezTo>
                  <a:cubicBezTo>
                    <a:pt x="434" y="284"/>
                    <a:pt x="458" y="274"/>
                    <a:pt x="475" y="257"/>
                  </a:cubicBezTo>
                  <a:cubicBezTo>
                    <a:pt x="496" y="250"/>
                    <a:pt x="513" y="236"/>
                    <a:pt x="523" y="219"/>
                  </a:cubicBezTo>
                  <a:cubicBezTo>
                    <a:pt x="547" y="195"/>
                    <a:pt x="568" y="161"/>
                    <a:pt x="554" y="130"/>
                  </a:cubicBezTo>
                  <a:lnTo>
                    <a:pt x="540" y="103"/>
                  </a:lnTo>
                  <a:cubicBezTo>
                    <a:pt x="523" y="86"/>
                    <a:pt x="506" y="72"/>
                    <a:pt x="482" y="69"/>
                  </a:cubicBezTo>
                  <a:cubicBezTo>
                    <a:pt x="417" y="48"/>
                    <a:pt x="359" y="31"/>
                    <a:pt x="294" y="11"/>
                  </a:cubicBezTo>
                  <a:cubicBezTo>
                    <a:pt x="274" y="1"/>
                    <a:pt x="253" y="1"/>
                    <a:pt x="229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29"/>
            <p:cNvSpPr/>
            <p:nvPr/>
          </p:nvSpPr>
          <p:spPr>
            <a:xfrm rot="-2490741">
              <a:off x="517360" y="4469913"/>
              <a:ext cx="36831" cy="23482"/>
            </a:xfrm>
            <a:custGeom>
              <a:avLst/>
              <a:gdLst/>
              <a:ahLst/>
              <a:cxnLst/>
              <a:rect l="l" t="t" r="r" b="b"/>
              <a:pathLst>
                <a:path w="527" h="336" extrusionOk="0">
                  <a:moveTo>
                    <a:pt x="253" y="0"/>
                  </a:moveTo>
                  <a:cubicBezTo>
                    <a:pt x="229" y="0"/>
                    <a:pt x="206" y="7"/>
                    <a:pt x="182" y="11"/>
                  </a:cubicBezTo>
                  <a:cubicBezTo>
                    <a:pt x="158" y="14"/>
                    <a:pt x="137" y="24"/>
                    <a:pt x="110" y="31"/>
                  </a:cubicBezTo>
                  <a:cubicBezTo>
                    <a:pt x="96" y="41"/>
                    <a:pt x="86" y="45"/>
                    <a:pt x="72" y="52"/>
                  </a:cubicBezTo>
                  <a:cubicBezTo>
                    <a:pt x="52" y="65"/>
                    <a:pt x="35" y="79"/>
                    <a:pt x="18" y="99"/>
                  </a:cubicBezTo>
                  <a:lnTo>
                    <a:pt x="4" y="127"/>
                  </a:lnTo>
                  <a:cubicBezTo>
                    <a:pt x="1" y="144"/>
                    <a:pt x="4" y="154"/>
                    <a:pt x="18" y="168"/>
                  </a:cubicBezTo>
                  <a:cubicBezTo>
                    <a:pt x="72" y="216"/>
                    <a:pt x="124" y="263"/>
                    <a:pt x="178" y="308"/>
                  </a:cubicBezTo>
                  <a:cubicBezTo>
                    <a:pt x="192" y="318"/>
                    <a:pt x="206" y="325"/>
                    <a:pt x="219" y="325"/>
                  </a:cubicBezTo>
                  <a:cubicBezTo>
                    <a:pt x="233" y="332"/>
                    <a:pt x="257" y="335"/>
                    <a:pt x="274" y="335"/>
                  </a:cubicBezTo>
                  <a:cubicBezTo>
                    <a:pt x="294" y="335"/>
                    <a:pt x="322" y="332"/>
                    <a:pt x="342" y="325"/>
                  </a:cubicBezTo>
                  <a:cubicBezTo>
                    <a:pt x="366" y="321"/>
                    <a:pt x="390" y="315"/>
                    <a:pt x="414" y="304"/>
                  </a:cubicBezTo>
                  <a:cubicBezTo>
                    <a:pt x="428" y="294"/>
                    <a:pt x="441" y="291"/>
                    <a:pt x="452" y="284"/>
                  </a:cubicBezTo>
                  <a:cubicBezTo>
                    <a:pt x="475" y="270"/>
                    <a:pt x="489" y="257"/>
                    <a:pt x="510" y="236"/>
                  </a:cubicBezTo>
                  <a:lnTo>
                    <a:pt x="520" y="209"/>
                  </a:lnTo>
                  <a:cubicBezTo>
                    <a:pt x="527" y="195"/>
                    <a:pt x="520" y="181"/>
                    <a:pt x="510" y="168"/>
                  </a:cubicBezTo>
                  <a:cubicBezTo>
                    <a:pt x="452" y="120"/>
                    <a:pt x="400" y="72"/>
                    <a:pt x="346" y="28"/>
                  </a:cubicBezTo>
                  <a:cubicBezTo>
                    <a:pt x="332" y="17"/>
                    <a:pt x="318" y="11"/>
                    <a:pt x="308" y="11"/>
                  </a:cubicBezTo>
                  <a:cubicBezTo>
                    <a:pt x="291" y="7"/>
                    <a:pt x="270" y="0"/>
                    <a:pt x="253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29"/>
            <p:cNvSpPr/>
            <p:nvPr/>
          </p:nvSpPr>
          <p:spPr>
            <a:xfrm rot="-2490741">
              <a:off x="182807" y="4713074"/>
              <a:ext cx="51227" cy="18939"/>
            </a:xfrm>
            <a:custGeom>
              <a:avLst/>
              <a:gdLst/>
              <a:ahLst/>
              <a:cxnLst/>
              <a:rect l="l" t="t" r="r" b="b"/>
              <a:pathLst>
                <a:path w="733" h="271" extrusionOk="0">
                  <a:moveTo>
                    <a:pt x="253" y="1"/>
                  </a:moveTo>
                  <a:cubicBezTo>
                    <a:pt x="225" y="1"/>
                    <a:pt x="195" y="6"/>
                    <a:pt x="168" y="13"/>
                  </a:cubicBezTo>
                  <a:cubicBezTo>
                    <a:pt x="127" y="23"/>
                    <a:pt x="76" y="44"/>
                    <a:pt x="49" y="74"/>
                  </a:cubicBezTo>
                  <a:cubicBezTo>
                    <a:pt x="32" y="91"/>
                    <a:pt x="1" y="122"/>
                    <a:pt x="11" y="150"/>
                  </a:cubicBezTo>
                  <a:cubicBezTo>
                    <a:pt x="25" y="180"/>
                    <a:pt x="52" y="194"/>
                    <a:pt x="83" y="197"/>
                  </a:cubicBezTo>
                  <a:cubicBezTo>
                    <a:pt x="196" y="218"/>
                    <a:pt x="315" y="245"/>
                    <a:pt x="432" y="266"/>
                  </a:cubicBezTo>
                  <a:cubicBezTo>
                    <a:pt x="447" y="269"/>
                    <a:pt x="462" y="271"/>
                    <a:pt x="478" y="271"/>
                  </a:cubicBezTo>
                  <a:cubicBezTo>
                    <a:pt x="507" y="271"/>
                    <a:pt x="536" y="266"/>
                    <a:pt x="565" y="259"/>
                  </a:cubicBezTo>
                  <a:cubicBezTo>
                    <a:pt x="602" y="249"/>
                    <a:pt x="654" y="228"/>
                    <a:pt x="684" y="197"/>
                  </a:cubicBezTo>
                  <a:cubicBezTo>
                    <a:pt x="701" y="180"/>
                    <a:pt x="732" y="150"/>
                    <a:pt x="719" y="122"/>
                  </a:cubicBezTo>
                  <a:cubicBezTo>
                    <a:pt x="708" y="91"/>
                    <a:pt x="681" y="78"/>
                    <a:pt x="650" y="74"/>
                  </a:cubicBezTo>
                  <a:cubicBezTo>
                    <a:pt x="534" y="54"/>
                    <a:pt x="414" y="27"/>
                    <a:pt x="298" y="6"/>
                  </a:cubicBezTo>
                  <a:cubicBezTo>
                    <a:pt x="284" y="2"/>
                    <a:pt x="269" y="1"/>
                    <a:pt x="253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29"/>
            <p:cNvSpPr/>
            <p:nvPr/>
          </p:nvSpPr>
          <p:spPr>
            <a:xfrm rot="-2490741">
              <a:off x="247082" y="4770551"/>
              <a:ext cx="43540" cy="28933"/>
            </a:xfrm>
            <a:custGeom>
              <a:avLst/>
              <a:gdLst/>
              <a:ahLst/>
              <a:cxnLst/>
              <a:rect l="l" t="t" r="r" b="b"/>
              <a:pathLst>
                <a:path w="623" h="414" extrusionOk="0">
                  <a:moveTo>
                    <a:pt x="509" y="0"/>
                  </a:moveTo>
                  <a:cubicBezTo>
                    <a:pt x="462" y="4"/>
                    <a:pt x="417" y="14"/>
                    <a:pt x="369" y="31"/>
                  </a:cubicBezTo>
                  <a:cubicBezTo>
                    <a:pt x="335" y="48"/>
                    <a:pt x="301" y="65"/>
                    <a:pt x="270" y="89"/>
                  </a:cubicBezTo>
                  <a:cubicBezTo>
                    <a:pt x="188" y="175"/>
                    <a:pt x="103" y="257"/>
                    <a:pt x="24" y="342"/>
                  </a:cubicBezTo>
                  <a:cubicBezTo>
                    <a:pt x="7" y="359"/>
                    <a:pt x="0" y="380"/>
                    <a:pt x="17" y="397"/>
                  </a:cubicBezTo>
                  <a:cubicBezTo>
                    <a:pt x="31" y="407"/>
                    <a:pt x="45" y="410"/>
                    <a:pt x="55" y="410"/>
                  </a:cubicBezTo>
                  <a:cubicBezTo>
                    <a:pt x="72" y="414"/>
                    <a:pt x="89" y="414"/>
                    <a:pt x="113" y="414"/>
                  </a:cubicBezTo>
                  <a:cubicBezTo>
                    <a:pt x="158" y="410"/>
                    <a:pt x="205" y="403"/>
                    <a:pt x="253" y="383"/>
                  </a:cubicBezTo>
                  <a:cubicBezTo>
                    <a:pt x="287" y="373"/>
                    <a:pt x="325" y="356"/>
                    <a:pt x="352" y="325"/>
                  </a:cubicBezTo>
                  <a:cubicBezTo>
                    <a:pt x="431" y="239"/>
                    <a:pt x="516" y="157"/>
                    <a:pt x="598" y="72"/>
                  </a:cubicBezTo>
                  <a:cubicBezTo>
                    <a:pt x="615" y="55"/>
                    <a:pt x="622" y="34"/>
                    <a:pt x="605" y="17"/>
                  </a:cubicBezTo>
                  <a:cubicBezTo>
                    <a:pt x="591" y="11"/>
                    <a:pt x="578" y="4"/>
                    <a:pt x="564" y="4"/>
                  </a:cubicBezTo>
                  <a:cubicBezTo>
                    <a:pt x="547" y="0"/>
                    <a:pt x="530" y="0"/>
                    <a:pt x="509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29"/>
            <p:cNvSpPr/>
            <p:nvPr/>
          </p:nvSpPr>
          <p:spPr>
            <a:xfrm rot="-2490741">
              <a:off x="297495" y="4803880"/>
              <a:ext cx="45007" cy="49061"/>
            </a:xfrm>
            <a:custGeom>
              <a:avLst/>
              <a:gdLst/>
              <a:ahLst/>
              <a:cxnLst/>
              <a:rect l="l" t="t" r="r" b="b"/>
              <a:pathLst>
                <a:path w="644" h="702" extrusionOk="0">
                  <a:moveTo>
                    <a:pt x="530" y="1"/>
                  </a:moveTo>
                  <a:cubicBezTo>
                    <a:pt x="483" y="1"/>
                    <a:pt x="431" y="11"/>
                    <a:pt x="387" y="28"/>
                  </a:cubicBezTo>
                  <a:cubicBezTo>
                    <a:pt x="353" y="42"/>
                    <a:pt x="312" y="62"/>
                    <a:pt x="295" y="100"/>
                  </a:cubicBezTo>
                  <a:cubicBezTo>
                    <a:pt x="199" y="260"/>
                    <a:pt x="107" y="428"/>
                    <a:pt x="18" y="592"/>
                  </a:cubicBezTo>
                  <a:cubicBezTo>
                    <a:pt x="4" y="616"/>
                    <a:pt x="1" y="647"/>
                    <a:pt x="18" y="667"/>
                  </a:cubicBezTo>
                  <a:cubicBezTo>
                    <a:pt x="38" y="694"/>
                    <a:pt x="86" y="701"/>
                    <a:pt x="114" y="701"/>
                  </a:cubicBezTo>
                  <a:cubicBezTo>
                    <a:pt x="161" y="701"/>
                    <a:pt x="213" y="694"/>
                    <a:pt x="257" y="677"/>
                  </a:cubicBezTo>
                  <a:cubicBezTo>
                    <a:pt x="291" y="660"/>
                    <a:pt x="332" y="636"/>
                    <a:pt x="349" y="602"/>
                  </a:cubicBezTo>
                  <a:cubicBezTo>
                    <a:pt x="445" y="442"/>
                    <a:pt x="537" y="274"/>
                    <a:pt x="626" y="113"/>
                  </a:cubicBezTo>
                  <a:cubicBezTo>
                    <a:pt x="640" y="86"/>
                    <a:pt x="643" y="55"/>
                    <a:pt x="626" y="35"/>
                  </a:cubicBezTo>
                  <a:cubicBezTo>
                    <a:pt x="606" y="11"/>
                    <a:pt x="558" y="1"/>
                    <a:pt x="530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29"/>
            <p:cNvSpPr/>
            <p:nvPr/>
          </p:nvSpPr>
          <p:spPr>
            <a:xfrm rot="-2490741">
              <a:off x="552320" y="4467005"/>
              <a:ext cx="156198" cy="144457"/>
            </a:xfrm>
            <a:custGeom>
              <a:avLst/>
              <a:gdLst/>
              <a:ahLst/>
              <a:cxnLst/>
              <a:rect l="l" t="t" r="r" b="b"/>
              <a:pathLst>
                <a:path w="2235" h="2067" extrusionOk="0">
                  <a:moveTo>
                    <a:pt x="2122" y="1"/>
                  </a:moveTo>
                  <a:cubicBezTo>
                    <a:pt x="2097" y="1"/>
                    <a:pt x="2074" y="14"/>
                    <a:pt x="2061" y="45"/>
                  </a:cubicBezTo>
                  <a:cubicBezTo>
                    <a:pt x="1682" y="889"/>
                    <a:pt x="964" y="1569"/>
                    <a:pt x="93" y="1897"/>
                  </a:cubicBezTo>
                  <a:cubicBezTo>
                    <a:pt x="0" y="1928"/>
                    <a:pt x="24" y="2066"/>
                    <a:pt x="105" y="2066"/>
                  </a:cubicBezTo>
                  <a:cubicBezTo>
                    <a:pt x="114" y="2066"/>
                    <a:pt x="123" y="2065"/>
                    <a:pt x="134" y="2061"/>
                  </a:cubicBezTo>
                  <a:cubicBezTo>
                    <a:pt x="1043" y="1719"/>
                    <a:pt x="1805" y="1019"/>
                    <a:pt x="2204" y="130"/>
                  </a:cubicBezTo>
                  <a:cubicBezTo>
                    <a:pt x="2235" y="62"/>
                    <a:pt x="2175" y="1"/>
                    <a:pt x="2122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 rot="-2490741">
              <a:off x="613142" y="4383699"/>
              <a:ext cx="19848" cy="32428"/>
            </a:xfrm>
            <a:custGeom>
              <a:avLst/>
              <a:gdLst/>
              <a:ahLst/>
              <a:cxnLst/>
              <a:rect l="l" t="t" r="r" b="b"/>
              <a:pathLst>
                <a:path w="284" h="464" extrusionOk="0">
                  <a:moveTo>
                    <a:pt x="188" y="1"/>
                  </a:moveTo>
                  <a:cubicBezTo>
                    <a:pt x="151" y="1"/>
                    <a:pt x="118" y="23"/>
                    <a:pt x="106" y="61"/>
                  </a:cubicBezTo>
                  <a:cubicBezTo>
                    <a:pt x="79" y="160"/>
                    <a:pt x="45" y="259"/>
                    <a:pt x="14" y="358"/>
                  </a:cubicBezTo>
                  <a:cubicBezTo>
                    <a:pt x="0" y="399"/>
                    <a:pt x="31" y="451"/>
                    <a:pt x="72" y="461"/>
                  </a:cubicBezTo>
                  <a:cubicBezTo>
                    <a:pt x="79" y="462"/>
                    <a:pt x="86" y="463"/>
                    <a:pt x="94" y="463"/>
                  </a:cubicBezTo>
                  <a:cubicBezTo>
                    <a:pt x="133" y="463"/>
                    <a:pt x="166" y="440"/>
                    <a:pt x="174" y="399"/>
                  </a:cubicBezTo>
                  <a:cubicBezTo>
                    <a:pt x="205" y="300"/>
                    <a:pt x="239" y="205"/>
                    <a:pt x="270" y="105"/>
                  </a:cubicBezTo>
                  <a:cubicBezTo>
                    <a:pt x="284" y="61"/>
                    <a:pt x="253" y="10"/>
                    <a:pt x="209" y="3"/>
                  </a:cubicBezTo>
                  <a:cubicBezTo>
                    <a:pt x="202" y="1"/>
                    <a:pt x="195" y="1"/>
                    <a:pt x="188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 rot="-2490741">
              <a:off x="166589" y="4777728"/>
              <a:ext cx="41303" cy="238665"/>
            </a:xfrm>
            <a:custGeom>
              <a:avLst/>
              <a:gdLst/>
              <a:ahLst/>
              <a:cxnLst/>
              <a:rect l="l" t="t" r="r" b="b"/>
              <a:pathLst>
                <a:path w="591" h="3415" extrusionOk="0">
                  <a:moveTo>
                    <a:pt x="230" y="0"/>
                  </a:moveTo>
                  <a:cubicBezTo>
                    <a:pt x="189" y="0"/>
                    <a:pt x="144" y="27"/>
                    <a:pt x="138" y="80"/>
                  </a:cubicBezTo>
                  <a:cubicBezTo>
                    <a:pt x="1" y="1177"/>
                    <a:pt x="93" y="2298"/>
                    <a:pt x="414" y="3357"/>
                  </a:cubicBezTo>
                  <a:cubicBezTo>
                    <a:pt x="425" y="3397"/>
                    <a:pt x="457" y="3415"/>
                    <a:pt x="489" y="3415"/>
                  </a:cubicBezTo>
                  <a:cubicBezTo>
                    <a:pt x="539" y="3415"/>
                    <a:pt x="590" y="3373"/>
                    <a:pt x="572" y="3309"/>
                  </a:cubicBezTo>
                  <a:cubicBezTo>
                    <a:pt x="257" y="2263"/>
                    <a:pt x="168" y="1163"/>
                    <a:pt x="305" y="80"/>
                  </a:cubicBezTo>
                  <a:cubicBezTo>
                    <a:pt x="310" y="27"/>
                    <a:pt x="272" y="0"/>
                    <a:pt x="230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 rot="-2490741">
              <a:off x="80959" y="4747288"/>
              <a:ext cx="31170" cy="44309"/>
            </a:xfrm>
            <a:custGeom>
              <a:avLst/>
              <a:gdLst/>
              <a:ahLst/>
              <a:cxnLst/>
              <a:rect l="l" t="t" r="r" b="b"/>
              <a:pathLst>
                <a:path w="446" h="634" extrusionOk="0">
                  <a:moveTo>
                    <a:pt x="350" y="0"/>
                  </a:moveTo>
                  <a:cubicBezTo>
                    <a:pt x="322" y="0"/>
                    <a:pt x="293" y="13"/>
                    <a:pt x="278" y="42"/>
                  </a:cubicBezTo>
                  <a:cubicBezTo>
                    <a:pt x="192" y="196"/>
                    <a:pt x="107" y="353"/>
                    <a:pt x="21" y="507"/>
                  </a:cubicBezTo>
                  <a:cubicBezTo>
                    <a:pt x="1" y="544"/>
                    <a:pt x="15" y="599"/>
                    <a:pt x="52" y="623"/>
                  </a:cubicBezTo>
                  <a:cubicBezTo>
                    <a:pt x="67" y="630"/>
                    <a:pt x="82" y="633"/>
                    <a:pt x="97" y="633"/>
                  </a:cubicBezTo>
                  <a:cubicBezTo>
                    <a:pt x="127" y="633"/>
                    <a:pt x="155" y="620"/>
                    <a:pt x="168" y="592"/>
                  </a:cubicBezTo>
                  <a:cubicBezTo>
                    <a:pt x="254" y="438"/>
                    <a:pt x="339" y="281"/>
                    <a:pt x="425" y="128"/>
                  </a:cubicBezTo>
                  <a:cubicBezTo>
                    <a:pt x="445" y="87"/>
                    <a:pt x="431" y="32"/>
                    <a:pt x="394" y="11"/>
                  </a:cubicBezTo>
                  <a:cubicBezTo>
                    <a:pt x="381" y="4"/>
                    <a:pt x="365" y="0"/>
                    <a:pt x="350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44" name="Google Shape;2344;p29"/>
          <p:cNvSpPr/>
          <p:nvPr/>
        </p:nvSpPr>
        <p:spPr>
          <a:xfrm>
            <a:off x="131376" y="233633"/>
            <a:ext cx="1231247" cy="336099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5" name="Google Shape;2345;p29"/>
          <p:cNvSpPr/>
          <p:nvPr/>
        </p:nvSpPr>
        <p:spPr>
          <a:xfrm rot="-1680814">
            <a:off x="2036257" y="6304826"/>
            <a:ext cx="155490" cy="242951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6" name="Google Shape;2346;p29"/>
          <p:cNvSpPr/>
          <p:nvPr/>
        </p:nvSpPr>
        <p:spPr>
          <a:xfrm rot="2449083">
            <a:off x="4436018" y="6213800"/>
            <a:ext cx="271989" cy="424960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7" name="Google Shape;2347;p29"/>
          <p:cNvSpPr/>
          <p:nvPr/>
        </p:nvSpPr>
        <p:spPr>
          <a:xfrm rot="-1680892">
            <a:off x="8827237" y="1421630"/>
            <a:ext cx="166429" cy="260041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8" name="Google Shape;2348;p29"/>
          <p:cNvSpPr/>
          <p:nvPr/>
        </p:nvSpPr>
        <p:spPr>
          <a:xfrm rot="10800000">
            <a:off x="7332807" y="6304300"/>
            <a:ext cx="1231247" cy="336099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9" name="Google Shape;2349;p29"/>
          <p:cNvSpPr/>
          <p:nvPr/>
        </p:nvSpPr>
        <p:spPr>
          <a:xfrm rot="-1680814">
            <a:off x="7082982" y="6428193"/>
            <a:ext cx="155490" cy="242951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50" name="Google Shape;2350;p29"/>
          <p:cNvGrpSpPr/>
          <p:nvPr/>
        </p:nvGrpSpPr>
        <p:grpSpPr>
          <a:xfrm>
            <a:off x="305990" y="2148665"/>
            <a:ext cx="250137" cy="336096"/>
            <a:chOff x="721088" y="3132699"/>
            <a:chExt cx="250137" cy="252072"/>
          </a:xfrm>
        </p:grpSpPr>
        <p:sp>
          <p:nvSpPr>
            <p:cNvPr id="2351" name="Google Shape;2351;p29"/>
            <p:cNvSpPr/>
            <p:nvPr/>
          </p:nvSpPr>
          <p:spPr>
            <a:xfrm>
              <a:off x="721088" y="3132699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2" name="Google Shape;2352;p29"/>
            <p:cNvSpPr/>
            <p:nvPr/>
          </p:nvSpPr>
          <p:spPr>
            <a:xfrm>
              <a:off x="807018" y="3229273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3" name="Google Shape;2353;p29"/>
          <p:cNvSpPr/>
          <p:nvPr/>
        </p:nvSpPr>
        <p:spPr>
          <a:xfrm rot="-1680844">
            <a:off x="4399778" y="211565"/>
            <a:ext cx="243367" cy="380241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54" name="Google Shape;2354;p29"/>
          <p:cNvGrpSpPr/>
          <p:nvPr/>
        </p:nvGrpSpPr>
        <p:grpSpPr>
          <a:xfrm>
            <a:off x="8779575" y="5335365"/>
            <a:ext cx="250137" cy="336096"/>
            <a:chOff x="721088" y="3132699"/>
            <a:chExt cx="250137" cy="252072"/>
          </a:xfrm>
        </p:grpSpPr>
        <p:sp>
          <p:nvSpPr>
            <p:cNvPr id="2355" name="Google Shape;2355;p29"/>
            <p:cNvSpPr/>
            <p:nvPr/>
          </p:nvSpPr>
          <p:spPr>
            <a:xfrm>
              <a:off x="721088" y="3132699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6" name="Google Shape;2356;p29"/>
            <p:cNvSpPr/>
            <p:nvPr/>
          </p:nvSpPr>
          <p:spPr>
            <a:xfrm>
              <a:off x="807018" y="3229273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57" name="Google Shape;2357;p29"/>
          <p:cNvGrpSpPr/>
          <p:nvPr/>
        </p:nvGrpSpPr>
        <p:grpSpPr>
          <a:xfrm>
            <a:off x="159050" y="4340916"/>
            <a:ext cx="250137" cy="336096"/>
            <a:chOff x="721088" y="3132699"/>
            <a:chExt cx="250137" cy="252072"/>
          </a:xfrm>
        </p:grpSpPr>
        <p:sp>
          <p:nvSpPr>
            <p:cNvPr id="2358" name="Google Shape;2358;p29"/>
            <p:cNvSpPr/>
            <p:nvPr/>
          </p:nvSpPr>
          <p:spPr>
            <a:xfrm>
              <a:off x="721088" y="3132699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9" name="Google Shape;2359;p29"/>
            <p:cNvSpPr/>
            <p:nvPr/>
          </p:nvSpPr>
          <p:spPr>
            <a:xfrm>
              <a:off x="807018" y="3229273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01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Google Shape;1301;p19"/>
          <p:cNvGrpSpPr/>
          <p:nvPr/>
        </p:nvGrpSpPr>
        <p:grpSpPr>
          <a:xfrm>
            <a:off x="210888" y="205849"/>
            <a:ext cx="8732378" cy="6390180"/>
            <a:chOff x="398675" y="283391"/>
            <a:chExt cx="8240425" cy="4522634"/>
          </a:xfrm>
        </p:grpSpPr>
        <p:sp>
          <p:nvSpPr>
            <p:cNvPr id="1302" name="Google Shape;1302;p19"/>
            <p:cNvSpPr/>
            <p:nvPr/>
          </p:nvSpPr>
          <p:spPr>
            <a:xfrm rot="-5400000">
              <a:off x="998610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19"/>
            <p:cNvSpPr/>
            <p:nvPr/>
          </p:nvSpPr>
          <p:spPr>
            <a:xfrm rot="-5400000">
              <a:off x="6373174" y="2280162"/>
              <a:ext cx="4234726" cy="297125"/>
            </a:xfrm>
            <a:custGeom>
              <a:avLst/>
              <a:gdLst/>
              <a:ahLst/>
              <a:cxnLst/>
              <a:rect l="l" t="t" r="r" b="b"/>
              <a:pathLst>
                <a:path w="13782" h="967" extrusionOk="0">
                  <a:moveTo>
                    <a:pt x="6334" y="0"/>
                  </a:moveTo>
                  <a:cubicBezTo>
                    <a:pt x="6319" y="0"/>
                    <a:pt x="6304" y="2"/>
                    <a:pt x="6291" y="7"/>
                  </a:cubicBezTo>
                  <a:cubicBezTo>
                    <a:pt x="6216" y="31"/>
                    <a:pt x="6028" y="188"/>
                    <a:pt x="5936" y="297"/>
                  </a:cubicBezTo>
                  <a:cubicBezTo>
                    <a:pt x="5847" y="403"/>
                    <a:pt x="5680" y="406"/>
                    <a:pt x="5574" y="406"/>
                  </a:cubicBezTo>
                  <a:cubicBezTo>
                    <a:pt x="5468" y="406"/>
                    <a:pt x="5280" y="236"/>
                    <a:pt x="5239" y="195"/>
                  </a:cubicBezTo>
                  <a:cubicBezTo>
                    <a:pt x="5229" y="185"/>
                    <a:pt x="5209" y="181"/>
                    <a:pt x="5183" y="181"/>
                  </a:cubicBezTo>
                  <a:cubicBezTo>
                    <a:pt x="5084" y="181"/>
                    <a:pt x="4899" y="238"/>
                    <a:pt x="4856" y="273"/>
                  </a:cubicBezTo>
                  <a:cubicBezTo>
                    <a:pt x="4850" y="279"/>
                    <a:pt x="4840" y="281"/>
                    <a:pt x="4826" y="281"/>
                  </a:cubicBezTo>
                  <a:cubicBezTo>
                    <a:pt x="4726" y="281"/>
                    <a:pt x="4447" y="143"/>
                    <a:pt x="4378" y="143"/>
                  </a:cubicBezTo>
                  <a:cubicBezTo>
                    <a:pt x="4303" y="143"/>
                    <a:pt x="4111" y="167"/>
                    <a:pt x="4063" y="167"/>
                  </a:cubicBezTo>
                  <a:cubicBezTo>
                    <a:pt x="4016" y="167"/>
                    <a:pt x="3746" y="256"/>
                    <a:pt x="3575" y="273"/>
                  </a:cubicBezTo>
                  <a:cubicBezTo>
                    <a:pt x="3563" y="275"/>
                    <a:pt x="3550" y="276"/>
                    <a:pt x="3538" y="276"/>
                  </a:cubicBezTo>
                  <a:cubicBezTo>
                    <a:pt x="3365" y="276"/>
                    <a:pt x="3109" y="137"/>
                    <a:pt x="3055" y="137"/>
                  </a:cubicBezTo>
                  <a:cubicBezTo>
                    <a:pt x="2994" y="137"/>
                    <a:pt x="2727" y="31"/>
                    <a:pt x="2727" y="31"/>
                  </a:cubicBezTo>
                  <a:cubicBezTo>
                    <a:pt x="2727" y="31"/>
                    <a:pt x="2345" y="99"/>
                    <a:pt x="2307" y="133"/>
                  </a:cubicBezTo>
                  <a:cubicBezTo>
                    <a:pt x="2299" y="140"/>
                    <a:pt x="2278" y="143"/>
                    <a:pt x="2248" y="143"/>
                  </a:cubicBezTo>
                  <a:cubicBezTo>
                    <a:pt x="2163" y="143"/>
                    <a:pt x="2012" y="121"/>
                    <a:pt x="1917" y="121"/>
                  </a:cubicBezTo>
                  <a:cubicBezTo>
                    <a:pt x="1886" y="121"/>
                    <a:pt x="1861" y="124"/>
                    <a:pt x="1846" y="130"/>
                  </a:cubicBezTo>
                  <a:cubicBezTo>
                    <a:pt x="1770" y="154"/>
                    <a:pt x="1497" y="253"/>
                    <a:pt x="1436" y="266"/>
                  </a:cubicBezTo>
                  <a:cubicBezTo>
                    <a:pt x="1378" y="280"/>
                    <a:pt x="1207" y="365"/>
                    <a:pt x="1159" y="365"/>
                  </a:cubicBezTo>
                  <a:cubicBezTo>
                    <a:pt x="1117" y="365"/>
                    <a:pt x="1033" y="212"/>
                    <a:pt x="992" y="212"/>
                  </a:cubicBezTo>
                  <a:cubicBezTo>
                    <a:pt x="986" y="212"/>
                    <a:pt x="981" y="215"/>
                    <a:pt x="978" y="222"/>
                  </a:cubicBezTo>
                  <a:cubicBezTo>
                    <a:pt x="973" y="233"/>
                    <a:pt x="963" y="237"/>
                    <a:pt x="950" y="237"/>
                  </a:cubicBezTo>
                  <a:cubicBezTo>
                    <a:pt x="898" y="237"/>
                    <a:pt x="792" y="166"/>
                    <a:pt x="710" y="166"/>
                  </a:cubicBezTo>
                  <a:cubicBezTo>
                    <a:pt x="705" y="166"/>
                    <a:pt x="699" y="167"/>
                    <a:pt x="694" y="167"/>
                  </a:cubicBezTo>
                  <a:cubicBezTo>
                    <a:pt x="676" y="169"/>
                    <a:pt x="657" y="170"/>
                    <a:pt x="636" y="170"/>
                  </a:cubicBezTo>
                  <a:cubicBezTo>
                    <a:pt x="562" y="170"/>
                    <a:pt x="472" y="159"/>
                    <a:pt x="397" y="159"/>
                  </a:cubicBezTo>
                  <a:cubicBezTo>
                    <a:pt x="365" y="159"/>
                    <a:pt x="336" y="161"/>
                    <a:pt x="311" y="167"/>
                  </a:cubicBezTo>
                  <a:cubicBezTo>
                    <a:pt x="223" y="195"/>
                    <a:pt x="305" y="324"/>
                    <a:pt x="267" y="359"/>
                  </a:cubicBezTo>
                  <a:cubicBezTo>
                    <a:pt x="236" y="389"/>
                    <a:pt x="86" y="495"/>
                    <a:pt x="0" y="526"/>
                  </a:cubicBezTo>
                  <a:cubicBezTo>
                    <a:pt x="31" y="594"/>
                    <a:pt x="86" y="690"/>
                    <a:pt x="154" y="690"/>
                  </a:cubicBezTo>
                  <a:cubicBezTo>
                    <a:pt x="226" y="690"/>
                    <a:pt x="311" y="967"/>
                    <a:pt x="369" y="967"/>
                  </a:cubicBezTo>
                  <a:cubicBezTo>
                    <a:pt x="424" y="967"/>
                    <a:pt x="616" y="820"/>
                    <a:pt x="653" y="786"/>
                  </a:cubicBezTo>
                  <a:cubicBezTo>
                    <a:pt x="687" y="752"/>
                    <a:pt x="612" y="625"/>
                    <a:pt x="698" y="594"/>
                  </a:cubicBezTo>
                  <a:cubicBezTo>
                    <a:pt x="719" y="588"/>
                    <a:pt x="746" y="586"/>
                    <a:pt x="776" y="586"/>
                  </a:cubicBezTo>
                  <a:cubicBezTo>
                    <a:pt x="846" y="586"/>
                    <a:pt x="931" y="597"/>
                    <a:pt x="1000" y="597"/>
                  </a:cubicBezTo>
                  <a:cubicBezTo>
                    <a:pt x="1019" y="597"/>
                    <a:pt x="1037" y="597"/>
                    <a:pt x="1053" y="594"/>
                  </a:cubicBezTo>
                  <a:cubicBezTo>
                    <a:pt x="1058" y="594"/>
                    <a:pt x="1063" y="593"/>
                    <a:pt x="1068" y="593"/>
                  </a:cubicBezTo>
                  <a:cubicBezTo>
                    <a:pt x="1145" y="593"/>
                    <a:pt x="1245" y="664"/>
                    <a:pt x="1294" y="664"/>
                  </a:cubicBezTo>
                  <a:cubicBezTo>
                    <a:pt x="1306" y="664"/>
                    <a:pt x="1315" y="660"/>
                    <a:pt x="1319" y="649"/>
                  </a:cubicBezTo>
                  <a:cubicBezTo>
                    <a:pt x="1350" y="594"/>
                    <a:pt x="1436" y="430"/>
                    <a:pt x="1480" y="430"/>
                  </a:cubicBezTo>
                  <a:cubicBezTo>
                    <a:pt x="1520" y="430"/>
                    <a:pt x="1686" y="694"/>
                    <a:pt x="1743" y="694"/>
                  </a:cubicBezTo>
                  <a:cubicBezTo>
                    <a:pt x="1745" y="694"/>
                    <a:pt x="1746" y="694"/>
                    <a:pt x="1747" y="693"/>
                  </a:cubicBezTo>
                  <a:cubicBezTo>
                    <a:pt x="1805" y="680"/>
                    <a:pt x="2061" y="581"/>
                    <a:pt x="2133" y="557"/>
                  </a:cubicBezTo>
                  <a:cubicBezTo>
                    <a:pt x="2204" y="529"/>
                    <a:pt x="2495" y="533"/>
                    <a:pt x="2529" y="499"/>
                  </a:cubicBezTo>
                  <a:cubicBezTo>
                    <a:pt x="2563" y="468"/>
                    <a:pt x="2956" y="458"/>
                    <a:pt x="2956" y="458"/>
                  </a:cubicBezTo>
                  <a:cubicBezTo>
                    <a:pt x="2956" y="458"/>
                    <a:pt x="3243" y="499"/>
                    <a:pt x="3298" y="499"/>
                  </a:cubicBezTo>
                  <a:cubicBezTo>
                    <a:pt x="3353" y="499"/>
                    <a:pt x="3811" y="543"/>
                    <a:pt x="3811" y="543"/>
                  </a:cubicBezTo>
                  <a:cubicBezTo>
                    <a:pt x="3811" y="543"/>
                    <a:pt x="4139" y="499"/>
                    <a:pt x="4183" y="499"/>
                  </a:cubicBezTo>
                  <a:cubicBezTo>
                    <a:pt x="4224" y="499"/>
                    <a:pt x="4439" y="570"/>
                    <a:pt x="4511" y="570"/>
                  </a:cubicBezTo>
                  <a:cubicBezTo>
                    <a:pt x="4559" y="570"/>
                    <a:pt x="4748" y="590"/>
                    <a:pt x="4884" y="590"/>
                  </a:cubicBezTo>
                  <a:cubicBezTo>
                    <a:pt x="4952" y="590"/>
                    <a:pt x="5007" y="585"/>
                    <a:pt x="5024" y="570"/>
                  </a:cubicBezTo>
                  <a:cubicBezTo>
                    <a:pt x="5064" y="533"/>
                    <a:pt x="5236" y="475"/>
                    <a:pt x="5327" y="475"/>
                  </a:cubicBezTo>
                  <a:cubicBezTo>
                    <a:pt x="5351" y="475"/>
                    <a:pt x="5370" y="479"/>
                    <a:pt x="5379" y="488"/>
                  </a:cubicBezTo>
                  <a:cubicBezTo>
                    <a:pt x="5420" y="529"/>
                    <a:pt x="5519" y="666"/>
                    <a:pt x="5622" y="666"/>
                  </a:cubicBezTo>
                  <a:cubicBezTo>
                    <a:pt x="5721" y="666"/>
                    <a:pt x="5878" y="666"/>
                    <a:pt x="5963" y="557"/>
                  </a:cubicBezTo>
                  <a:cubicBezTo>
                    <a:pt x="6049" y="444"/>
                    <a:pt x="6233" y="338"/>
                    <a:pt x="6305" y="307"/>
                  </a:cubicBezTo>
                  <a:cubicBezTo>
                    <a:pt x="6316" y="304"/>
                    <a:pt x="6327" y="302"/>
                    <a:pt x="6339" y="302"/>
                  </a:cubicBezTo>
                  <a:cubicBezTo>
                    <a:pt x="6409" y="302"/>
                    <a:pt x="6496" y="352"/>
                    <a:pt x="6531" y="352"/>
                  </a:cubicBezTo>
                  <a:cubicBezTo>
                    <a:pt x="6575" y="352"/>
                    <a:pt x="6777" y="512"/>
                    <a:pt x="6845" y="543"/>
                  </a:cubicBezTo>
                  <a:cubicBezTo>
                    <a:pt x="6907" y="567"/>
                    <a:pt x="7180" y="601"/>
                    <a:pt x="7309" y="601"/>
                  </a:cubicBezTo>
                  <a:cubicBezTo>
                    <a:pt x="7329" y="601"/>
                    <a:pt x="7346" y="600"/>
                    <a:pt x="7357" y="598"/>
                  </a:cubicBezTo>
                  <a:cubicBezTo>
                    <a:pt x="7363" y="597"/>
                    <a:pt x="7369" y="597"/>
                    <a:pt x="7376" y="597"/>
                  </a:cubicBezTo>
                  <a:cubicBezTo>
                    <a:pt x="7454" y="597"/>
                    <a:pt x="7626" y="646"/>
                    <a:pt x="7731" y="646"/>
                  </a:cubicBezTo>
                  <a:cubicBezTo>
                    <a:pt x="7767" y="646"/>
                    <a:pt x="7795" y="641"/>
                    <a:pt x="7809" y="625"/>
                  </a:cubicBezTo>
                  <a:cubicBezTo>
                    <a:pt x="7873" y="564"/>
                    <a:pt x="8034" y="529"/>
                    <a:pt x="8120" y="502"/>
                  </a:cubicBezTo>
                  <a:cubicBezTo>
                    <a:pt x="8130" y="499"/>
                    <a:pt x="8140" y="497"/>
                    <a:pt x="8151" y="497"/>
                  </a:cubicBezTo>
                  <a:cubicBezTo>
                    <a:pt x="8232" y="497"/>
                    <a:pt x="8331" y="580"/>
                    <a:pt x="8407" y="649"/>
                  </a:cubicBezTo>
                  <a:cubicBezTo>
                    <a:pt x="8466" y="706"/>
                    <a:pt x="8645" y="733"/>
                    <a:pt x="8761" y="733"/>
                  </a:cubicBezTo>
                  <a:cubicBezTo>
                    <a:pt x="8812" y="733"/>
                    <a:pt x="8851" y="728"/>
                    <a:pt x="8861" y="717"/>
                  </a:cubicBezTo>
                  <a:cubicBezTo>
                    <a:pt x="8895" y="683"/>
                    <a:pt x="9104" y="649"/>
                    <a:pt x="9189" y="649"/>
                  </a:cubicBezTo>
                  <a:cubicBezTo>
                    <a:pt x="9239" y="649"/>
                    <a:pt x="9343" y="669"/>
                    <a:pt x="9438" y="669"/>
                  </a:cubicBezTo>
                  <a:cubicBezTo>
                    <a:pt x="9505" y="669"/>
                    <a:pt x="9567" y="659"/>
                    <a:pt x="9603" y="625"/>
                  </a:cubicBezTo>
                  <a:cubicBezTo>
                    <a:pt x="9688" y="543"/>
                    <a:pt x="9828" y="434"/>
                    <a:pt x="9913" y="406"/>
                  </a:cubicBezTo>
                  <a:cubicBezTo>
                    <a:pt x="9925" y="403"/>
                    <a:pt x="9936" y="402"/>
                    <a:pt x="9949" y="402"/>
                  </a:cubicBezTo>
                  <a:cubicBezTo>
                    <a:pt x="10032" y="402"/>
                    <a:pt x="10142" y="465"/>
                    <a:pt x="10228" y="488"/>
                  </a:cubicBezTo>
                  <a:cubicBezTo>
                    <a:pt x="10306" y="508"/>
                    <a:pt x="10455" y="550"/>
                    <a:pt x="10561" y="550"/>
                  </a:cubicBezTo>
                  <a:cubicBezTo>
                    <a:pt x="10584" y="550"/>
                    <a:pt x="10606" y="548"/>
                    <a:pt x="10624" y="543"/>
                  </a:cubicBezTo>
                  <a:cubicBezTo>
                    <a:pt x="10634" y="540"/>
                    <a:pt x="10645" y="539"/>
                    <a:pt x="10656" y="539"/>
                  </a:cubicBezTo>
                  <a:cubicBezTo>
                    <a:pt x="10759" y="539"/>
                    <a:pt x="10911" y="639"/>
                    <a:pt x="10911" y="639"/>
                  </a:cubicBezTo>
                  <a:cubicBezTo>
                    <a:pt x="10911" y="639"/>
                    <a:pt x="10954" y="634"/>
                    <a:pt x="11007" y="634"/>
                  </a:cubicBezTo>
                  <a:cubicBezTo>
                    <a:pt x="11087" y="634"/>
                    <a:pt x="11190" y="644"/>
                    <a:pt x="11209" y="693"/>
                  </a:cubicBezTo>
                  <a:cubicBezTo>
                    <a:pt x="11239" y="772"/>
                    <a:pt x="11479" y="871"/>
                    <a:pt x="11537" y="885"/>
                  </a:cubicBezTo>
                  <a:cubicBezTo>
                    <a:pt x="11546" y="887"/>
                    <a:pt x="11557" y="888"/>
                    <a:pt x="11568" y="888"/>
                  </a:cubicBezTo>
                  <a:cubicBezTo>
                    <a:pt x="11628" y="888"/>
                    <a:pt x="11710" y="854"/>
                    <a:pt x="11783" y="762"/>
                  </a:cubicBezTo>
                  <a:cubicBezTo>
                    <a:pt x="11868" y="649"/>
                    <a:pt x="11889" y="547"/>
                    <a:pt x="11964" y="512"/>
                  </a:cubicBezTo>
                  <a:cubicBezTo>
                    <a:pt x="12009" y="493"/>
                    <a:pt x="12108" y="481"/>
                    <a:pt x="12191" y="481"/>
                  </a:cubicBezTo>
                  <a:cubicBezTo>
                    <a:pt x="12252" y="481"/>
                    <a:pt x="12305" y="488"/>
                    <a:pt x="12319" y="502"/>
                  </a:cubicBezTo>
                  <a:cubicBezTo>
                    <a:pt x="12353" y="536"/>
                    <a:pt x="12374" y="680"/>
                    <a:pt x="12504" y="680"/>
                  </a:cubicBezTo>
                  <a:cubicBezTo>
                    <a:pt x="12630" y="680"/>
                    <a:pt x="12944" y="625"/>
                    <a:pt x="12985" y="557"/>
                  </a:cubicBezTo>
                  <a:cubicBezTo>
                    <a:pt x="13007" y="524"/>
                    <a:pt x="13039" y="505"/>
                    <a:pt x="13079" y="505"/>
                  </a:cubicBezTo>
                  <a:cubicBezTo>
                    <a:pt x="13122" y="505"/>
                    <a:pt x="13173" y="527"/>
                    <a:pt x="13228" y="581"/>
                  </a:cubicBezTo>
                  <a:cubicBezTo>
                    <a:pt x="13337" y="683"/>
                    <a:pt x="13457" y="745"/>
                    <a:pt x="13529" y="745"/>
                  </a:cubicBezTo>
                  <a:cubicBezTo>
                    <a:pt x="13540" y="745"/>
                    <a:pt x="13550" y="745"/>
                    <a:pt x="13559" y="745"/>
                  </a:cubicBezTo>
                  <a:cubicBezTo>
                    <a:pt x="13611" y="745"/>
                    <a:pt x="13644" y="735"/>
                    <a:pt x="13730" y="608"/>
                  </a:cubicBezTo>
                  <a:cubicBezTo>
                    <a:pt x="13765" y="557"/>
                    <a:pt x="13775" y="417"/>
                    <a:pt x="13782" y="229"/>
                  </a:cubicBezTo>
                  <a:cubicBezTo>
                    <a:pt x="13737" y="222"/>
                    <a:pt x="13703" y="198"/>
                    <a:pt x="13669" y="164"/>
                  </a:cubicBezTo>
                  <a:cubicBezTo>
                    <a:pt x="13607" y="109"/>
                    <a:pt x="13550" y="85"/>
                    <a:pt x="13504" y="85"/>
                  </a:cubicBezTo>
                  <a:cubicBezTo>
                    <a:pt x="13463" y="85"/>
                    <a:pt x="13432" y="103"/>
                    <a:pt x="13413" y="137"/>
                  </a:cubicBezTo>
                  <a:cubicBezTo>
                    <a:pt x="13365" y="205"/>
                    <a:pt x="13033" y="260"/>
                    <a:pt x="12897" y="260"/>
                  </a:cubicBezTo>
                  <a:cubicBezTo>
                    <a:pt x="12760" y="260"/>
                    <a:pt x="12726" y="198"/>
                    <a:pt x="12685" y="164"/>
                  </a:cubicBezTo>
                  <a:cubicBezTo>
                    <a:pt x="12681" y="160"/>
                    <a:pt x="12676" y="159"/>
                    <a:pt x="12671" y="159"/>
                  </a:cubicBezTo>
                  <a:cubicBezTo>
                    <a:pt x="12619" y="159"/>
                    <a:pt x="12492" y="287"/>
                    <a:pt x="12418" y="318"/>
                  </a:cubicBezTo>
                  <a:cubicBezTo>
                    <a:pt x="12409" y="321"/>
                    <a:pt x="12400" y="323"/>
                    <a:pt x="12389" y="323"/>
                  </a:cubicBezTo>
                  <a:cubicBezTo>
                    <a:pt x="12327" y="323"/>
                    <a:pt x="12241" y="267"/>
                    <a:pt x="12168" y="267"/>
                  </a:cubicBezTo>
                  <a:cubicBezTo>
                    <a:pt x="12137" y="267"/>
                    <a:pt x="12107" y="278"/>
                    <a:pt x="12083" y="307"/>
                  </a:cubicBezTo>
                  <a:cubicBezTo>
                    <a:pt x="12020" y="388"/>
                    <a:pt x="11931" y="406"/>
                    <a:pt x="11861" y="406"/>
                  </a:cubicBezTo>
                  <a:cubicBezTo>
                    <a:pt x="11833" y="406"/>
                    <a:pt x="11808" y="403"/>
                    <a:pt x="11789" y="400"/>
                  </a:cubicBezTo>
                  <a:cubicBezTo>
                    <a:pt x="11784" y="398"/>
                    <a:pt x="11777" y="398"/>
                    <a:pt x="11769" y="398"/>
                  </a:cubicBezTo>
                  <a:cubicBezTo>
                    <a:pt x="11724" y="398"/>
                    <a:pt x="11639" y="416"/>
                    <a:pt x="11572" y="416"/>
                  </a:cubicBezTo>
                  <a:cubicBezTo>
                    <a:pt x="11524" y="416"/>
                    <a:pt x="11485" y="407"/>
                    <a:pt x="11475" y="376"/>
                  </a:cubicBezTo>
                  <a:cubicBezTo>
                    <a:pt x="11469" y="359"/>
                    <a:pt x="11457" y="352"/>
                    <a:pt x="11443" y="352"/>
                  </a:cubicBezTo>
                  <a:cubicBezTo>
                    <a:pt x="11393" y="352"/>
                    <a:pt x="11311" y="441"/>
                    <a:pt x="11311" y="441"/>
                  </a:cubicBezTo>
                  <a:cubicBezTo>
                    <a:pt x="11311" y="441"/>
                    <a:pt x="11006" y="401"/>
                    <a:pt x="10843" y="401"/>
                  </a:cubicBezTo>
                  <a:cubicBezTo>
                    <a:pt x="10809" y="401"/>
                    <a:pt x="10782" y="402"/>
                    <a:pt x="10764" y="406"/>
                  </a:cubicBezTo>
                  <a:cubicBezTo>
                    <a:pt x="10760" y="408"/>
                    <a:pt x="10756" y="408"/>
                    <a:pt x="10752" y="408"/>
                  </a:cubicBezTo>
                  <a:cubicBezTo>
                    <a:pt x="10652" y="408"/>
                    <a:pt x="10576" y="98"/>
                    <a:pt x="10474" y="68"/>
                  </a:cubicBezTo>
                  <a:cubicBezTo>
                    <a:pt x="10468" y="67"/>
                    <a:pt x="10461" y="66"/>
                    <a:pt x="10454" y="66"/>
                  </a:cubicBezTo>
                  <a:cubicBezTo>
                    <a:pt x="10349" y="66"/>
                    <a:pt x="10199" y="234"/>
                    <a:pt x="10115" y="263"/>
                  </a:cubicBezTo>
                  <a:cubicBezTo>
                    <a:pt x="10108" y="265"/>
                    <a:pt x="10101" y="266"/>
                    <a:pt x="10093" y="266"/>
                  </a:cubicBezTo>
                  <a:cubicBezTo>
                    <a:pt x="10025" y="266"/>
                    <a:pt x="9938" y="183"/>
                    <a:pt x="9864" y="183"/>
                  </a:cubicBezTo>
                  <a:cubicBezTo>
                    <a:pt x="9844" y="183"/>
                    <a:pt x="9825" y="189"/>
                    <a:pt x="9808" y="205"/>
                  </a:cubicBezTo>
                  <a:cubicBezTo>
                    <a:pt x="9769" y="240"/>
                    <a:pt x="9700" y="250"/>
                    <a:pt x="9626" y="250"/>
                  </a:cubicBezTo>
                  <a:cubicBezTo>
                    <a:pt x="9527" y="250"/>
                    <a:pt x="9419" y="232"/>
                    <a:pt x="9367" y="232"/>
                  </a:cubicBezTo>
                  <a:cubicBezTo>
                    <a:pt x="9278" y="232"/>
                    <a:pt x="9056" y="266"/>
                    <a:pt x="9018" y="301"/>
                  </a:cubicBezTo>
                  <a:cubicBezTo>
                    <a:pt x="9007" y="311"/>
                    <a:pt x="8965" y="316"/>
                    <a:pt x="8911" y="316"/>
                  </a:cubicBezTo>
                  <a:cubicBezTo>
                    <a:pt x="8787" y="316"/>
                    <a:pt x="8596" y="289"/>
                    <a:pt x="8530" y="232"/>
                  </a:cubicBezTo>
                  <a:cubicBezTo>
                    <a:pt x="8502" y="207"/>
                    <a:pt x="8470" y="197"/>
                    <a:pt x="8437" y="197"/>
                  </a:cubicBezTo>
                  <a:cubicBezTo>
                    <a:pt x="8363" y="197"/>
                    <a:pt x="8280" y="244"/>
                    <a:pt x="8219" y="263"/>
                  </a:cubicBezTo>
                  <a:cubicBezTo>
                    <a:pt x="8212" y="265"/>
                    <a:pt x="8204" y="266"/>
                    <a:pt x="8196" y="266"/>
                  </a:cubicBezTo>
                  <a:cubicBezTo>
                    <a:pt x="8121" y="266"/>
                    <a:pt x="8010" y="187"/>
                    <a:pt x="7937" y="187"/>
                  </a:cubicBezTo>
                  <a:cubicBezTo>
                    <a:pt x="7920" y="187"/>
                    <a:pt x="7906" y="192"/>
                    <a:pt x="7894" y="201"/>
                  </a:cubicBezTo>
                  <a:cubicBezTo>
                    <a:pt x="7872" y="222"/>
                    <a:pt x="7830" y="229"/>
                    <a:pt x="7780" y="229"/>
                  </a:cubicBezTo>
                  <a:cubicBezTo>
                    <a:pt x="7683" y="229"/>
                    <a:pt x="7556" y="204"/>
                    <a:pt x="7488" y="204"/>
                  </a:cubicBezTo>
                  <a:cubicBezTo>
                    <a:pt x="7480" y="204"/>
                    <a:pt x="7473" y="204"/>
                    <a:pt x="7467" y="205"/>
                  </a:cubicBezTo>
                  <a:cubicBezTo>
                    <a:pt x="7389" y="217"/>
                    <a:pt x="7091" y="292"/>
                    <a:pt x="6965" y="292"/>
                  </a:cubicBezTo>
                  <a:cubicBezTo>
                    <a:pt x="6948" y="292"/>
                    <a:pt x="6933" y="290"/>
                    <a:pt x="6924" y="287"/>
                  </a:cubicBezTo>
                  <a:cubicBezTo>
                    <a:pt x="6848" y="263"/>
                    <a:pt x="6578" y="48"/>
                    <a:pt x="6534" y="48"/>
                  </a:cubicBezTo>
                  <a:cubicBezTo>
                    <a:pt x="6500" y="48"/>
                    <a:pt x="6409" y="0"/>
                    <a:pt x="6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19"/>
            <p:cNvSpPr/>
            <p:nvPr/>
          </p:nvSpPr>
          <p:spPr>
            <a:xfrm rot="-5400000">
              <a:off x="3464135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305" name="Google Shape;130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9"/>
          <p:cNvSpPr txBox="1">
            <a:spLocks noGrp="1"/>
          </p:cNvSpPr>
          <p:nvPr>
            <p:ph type="title"/>
          </p:nvPr>
        </p:nvSpPr>
        <p:spPr>
          <a:xfrm>
            <a:off x="1204950" y="717333"/>
            <a:ext cx="6734100" cy="846400"/>
          </a:xfrm>
          <a:prstGeom prst="rect">
            <a:avLst/>
          </a:prstGeom>
        </p:spPr>
        <p:txBody>
          <a:bodyPr spcFirstLastPara="1" wrap="square" lIns="102396" tIns="102396" rIns="102396" bIns="102396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7" name="Google Shape;1307;p19"/>
          <p:cNvSpPr/>
          <p:nvPr/>
        </p:nvSpPr>
        <p:spPr>
          <a:xfrm rot="5400000">
            <a:off x="-421532" y="5197037"/>
            <a:ext cx="1314893" cy="20192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9"/>
          <p:cNvSpPr/>
          <p:nvPr/>
        </p:nvSpPr>
        <p:spPr>
          <a:xfrm rot="1622037">
            <a:off x="5476874" y="153187"/>
            <a:ext cx="170872" cy="266964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9"/>
          <p:cNvSpPr/>
          <p:nvPr/>
        </p:nvSpPr>
        <p:spPr>
          <a:xfrm rot="-1110008">
            <a:off x="8813255" y="1994178"/>
            <a:ext cx="230979" cy="360855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9"/>
          <p:cNvSpPr/>
          <p:nvPr/>
        </p:nvSpPr>
        <p:spPr>
          <a:xfrm rot="1622037">
            <a:off x="114799" y="1597171"/>
            <a:ext cx="170872" cy="266964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9"/>
          <p:cNvSpPr/>
          <p:nvPr/>
        </p:nvSpPr>
        <p:spPr>
          <a:xfrm rot="-1621900" flipH="1">
            <a:off x="1953328" y="6399718"/>
            <a:ext cx="172094" cy="268869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9"/>
          <p:cNvSpPr/>
          <p:nvPr/>
        </p:nvSpPr>
        <p:spPr>
          <a:xfrm>
            <a:off x="428635" y="4992507"/>
            <a:ext cx="243222" cy="22103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9"/>
          <p:cNvSpPr/>
          <p:nvPr/>
        </p:nvSpPr>
        <p:spPr>
          <a:xfrm>
            <a:off x="7841310" y="288341"/>
            <a:ext cx="243222" cy="22103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14" name="Google Shape;1314;p19"/>
          <p:cNvGrpSpPr/>
          <p:nvPr/>
        </p:nvGrpSpPr>
        <p:grpSpPr>
          <a:xfrm>
            <a:off x="482363" y="6380507"/>
            <a:ext cx="644818" cy="307303"/>
            <a:chOff x="482363" y="4785375"/>
            <a:chExt cx="644818" cy="230477"/>
          </a:xfrm>
        </p:grpSpPr>
        <p:sp>
          <p:nvSpPr>
            <p:cNvPr id="1315" name="Google Shape;1315;p19"/>
            <p:cNvSpPr/>
            <p:nvPr/>
          </p:nvSpPr>
          <p:spPr>
            <a:xfrm>
              <a:off x="482363" y="4785475"/>
              <a:ext cx="644802" cy="230377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939255" y="4821616"/>
              <a:ext cx="53912" cy="24083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531766" y="4841557"/>
              <a:ext cx="51640" cy="24083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1116994" y="4967181"/>
              <a:ext cx="10054" cy="2194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721832" y="4994170"/>
              <a:ext cx="56517" cy="2144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864164" y="4857055"/>
              <a:ext cx="52074" cy="2531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797156" y="4936485"/>
              <a:ext cx="51640" cy="2324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1075340" y="4898139"/>
              <a:ext cx="51841" cy="26188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631308" y="4914573"/>
              <a:ext cx="52308" cy="26755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482697" y="4808990"/>
              <a:ext cx="51740" cy="26288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765423" y="4836212"/>
              <a:ext cx="51406" cy="25085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881868" y="4812230"/>
              <a:ext cx="40083" cy="2201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685422" y="4785375"/>
              <a:ext cx="52743" cy="16568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1001251" y="4785375"/>
              <a:ext cx="50705" cy="18739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504375" y="4970889"/>
              <a:ext cx="54012" cy="25653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609062" y="4963407"/>
              <a:ext cx="54814" cy="27624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1091775" y="4831970"/>
              <a:ext cx="21478" cy="21177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889717" y="4966680"/>
              <a:ext cx="50137" cy="2395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824781" y="5001986"/>
              <a:ext cx="56417" cy="13628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1015181" y="4859126"/>
              <a:ext cx="59390" cy="27156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540351" y="4891259"/>
              <a:ext cx="57786" cy="30530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797858" y="4785575"/>
              <a:ext cx="47599" cy="18104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637588" y="4820413"/>
              <a:ext cx="52074" cy="25486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696144" y="4887685"/>
              <a:ext cx="56884" cy="25887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1025669" y="4985920"/>
              <a:ext cx="57118" cy="23649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926495" y="4900210"/>
              <a:ext cx="59590" cy="26789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993268" y="4939658"/>
              <a:ext cx="48868" cy="23716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42" name="Google Shape;1342;p19"/>
          <p:cNvSpPr/>
          <p:nvPr/>
        </p:nvSpPr>
        <p:spPr>
          <a:xfrm>
            <a:off x="8179685" y="6423641"/>
            <a:ext cx="243222" cy="22103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3" name="Google Shape;1343;p19"/>
          <p:cNvGrpSpPr/>
          <p:nvPr/>
        </p:nvGrpSpPr>
        <p:grpSpPr>
          <a:xfrm>
            <a:off x="78626" y="83392"/>
            <a:ext cx="778749" cy="846421"/>
            <a:chOff x="78625" y="62544"/>
            <a:chExt cx="778749" cy="634816"/>
          </a:xfrm>
        </p:grpSpPr>
        <p:sp>
          <p:nvSpPr>
            <p:cNvPr id="1344" name="Google Shape;1344;p19"/>
            <p:cNvSpPr/>
            <p:nvPr/>
          </p:nvSpPr>
          <p:spPr>
            <a:xfrm rot="-809720">
              <a:off x="126222" y="135555"/>
              <a:ext cx="683555" cy="488793"/>
            </a:xfrm>
            <a:custGeom>
              <a:avLst/>
              <a:gdLst/>
              <a:ahLst/>
              <a:cxnLst/>
              <a:rect l="l" t="t" r="r" b="b"/>
              <a:pathLst>
                <a:path w="12477" h="8922" extrusionOk="0">
                  <a:moveTo>
                    <a:pt x="8455" y="1"/>
                  </a:moveTo>
                  <a:cubicBezTo>
                    <a:pt x="8159" y="1"/>
                    <a:pt x="7865" y="56"/>
                    <a:pt x="7587" y="159"/>
                  </a:cubicBezTo>
                  <a:cubicBezTo>
                    <a:pt x="6790" y="449"/>
                    <a:pt x="6141" y="1147"/>
                    <a:pt x="5861" y="1939"/>
                  </a:cubicBezTo>
                  <a:cubicBezTo>
                    <a:pt x="5352" y="1365"/>
                    <a:pt x="4603" y="1000"/>
                    <a:pt x="3831" y="979"/>
                  </a:cubicBezTo>
                  <a:cubicBezTo>
                    <a:pt x="3810" y="979"/>
                    <a:pt x="3789" y="978"/>
                    <a:pt x="3767" y="978"/>
                  </a:cubicBezTo>
                  <a:cubicBezTo>
                    <a:pt x="2856" y="978"/>
                    <a:pt x="2023" y="1479"/>
                    <a:pt x="1542" y="2247"/>
                  </a:cubicBezTo>
                  <a:cubicBezTo>
                    <a:pt x="1306" y="2623"/>
                    <a:pt x="1156" y="3067"/>
                    <a:pt x="1156" y="3518"/>
                  </a:cubicBezTo>
                  <a:cubicBezTo>
                    <a:pt x="1152" y="4048"/>
                    <a:pt x="1333" y="4550"/>
                    <a:pt x="1596" y="4998"/>
                  </a:cubicBezTo>
                  <a:cubicBezTo>
                    <a:pt x="1856" y="5449"/>
                    <a:pt x="2187" y="5849"/>
                    <a:pt x="2563" y="6204"/>
                  </a:cubicBezTo>
                  <a:cubicBezTo>
                    <a:pt x="2307" y="6327"/>
                    <a:pt x="2061" y="6484"/>
                    <a:pt x="1849" y="6672"/>
                  </a:cubicBezTo>
                  <a:cubicBezTo>
                    <a:pt x="1846" y="6672"/>
                    <a:pt x="1839" y="6669"/>
                    <a:pt x="1832" y="6669"/>
                  </a:cubicBezTo>
                  <a:cubicBezTo>
                    <a:pt x="1589" y="6628"/>
                    <a:pt x="1350" y="6580"/>
                    <a:pt x="1104" y="6535"/>
                  </a:cubicBezTo>
                  <a:cubicBezTo>
                    <a:pt x="1100" y="6535"/>
                    <a:pt x="1096" y="6534"/>
                    <a:pt x="1092" y="6534"/>
                  </a:cubicBezTo>
                  <a:cubicBezTo>
                    <a:pt x="1049" y="6534"/>
                    <a:pt x="992" y="6565"/>
                    <a:pt x="961" y="6587"/>
                  </a:cubicBezTo>
                  <a:cubicBezTo>
                    <a:pt x="916" y="6621"/>
                    <a:pt x="872" y="6672"/>
                    <a:pt x="858" y="6730"/>
                  </a:cubicBezTo>
                  <a:cubicBezTo>
                    <a:pt x="845" y="6771"/>
                    <a:pt x="838" y="6826"/>
                    <a:pt x="862" y="6870"/>
                  </a:cubicBezTo>
                  <a:cubicBezTo>
                    <a:pt x="889" y="6911"/>
                    <a:pt x="923" y="6928"/>
                    <a:pt x="968" y="6939"/>
                  </a:cubicBezTo>
                  <a:cubicBezTo>
                    <a:pt x="1145" y="6973"/>
                    <a:pt x="1323" y="7004"/>
                    <a:pt x="1497" y="7038"/>
                  </a:cubicBezTo>
                  <a:cubicBezTo>
                    <a:pt x="1453" y="7096"/>
                    <a:pt x="1405" y="7157"/>
                    <a:pt x="1361" y="7215"/>
                  </a:cubicBezTo>
                  <a:cubicBezTo>
                    <a:pt x="1346" y="7215"/>
                    <a:pt x="1331" y="7215"/>
                    <a:pt x="1316" y="7215"/>
                  </a:cubicBezTo>
                  <a:cubicBezTo>
                    <a:pt x="927" y="7215"/>
                    <a:pt x="540" y="7300"/>
                    <a:pt x="182" y="7455"/>
                  </a:cubicBezTo>
                  <a:cubicBezTo>
                    <a:pt x="93" y="7499"/>
                    <a:pt x="1" y="7619"/>
                    <a:pt x="21" y="7725"/>
                  </a:cubicBezTo>
                  <a:cubicBezTo>
                    <a:pt x="38" y="7798"/>
                    <a:pt x="93" y="7831"/>
                    <a:pt x="156" y="7831"/>
                  </a:cubicBezTo>
                  <a:cubicBezTo>
                    <a:pt x="183" y="7831"/>
                    <a:pt x="212" y="7825"/>
                    <a:pt x="240" y="7813"/>
                  </a:cubicBezTo>
                  <a:cubicBezTo>
                    <a:pt x="281" y="7796"/>
                    <a:pt x="325" y="7776"/>
                    <a:pt x="366" y="7759"/>
                  </a:cubicBezTo>
                  <a:cubicBezTo>
                    <a:pt x="383" y="7755"/>
                    <a:pt x="400" y="7745"/>
                    <a:pt x="414" y="7742"/>
                  </a:cubicBezTo>
                  <a:cubicBezTo>
                    <a:pt x="411" y="7742"/>
                    <a:pt x="462" y="7725"/>
                    <a:pt x="465" y="7725"/>
                  </a:cubicBezTo>
                  <a:cubicBezTo>
                    <a:pt x="547" y="7697"/>
                    <a:pt x="633" y="7677"/>
                    <a:pt x="718" y="7660"/>
                  </a:cubicBezTo>
                  <a:cubicBezTo>
                    <a:pt x="797" y="7643"/>
                    <a:pt x="882" y="7629"/>
                    <a:pt x="968" y="7622"/>
                  </a:cubicBezTo>
                  <a:cubicBezTo>
                    <a:pt x="974" y="7622"/>
                    <a:pt x="1009" y="7619"/>
                    <a:pt x="1015" y="7619"/>
                  </a:cubicBezTo>
                  <a:cubicBezTo>
                    <a:pt x="1036" y="7619"/>
                    <a:pt x="1063" y="7612"/>
                    <a:pt x="1084" y="7612"/>
                  </a:cubicBezTo>
                  <a:lnTo>
                    <a:pt x="1152" y="7612"/>
                  </a:lnTo>
                  <a:cubicBezTo>
                    <a:pt x="1152" y="7643"/>
                    <a:pt x="1162" y="7673"/>
                    <a:pt x="1173" y="7694"/>
                  </a:cubicBezTo>
                  <a:cubicBezTo>
                    <a:pt x="1224" y="8049"/>
                    <a:pt x="1234" y="8405"/>
                    <a:pt x="1203" y="8763"/>
                  </a:cubicBezTo>
                  <a:cubicBezTo>
                    <a:pt x="1197" y="8848"/>
                    <a:pt x="1255" y="8921"/>
                    <a:pt x="1339" y="8921"/>
                  </a:cubicBezTo>
                  <a:cubicBezTo>
                    <a:pt x="1350" y="8921"/>
                    <a:pt x="1362" y="8920"/>
                    <a:pt x="1374" y="8917"/>
                  </a:cubicBezTo>
                  <a:cubicBezTo>
                    <a:pt x="1480" y="8890"/>
                    <a:pt x="1576" y="8791"/>
                    <a:pt x="1589" y="8681"/>
                  </a:cubicBezTo>
                  <a:cubicBezTo>
                    <a:pt x="1624" y="8292"/>
                    <a:pt x="1613" y="7899"/>
                    <a:pt x="1559" y="7516"/>
                  </a:cubicBezTo>
                  <a:cubicBezTo>
                    <a:pt x="1579" y="7475"/>
                    <a:pt x="1607" y="7441"/>
                    <a:pt x="1627" y="7407"/>
                  </a:cubicBezTo>
                  <a:cubicBezTo>
                    <a:pt x="1641" y="7390"/>
                    <a:pt x="1651" y="7373"/>
                    <a:pt x="1665" y="7352"/>
                  </a:cubicBezTo>
                  <a:cubicBezTo>
                    <a:pt x="1668" y="7349"/>
                    <a:pt x="1668" y="7349"/>
                    <a:pt x="1668" y="7345"/>
                  </a:cubicBezTo>
                  <a:cubicBezTo>
                    <a:pt x="1668" y="7345"/>
                    <a:pt x="1668" y="7338"/>
                    <a:pt x="1675" y="7338"/>
                  </a:cubicBezTo>
                  <a:cubicBezTo>
                    <a:pt x="1699" y="7311"/>
                    <a:pt x="1719" y="7277"/>
                    <a:pt x="1747" y="7246"/>
                  </a:cubicBezTo>
                  <a:cubicBezTo>
                    <a:pt x="1764" y="7226"/>
                    <a:pt x="1781" y="7209"/>
                    <a:pt x="1798" y="7185"/>
                  </a:cubicBezTo>
                  <a:cubicBezTo>
                    <a:pt x="1846" y="7263"/>
                    <a:pt x="1883" y="7345"/>
                    <a:pt x="1914" y="7431"/>
                  </a:cubicBezTo>
                  <a:cubicBezTo>
                    <a:pt x="1941" y="7523"/>
                    <a:pt x="1955" y="7622"/>
                    <a:pt x="1959" y="7725"/>
                  </a:cubicBezTo>
                  <a:cubicBezTo>
                    <a:pt x="1959" y="7766"/>
                    <a:pt x="2000" y="7810"/>
                    <a:pt x="2037" y="7824"/>
                  </a:cubicBezTo>
                  <a:cubicBezTo>
                    <a:pt x="2052" y="7830"/>
                    <a:pt x="2068" y="7832"/>
                    <a:pt x="2086" y="7832"/>
                  </a:cubicBezTo>
                  <a:cubicBezTo>
                    <a:pt x="2118" y="7832"/>
                    <a:pt x="2153" y="7823"/>
                    <a:pt x="2177" y="7810"/>
                  </a:cubicBezTo>
                  <a:cubicBezTo>
                    <a:pt x="2280" y="7759"/>
                    <a:pt x="2345" y="7656"/>
                    <a:pt x="2341" y="7540"/>
                  </a:cubicBezTo>
                  <a:cubicBezTo>
                    <a:pt x="2331" y="7301"/>
                    <a:pt x="2249" y="7072"/>
                    <a:pt x="2119" y="6870"/>
                  </a:cubicBezTo>
                  <a:cubicBezTo>
                    <a:pt x="2160" y="6836"/>
                    <a:pt x="2198" y="6805"/>
                    <a:pt x="2242" y="6775"/>
                  </a:cubicBezTo>
                  <a:cubicBezTo>
                    <a:pt x="2273" y="6754"/>
                    <a:pt x="2300" y="6734"/>
                    <a:pt x="2331" y="6716"/>
                  </a:cubicBezTo>
                  <a:cubicBezTo>
                    <a:pt x="2348" y="6703"/>
                    <a:pt x="2369" y="6689"/>
                    <a:pt x="2386" y="6682"/>
                  </a:cubicBezTo>
                  <a:cubicBezTo>
                    <a:pt x="2396" y="6679"/>
                    <a:pt x="2399" y="6672"/>
                    <a:pt x="2399" y="6672"/>
                  </a:cubicBezTo>
                  <a:cubicBezTo>
                    <a:pt x="2403" y="6672"/>
                    <a:pt x="2403" y="6669"/>
                    <a:pt x="2413" y="6665"/>
                  </a:cubicBezTo>
                  <a:cubicBezTo>
                    <a:pt x="2553" y="6583"/>
                    <a:pt x="2693" y="6515"/>
                    <a:pt x="2844" y="6460"/>
                  </a:cubicBezTo>
                  <a:cubicBezTo>
                    <a:pt x="2844" y="6460"/>
                    <a:pt x="2847" y="6460"/>
                    <a:pt x="2847" y="6457"/>
                  </a:cubicBezTo>
                  <a:cubicBezTo>
                    <a:pt x="3076" y="6645"/>
                    <a:pt x="3319" y="6816"/>
                    <a:pt x="3571" y="6969"/>
                  </a:cubicBezTo>
                  <a:cubicBezTo>
                    <a:pt x="4357" y="7448"/>
                    <a:pt x="5256" y="7742"/>
                    <a:pt x="6175" y="7810"/>
                  </a:cubicBezTo>
                  <a:cubicBezTo>
                    <a:pt x="6291" y="7817"/>
                    <a:pt x="6408" y="7824"/>
                    <a:pt x="6520" y="7824"/>
                  </a:cubicBezTo>
                  <a:cubicBezTo>
                    <a:pt x="6633" y="7824"/>
                    <a:pt x="6736" y="7738"/>
                    <a:pt x="6770" y="7636"/>
                  </a:cubicBezTo>
                  <a:cubicBezTo>
                    <a:pt x="6801" y="7550"/>
                    <a:pt x="6770" y="7431"/>
                    <a:pt x="6657" y="7424"/>
                  </a:cubicBezTo>
                  <a:cubicBezTo>
                    <a:pt x="5786" y="7414"/>
                    <a:pt x="4938" y="7191"/>
                    <a:pt x="4163" y="6792"/>
                  </a:cubicBezTo>
                  <a:cubicBezTo>
                    <a:pt x="3404" y="6399"/>
                    <a:pt x="2721" y="5828"/>
                    <a:pt x="2215" y="5141"/>
                  </a:cubicBezTo>
                  <a:cubicBezTo>
                    <a:pt x="1938" y="4755"/>
                    <a:pt x="1692" y="4328"/>
                    <a:pt x="1589" y="3860"/>
                  </a:cubicBezTo>
                  <a:cubicBezTo>
                    <a:pt x="1538" y="3638"/>
                    <a:pt x="1525" y="3439"/>
                    <a:pt x="1545" y="3228"/>
                  </a:cubicBezTo>
                  <a:cubicBezTo>
                    <a:pt x="1548" y="3180"/>
                    <a:pt x="1559" y="3132"/>
                    <a:pt x="1566" y="3091"/>
                  </a:cubicBezTo>
                  <a:cubicBezTo>
                    <a:pt x="1572" y="3064"/>
                    <a:pt x="1576" y="3040"/>
                    <a:pt x="1583" y="3012"/>
                  </a:cubicBezTo>
                  <a:cubicBezTo>
                    <a:pt x="1583" y="3012"/>
                    <a:pt x="1583" y="3005"/>
                    <a:pt x="1589" y="2999"/>
                  </a:cubicBezTo>
                  <a:cubicBezTo>
                    <a:pt x="1589" y="2992"/>
                    <a:pt x="1596" y="2971"/>
                    <a:pt x="1596" y="2964"/>
                  </a:cubicBezTo>
                  <a:cubicBezTo>
                    <a:pt x="1624" y="2869"/>
                    <a:pt x="1651" y="2773"/>
                    <a:pt x="1692" y="2681"/>
                  </a:cubicBezTo>
                  <a:cubicBezTo>
                    <a:pt x="1699" y="2654"/>
                    <a:pt x="1713" y="2630"/>
                    <a:pt x="1719" y="2606"/>
                  </a:cubicBezTo>
                  <a:cubicBezTo>
                    <a:pt x="1719" y="2606"/>
                    <a:pt x="1726" y="2602"/>
                    <a:pt x="1726" y="2599"/>
                  </a:cubicBezTo>
                  <a:cubicBezTo>
                    <a:pt x="1730" y="2589"/>
                    <a:pt x="1733" y="2578"/>
                    <a:pt x="1736" y="2578"/>
                  </a:cubicBezTo>
                  <a:lnTo>
                    <a:pt x="1815" y="2435"/>
                  </a:lnTo>
                  <a:cubicBezTo>
                    <a:pt x="1839" y="2394"/>
                    <a:pt x="1863" y="2356"/>
                    <a:pt x="1887" y="2315"/>
                  </a:cubicBezTo>
                  <a:cubicBezTo>
                    <a:pt x="1900" y="2295"/>
                    <a:pt x="1914" y="2278"/>
                    <a:pt x="1924" y="2257"/>
                  </a:cubicBezTo>
                  <a:cubicBezTo>
                    <a:pt x="1930" y="2248"/>
                    <a:pt x="1934" y="2244"/>
                    <a:pt x="1937" y="2239"/>
                  </a:cubicBezTo>
                  <a:lnTo>
                    <a:pt x="1937" y="2239"/>
                  </a:lnTo>
                  <a:cubicBezTo>
                    <a:pt x="1938" y="2239"/>
                    <a:pt x="1952" y="2221"/>
                    <a:pt x="1955" y="2213"/>
                  </a:cubicBezTo>
                  <a:cubicBezTo>
                    <a:pt x="2020" y="2134"/>
                    <a:pt x="2088" y="2052"/>
                    <a:pt x="2160" y="1980"/>
                  </a:cubicBezTo>
                  <a:lnTo>
                    <a:pt x="2211" y="1929"/>
                  </a:lnTo>
                  <a:lnTo>
                    <a:pt x="2222" y="1919"/>
                  </a:lnTo>
                  <a:lnTo>
                    <a:pt x="2232" y="1905"/>
                  </a:lnTo>
                  <a:cubicBezTo>
                    <a:pt x="2276" y="1871"/>
                    <a:pt x="2314" y="1837"/>
                    <a:pt x="2358" y="1803"/>
                  </a:cubicBezTo>
                  <a:cubicBezTo>
                    <a:pt x="2396" y="1775"/>
                    <a:pt x="2434" y="1748"/>
                    <a:pt x="2471" y="1724"/>
                  </a:cubicBezTo>
                  <a:cubicBezTo>
                    <a:pt x="2495" y="1707"/>
                    <a:pt x="2516" y="1693"/>
                    <a:pt x="2539" y="1680"/>
                  </a:cubicBezTo>
                  <a:cubicBezTo>
                    <a:pt x="2550" y="1676"/>
                    <a:pt x="2557" y="1666"/>
                    <a:pt x="2567" y="1663"/>
                  </a:cubicBezTo>
                  <a:cubicBezTo>
                    <a:pt x="2567" y="1663"/>
                    <a:pt x="2570" y="1663"/>
                    <a:pt x="2570" y="1659"/>
                  </a:cubicBezTo>
                  <a:cubicBezTo>
                    <a:pt x="2574" y="1659"/>
                    <a:pt x="2574" y="1656"/>
                    <a:pt x="2580" y="1656"/>
                  </a:cubicBezTo>
                  <a:cubicBezTo>
                    <a:pt x="2669" y="1608"/>
                    <a:pt x="2758" y="1560"/>
                    <a:pt x="2847" y="1522"/>
                  </a:cubicBezTo>
                  <a:cubicBezTo>
                    <a:pt x="2943" y="1485"/>
                    <a:pt x="3001" y="1461"/>
                    <a:pt x="3117" y="1437"/>
                  </a:cubicBezTo>
                  <a:cubicBezTo>
                    <a:pt x="3216" y="1410"/>
                    <a:pt x="3315" y="1393"/>
                    <a:pt x="3418" y="1386"/>
                  </a:cubicBezTo>
                  <a:lnTo>
                    <a:pt x="3428" y="1386"/>
                  </a:lnTo>
                  <a:cubicBezTo>
                    <a:pt x="3438" y="1386"/>
                    <a:pt x="3452" y="1386"/>
                    <a:pt x="3459" y="1382"/>
                  </a:cubicBezTo>
                  <a:cubicBezTo>
                    <a:pt x="3486" y="1382"/>
                    <a:pt x="3513" y="1376"/>
                    <a:pt x="3541" y="1376"/>
                  </a:cubicBezTo>
                  <a:lnTo>
                    <a:pt x="3701" y="1376"/>
                  </a:lnTo>
                  <a:cubicBezTo>
                    <a:pt x="3804" y="1382"/>
                    <a:pt x="3903" y="1389"/>
                    <a:pt x="4005" y="1406"/>
                  </a:cubicBezTo>
                  <a:cubicBezTo>
                    <a:pt x="4190" y="1437"/>
                    <a:pt x="4385" y="1492"/>
                    <a:pt x="4566" y="1563"/>
                  </a:cubicBezTo>
                  <a:cubicBezTo>
                    <a:pt x="4945" y="1717"/>
                    <a:pt x="5280" y="1953"/>
                    <a:pt x="5553" y="2261"/>
                  </a:cubicBezTo>
                  <a:cubicBezTo>
                    <a:pt x="5622" y="2339"/>
                    <a:pt x="5666" y="2401"/>
                    <a:pt x="5724" y="2483"/>
                  </a:cubicBezTo>
                  <a:lnTo>
                    <a:pt x="5728" y="2486"/>
                  </a:lnTo>
                  <a:cubicBezTo>
                    <a:pt x="5718" y="2571"/>
                    <a:pt x="5785" y="2632"/>
                    <a:pt x="5868" y="2632"/>
                  </a:cubicBezTo>
                  <a:cubicBezTo>
                    <a:pt x="5878" y="2632"/>
                    <a:pt x="5888" y="2631"/>
                    <a:pt x="5898" y="2630"/>
                  </a:cubicBezTo>
                  <a:cubicBezTo>
                    <a:pt x="6008" y="2606"/>
                    <a:pt x="6093" y="2500"/>
                    <a:pt x="6110" y="2394"/>
                  </a:cubicBezTo>
                  <a:cubicBezTo>
                    <a:pt x="6141" y="2206"/>
                    <a:pt x="6192" y="2025"/>
                    <a:pt x="6274" y="1827"/>
                  </a:cubicBezTo>
                  <a:cubicBezTo>
                    <a:pt x="6281" y="1803"/>
                    <a:pt x="6291" y="1782"/>
                    <a:pt x="6305" y="1762"/>
                  </a:cubicBezTo>
                  <a:lnTo>
                    <a:pt x="6305" y="1758"/>
                  </a:lnTo>
                  <a:cubicBezTo>
                    <a:pt x="6309" y="1745"/>
                    <a:pt x="6315" y="1731"/>
                    <a:pt x="6322" y="1724"/>
                  </a:cubicBezTo>
                  <a:lnTo>
                    <a:pt x="6397" y="1581"/>
                  </a:lnTo>
                  <a:lnTo>
                    <a:pt x="6476" y="1454"/>
                  </a:lnTo>
                  <a:cubicBezTo>
                    <a:pt x="6486" y="1434"/>
                    <a:pt x="6500" y="1417"/>
                    <a:pt x="6514" y="1393"/>
                  </a:cubicBezTo>
                  <a:cubicBezTo>
                    <a:pt x="6520" y="1382"/>
                    <a:pt x="6531" y="1372"/>
                    <a:pt x="6534" y="1358"/>
                  </a:cubicBezTo>
                  <a:cubicBezTo>
                    <a:pt x="6537" y="1355"/>
                    <a:pt x="6544" y="1348"/>
                    <a:pt x="6548" y="1341"/>
                  </a:cubicBezTo>
                  <a:cubicBezTo>
                    <a:pt x="6606" y="1266"/>
                    <a:pt x="6667" y="1188"/>
                    <a:pt x="6736" y="1119"/>
                  </a:cubicBezTo>
                  <a:cubicBezTo>
                    <a:pt x="6770" y="1082"/>
                    <a:pt x="6804" y="1047"/>
                    <a:pt x="6842" y="1013"/>
                  </a:cubicBezTo>
                  <a:cubicBezTo>
                    <a:pt x="6851" y="1007"/>
                    <a:pt x="6873" y="982"/>
                    <a:pt x="6876" y="982"/>
                  </a:cubicBezTo>
                  <a:cubicBezTo>
                    <a:pt x="6876" y="982"/>
                    <a:pt x="6876" y="982"/>
                    <a:pt x="6876" y="983"/>
                  </a:cubicBezTo>
                  <a:cubicBezTo>
                    <a:pt x="6893" y="965"/>
                    <a:pt x="6913" y="948"/>
                    <a:pt x="6930" y="931"/>
                  </a:cubicBezTo>
                  <a:cubicBezTo>
                    <a:pt x="7009" y="863"/>
                    <a:pt x="7094" y="805"/>
                    <a:pt x="7180" y="750"/>
                  </a:cubicBezTo>
                  <a:cubicBezTo>
                    <a:pt x="7197" y="737"/>
                    <a:pt x="7217" y="723"/>
                    <a:pt x="7235" y="709"/>
                  </a:cubicBezTo>
                  <a:cubicBezTo>
                    <a:pt x="7238" y="709"/>
                    <a:pt x="7269" y="692"/>
                    <a:pt x="7272" y="689"/>
                  </a:cubicBezTo>
                  <a:cubicBezTo>
                    <a:pt x="7320" y="665"/>
                    <a:pt x="7368" y="637"/>
                    <a:pt x="7416" y="617"/>
                  </a:cubicBezTo>
                  <a:cubicBezTo>
                    <a:pt x="7457" y="596"/>
                    <a:pt x="7505" y="572"/>
                    <a:pt x="7552" y="555"/>
                  </a:cubicBezTo>
                  <a:lnTo>
                    <a:pt x="7614" y="531"/>
                  </a:lnTo>
                  <a:lnTo>
                    <a:pt x="7655" y="518"/>
                  </a:lnTo>
                  <a:cubicBezTo>
                    <a:pt x="7658" y="518"/>
                    <a:pt x="7658" y="514"/>
                    <a:pt x="7662" y="514"/>
                  </a:cubicBezTo>
                  <a:cubicBezTo>
                    <a:pt x="7665" y="514"/>
                    <a:pt x="7665" y="514"/>
                    <a:pt x="7672" y="511"/>
                  </a:cubicBezTo>
                  <a:cubicBezTo>
                    <a:pt x="7764" y="480"/>
                    <a:pt x="7863" y="453"/>
                    <a:pt x="7962" y="436"/>
                  </a:cubicBezTo>
                  <a:cubicBezTo>
                    <a:pt x="8082" y="414"/>
                    <a:pt x="8194" y="404"/>
                    <a:pt x="8311" y="404"/>
                  </a:cubicBezTo>
                  <a:cubicBezTo>
                    <a:pt x="8382" y="404"/>
                    <a:pt x="8455" y="408"/>
                    <a:pt x="8533" y="415"/>
                  </a:cubicBezTo>
                  <a:cubicBezTo>
                    <a:pt x="8906" y="449"/>
                    <a:pt x="9302" y="596"/>
                    <a:pt x="9609" y="808"/>
                  </a:cubicBezTo>
                  <a:cubicBezTo>
                    <a:pt x="9938" y="1034"/>
                    <a:pt x="10194" y="1321"/>
                    <a:pt x="10358" y="1680"/>
                  </a:cubicBezTo>
                  <a:cubicBezTo>
                    <a:pt x="10501" y="2001"/>
                    <a:pt x="10549" y="2349"/>
                    <a:pt x="10546" y="2705"/>
                  </a:cubicBezTo>
                  <a:cubicBezTo>
                    <a:pt x="10170" y="2835"/>
                    <a:pt x="9808" y="2988"/>
                    <a:pt x="9452" y="3169"/>
                  </a:cubicBezTo>
                  <a:cubicBezTo>
                    <a:pt x="9435" y="3077"/>
                    <a:pt x="9425" y="2988"/>
                    <a:pt x="9422" y="2893"/>
                  </a:cubicBezTo>
                  <a:cubicBezTo>
                    <a:pt x="9422" y="2852"/>
                    <a:pt x="9384" y="2807"/>
                    <a:pt x="9346" y="2794"/>
                  </a:cubicBezTo>
                  <a:cubicBezTo>
                    <a:pt x="9331" y="2788"/>
                    <a:pt x="9313" y="2785"/>
                    <a:pt x="9296" y="2785"/>
                  </a:cubicBezTo>
                  <a:cubicBezTo>
                    <a:pt x="9263" y="2785"/>
                    <a:pt x="9229" y="2794"/>
                    <a:pt x="9203" y="2807"/>
                  </a:cubicBezTo>
                  <a:cubicBezTo>
                    <a:pt x="9100" y="2859"/>
                    <a:pt x="9039" y="2961"/>
                    <a:pt x="9042" y="3077"/>
                  </a:cubicBezTo>
                  <a:cubicBezTo>
                    <a:pt x="9049" y="3375"/>
                    <a:pt x="9131" y="3675"/>
                    <a:pt x="9264" y="3938"/>
                  </a:cubicBezTo>
                  <a:cubicBezTo>
                    <a:pt x="9288" y="3987"/>
                    <a:pt x="9332" y="4006"/>
                    <a:pt x="9380" y="4006"/>
                  </a:cubicBezTo>
                  <a:cubicBezTo>
                    <a:pt x="9430" y="4006"/>
                    <a:pt x="9482" y="3985"/>
                    <a:pt x="9517" y="3955"/>
                  </a:cubicBezTo>
                  <a:cubicBezTo>
                    <a:pt x="9592" y="3894"/>
                    <a:pt x="9664" y="3778"/>
                    <a:pt x="9620" y="3675"/>
                  </a:cubicBezTo>
                  <a:cubicBezTo>
                    <a:pt x="9592" y="3621"/>
                    <a:pt x="9568" y="3569"/>
                    <a:pt x="9545" y="3511"/>
                  </a:cubicBezTo>
                  <a:cubicBezTo>
                    <a:pt x="9862" y="3351"/>
                    <a:pt x="10187" y="3214"/>
                    <a:pt x="10518" y="3098"/>
                  </a:cubicBezTo>
                  <a:lnTo>
                    <a:pt x="10518" y="3098"/>
                  </a:lnTo>
                  <a:cubicBezTo>
                    <a:pt x="10518" y="3115"/>
                    <a:pt x="10515" y="3132"/>
                    <a:pt x="10515" y="3152"/>
                  </a:cubicBezTo>
                  <a:cubicBezTo>
                    <a:pt x="10460" y="3593"/>
                    <a:pt x="10361" y="3986"/>
                    <a:pt x="10194" y="4410"/>
                  </a:cubicBezTo>
                  <a:cubicBezTo>
                    <a:pt x="10156" y="4509"/>
                    <a:pt x="10119" y="4605"/>
                    <a:pt x="10071" y="4700"/>
                  </a:cubicBezTo>
                  <a:cubicBezTo>
                    <a:pt x="10068" y="4711"/>
                    <a:pt x="10061" y="4720"/>
                    <a:pt x="10056" y="4730"/>
                  </a:cubicBezTo>
                  <a:lnTo>
                    <a:pt x="10056" y="4730"/>
                  </a:lnTo>
                  <a:cubicBezTo>
                    <a:pt x="10055" y="4733"/>
                    <a:pt x="10053" y="4737"/>
                    <a:pt x="10050" y="4741"/>
                  </a:cubicBezTo>
                  <a:cubicBezTo>
                    <a:pt x="10040" y="4765"/>
                    <a:pt x="10030" y="4786"/>
                    <a:pt x="10020" y="4806"/>
                  </a:cubicBezTo>
                  <a:cubicBezTo>
                    <a:pt x="9996" y="4858"/>
                    <a:pt x="9968" y="4905"/>
                    <a:pt x="9944" y="4957"/>
                  </a:cubicBezTo>
                  <a:cubicBezTo>
                    <a:pt x="9842" y="5148"/>
                    <a:pt x="9729" y="5336"/>
                    <a:pt x="9609" y="5517"/>
                  </a:cubicBezTo>
                  <a:lnTo>
                    <a:pt x="9521" y="5643"/>
                  </a:lnTo>
                  <a:cubicBezTo>
                    <a:pt x="9517" y="5654"/>
                    <a:pt x="9507" y="5661"/>
                    <a:pt x="9504" y="5671"/>
                  </a:cubicBezTo>
                  <a:cubicBezTo>
                    <a:pt x="9504" y="5674"/>
                    <a:pt x="9493" y="5681"/>
                    <a:pt x="9490" y="5688"/>
                  </a:cubicBezTo>
                  <a:cubicBezTo>
                    <a:pt x="9486" y="5695"/>
                    <a:pt x="9476" y="5705"/>
                    <a:pt x="9476" y="5705"/>
                  </a:cubicBezTo>
                  <a:cubicBezTo>
                    <a:pt x="9469" y="5715"/>
                    <a:pt x="9456" y="5732"/>
                    <a:pt x="9449" y="5746"/>
                  </a:cubicBezTo>
                  <a:cubicBezTo>
                    <a:pt x="9384" y="5831"/>
                    <a:pt x="9319" y="5913"/>
                    <a:pt x="9251" y="5989"/>
                  </a:cubicBezTo>
                  <a:cubicBezTo>
                    <a:pt x="9111" y="6156"/>
                    <a:pt x="8960" y="6310"/>
                    <a:pt x="8803" y="6460"/>
                  </a:cubicBezTo>
                  <a:cubicBezTo>
                    <a:pt x="8793" y="6467"/>
                    <a:pt x="8786" y="6477"/>
                    <a:pt x="8776" y="6481"/>
                  </a:cubicBezTo>
                  <a:cubicBezTo>
                    <a:pt x="8772" y="6481"/>
                    <a:pt x="8772" y="6484"/>
                    <a:pt x="8769" y="6491"/>
                  </a:cubicBezTo>
                  <a:cubicBezTo>
                    <a:pt x="8752" y="6508"/>
                    <a:pt x="8731" y="6525"/>
                    <a:pt x="8714" y="6535"/>
                  </a:cubicBezTo>
                  <a:cubicBezTo>
                    <a:pt x="8670" y="6576"/>
                    <a:pt x="8629" y="6611"/>
                    <a:pt x="8584" y="6648"/>
                  </a:cubicBezTo>
                  <a:cubicBezTo>
                    <a:pt x="8499" y="6716"/>
                    <a:pt x="8413" y="6785"/>
                    <a:pt x="8328" y="6850"/>
                  </a:cubicBezTo>
                  <a:cubicBezTo>
                    <a:pt x="8243" y="6911"/>
                    <a:pt x="8157" y="6973"/>
                    <a:pt x="8068" y="7027"/>
                  </a:cubicBezTo>
                  <a:cubicBezTo>
                    <a:pt x="8024" y="7058"/>
                    <a:pt x="7980" y="7082"/>
                    <a:pt x="7935" y="7113"/>
                  </a:cubicBezTo>
                  <a:lnTo>
                    <a:pt x="7928" y="7113"/>
                  </a:lnTo>
                  <a:cubicBezTo>
                    <a:pt x="7915" y="7123"/>
                    <a:pt x="7901" y="7127"/>
                    <a:pt x="7894" y="7133"/>
                  </a:cubicBezTo>
                  <a:cubicBezTo>
                    <a:pt x="7867" y="7150"/>
                    <a:pt x="7836" y="7164"/>
                    <a:pt x="7812" y="7181"/>
                  </a:cubicBezTo>
                  <a:cubicBezTo>
                    <a:pt x="7723" y="7232"/>
                    <a:pt x="7628" y="7280"/>
                    <a:pt x="7535" y="7328"/>
                  </a:cubicBezTo>
                  <a:cubicBezTo>
                    <a:pt x="7440" y="7373"/>
                    <a:pt x="7354" y="7485"/>
                    <a:pt x="7371" y="7595"/>
                  </a:cubicBezTo>
                  <a:cubicBezTo>
                    <a:pt x="7383" y="7671"/>
                    <a:pt x="7443" y="7706"/>
                    <a:pt x="7508" y="7706"/>
                  </a:cubicBezTo>
                  <a:cubicBezTo>
                    <a:pt x="7536" y="7706"/>
                    <a:pt x="7564" y="7699"/>
                    <a:pt x="7590" y="7687"/>
                  </a:cubicBezTo>
                  <a:cubicBezTo>
                    <a:pt x="8427" y="7277"/>
                    <a:pt x="9165" y="6655"/>
                    <a:pt x="9726" y="5910"/>
                  </a:cubicBezTo>
                  <a:cubicBezTo>
                    <a:pt x="10293" y="5148"/>
                    <a:pt x="10689" y="4273"/>
                    <a:pt x="10857" y="3337"/>
                  </a:cubicBezTo>
                  <a:cubicBezTo>
                    <a:pt x="10877" y="3217"/>
                    <a:pt x="10894" y="3094"/>
                    <a:pt x="10908" y="2971"/>
                  </a:cubicBezTo>
                  <a:cubicBezTo>
                    <a:pt x="11349" y="2845"/>
                    <a:pt x="11796" y="2759"/>
                    <a:pt x="12258" y="2718"/>
                  </a:cubicBezTo>
                  <a:cubicBezTo>
                    <a:pt x="12364" y="2708"/>
                    <a:pt x="12459" y="2582"/>
                    <a:pt x="12473" y="2483"/>
                  </a:cubicBezTo>
                  <a:cubicBezTo>
                    <a:pt x="12476" y="2370"/>
                    <a:pt x="12411" y="2321"/>
                    <a:pt x="12322" y="2321"/>
                  </a:cubicBezTo>
                  <a:cubicBezTo>
                    <a:pt x="12313" y="2321"/>
                    <a:pt x="12304" y="2321"/>
                    <a:pt x="12295" y="2322"/>
                  </a:cubicBezTo>
                  <a:cubicBezTo>
                    <a:pt x="11834" y="2363"/>
                    <a:pt x="11373" y="2448"/>
                    <a:pt x="10928" y="2578"/>
                  </a:cubicBezTo>
                  <a:cubicBezTo>
                    <a:pt x="10935" y="2278"/>
                    <a:pt x="10901" y="1974"/>
                    <a:pt x="10809" y="1690"/>
                  </a:cubicBezTo>
                  <a:cubicBezTo>
                    <a:pt x="10676" y="1256"/>
                    <a:pt x="10426" y="880"/>
                    <a:pt x="10074" y="596"/>
                  </a:cubicBezTo>
                  <a:cubicBezTo>
                    <a:pt x="9732" y="313"/>
                    <a:pt x="9329" y="128"/>
                    <a:pt x="8895" y="43"/>
                  </a:cubicBezTo>
                  <a:cubicBezTo>
                    <a:pt x="8749" y="14"/>
                    <a:pt x="8602" y="1"/>
                    <a:pt x="8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5" name="Google Shape;1345;p19"/>
            <p:cNvSpPr/>
            <p:nvPr/>
          </p:nvSpPr>
          <p:spPr>
            <a:xfrm rot="-809720">
              <a:off x="751715" y="142285"/>
              <a:ext cx="92697" cy="97079"/>
            </a:xfrm>
            <a:custGeom>
              <a:avLst/>
              <a:gdLst/>
              <a:ahLst/>
              <a:cxnLst/>
              <a:rect l="l" t="t" r="r" b="b"/>
              <a:pathLst>
                <a:path w="1692" h="1772" extrusionOk="0">
                  <a:moveTo>
                    <a:pt x="293" y="0"/>
                  </a:moveTo>
                  <a:cubicBezTo>
                    <a:pt x="202" y="0"/>
                    <a:pt x="113" y="52"/>
                    <a:pt x="68" y="134"/>
                  </a:cubicBezTo>
                  <a:cubicBezTo>
                    <a:pt x="34" y="196"/>
                    <a:pt x="0" y="360"/>
                    <a:pt x="113" y="380"/>
                  </a:cubicBezTo>
                  <a:cubicBezTo>
                    <a:pt x="472" y="455"/>
                    <a:pt x="834" y="534"/>
                    <a:pt x="1193" y="613"/>
                  </a:cubicBezTo>
                  <a:cubicBezTo>
                    <a:pt x="1176" y="640"/>
                    <a:pt x="1159" y="671"/>
                    <a:pt x="1141" y="705"/>
                  </a:cubicBezTo>
                  <a:cubicBezTo>
                    <a:pt x="1111" y="753"/>
                    <a:pt x="1083" y="801"/>
                    <a:pt x="1053" y="842"/>
                  </a:cubicBezTo>
                  <a:cubicBezTo>
                    <a:pt x="1039" y="862"/>
                    <a:pt x="1025" y="879"/>
                    <a:pt x="1015" y="903"/>
                  </a:cubicBezTo>
                  <a:cubicBezTo>
                    <a:pt x="1008" y="906"/>
                    <a:pt x="981" y="947"/>
                    <a:pt x="974" y="954"/>
                  </a:cubicBezTo>
                  <a:cubicBezTo>
                    <a:pt x="913" y="1040"/>
                    <a:pt x="844" y="1118"/>
                    <a:pt x="769" y="1200"/>
                  </a:cubicBezTo>
                  <a:cubicBezTo>
                    <a:pt x="731" y="1238"/>
                    <a:pt x="697" y="1282"/>
                    <a:pt x="660" y="1320"/>
                  </a:cubicBezTo>
                  <a:cubicBezTo>
                    <a:pt x="639" y="1340"/>
                    <a:pt x="615" y="1364"/>
                    <a:pt x="591" y="1385"/>
                  </a:cubicBezTo>
                  <a:lnTo>
                    <a:pt x="564" y="1409"/>
                  </a:lnTo>
                  <a:cubicBezTo>
                    <a:pt x="561" y="1409"/>
                    <a:pt x="557" y="1416"/>
                    <a:pt x="547" y="1422"/>
                  </a:cubicBezTo>
                  <a:cubicBezTo>
                    <a:pt x="475" y="1487"/>
                    <a:pt x="393" y="1604"/>
                    <a:pt x="444" y="1706"/>
                  </a:cubicBezTo>
                  <a:cubicBezTo>
                    <a:pt x="468" y="1752"/>
                    <a:pt x="514" y="1771"/>
                    <a:pt x="563" y="1771"/>
                  </a:cubicBezTo>
                  <a:cubicBezTo>
                    <a:pt x="612" y="1771"/>
                    <a:pt x="663" y="1752"/>
                    <a:pt x="697" y="1723"/>
                  </a:cubicBezTo>
                  <a:cubicBezTo>
                    <a:pt x="1077" y="1381"/>
                    <a:pt x="1394" y="978"/>
                    <a:pt x="1616" y="517"/>
                  </a:cubicBezTo>
                  <a:cubicBezTo>
                    <a:pt x="1654" y="452"/>
                    <a:pt x="1692" y="295"/>
                    <a:pt x="1579" y="271"/>
                  </a:cubicBezTo>
                  <a:cubicBezTo>
                    <a:pt x="1162" y="179"/>
                    <a:pt x="752" y="93"/>
                    <a:pt x="338" y="4"/>
                  </a:cubicBezTo>
                  <a:cubicBezTo>
                    <a:pt x="324" y="1"/>
                    <a:pt x="308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46" name="Google Shape;1346;p19"/>
          <p:cNvSpPr/>
          <p:nvPr/>
        </p:nvSpPr>
        <p:spPr>
          <a:xfrm rot="-1165136">
            <a:off x="8707008" y="6131196"/>
            <a:ext cx="326915" cy="453907"/>
          </a:xfrm>
          <a:custGeom>
            <a:avLst/>
            <a:gdLst/>
            <a:ahLst/>
            <a:cxnLst/>
            <a:rect l="l" t="t" r="r" b="b"/>
            <a:pathLst>
              <a:path w="3459" h="3602" extrusionOk="0">
                <a:moveTo>
                  <a:pt x="2454" y="741"/>
                </a:moveTo>
                <a:cubicBezTo>
                  <a:pt x="1928" y="1325"/>
                  <a:pt x="1374" y="1882"/>
                  <a:pt x="797" y="2415"/>
                </a:cubicBezTo>
                <a:cubicBezTo>
                  <a:pt x="780" y="2432"/>
                  <a:pt x="764" y="2453"/>
                  <a:pt x="741" y="2453"/>
                </a:cubicBezTo>
                <a:cubicBezTo>
                  <a:pt x="731" y="2453"/>
                  <a:pt x="720" y="2449"/>
                  <a:pt x="708" y="2439"/>
                </a:cubicBezTo>
                <a:cubicBezTo>
                  <a:pt x="585" y="2343"/>
                  <a:pt x="435" y="2282"/>
                  <a:pt x="277" y="2200"/>
                </a:cubicBezTo>
                <a:cubicBezTo>
                  <a:pt x="968" y="1650"/>
                  <a:pt x="1733" y="1233"/>
                  <a:pt x="2454" y="741"/>
                </a:cubicBezTo>
                <a:close/>
                <a:moveTo>
                  <a:pt x="3271" y="348"/>
                </a:moveTo>
                <a:cubicBezTo>
                  <a:pt x="3233" y="556"/>
                  <a:pt x="3144" y="748"/>
                  <a:pt x="3086" y="949"/>
                </a:cubicBezTo>
                <a:cubicBezTo>
                  <a:pt x="2874" y="1735"/>
                  <a:pt x="2482" y="2456"/>
                  <a:pt x="2222" y="3225"/>
                </a:cubicBezTo>
                <a:cubicBezTo>
                  <a:pt x="2182" y="3338"/>
                  <a:pt x="2163" y="3383"/>
                  <a:pt x="2113" y="3383"/>
                </a:cubicBezTo>
                <a:cubicBezTo>
                  <a:pt x="2082" y="3383"/>
                  <a:pt x="2038" y="3365"/>
                  <a:pt x="1969" y="3334"/>
                </a:cubicBezTo>
                <a:cubicBezTo>
                  <a:pt x="1747" y="3235"/>
                  <a:pt x="1549" y="3099"/>
                  <a:pt x="1361" y="2945"/>
                </a:cubicBezTo>
                <a:cubicBezTo>
                  <a:pt x="1289" y="2890"/>
                  <a:pt x="1289" y="2842"/>
                  <a:pt x="1340" y="2771"/>
                </a:cubicBezTo>
                <a:cubicBezTo>
                  <a:pt x="1566" y="2432"/>
                  <a:pt x="1846" y="2138"/>
                  <a:pt x="2089" y="1814"/>
                </a:cubicBezTo>
                <a:cubicBezTo>
                  <a:pt x="2461" y="1311"/>
                  <a:pt x="2898" y="860"/>
                  <a:pt x="3271" y="348"/>
                </a:cubicBezTo>
                <a:close/>
                <a:moveTo>
                  <a:pt x="2782" y="707"/>
                </a:moveTo>
                <a:cubicBezTo>
                  <a:pt x="2656" y="857"/>
                  <a:pt x="2516" y="1000"/>
                  <a:pt x="2400" y="1158"/>
                </a:cubicBezTo>
                <a:cubicBezTo>
                  <a:pt x="2041" y="1650"/>
                  <a:pt x="1624" y="2094"/>
                  <a:pt x="1272" y="2589"/>
                </a:cubicBezTo>
                <a:cubicBezTo>
                  <a:pt x="1159" y="2747"/>
                  <a:pt x="1081" y="2911"/>
                  <a:pt x="1053" y="3102"/>
                </a:cubicBezTo>
                <a:cubicBezTo>
                  <a:pt x="1040" y="3198"/>
                  <a:pt x="1016" y="3290"/>
                  <a:pt x="964" y="3392"/>
                </a:cubicBezTo>
                <a:cubicBezTo>
                  <a:pt x="893" y="3263"/>
                  <a:pt x="886" y="3126"/>
                  <a:pt x="865" y="2999"/>
                </a:cubicBezTo>
                <a:cubicBezTo>
                  <a:pt x="848" y="2887"/>
                  <a:pt x="841" y="2774"/>
                  <a:pt x="814" y="2661"/>
                </a:cubicBezTo>
                <a:cubicBezTo>
                  <a:pt x="800" y="2606"/>
                  <a:pt x="831" y="2579"/>
                  <a:pt x="865" y="2552"/>
                </a:cubicBezTo>
                <a:cubicBezTo>
                  <a:pt x="1152" y="2278"/>
                  <a:pt x="1443" y="2005"/>
                  <a:pt x="1723" y="1725"/>
                </a:cubicBezTo>
                <a:cubicBezTo>
                  <a:pt x="2007" y="1445"/>
                  <a:pt x="2283" y="1151"/>
                  <a:pt x="2564" y="867"/>
                </a:cubicBezTo>
                <a:cubicBezTo>
                  <a:pt x="2625" y="799"/>
                  <a:pt x="2697" y="744"/>
                  <a:pt x="2782" y="707"/>
                </a:cubicBezTo>
                <a:close/>
                <a:moveTo>
                  <a:pt x="1282" y="3102"/>
                </a:moveTo>
                <a:cubicBezTo>
                  <a:pt x="1337" y="3140"/>
                  <a:pt x="1385" y="3181"/>
                  <a:pt x="1439" y="3222"/>
                </a:cubicBezTo>
                <a:cubicBezTo>
                  <a:pt x="1344" y="3283"/>
                  <a:pt x="1255" y="3338"/>
                  <a:pt x="1149" y="3403"/>
                </a:cubicBezTo>
                <a:cubicBezTo>
                  <a:pt x="1200" y="3290"/>
                  <a:pt x="1238" y="3201"/>
                  <a:pt x="1282" y="3102"/>
                </a:cubicBezTo>
                <a:close/>
                <a:moveTo>
                  <a:pt x="3357" y="0"/>
                </a:moveTo>
                <a:cubicBezTo>
                  <a:pt x="3318" y="0"/>
                  <a:pt x="3279" y="36"/>
                  <a:pt x="3240" y="54"/>
                </a:cubicBezTo>
                <a:cubicBezTo>
                  <a:pt x="3226" y="57"/>
                  <a:pt x="3216" y="71"/>
                  <a:pt x="3203" y="78"/>
                </a:cubicBezTo>
                <a:cubicBezTo>
                  <a:pt x="3062" y="187"/>
                  <a:pt x="2912" y="283"/>
                  <a:pt x="2758" y="372"/>
                </a:cubicBezTo>
                <a:cubicBezTo>
                  <a:pt x="2181" y="713"/>
                  <a:pt x="1634" y="1103"/>
                  <a:pt x="1063" y="1458"/>
                </a:cubicBezTo>
                <a:cubicBezTo>
                  <a:pt x="752" y="1650"/>
                  <a:pt x="455" y="1868"/>
                  <a:pt x="165" y="2094"/>
                </a:cubicBezTo>
                <a:cubicBezTo>
                  <a:pt x="42" y="2193"/>
                  <a:pt x="1" y="2275"/>
                  <a:pt x="206" y="2347"/>
                </a:cubicBezTo>
                <a:cubicBezTo>
                  <a:pt x="353" y="2401"/>
                  <a:pt x="489" y="2483"/>
                  <a:pt x="623" y="2572"/>
                </a:cubicBezTo>
                <a:cubicBezTo>
                  <a:pt x="653" y="2593"/>
                  <a:pt x="660" y="2617"/>
                  <a:pt x="660" y="2654"/>
                </a:cubicBezTo>
                <a:cubicBezTo>
                  <a:pt x="674" y="2897"/>
                  <a:pt x="705" y="3140"/>
                  <a:pt x="770" y="3375"/>
                </a:cubicBezTo>
                <a:cubicBezTo>
                  <a:pt x="809" y="3517"/>
                  <a:pt x="923" y="3601"/>
                  <a:pt x="1050" y="3601"/>
                </a:cubicBezTo>
                <a:cubicBezTo>
                  <a:pt x="1101" y="3601"/>
                  <a:pt x="1153" y="3588"/>
                  <a:pt x="1204" y="3560"/>
                </a:cubicBezTo>
                <a:cubicBezTo>
                  <a:pt x="1320" y="3495"/>
                  <a:pt x="1426" y="3413"/>
                  <a:pt x="1545" y="3355"/>
                </a:cubicBezTo>
                <a:cubicBezTo>
                  <a:pt x="1567" y="3343"/>
                  <a:pt x="1583" y="3337"/>
                  <a:pt x="1597" y="3337"/>
                </a:cubicBezTo>
                <a:cubicBezTo>
                  <a:pt x="1615" y="3337"/>
                  <a:pt x="1631" y="3345"/>
                  <a:pt x="1651" y="3358"/>
                </a:cubicBezTo>
                <a:cubicBezTo>
                  <a:pt x="1764" y="3430"/>
                  <a:pt x="1880" y="3495"/>
                  <a:pt x="2007" y="3533"/>
                </a:cubicBezTo>
                <a:cubicBezTo>
                  <a:pt x="2074" y="3555"/>
                  <a:pt x="2122" y="3568"/>
                  <a:pt x="2158" y="3568"/>
                </a:cubicBezTo>
                <a:cubicBezTo>
                  <a:pt x="2223" y="3568"/>
                  <a:pt x="2253" y="3524"/>
                  <a:pt x="2297" y="3406"/>
                </a:cubicBezTo>
                <a:cubicBezTo>
                  <a:pt x="2625" y="2531"/>
                  <a:pt x="3035" y="1684"/>
                  <a:pt x="3291" y="782"/>
                </a:cubicBezTo>
                <a:cubicBezTo>
                  <a:pt x="3349" y="587"/>
                  <a:pt x="3435" y="396"/>
                  <a:pt x="3459" y="194"/>
                </a:cubicBezTo>
                <a:cubicBezTo>
                  <a:pt x="3459" y="122"/>
                  <a:pt x="3442" y="54"/>
                  <a:pt x="3394" y="13"/>
                </a:cubicBezTo>
                <a:cubicBezTo>
                  <a:pt x="3381" y="4"/>
                  <a:pt x="3369" y="0"/>
                  <a:pt x="3357" y="0"/>
                </a:cubicBezTo>
                <a:close/>
              </a:path>
            </a:pathLst>
          </a:custGeom>
          <a:solidFill>
            <a:srgbClr val="0D0615"/>
          </a:solidFill>
          <a:ln>
            <a:noFill/>
          </a:ln>
        </p:spPr>
        <p:txBody>
          <a:bodyPr spcFirstLastPara="1" wrap="square" lIns="102396" tIns="102396" rIns="102396" bIns="102396" anchor="ctr" anchorCtr="0">
            <a:noAutofit/>
          </a:bodyPr>
          <a:lstStyle/>
          <a:p>
            <a:pPr defTabSz="512064"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7" name="Google Shape;1347;p19"/>
          <p:cNvGrpSpPr/>
          <p:nvPr/>
        </p:nvGrpSpPr>
        <p:grpSpPr>
          <a:xfrm>
            <a:off x="8313927" y="5079615"/>
            <a:ext cx="644795" cy="1061052"/>
            <a:chOff x="8313925" y="3809706"/>
            <a:chExt cx="644795" cy="795789"/>
          </a:xfrm>
        </p:grpSpPr>
        <p:sp>
          <p:nvSpPr>
            <p:cNvPr id="1348" name="Google Shape;1348;p19"/>
            <p:cNvSpPr/>
            <p:nvPr/>
          </p:nvSpPr>
          <p:spPr>
            <a:xfrm rot="3618024">
              <a:off x="8230980" y="4160165"/>
              <a:ext cx="677074" cy="202300"/>
            </a:xfrm>
            <a:custGeom>
              <a:avLst/>
              <a:gdLst/>
              <a:ahLst/>
              <a:cxnLst/>
              <a:rect l="l" t="t" r="r" b="b"/>
              <a:pathLst>
                <a:path w="7989" h="2387" extrusionOk="0">
                  <a:moveTo>
                    <a:pt x="1342" y="79"/>
                  </a:moveTo>
                  <a:cubicBezTo>
                    <a:pt x="1542" y="79"/>
                    <a:pt x="1685" y="273"/>
                    <a:pt x="1769" y="431"/>
                  </a:cubicBezTo>
                  <a:cubicBezTo>
                    <a:pt x="1865" y="629"/>
                    <a:pt x="1930" y="838"/>
                    <a:pt x="1957" y="1056"/>
                  </a:cubicBezTo>
                  <a:cubicBezTo>
                    <a:pt x="1653" y="954"/>
                    <a:pt x="1335" y="814"/>
                    <a:pt x="1199" y="516"/>
                  </a:cubicBezTo>
                  <a:cubicBezTo>
                    <a:pt x="1154" y="421"/>
                    <a:pt x="1124" y="301"/>
                    <a:pt x="1171" y="199"/>
                  </a:cubicBezTo>
                  <a:cubicBezTo>
                    <a:pt x="1199" y="130"/>
                    <a:pt x="1257" y="83"/>
                    <a:pt x="1332" y="79"/>
                  </a:cubicBezTo>
                  <a:cubicBezTo>
                    <a:pt x="1335" y="79"/>
                    <a:pt x="1339" y="79"/>
                    <a:pt x="1342" y="79"/>
                  </a:cubicBezTo>
                  <a:close/>
                  <a:moveTo>
                    <a:pt x="4186" y="961"/>
                  </a:moveTo>
                  <a:cubicBezTo>
                    <a:pt x="4203" y="961"/>
                    <a:pt x="4221" y="963"/>
                    <a:pt x="4240" y="968"/>
                  </a:cubicBezTo>
                  <a:cubicBezTo>
                    <a:pt x="4387" y="1002"/>
                    <a:pt x="4513" y="1111"/>
                    <a:pt x="4599" y="1231"/>
                  </a:cubicBezTo>
                  <a:cubicBezTo>
                    <a:pt x="4674" y="1330"/>
                    <a:pt x="4725" y="1446"/>
                    <a:pt x="4746" y="1562"/>
                  </a:cubicBezTo>
                  <a:cubicBezTo>
                    <a:pt x="4720" y="1565"/>
                    <a:pt x="4694" y="1566"/>
                    <a:pt x="4668" y="1566"/>
                  </a:cubicBezTo>
                  <a:cubicBezTo>
                    <a:pt x="4626" y="1566"/>
                    <a:pt x="4584" y="1563"/>
                    <a:pt x="4544" y="1559"/>
                  </a:cubicBezTo>
                  <a:cubicBezTo>
                    <a:pt x="4507" y="1552"/>
                    <a:pt x="4469" y="1538"/>
                    <a:pt x="4428" y="1525"/>
                  </a:cubicBezTo>
                  <a:cubicBezTo>
                    <a:pt x="4288" y="1470"/>
                    <a:pt x="4117" y="1381"/>
                    <a:pt x="4062" y="1231"/>
                  </a:cubicBezTo>
                  <a:cubicBezTo>
                    <a:pt x="4035" y="1159"/>
                    <a:pt x="4035" y="1073"/>
                    <a:pt x="4086" y="1009"/>
                  </a:cubicBezTo>
                  <a:cubicBezTo>
                    <a:pt x="4117" y="973"/>
                    <a:pt x="4149" y="961"/>
                    <a:pt x="4186" y="961"/>
                  </a:cubicBezTo>
                  <a:close/>
                  <a:moveTo>
                    <a:pt x="2457" y="1500"/>
                  </a:moveTo>
                  <a:cubicBezTo>
                    <a:pt x="2508" y="1500"/>
                    <a:pt x="2559" y="1503"/>
                    <a:pt x="2610" y="1507"/>
                  </a:cubicBezTo>
                  <a:cubicBezTo>
                    <a:pt x="2736" y="1535"/>
                    <a:pt x="2866" y="1559"/>
                    <a:pt x="2993" y="1583"/>
                  </a:cubicBezTo>
                  <a:cubicBezTo>
                    <a:pt x="2836" y="1736"/>
                    <a:pt x="2675" y="1880"/>
                    <a:pt x="2490" y="1996"/>
                  </a:cubicBezTo>
                  <a:cubicBezTo>
                    <a:pt x="2360" y="2076"/>
                    <a:pt x="2172" y="2165"/>
                    <a:pt x="2000" y="2165"/>
                  </a:cubicBezTo>
                  <a:cubicBezTo>
                    <a:pt x="1906" y="2165"/>
                    <a:pt x="1817" y="2138"/>
                    <a:pt x="1746" y="2068"/>
                  </a:cubicBezTo>
                  <a:cubicBezTo>
                    <a:pt x="1660" y="1982"/>
                    <a:pt x="1622" y="1853"/>
                    <a:pt x="1694" y="1747"/>
                  </a:cubicBezTo>
                  <a:cubicBezTo>
                    <a:pt x="1752" y="1661"/>
                    <a:pt x="1855" y="1613"/>
                    <a:pt x="1947" y="1583"/>
                  </a:cubicBezTo>
                  <a:cubicBezTo>
                    <a:pt x="2113" y="1527"/>
                    <a:pt x="2285" y="1500"/>
                    <a:pt x="2457" y="1500"/>
                  </a:cubicBezTo>
                  <a:close/>
                  <a:moveTo>
                    <a:pt x="5754" y="1726"/>
                  </a:moveTo>
                  <a:cubicBezTo>
                    <a:pt x="5689" y="2023"/>
                    <a:pt x="5398" y="2174"/>
                    <a:pt x="5135" y="2280"/>
                  </a:cubicBezTo>
                  <a:cubicBezTo>
                    <a:pt x="5098" y="2295"/>
                    <a:pt x="5052" y="2317"/>
                    <a:pt x="5012" y="2317"/>
                  </a:cubicBezTo>
                  <a:cubicBezTo>
                    <a:pt x="4982" y="2317"/>
                    <a:pt x="4955" y="2305"/>
                    <a:pt x="4937" y="2269"/>
                  </a:cubicBezTo>
                  <a:cubicBezTo>
                    <a:pt x="4900" y="2194"/>
                    <a:pt x="4992" y="2119"/>
                    <a:pt x="5036" y="2071"/>
                  </a:cubicBezTo>
                  <a:cubicBezTo>
                    <a:pt x="5139" y="1965"/>
                    <a:pt x="5262" y="1880"/>
                    <a:pt x="5395" y="1815"/>
                  </a:cubicBezTo>
                  <a:cubicBezTo>
                    <a:pt x="5467" y="1781"/>
                    <a:pt x="5539" y="1757"/>
                    <a:pt x="5617" y="1733"/>
                  </a:cubicBezTo>
                  <a:cubicBezTo>
                    <a:pt x="5662" y="1730"/>
                    <a:pt x="5706" y="1730"/>
                    <a:pt x="5754" y="1726"/>
                  </a:cubicBezTo>
                  <a:close/>
                  <a:moveTo>
                    <a:pt x="1426" y="0"/>
                  </a:moveTo>
                  <a:cubicBezTo>
                    <a:pt x="1216" y="0"/>
                    <a:pt x="984" y="120"/>
                    <a:pt x="987" y="356"/>
                  </a:cubicBezTo>
                  <a:cubicBezTo>
                    <a:pt x="990" y="564"/>
                    <a:pt x="1144" y="752"/>
                    <a:pt x="1308" y="872"/>
                  </a:cubicBezTo>
                  <a:cubicBezTo>
                    <a:pt x="1342" y="899"/>
                    <a:pt x="1376" y="916"/>
                    <a:pt x="1411" y="937"/>
                  </a:cubicBezTo>
                  <a:cubicBezTo>
                    <a:pt x="1059" y="807"/>
                    <a:pt x="714" y="667"/>
                    <a:pt x="375" y="506"/>
                  </a:cubicBezTo>
                  <a:cubicBezTo>
                    <a:pt x="362" y="500"/>
                    <a:pt x="346" y="497"/>
                    <a:pt x="327" y="497"/>
                  </a:cubicBezTo>
                  <a:cubicBezTo>
                    <a:pt x="208" y="497"/>
                    <a:pt x="1" y="604"/>
                    <a:pt x="116" y="660"/>
                  </a:cubicBezTo>
                  <a:cubicBezTo>
                    <a:pt x="789" y="985"/>
                    <a:pt x="1496" y="1234"/>
                    <a:pt x="2220" y="1415"/>
                  </a:cubicBezTo>
                  <a:cubicBezTo>
                    <a:pt x="2179" y="1419"/>
                    <a:pt x="2135" y="1429"/>
                    <a:pt x="2094" y="1436"/>
                  </a:cubicBezTo>
                  <a:cubicBezTo>
                    <a:pt x="1889" y="1480"/>
                    <a:pt x="1619" y="1559"/>
                    <a:pt x="1520" y="1767"/>
                  </a:cubicBezTo>
                  <a:cubicBezTo>
                    <a:pt x="1417" y="1989"/>
                    <a:pt x="1605" y="2205"/>
                    <a:pt x="1814" y="2252"/>
                  </a:cubicBezTo>
                  <a:cubicBezTo>
                    <a:pt x="1861" y="2263"/>
                    <a:pt x="1909" y="2267"/>
                    <a:pt x="1958" y="2267"/>
                  </a:cubicBezTo>
                  <a:cubicBezTo>
                    <a:pt x="2165" y="2267"/>
                    <a:pt x="2377" y="2181"/>
                    <a:pt x="2549" y="2082"/>
                  </a:cubicBezTo>
                  <a:cubicBezTo>
                    <a:pt x="2771" y="1952"/>
                    <a:pt x="2959" y="1781"/>
                    <a:pt x="3143" y="1607"/>
                  </a:cubicBezTo>
                  <a:cubicBezTo>
                    <a:pt x="3747" y="1703"/>
                    <a:pt x="4357" y="1752"/>
                    <a:pt x="4966" y="1752"/>
                  </a:cubicBezTo>
                  <a:cubicBezTo>
                    <a:pt x="5116" y="1752"/>
                    <a:pt x="5266" y="1749"/>
                    <a:pt x="5415" y="1743"/>
                  </a:cubicBezTo>
                  <a:lnTo>
                    <a:pt x="5415" y="1743"/>
                  </a:lnTo>
                  <a:cubicBezTo>
                    <a:pt x="5224" y="1818"/>
                    <a:pt x="5043" y="1931"/>
                    <a:pt x="4900" y="2075"/>
                  </a:cubicBezTo>
                  <a:cubicBezTo>
                    <a:pt x="4848" y="2126"/>
                    <a:pt x="4749" y="2211"/>
                    <a:pt x="4776" y="2297"/>
                  </a:cubicBezTo>
                  <a:cubicBezTo>
                    <a:pt x="4795" y="2368"/>
                    <a:pt x="4868" y="2386"/>
                    <a:pt x="4934" y="2386"/>
                  </a:cubicBezTo>
                  <a:cubicBezTo>
                    <a:pt x="4953" y="2386"/>
                    <a:pt x="4972" y="2385"/>
                    <a:pt x="4988" y="2382"/>
                  </a:cubicBezTo>
                  <a:cubicBezTo>
                    <a:pt x="5091" y="2365"/>
                    <a:pt x="5193" y="2321"/>
                    <a:pt x="5292" y="2280"/>
                  </a:cubicBezTo>
                  <a:cubicBezTo>
                    <a:pt x="5392" y="2242"/>
                    <a:pt x="5484" y="2194"/>
                    <a:pt x="5573" y="2146"/>
                  </a:cubicBezTo>
                  <a:cubicBezTo>
                    <a:pt x="5733" y="2047"/>
                    <a:pt x="5877" y="1900"/>
                    <a:pt x="5925" y="1712"/>
                  </a:cubicBezTo>
                  <a:cubicBezTo>
                    <a:pt x="5983" y="1709"/>
                    <a:pt x="6041" y="1706"/>
                    <a:pt x="6099" y="1699"/>
                  </a:cubicBezTo>
                  <a:cubicBezTo>
                    <a:pt x="6683" y="1641"/>
                    <a:pt x="7261" y="1535"/>
                    <a:pt x="7828" y="1384"/>
                  </a:cubicBezTo>
                  <a:cubicBezTo>
                    <a:pt x="7876" y="1371"/>
                    <a:pt x="7989" y="1330"/>
                    <a:pt x="7972" y="1261"/>
                  </a:cubicBezTo>
                  <a:cubicBezTo>
                    <a:pt x="7956" y="1223"/>
                    <a:pt x="7910" y="1211"/>
                    <a:pt x="7864" y="1211"/>
                  </a:cubicBezTo>
                  <a:cubicBezTo>
                    <a:pt x="7830" y="1211"/>
                    <a:pt x="7796" y="1218"/>
                    <a:pt x="7777" y="1224"/>
                  </a:cubicBezTo>
                  <a:cubicBezTo>
                    <a:pt x="6893" y="1457"/>
                    <a:pt x="5979" y="1573"/>
                    <a:pt x="5065" y="1573"/>
                  </a:cubicBezTo>
                  <a:cubicBezTo>
                    <a:pt x="5015" y="1573"/>
                    <a:pt x="4964" y="1573"/>
                    <a:pt x="4913" y="1572"/>
                  </a:cubicBezTo>
                  <a:cubicBezTo>
                    <a:pt x="4889" y="1429"/>
                    <a:pt x="4835" y="1292"/>
                    <a:pt x="4749" y="1173"/>
                  </a:cubicBezTo>
                  <a:cubicBezTo>
                    <a:pt x="4647" y="1036"/>
                    <a:pt x="4486" y="909"/>
                    <a:pt x="4308" y="889"/>
                  </a:cubicBezTo>
                  <a:cubicBezTo>
                    <a:pt x="4294" y="888"/>
                    <a:pt x="4279" y="887"/>
                    <a:pt x="4265" y="887"/>
                  </a:cubicBezTo>
                  <a:cubicBezTo>
                    <a:pt x="4100" y="887"/>
                    <a:pt x="3901" y="973"/>
                    <a:pt x="3888" y="1149"/>
                  </a:cubicBezTo>
                  <a:cubicBezTo>
                    <a:pt x="3871" y="1333"/>
                    <a:pt x="4032" y="1456"/>
                    <a:pt x="4178" y="1535"/>
                  </a:cubicBezTo>
                  <a:cubicBezTo>
                    <a:pt x="3485" y="1477"/>
                    <a:pt x="2798" y="1354"/>
                    <a:pt x="2132" y="1166"/>
                  </a:cubicBezTo>
                  <a:cubicBezTo>
                    <a:pt x="2118" y="889"/>
                    <a:pt x="2050" y="616"/>
                    <a:pt x="1923" y="373"/>
                  </a:cubicBezTo>
                  <a:cubicBezTo>
                    <a:pt x="1821" y="182"/>
                    <a:pt x="1660" y="4"/>
                    <a:pt x="1435" y="1"/>
                  </a:cubicBezTo>
                  <a:cubicBezTo>
                    <a:pt x="1432" y="0"/>
                    <a:pt x="1429" y="0"/>
                    <a:pt x="1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9" name="Google Shape;1349;p19"/>
            <p:cNvSpPr/>
            <p:nvPr/>
          </p:nvSpPr>
          <p:spPr>
            <a:xfrm rot="3618024">
              <a:off x="8420668" y="3829092"/>
              <a:ext cx="94158" cy="85259"/>
            </a:xfrm>
            <a:custGeom>
              <a:avLst/>
              <a:gdLst/>
              <a:ahLst/>
              <a:cxnLst/>
              <a:rect l="l" t="t" r="r" b="b"/>
              <a:pathLst>
                <a:path w="1111" h="1006" extrusionOk="0">
                  <a:moveTo>
                    <a:pt x="336" y="65"/>
                  </a:moveTo>
                  <a:cubicBezTo>
                    <a:pt x="368" y="65"/>
                    <a:pt x="400" y="72"/>
                    <a:pt x="431" y="80"/>
                  </a:cubicBezTo>
                  <a:cubicBezTo>
                    <a:pt x="602" y="121"/>
                    <a:pt x="749" y="247"/>
                    <a:pt x="817" y="408"/>
                  </a:cubicBezTo>
                  <a:cubicBezTo>
                    <a:pt x="878" y="562"/>
                    <a:pt x="892" y="726"/>
                    <a:pt x="919" y="886"/>
                  </a:cubicBezTo>
                  <a:cubicBezTo>
                    <a:pt x="643" y="770"/>
                    <a:pt x="359" y="623"/>
                    <a:pt x="222" y="353"/>
                  </a:cubicBezTo>
                  <a:cubicBezTo>
                    <a:pt x="178" y="268"/>
                    <a:pt x="140" y="165"/>
                    <a:pt x="236" y="97"/>
                  </a:cubicBezTo>
                  <a:cubicBezTo>
                    <a:pt x="267" y="73"/>
                    <a:pt x="301" y="65"/>
                    <a:pt x="336" y="65"/>
                  </a:cubicBezTo>
                  <a:close/>
                  <a:moveTo>
                    <a:pt x="437" y="1"/>
                  </a:moveTo>
                  <a:cubicBezTo>
                    <a:pt x="370" y="1"/>
                    <a:pt x="303" y="12"/>
                    <a:pt x="239" y="32"/>
                  </a:cubicBezTo>
                  <a:cubicBezTo>
                    <a:pt x="154" y="63"/>
                    <a:pt x="34" y="114"/>
                    <a:pt x="17" y="216"/>
                  </a:cubicBezTo>
                  <a:cubicBezTo>
                    <a:pt x="0" y="309"/>
                    <a:pt x="69" y="418"/>
                    <a:pt x="120" y="490"/>
                  </a:cubicBezTo>
                  <a:cubicBezTo>
                    <a:pt x="171" y="565"/>
                    <a:pt x="239" y="630"/>
                    <a:pt x="311" y="685"/>
                  </a:cubicBezTo>
                  <a:cubicBezTo>
                    <a:pt x="485" y="821"/>
                    <a:pt x="697" y="914"/>
                    <a:pt x="906" y="999"/>
                  </a:cubicBezTo>
                  <a:cubicBezTo>
                    <a:pt x="919" y="1002"/>
                    <a:pt x="936" y="1002"/>
                    <a:pt x="954" y="1002"/>
                  </a:cubicBezTo>
                  <a:cubicBezTo>
                    <a:pt x="959" y="1005"/>
                    <a:pt x="967" y="1005"/>
                    <a:pt x="976" y="1005"/>
                  </a:cubicBezTo>
                  <a:cubicBezTo>
                    <a:pt x="1025" y="1005"/>
                    <a:pt x="1110" y="977"/>
                    <a:pt x="1107" y="951"/>
                  </a:cubicBezTo>
                  <a:cubicBezTo>
                    <a:pt x="1063" y="753"/>
                    <a:pt x="1060" y="548"/>
                    <a:pt x="978" y="360"/>
                  </a:cubicBezTo>
                  <a:cubicBezTo>
                    <a:pt x="899" y="182"/>
                    <a:pt x="735" y="49"/>
                    <a:pt x="547" y="11"/>
                  </a:cubicBezTo>
                  <a:cubicBezTo>
                    <a:pt x="511" y="4"/>
                    <a:pt x="474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0" name="Google Shape;1350;p19"/>
            <p:cNvSpPr/>
            <p:nvPr/>
          </p:nvSpPr>
          <p:spPr>
            <a:xfrm rot="3618024">
              <a:off x="8743746" y="4247893"/>
              <a:ext cx="188655" cy="170180"/>
            </a:xfrm>
            <a:custGeom>
              <a:avLst/>
              <a:gdLst/>
              <a:ahLst/>
              <a:cxnLst/>
              <a:rect l="l" t="t" r="r" b="b"/>
              <a:pathLst>
                <a:path w="2226" h="2008" extrusionOk="0">
                  <a:moveTo>
                    <a:pt x="1595" y="96"/>
                  </a:moveTo>
                  <a:cubicBezTo>
                    <a:pt x="1629" y="96"/>
                    <a:pt x="1660" y="111"/>
                    <a:pt x="1695" y="149"/>
                  </a:cubicBezTo>
                  <a:cubicBezTo>
                    <a:pt x="1832" y="292"/>
                    <a:pt x="1894" y="525"/>
                    <a:pt x="1924" y="713"/>
                  </a:cubicBezTo>
                  <a:cubicBezTo>
                    <a:pt x="1955" y="914"/>
                    <a:pt x="1941" y="1119"/>
                    <a:pt x="1894" y="1318"/>
                  </a:cubicBezTo>
                  <a:cubicBezTo>
                    <a:pt x="1839" y="1543"/>
                    <a:pt x="1733" y="1748"/>
                    <a:pt x="1579" y="1922"/>
                  </a:cubicBezTo>
                  <a:cubicBezTo>
                    <a:pt x="1576" y="1926"/>
                    <a:pt x="1576" y="1936"/>
                    <a:pt x="1576" y="1939"/>
                  </a:cubicBezTo>
                  <a:cubicBezTo>
                    <a:pt x="1550" y="1911"/>
                    <a:pt x="1491" y="1897"/>
                    <a:pt x="1451" y="1897"/>
                  </a:cubicBezTo>
                  <a:cubicBezTo>
                    <a:pt x="1443" y="1897"/>
                    <a:pt x="1435" y="1897"/>
                    <a:pt x="1429" y="1898"/>
                  </a:cubicBezTo>
                  <a:cubicBezTo>
                    <a:pt x="1406" y="1900"/>
                    <a:pt x="1383" y="1901"/>
                    <a:pt x="1359" y="1901"/>
                  </a:cubicBezTo>
                  <a:cubicBezTo>
                    <a:pt x="1005" y="1901"/>
                    <a:pt x="662" y="1730"/>
                    <a:pt x="435" y="1458"/>
                  </a:cubicBezTo>
                  <a:cubicBezTo>
                    <a:pt x="332" y="1335"/>
                    <a:pt x="260" y="1167"/>
                    <a:pt x="260" y="1003"/>
                  </a:cubicBezTo>
                  <a:cubicBezTo>
                    <a:pt x="257" y="849"/>
                    <a:pt x="332" y="689"/>
                    <a:pt x="496" y="651"/>
                  </a:cubicBezTo>
                  <a:cubicBezTo>
                    <a:pt x="508" y="649"/>
                    <a:pt x="520" y="648"/>
                    <a:pt x="532" y="648"/>
                  </a:cubicBezTo>
                  <a:cubicBezTo>
                    <a:pt x="608" y="648"/>
                    <a:pt x="680" y="691"/>
                    <a:pt x="742" y="726"/>
                  </a:cubicBezTo>
                  <a:cubicBezTo>
                    <a:pt x="841" y="791"/>
                    <a:pt x="927" y="867"/>
                    <a:pt x="1009" y="952"/>
                  </a:cubicBezTo>
                  <a:cubicBezTo>
                    <a:pt x="1022" y="968"/>
                    <a:pt x="1111" y="999"/>
                    <a:pt x="1168" y="999"/>
                  </a:cubicBezTo>
                  <a:cubicBezTo>
                    <a:pt x="1197" y="999"/>
                    <a:pt x="1218" y="991"/>
                    <a:pt x="1217" y="969"/>
                  </a:cubicBezTo>
                  <a:cubicBezTo>
                    <a:pt x="1200" y="754"/>
                    <a:pt x="1179" y="497"/>
                    <a:pt x="1296" y="299"/>
                  </a:cubicBezTo>
                  <a:cubicBezTo>
                    <a:pt x="1343" y="224"/>
                    <a:pt x="1415" y="159"/>
                    <a:pt x="1501" y="122"/>
                  </a:cubicBezTo>
                  <a:cubicBezTo>
                    <a:pt x="1537" y="106"/>
                    <a:pt x="1567" y="96"/>
                    <a:pt x="1595" y="96"/>
                  </a:cubicBezTo>
                  <a:close/>
                  <a:moveTo>
                    <a:pt x="1540" y="1"/>
                  </a:moveTo>
                  <a:cubicBezTo>
                    <a:pt x="1410" y="1"/>
                    <a:pt x="1280" y="47"/>
                    <a:pt x="1183" y="132"/>
                  </a:cubicBezTo>
                  <a:cubicBezTo>
                    <a:pt x="1009" y="286"/>
                    <a:pt x="981" y="525"/>
                    <a:pt x="992" y="754"/>
                  </a:cubicBezTo>
                  <a:cubicBezTo>
                    <a:pt x="865" y="658"/>
                    <a:pt x="728" y="590"/>
                    <a:pt x="581" y="559"/>
                  </a:cubicBezTo>
                  <a:cubicBezTo>
                    <a:pt x="546" y="553"/>
                    <a:pt x="510" y="549"/>
                    <a:pt x="474" y="549"/>
                  </a:cubicBezTo>
                  <a:cubicBezTo>
                    <a:pt x="297" y="549"/>
                    <a:pt x="127" y="629"/>
                    <a:pt x="62" y="808"/>
                  </a:cubicBezTo>
                  <a:cubicBezTo>
                    <a:pt x="1" y="993"/>
                    <a:pt x="69" y="1215"/>
                    <a:pt x="165" y="1372"/>
                  </a:cubicBezTo>
                  <a:cubicBezTo>
                    <a:pt x="294" y="1574"/>
                    <a:pt x="489" y="1721"/>
                    <a:pt x="701" y="1830"/>
                  </a:cubicBezTo>
                  <a:cubicBezTo>
                    <a:pt x="921" y="1942"/>
                    <a:pt x="1172" y="1997"/>
                    <a:pt x="1423" y="1997"/>
                  </a:cubicBezTo>
                  <a:cubicBezTo>
                    <a:pt x="1457" y="1997"/>
                    <a:pt x="1491" y="1996"/>
                    <a:pt x="1525" y="1994"/>
                  </a:cubicBezTo>
                  <a:cubicBezTo>
                    <a:pt x="1555" y="1994"/>
                    <a:pt x="1593" y="1984"/>
                    <a:pt x="1583" y="1957"/>
                  </a:cubicBezTo>
                  <a:lnTo>
                    <a:pt x="1583" y="1957"/>
                  </a:lnTo>
                  <a:cubicBezTo>
                    <a:pt x="1606" y="1983"/>
                    <a:pt x="1679" y="2007"/>
                    <a:pt x="1733" y="2007"/>
                  </a:cubicBezTo>
                  <a:cubicBezTo>
                    <a:pt x="1757" y="2007"/>
                    <a:pt x="1777" y="2002"/>
                    <a:pt x="1788" y="1991"/>
                  </a:cubicBezTo>
                  <a:cubicBezTo>
                    <a:pt x="2102" y="1642"/>
                    <a:pt x="2225" y="1154"/>
                    <a:pt x="2136" y="692"/>
                  </a:cubicBezTo>
                  <a:cubicBezTo>
                    <a:pt x="2095" y="480"/>
                    <a:pt x="2006" y="200"/>
                    <a:pt x="1812" y="77"/>
                  </a:cubicBezTo>
                  <a:cubicBezTo>
                    <a:pt x="1729" y="25"/>
                    <a:pt x="1635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512064">
                <a:buClr>
                  <a:srgbClr val="000000"/>
                </a:buClr>
                <a:buFont typeface="Arial"/>
                <a:buNone/>
              </a:pPr>
              <a:endParaRPr sz="16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84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4139-B8B2-41EC-8810-E90A5EEC375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937-A8DA-4338-9D80-ABD7F6100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6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4139-B8B2-41EC-8810-E90A5EEC375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937-A8DA-4338-9D80-ABD7F6100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4139-B8B2-41EC-8810-E90A5EEC375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937-A8DA-4338-9D80-ABD7F6100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4139-B8B2-41EC-8810-E90A5EEC375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937-A8DA-4338-9D80-ABD7F6100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1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4139-B8B2-41EC-8810-E90A5EEC375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937-A8DA-4338-9D80-ABD7F6100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0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4139-B8B2-41EC-8810-E90A5EEC375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937-A8DA-4338-9D80-ABD7F6100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4139-B8B2-41EC-8810-E90A5EEC375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937-A8DA-4338-9D80-ABD7F6100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9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4139-B8B2-41EC-8810-E90A5EEC375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6C937-A8DA-4338-9D80-ABD7F6100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4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14139-B8B2-41EC-8810-E90A5EEC3754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C937-A8DA-4338-9D80-ABD7F6100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0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24200"/>
            <a:ext cx="906779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2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A644AC-93A0-4E7E-8F1C-EE3465BC5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2" y="1172970"/>
            <a:ext cx="2144957" cy="2818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841642-FF74-4562-ADCC-30F98F625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588" y="1157725"/>
            <a:ext cx="2103409" cy="2818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EFABAB-FEF0-4A14-B2AA-1903CF492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17" y="1157724"/>
            <a:ext cx="2092997" cy="2818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F6556D-C74D-409C-B088-391B58EDE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289" y="1127244"/>
            <a:ext cx="2103409" cy="28870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08C9A26-234B-408B-B3DD-6E6F6F6725BE}"/>
              </a:ext>
            </a:extLst>
          </p:cNvPr>
          <p:cNvSpPr/>
          <p:nvPr/>
        </p:nvSpPr>
        <p:spPr>
          <a:xfrm>
            <a:off x="185493" y="127000"/>
            <a:ext cx="1981200" cy="457200"/>
          </a:xfrm>
          <a:prstGeom prst="roundRect">
            <a:avLst/>
          </a:prstGeom>
          <a:solidFill>
            <a:srgbClr val="00B050"/>
          </a:solidFill>
          <a:ln>
            <a:solidFill>
              <a:srgbClr val="43C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FE91C3-024B-4910-9F1E-3E2DC2213C53}"/>
              </a:ext>
            </a:extLst>
          </p:cNvPr>
          <p:cNvSpPr txBox="1"/>
          <p:nvPr/>
        </p:nvSpPr>
        <p:spPr>
          <a:xfrm>
            <a:off x="185493" y="685805"/>
            <a:ext cx="7658100" cy="72881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5.6: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45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757E24-DF21-4860-BD24-6FBE5F3B8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25240"/>
            <a:ext cx="1936907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134140-F751-47A4-B6E4-98FED970D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757" y="1670057"/>
            <a:ext cx="1936907" cy="25947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84988E-1CF3-4B77-913F-102704B10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239" y="1734600"/>
            <a:ext cx="1936907" cy="2545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AFE2B5-5750-4687-BF17-C99B10EFD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706" y="1670044"/>
            <a:ext cx="1936907" cy="254547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4F99090-E089-4879-AD69-7152193CF392}"/>
              </a:ext>
            </a:extLst>
          </p:cNvPr>
          <p:cNvSpPr/>
          <p:nvPr/>
        </p:nvSpPr>
        <p:spPr>
          <a:xfrm>
            <a:off x="76200" y="127000"/>
            <a:ext cx="1981200" cy="457200"/>
          </a:xfrm>
          <a:prstGeom prst="roundRect">
            <a:avLst/>
          </a:prstGeom>
          <a:solidFill>
            <a:srgbClr val="00B050"/>
          </a:solidFill>
          <a:ln>
            <a:solidFill>
              <a:srgbClr val="43C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0888C8-7982-42A3-B1D8-15C10733EF99}"/>
              </a:ext>
            </a:extLst>
          </p:cNvPr>
          <p:cNvSpPr txBox="1"/>
          <p:nvPr/>
        </p:nvSpPr>
        <p:spPr>
          <a:xfrm>
            <a:off x="76200" y="661316"/>
            <a:ext cx="9372600" cy="66725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5.7: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9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6543" y="577031"/>
            <a:ext cx="7528773" cy="934409"/>
          </a:xfrm>
          <a:prstGeom prst="rect">
            <a:avLst/>
          </a:prstGeom>
          <a:noFill/>
        </p:spPr>
        <p:txBody>
          <a:bodyPr wrap="square" lIns="102413" tIns="51206" rIns="102413" bIns="51206" rtlCol="0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bảng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cái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in </a:t>
            </a: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hoa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chữ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cái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tâm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đối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xứng</a:t>
            </a:r>
            <a:r>
              <a:rPr lang="en-US" sz="27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lang="vi-VN" sz="27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3955" y="2358967"/>
            <a:ext cx="5392518" cy="3850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1024128">
              <a:buClr>
                <a:srgbClr val="000000"/>
              </a:buClr>
            </a:pPr>
            <a:endParaRPr lang="vi-VN" sz="4500" kern="0" dirty="0">
              <a:solidFill>
                <a:srgbClr val="FFF7F5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9265" y="2663160"/>
            <a:ext cx="50037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0569" y="4198461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78253" y="2419659"/>
            <a:ext cx="599075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054322" y="3989521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00015" y="3083785"/>
            <a:ext cx="50037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01319" y="4619087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90081" y="3162283"/>
            <a:ext cx="599075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353349" y="4198461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F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6547" y="5313245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66032" y="4295925"/>
            <a:ext cx="50037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K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353027" y="5187120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07405" y="3582908"/>
            <a:ext cx="599075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05061" y="4766495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95204" y="5265620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O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77541" y="2439785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P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79241" y="2316135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Q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947867" y="2316135"/>
            <a:ext cx="50037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668755" y="3510416"/>
            <a:ext cx="50037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054322" y="5196815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409219" y="5315616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Z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345324" y="3717415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V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94534" y="2302761"/>
            <a:ext cx="508859" cy="795909"/>
          </a:xfrm>
          <a:prstGeom prst="rect">
            <a:avLst/>
          </a:prstGeom>
          <a:noFill/>
        </p:spPr>
        <p:txBody>
          <a:bodyPr wrap="square" lIns="102413" tIns="51206" rIns="102413" bIns="51206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4500" b="1" kern="0" dirty="0">
                <a:ln w="10160">
                  <a:solidFill>
                    <a:srgbClr val="0E422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/>
                <a:sym typeface="Arial"/>
              </a:rPr>
              <a:t>X</a:t>
            </a:r>
          </a:p>
        </p:txBody>
      </p:sp>
      <p:sp>
        <p:nvSpPr>
          <p:cNvPr id="6" name="Cloud 5"/>
          <p:cNvSpPr/>
          <p:nvPr/>
        </p:nvSpPr>
        <p:spPr>
          <a:xfrm>
            <a:off x="5984598" y="1575697"/>
            <a:ext cx="2660010" cy="1728193"/>
          </a:xfrm>
          <a:prstGeom prst="clou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1024128">
              <a:lnSpc>
                <a:spcPct val="130000"/>
              </a:lnSpc>
              <a:buClr>
                <a:srgbClr val="000000"/>
              </a:buClr>
            </a:pPr>
            <a:r>
              <a:rPr lang="en-US" sz="2700" b="1" kern="0" dirty="0" err="1">
                <a:solidFill>
                  <a:srgbClr val="FFF7F5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Thảo</a:t>
            </a:r>
            <a:r>
              <a:rPr lang="en-US" sz="2700" b="1" kern="0" dirty="0">
                <a:solidFill>
                  <a:srgbClr val="FFF7F5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FFF7F5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luận</a:t>
            </a:r>
            <a:r>
              <a:rPr lang="en-US" sz="2700" b="1" kern="0" dirty="0">
                <a:solidFill>
                  <a:srgbClr val="FFF7F5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FFF7F5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cặp</a:t>
            </a:r>
            <a:r>
              <a:rPr lang="en-US" sz="2700" b="1" kern="0" dirty="0">
                <a:solidFill>
                  <a:srgbClr val="FFF7F5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00" b="1" kern="0" dirty="0" err="1">
                <a:solidFill>
                  <a:srgbClr val="FFF7F5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đôi</a:t>
            </a:r>
            <a:endParaRPr lang="vi-VN" sz="2700" b="1" kern="0" dirty="0">
              <a:solidFill>
                <a:srgbClr val="FFF7F5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817" y="3839391"/>
            <a:ext cx="2812792" cy="441966"/>
          </a:xfrm>
          <a:prstGeom prst="rect">
            <a:avLst/>
          </a:prstGeom>
          <a:noFill/>
        </p:spPr>
        <p:txBody>
          <a:bodyPr wrap="square" lIns="102413" tIns="51206" rIns="102413" bIns="51206" rtlCol="0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2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Thời</a:t>
            </a:r>
            <a:r>
              <a:rPr lang="en-US" sz="2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gian</a:t>
            </a:r>
            <a:r>
              <a:rPr lang="en-US" sz="2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3 </a:t>
            </a:r>
            <a:r>
              <a:rPr lang="en-US" sz="2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phút</a:t>
            </a:r>
            <a:endParaRPr lang="vi-VN" sz="2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9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B479C0-C9BE-4B33-ADEF-54C48672D334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73DE9B-DB0E-4393-B25F-FB18E1EF73B2}"/>
              </a:ext>
            </a:extLst>
          </p:cNvPr>
          <p:cNvSpPr/>
          <p:nvPr/>
        </p:nvSpPr>
        <p:spPr>
          <a:xfrm>
            <a:off x="76200" y="818750"/>
            <a:ext cx="9159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25AB60-198E-4616-B025-F214B854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186"/>
            <a:ext cx="4114800" cy="3440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7E2C03-F6ED-4365-AAEB-96D4761A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466556"/>
            <a:ext cx="4800600" cy="34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24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533400"/>
            <a:ext cx="607841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914400"/>
            <a:ext cx="729175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1600200"/>
            <a:ext cx="9196753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199"/>
            <a:ext cx="8839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5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24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533400"/>
            <a:ext cx="607841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914400"/>
            <a:ext cx="729175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1905000"/>
            <a:ext cx="912055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24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" y="533400"/>
            <a:ext cx="61487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" y="990600"/>
            <a:ext cx="447235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886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388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7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FB352A-81B1-4927-9919-053AC508A35B}"/>
              </a:ext>
            </a:extLst>
          </p:cNvPr>
          <p:cNvSpPr txBox="1"/>
          <p:nvPr/>
        </p:nvSpPr>
        <p:spPr>
          <a:xfrm>
            <a:off x="1295399" y="152400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962756-54F6-4354-9591-8BE6A274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6398"/>
            <a:ext cx="4814887" cy="1479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D2CA17-070B-4820-B709-E3FF8A5666AE}"/>
              </a:ext>
            </a:extLst>
          </p:cNvPr>
          <p:cNvSpPr/>
          <p:nvPr/>
        </p:nvSpPr>
        <p:spPr>
          <a:xfrm>
            <a:off x="295318" y="2154373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   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Thảo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nhóm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phút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dự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đoán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93C1A3-1FB9-4FCB-BD73-25C2B4735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255"/>
            <a:ext cx="9144000" cy="32220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040785F-B34D-48DE-A21C-61EB23EAE983}"/>
              </a:ext>
            </a:extLst>
          </p:cNvPr>
          <p:cNvCxnSpPr/>
          <p:nvPr/>
        </p:nvCxnSpPr>
        <p:spPr>
          <a:xfrm>
            <a:off x="1219200" y="4572000"/>
            <a:ext cx="10668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7DEBCDD-388F-4277-97BF-BFCD7C89918D}"/>
              </a:ext>
            </a:extLst>
          </p:cNvPr>
          <p:cNvCxnSpPr>
            <a:cxnSpLocks/>
          </p:cNvCxnSpPr>
          <p:nvPr/>
        </p:nvCxnSpPr>
        <p:spPr>
          <a:xfrm>
            <a:off x="1704975" y="3505200"/>
            <a:ext cx="0" cy="2057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14">
            <a:extLst>
              <a:ext uri="{FF2B5EF4-FFF2-40B4-BE49-F238E27FC236}">
                <a16:creationId xmlns:a16="http://schemas.microsoft.com/office/drawing/2014/main" xmlns="" id="{46B9D50F-A512-43A5-8DBE-617F9AF28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45339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xmlns="" id="{777AAA5A-F1F7-42F7-934C-A4D8610AE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4" y="4572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xmlns="" id="{25B67E12-01DA-4BE8-83FB-0D54E1E1A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7" y="46101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149E966-80A0-4030-A96B-5E220426276A}"/>
              </a:ext>
            </a:extLst>
          </p:cNvPr>
          <p:cNvCxnSpPr>
            <a:cxnSpLocks/>
          </p:cNvCxnSpPr>
          <p:nvPr/>
        </p:nvCxnSpPr>
        <p:spPr>
          <a:xfrm>
            <a:off x="4829175" y="3581400"/>
            <a:ext cx="47625" cy="21336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32F0F63-AA08-4BBF-85D8-64BD3372FF85}"/>
              </a:ext>
            </a:extLst>
          </p:cNvPr>
          <p:cNvCxnSpPr>
            <a:cxnSpLocks/>
          </p:cNvCxnSpPr>
          <p:nvPr/>
        </p:nvCxnSpPr>
        <p:spPr>
          <a:xfrm>
            <a:off x="3886200" y="4648200"/>
            <a:ext cx="1905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ED983D3C-1AB3-4E01-8E71-2606FF92A19C}"/>
              </a:ext>
            </a:extLst>
          </p:cNvPr>
          <p:cNvCxnSpPr>
            <a:cxnSpLocks/>
          </p:cNvCxnSpPr>
          <p:nvPr/>
        </p:nvCxnSpPr>
        <p:spPr>
          <a:xfrm flipH="1">
            <a:off x="7914084" y="3505200"/>
            <a:ext cx="8930" cy="22098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642768B-D326-4CB3-99D6-2D7642E2C371}"/>
              </a:ext>
            </a:extLst>
          </p:cNvPr>
          <p:cNvCxnSpPr>
            <a:cxnSpLocks/>
          </p:cNvCxnSpPr>
          <p:nvPr/>
        </p:nvCxnSpPr>
        <p:spPr>
          <a:xfrm>
            <a:off x="6858000" y="4629150"/>
            <a:ext cx="1905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8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4E9C85-002E-4117-A85B-6EE4D916B94F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C6908F-F3C5-4928-9E4B-84AB4ED59393}"/>
              </a:ext>
            </a:extLst>
          </p:cNvPr>
          <p:cNvSpPr/>
          <p:nvPr/>
        </p:nvSpPr>
        <p:spPr>
          <a:xfrm>
            <a:off x="76200" y="838200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5.5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4B6C72-9BCA-4838-8ACF-176BA1F73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3802"/>
            <a:ext cx="8534400" cy="2698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690031-122A-40C3-A0AD-D05B363F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724400"/>
            <a:ext cx="674266" cy="576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6A956F-9F2B-4D85-9E6A-47B870ADBA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705525"/>
            <a:ext cx="674266" cy="5760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3622C84-0EEE-42F2-BF40-67ACAA5BD527}"/>
              </a:ext>
            </a:extLst>
          </p:cNvPr>
          <p:cNvCxnSpPr>
            <a:cxnSpLocks/>
          </p:cNvCxnSpPr>
          <p:nvPr/>
        </p:nvCxnSpPr>
        <p:spPr>
          <a:xfrm>
            <a:off x="1066800" y="1981200"/>
            <a:ext cx="0" cy="2057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948DF2A-91E7-4B7D-AD46-6A69B09A0958}"/>
              </a:ext>
            </a:extLst>
          </p:cNvPr>
          <p:cNvCxnSpPr>
            <a:cxnSpLocks/>
          </p:cNvCxnSpPr>
          <p:nvPr/>
        </p:nvCxnSpPr>
        <p:spPr>
          <a:xfrm flipH="1">
            <a:off x="4800600" y="2133600"/>
            <a:ext cx="914400" cy="1600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CFF1F40-3B38-46C9-AAF7-37B4CEB23AB4}"/>
              </a:ext>
            </a:extLst>
          </p:cNvPr>
          <p:cNvCxnSpPr/>
          <p:nvPr/>
        </p:nvCxnSpPr>
        <p:spPr>
          <a:xfrm>
            <a:off x="533400" y="3048000"/>
            <a:ext cx="10668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F8C90F8-EA36-483F-B218-807DA9964249}"/>
              </a:ext>
            </a:extLst>
          </p:cNvPr>
          <p:cNvCxnSpPr>
            <a:cxnSpLocks/>
          </p:cNvCxnSpPr>
          <p:nvPr/>
        </p:nvCxnSpPr>
        <p:spPr>
          <a:xfrm flipV="1">
            <a:off x="4572000" y="2667000"/>
            <a:ext cx="1600200" cy="381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xmlns="" id="{B2A26874-8FDE-4AB3-92C4-4DFE6603C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30099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xmlns="" id="{A86EC702-8347-40F6-BC6C-8BDFAC3D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47975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E16E7A-0EE0-48D7-BC8D-43A7A7D92784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8C9A21-830A-41AB-BDA8-61F16FFBE108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5.6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mỗi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phải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A3310C-BA98-47AD-9208-DC32602D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3436"/>
            <a:ext cx="9144000" cy="3050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CF176D-9109-4E38-A554-6BDCC6CE16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81" y="5486573"/>
            <a:ext cx="674266" cy="57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1A81A8-32B5-4E80-84C1-D85986C5AF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5457998"/>
            <a:ext cx="674266" cy="5760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45C5264-C7D8-4146-AA00-445892C3CA9D}"/>
              </a:ext>
            </a:extLst>
          </p:cNvPr>
          <p:cNvCxnSpPr>
            <a:cxnSpLocks/>
          </p:cNvCxnSpPr>
          <p:nvPr/>
        </p:nvCxnSpPr>
        <p:spPr>
          <a:xfrm>
            <a:off x="5715000" y="2714625"/>
            <a:ext cx="0" cy="24384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2CCFD06-5B72-42B7-B822-BFE65096BDAE}"/>
              </a:ext>
            </a:extLst>
          </p:cNvPr>
          <p:cNvCxnSpPr>
            <a:cxnSpLocks/>
          </p:cNvCxnSpPr>
          <p:nvPr/>
        </p:nvCxnSpPr>
        <p:spPr>
          <a:xfrm>
            <a:off x="1371600" y="2609850"/>
            <a:ext cx="0" cy="245745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16F9A22-ABBB-43A6-A828-7A67B5085553}"/>
              </a:ext>
            </a:extLst>
          </p:cNvPr>
          <p:cNvCxnSpPr>
            <a:cxnSpLocks/>
          </p:cNvCxnSpPr>
          <p:nvPr/>
        </p:nvCxnSpPr>
        <p:spPr>
          <a:xfrm>
            <a:off x="609600" y="3810000"/>
            <a:ext cx="15240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55E76AB-E5BF-44EF-BB41-5B9A6A855353}"/>
              </a:ext>
            </a:extLst>
          </p:cNvPr>
          <p:cNvCxnSpPr>
            <a:cxnSpLocks/>
          </p:cNvCxnSpPr>
          <p:nvPr/>
        </p:nvCxnSpPr>
        <p:spPr>
          <a:xfrm>
            <a:off x="4876800" y="3790950"/>
            <a:ext cx="17526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5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24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533400"/>
            <a:ext cx="607841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914400"/>
            <a:ext cx="912641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18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346936-A92D-4677-B6A9-8847D5A01992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D92B19-15F9-4790-B179-7A5167AF9FB9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5.7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nếu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958CE-E4C0-4D78-A240-65DA08C8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862"/>
            <a:ext cx="9143999" cy="3355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6CF7E3-ED3E-44B2-B8C5-19992D8DE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81" y="5486573"/>
            <a:ext cx="674266" cy="57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F8874A-B096-488B-A63E-1A02408C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5638800"/>
            <a:ext cx="674266" cy="5760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25AD0B7-4C98-449B-8998-55D825BCB152}"/>
              </a:ext>
            </a:extLst>
          </p:cNvPr>
          <p:cNvCxnSpPr>
            <a:cxnSpLocks/>
          </p:cNvCxnSpPr>
          <p:nvPr/>
        </p:nvCxnSpPr>
        <p:spPr>
          <a:xfrm>
            <a:off x="1143000" y="2514600"/>
            <a:ext cx="0" cy="2438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AE63C09-9295-48E2-9BD4-0B812F18F9DA}"/>
              </a:ext>
            </a:extLst>
          </p:cNvPr>
          <p:cNvCxnSpPr>
            <a:cxnSpLocks/>
          </p:cNvCxnSpPr>
          <p:nvPr/>
        </p:nvCxnSpPr>
        <p:spPr>
          <a:xfrm>
            <a:off x="3429000" y="2514600"/>
            <a:ext cx="0" cy="2438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A28D876-139C-4114-8FBD-B9C7E0B7D534}"/>
              </a:ext>
            </a:extLst>
          </p:cNvPr>
          <p:cNvCxnSpPr>
            <a:cxnSpLocks/>
          </p:cNvCxnSpPr>
          <p:nvPr/>
        </p:nvCxnSpPr>
        <p:spPr>
          <a:xfrm>
            <a:off x="381000" y="3733800"/>
            <a:ext cx="1524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81176CF-ACCD-448B-8FCB-8254D55E7357}"/>
              </a:ext>
            </a:extLst>
          </p:cNvPr>
          <p:cNvCxnSpPr>
            <a:cxnSpLocks/>
          </p:cNvCxnSpPr>
          <p:nvPr/>
        </p:nvCxnSpPr>
        <p:spPr>
          <a:xfrm>
            <a:off x="2667000" y="3743325"/>
            <a:ext cx="1524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Oval 14">
            <a:extLst>
              <a:ext uri="{FF2B5EF4-FFF2-40B4-BE49-F238E27FC236}">
                <a16:creationId xmlns:a16="http://schemas.microsoft.com/office/drawing/2014/main" xmlns="" id="{9DCC5430-D10C-48F4-8BEA-466B1D36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69433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xmlns="" id="{4F7C5B4E-70E2-4AED-9CA0-98FA717C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684806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D77F07-BA46-4D7D-BF2B-BBDEB91C45CD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A98502-9DDE-4F2C-8F0D-AFC76DAB6C93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5.9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lại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kẻ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ô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vuông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rồi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them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CEB781-572E-4794-967C-AB0E0619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1" y="2130862"/>
            <a:ext cx="6781800" cy="35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62CED7-E33C-471E-8D96-1B6703C9799E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96CE7D-AD6E-4364-9E29-D07E4C31025A}"/>
              </a:ext>
            </a:extLst>
          </p:cNvPr>
          <p:cNvSpPr/>
          <p:nvPr/>
        </p:nvSpPr>
        <p:spPr>
          <a:xfrm>
            <a:off x="76200" y="838200"/>
            <a:ext cx="8077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5.10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gấp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mảnh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kích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thước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3cm x 5cm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lần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lượt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ngang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dọc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rồi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cắt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Theo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mở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mảnh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Am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gì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E39427-D2D9-4657-A6D4-C8C1FB43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0" y="2931082"/>
            <a:ext cx="7153319" cy="34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E684D5-4205-431C-BD66-20F9BEF89896}"/>
              </a:ext>
            </a:extLst>
          </p:cNvPr>
          <p:cNvSpPr txBox="1"/>
          <p:nvPr/>
        </p:nvSpPr>
        <p:spPr>
          <a:xfrm>
            <a:off x="3556279" y="183008"/>
            <a:ext cx="22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4939E4-B3CB-4D23-AC0A-941EA02CF0E7}"/>
              </a:ext>
            </a:extLst>
          </p:cNvPr>
          <p:cNvSpPr txBox="1"/>
          <p:nvPr/>
        </p:nvSpPr>
        <p:spPr>
          <a:xfrm>
            <a:off x="304800" y="914400"/>
            <a:ext cx="8763000" cy="364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 thuộc các đặc điểm về hình có tâm đối xứng.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Hoàn thành nốt các bài tập chưa hoàn thành.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5.8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5.11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5.15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li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6869" y="83380"/>
            <a:ext cx="4541888" cy="44196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defTabSz="1024112">
              <a:buClr>
                <a:srgbClr val="000000"/>
              </a:buClr>
            </a:pPr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Quay </a:t>
            </a: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nửa</a:t>
            </a:r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vòng</a:t>
            </a:r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quanh</a:t>
            </a:r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một</a:t>
            </a:r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b="1" kern="0" dirty="0" err="1">
                <a:solidFill>
                  <a:srgbClr val="000000"/>
                </a:solidFill>
                <a:cs typeface="Arial"/>
                <a:sym typeface="Arial"/>
              </a:rPr>
              <a:t>điểm</a:t>
            </a:r>
            <a:endParaRPr lang="vi-VN" sz="22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9090" y="2820487"/>
            <a:ext cx="1433163" cy="3190773"/>
            <a:chOff x="1434221" y="2031375"/>
            <a:chExt cx="1433163" cy="2393080"/>
          </a:xfrm>
        </p:grpSpPr>
        <p:sp>
          <p:nvSpPr>
            <p:cNvPr id="7" name="Isosceles Triangle 6"/>
            <p:cNvSpPr/>
            <p:nvPr/>
          </p:nvSpPr>
          <p:spPr>
            <a:xfrm rot="12248083">
              <a:off x="2236509" y="2031375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4112">
                <a:buClr>
                  <a:srgbClr val="000000"/>
                </a:buClr>
              </a:pPr>
              <a:endParaRPr lang="vi-VN" sz="17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788685">
              <a:off x="1434221" y="3151440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4112">
                <a:buClr>
                  <a:srgbClr val="000000"/>
                </a:buClr>
              </a:pPr>
              <a:endParaRPr lang="vi-VN" sz="17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028434" y="3193784"/>
              <a:ext cx="91440" cy="884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4112">
                <a:buClr>
                  <a:srgbClr val="000000"/>
                </a:buClr>
              </a:pPr>
              <a:endParaRPr lang="vi-VN" sz="1700" kern="0">
                <a:solidFill>
                  <a:srgbClr val="FFF7F5"/>
                </a:solidFill>
                <a:sym typeface="Arial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38107">
            <a:off x="737045" y="3683778"/>
            <a:ext cx="637624" cy="6812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4343400"/>
            <a:ext cx="544637" cy="44196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defTabSz="1024112"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O</a:t>
            </a:r>
            <a:endParaRPr lang="vi-VN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004689" y="2963643"/>
            <a:ext cx="462129" cy="127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2538638"/>
            <a:ext cx="1323728" cy="303467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defTabSz="1024112">
              <a:buClr>
                <a:srgbClr val="000000"/>
              </a:buClr>
            </a:pPr>
            <a:r>
              <a:rPr lang="en-US" sz="1300" kern="0" dirty="0" err="1">
                <a:solidFill>
                  <a:srgbClr val="002060"/>
                </a:solidFill>
                <a:cs typeface="Arial"/>
                <a:sym typeface="Arial"/>
              </a:rPr>
              <a:t>Vị</a:t>
            </a:r>
            <a:r>
              <a:rPr lang="en-US" sz="1300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1300" kern="0" dirty="0" err="1">
                <a:solidFill>
                  <a:srgbClr val="002060"/>
                </a:solidFill>
                <a:cs typeface="Arial"/>
                <a:sym typeface="Arial"/>
              </a:rPr>
              <a:t>trí</a:t>
            </a:r>
            <a:r>
              <a:rPr lang="en-US" sz="1300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1300" kern="0" dirty="0" err="1">
                <a:solidFill>
                  <a:srgbClr val="002060"/>
                </a:solidFill>
                <a:cs typeface="Arial"/>
                <a:sym typeface="Arial"/>
              </a:rPr>
              <a:t>đầu</a:t>
            </a:r>
            <a:endParaRPr lang="vi-VN" sz="1300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  <p:sp>
        <p:nvSpPr>
          <p:cNvPr id="19" name="Isosceles Triangle 18"/>
          <p:cNvSpPr/>
          <p:nvPr/>
        </p:nvSpPr>
        <p:spPr>
          <a:xfrm rot="12248083">
            <a:off x="3012088" y="2895477"/>
            <a:ext cx="630875" cy="1697353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 defTabSz="1024112">
              <a:buClr>
                <a:srgbClr val="000000"/>
              </a:buClr>
            </a:pPr>
            <a:endParaRPr lang="vi-VN" sz="1700" kern="0">
              <a:solidFill>
                <a:srgbClr val="FFF7F5"/>
              </a:solidFill>
              <a:sym typeface="Arial"/>
            </a:endParaRPr>
          </a:p>
        </p:txBody>
      </p:sp>
      <p:sp>
        <p:nvSpPr>
          <p:cNvPr id="20" name="Isosceles Triangle 19"/>
          <p:cNvSpPr/>
          <p:nvPr/>
        </p:nvSpPr>
        <p:spPr>
          <a:xfrm rot="1788685">
            <a:off x="2232466" y="4425686"/>
            <a:ext cx="630875" cy="1697353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 defTabSz="1024112">
              <a:buClr>
                <a:srgbClr val="000000"/>
              </a:buClr>
            </a:pPr>
            <a:endParaRPr lang="vi-VN" sz="1700" kern="0">
              <a:solidFill>
                <a:srgbClr val="FFF7F5"/>
              </a:solidFill>
              <a:sym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65551" y="2875279"/>
            <a:ext cx="1377412" cy="3209985"/>
            <a:chOff x="1459535" y="2031375"/>
            <a:chExt cx="1377412" cy="2407489"/>
          </a:xfrm>
        </p:grpSpPr>
        <p:sp>
          <p:nvSpPr>
            <p:cNvPr id="25" name="Isosceles Triangle 24"/>
            <p:cNvSpPr/>
            <p:nvPr/>
          </p:nvSpPr>
          <p:spPr>
            <a:xfrm rot="12248083">
              <a:off x="2206072" y="2031375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4112">
                <a:buClr>
                  <a:srgbClr val="000000"/>
                </a:buClr>
              </a:pPr>
              <a:endParaRPr lang="vi-VN" sz="17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 rot="1788685">
              <a:off x="1459535" y="3165849"/>
              <a:ext cx="630875" cy="127301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4112">
                <a:buClr>
                  <a:srgbClr val="000000"/>
                </a:buClr>
              </a:pPr>
              <a:endParaRPr lang="vi-VN" sz="17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028434" y="3193784"/>
              <a:ext cx="91440" cy="8849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4112">
                <a:buClr>
                  <a:srgbClr val="000000"/>
                </a:buClr>
              </a:pPr>
              <a:endParaRPr lang="vi-VN" sz="1700" kern="0">
                <a:solidFill>
                  <a:srgbClr val="FFF7F5"/>
                </a:solidFill>
                <a:sym typeface="Arial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38107">
            <a:off x="2329820" y="3746024"/>
            <a:ext cx="637624" cy="681295"/>
          </a:xfrm>
          <a:prstGeom prst="rect">
            <a:avLst/>
          </a:prstGeom>
        </p:spPr>
      </p:pic>
      <p:sp>
        <p:nvSpPr>
          <p:cNvPr id="31" name="Curved Down Arrow 30"/>
          <p:cNvSpPr/>
          <p:nvPr/>
        </p:nvSpPr>
        <p:spPr>
          <a:xfrm rot="1690269">
            <a:off x="3299010" y="2325993"/>
            <a:ext cx="912641" cy="490792"/>
          </a:xfrm>
          <a:prstGeom prst="curvedDownArrow">
            <a:avLst>
              <a:gd name="adj1" fmla="val 25000"/>
              <a:gd name="adj2" fmla="val 56793"/>
              <a:gd name="adj3" fmla="val 56390"/>
            </a:avLst>
          </a:prstGeom>
          <a:solidFill>
            <a:srgbClr val="0E4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 defTabSz="1024112">
              <a:buClr>
                <a:srgbClr val="000000"/>
              </a:buClr>
            </a:pPr>
            <a:endParaRPr lang="vi-VN" sz="1700" kern="0">
              <a:solidFill>
                <a:srgbClr val="1D190B"/>
              </a:solidFill>
              <a:sym typeface="Arial"/>
            </a:endParaRPr>
          </a:p>
        </p:txBody>
      </p:sp>
      <p:sp>
        <p:nvSpPr>
          <p:cNvPr id="32" name="Curved Down Arrow 31"/>
          <p:cNvSpPr/>
          <p:nvPr/>
        </p:nvSpPr>
        <p:spPr>
          <a:xfrm rot="12852066">
            <a:off x="1392589" y="6158066"/>
            <a:ext cx="856130" cy="408201"/>
          </a:xfrm>
          <a:prstGeom prst="curvedDownArrow">
            <a:avLst>
              <a:gd name="adj1" fmla="val 25000"/>
              <a:gd name="adj2" fmla="val 56793"/>
              <a:gd name="adj3" fmla="val 56390"/>
            </a:avLst>
          </a:prstGeom>
          <a:solidFill>
            <a:srgbClr val="0E4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 defTabSz="1024112">
              <a:buClr>
                <a:srgbClr val="000000"/>
              </a:buClr>
            </a:pPr>
            <a:endParaRPr lang="vi-VN" sz="1700" kern="0">
              <a:solidFill>
                <a:srgbClr val="1D190B"/>
              </a:solidFill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17663" y="4417440"/>
            <a:ext cx="544637" cy="44196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defTabSz="1024112"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O</a:t>
            </a:r>
            <a:endParaRPr lang="vi-VN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Isosceles Triangle 33"/>
          <p:cNvSpPr/>
          <p:nvPr/>
        </p:nvSpPr>
        <p:spPr>
          <a:xfrm rot="12482598">
            <a:off x="5289544" y="3028500"/>
            <a:ext cx="630875" cy="1697353"/>
          </a:xfrm>
          <a:prstGeom prst="triangl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 defTabSz="1024112">
              <a:buClr>
                <a:srgbClr val="000000"/>
              </a:buClr>
            </a:pPr>
            <a:endParaRPr lang="vi-VN" sz="1700" kern="0">
              <a:solidFill>
                <a:srgbClr val="FFF7F5"/>
              </a:solidFill>
              <a:sym typeface="Arial"/>
            </a:endParaRPr>
          </a:p>
        </p:txBody>
      </p:sp>
      <p:sp>
        <p:nvSpPr>
          <p:cNvPr id="35" name="Isosceles Triangle 34"/>
          <p:cNvSpPr/>
          <p:nvPr/>
        </p:nvSpPr>
        <p:spPr>
          <a:xfrm rot="1788685">
            <a:off x="4494974" y="4508301"/>
            <a:ext cx="630875" cy="1697353"/>
          </a:xfrm>
          <a:prstGeom prst="triangl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 defTabSz="1024112">
              <a:buClr>
                <a:srgbClr val="000000"/>
              </a:buClr>
            </a:pPr>
            <a:endParaRPr lang="vi-VN" sz="1700" kern="0">
              <a:solidFill>
                <a:srgbClr val="FFF7F5"/>
              </a:solidFill>
              <a:sym typeface="Arial"/>
            </a:endParaRPr>
          </a:p>
        </p:txBody>
      </p:sp>
      <p:grpSp>
        <p:nvGrpSpPr>
          <p:cNvPr id="50" name="Group 49"/>
          <p:cNvGrpSpPr/>
          <p:nvPr/>
        </p:nvGrpSpPr>
        <p:grpSpPr>
          <a:xfrm rot="19077642">
            <a:off x="3558349" y="3936657"/>
            <a:ext cx="3223081" cy="1317065"/>
            <a:chOff x="4143344" y="3504913"/>
            <a:chExt cx="3223081" cy="987799"/>
          </a:xfrm>
        </p:grpSpPr>
        <p:sp>
          <p:nvSpPr>
            <p:cNvPr id="37" name="Isosceles Triangle 36"/>
            <p:cNvSpPr/>
            <p:nvPr/>
          </p:nvSpPr>
          <p:spPr>
            <a:xfrm rot="15001252">
              <a:off x="6259486" y="3028850"/>
              <a:ext cx="630875" cy="158300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4112">
                <a:buClr>
                  <a:srgbClr val="000000"/>
                </a:buClr>
              </a:pPr>
              <a:endParaRPr lang="vi-VN" sz="17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 rot="4329792">
              <a:off x="4714862" y="3426152"/>
              <a:ext cx="495042" cy="1638078"/>
            </a:xfrm>
            <a:prstGeom prst="triangle">
              <a:avLst>
                <a:gd name="adj" fmla="val 528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4112">
                <a:buClr>
                  <a:srgbClr val="000000"/>
                </a:buClr>
              </a:pPr>
              <a:endParaRPr lang="vi-VN" sz="1700" kern="0">
                <a:solidFill>
                  <a:srgbClr val="FFF7F5"/>
                </a:solidFill>
                <a:sym typeface="Arial"/>
              </a:endParaRPr>
            </a:p>
          </p:txBody>
        </p:sp>
      </p:grpSp>
      <p:sp>
        <p:nvSpPr>
          <p:cNvPr id="39" name="Oval 38"/>
          <p:cNvSpPr/>
          <p:nvPr/>
        </p:nvSpPr>
        <p:spPr>
          <a:xfrm rot="2700000">
            <a:off x="5234863" y="4583711"/>
            <a:ext cx="121920" cy="884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 defTabSz="1024112">
              <a:buClr>
                <a:srgbClr val="000000"/>
              </a:buClr>
            </a:pPr>
            <a:endParaRPr lang="vi-VN" sz="1700" kern="0">
              <a:solidFill>
                <a:srgbClr val="FFF7F5"/>
              </a:solidFill>
              <a:sym typeface="Arial"/>
            </a:endParaRPr>
          </a:p>
        </p:txBody>
      </p:sp>
      <p:sp>
        <p:nvSpPr>
          <p:cNvPr id="40" name="Curved Down Arrow 39"/>
          <p:cNvSpPr/>
          <p:nvPr/>
        </p:nvSpPr>
        <p:spPr>
          <a:xfrm rot="2222858">
            <a:off x="5672671" y="2451758"/>
            <a:ext cx="1762284" cy="805625"/>
          </a:xfrm>
          <a:prstGeom prst="curvedDownArrow">
            <a:avLst>
              <a:gd name="adj1" fmla="val 25000"/>
              <a:gd name="adj2" fmla="val 56793"/>
              <a:gd name="adj3" fmla="val 56390"/>
            </a:avLst>
          </a:prstGeom>
          <a:solidFill>
            <a:srgbClr val="0E4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 defTabSz="1024112">
              <a:buClr>
                <a:srgbClr val="000000"/>
              </a:buClr>
            </a:pPr>
            <a:endParaRPr lang="vi-VN" sz="1700" kern="0">
              <a:solidFill>
                <a:srgbClr val="1D190B"/>
              </a:solidFill>
              <a:sym typeface="Arial"/>
            </a:endParaRPr>
          </a:p>
        </p:txBody>
      </p:sp>
      <p:sp>
        <p:nvSpPr>
          <p:cNvPr id="41" name="Curved Down Arrow 40"/>
          <p:cNvSpPr/>
          <p:nvPr/>
        </p:nvSpPr>
        <p:spPr>
          <a:xfrm rot="12852066">
            <a:off x="3337326" y="5746556"/>
            <a:ext cx="1781853" cy="774512"/>
          </a:xfrm>
          <a:prstGeom prst="curvedDownArrow">
            <a:avLst>
              <a:gd name="adj1" fmla="val 25000"/>
              <a:gd name="adj2" fmla="val 56793"/>
              <a:gd name="adj3" fmla="val 56390"/>
            </a:avLst>
          </a:prstGeom>
          <a:solidFill>
            <a:srgbClr val="0E42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 defTabSz="1024112">
              <a:buClr>
                <a:srgbClr val="000000"/>
              </a:buClr>
            </a:pPr>
            <a:endParaRPr lang="vi-VN" sz="1700" kern="0">
              <a:solidFill>
                <a:srgbClr val="1D190B"/>
              </a:solidFill>
              <a:sym typeface="Arial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242978" y="4670410"/>
            <a:ext cx="95992" cy="12021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494557" y="5919125"/>
            <a:ext cx="1060462" cy="503522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algn="ctr" defTabSz="1024112">
              <a:buClr>
                <a:srgbClr val="000000"/>
              </a:buClr>
            </a:pPr>
            <a:r>
              <a:rPr lang="en-US" sz="1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13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13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tiếp</a:t>
            </a:r>
            <a:r>
              <a:rPr lang="en-US" sz="13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theo</a:t>
            </a:r>
            <a:endParaRPr lang="vi-VN" sz="13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38107">
            <a:off x="4768777" y="3798406"/>
            <a:ext cx="637624" cy="68129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290727" y="4660620"/>
            <a:ext cx="544637" cy="44196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defTabSz="1024112"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O</a:t>
            </a:r>
            <a:endParaRPr lang="vi-VN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5049786" y="2421250"/>
            <a:ext cx="176620" cy="580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33999" y="1921749"/>
            <a:ext cx="1656944" cy="303467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defTabSz="1024112">
              <a:buClr>
                <a:srgbClr val="000000"/>
              </a:buClr>
            </a:pPr>
            <a:r>
              <a:rPr lang="en-US" sz="1300" kern="0" dirty="0" err="1">
                <a:solidFill>
                  <a:srgbClr val="002060"/>
                </a:solidFill>
                <a:cs typeface="Arial"/>
                <a:sym typeface="Arial"/>
              </a:rPr>
              <a:t>Vị</a:t>
            </a:r>
            <a:r>
              <a:rPr lang="en-US" sz="1300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1300" kern="0" dirty="0" err="1">
                <a:solidFill>
                  <a:srgbClr val="002060"/>
                </a:solidFill>
                <a:cs typeface="Arial"/>
                <a:sym typeface="Arial"/>
              </a:rPr>
              <a:t>trí</a:t>
            </a:r>
            <a:r>
              <a:rPr lang="en-US" sz="1300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1300" kern="0" dirty="0" err="1">
                <a:solidFill>
                  <a:srgbClr val="002060"/>
                </a:solidFill>
                <a:cs typeface="Arial"/>
                <a:sym typeface="Arial"/>
              </a:rPr>
              <a:t>tiếp</a:t>
            </a:r>
            <a:r>
              <a:rPr lang="en-US" sz="1300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1300" kern="0" dirty="0" err="1">
                <a:solidFill>
                  <a:srgbClr val="002060"/>
                </a:solidFill>
                <a:cs typeface="Arial"/>
                <a:sym typeface="Arial"/>
              </a:rPr>
              <a:t>theo</a:t>
            </a:r>
            <a:endParaRPr lang="vi-VN" sz="1300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  <p:sp>
        <p:nvSpPr>
          <p:cNvPr id="61" name="Isosceles Triangle 60"/>
          <p:cNvSpPr/>
          <p:nvPr/>
        </p:nvSpPr>
        <p:spPr>
          <a:xfrm rot="12638023">
            <a:off x="7985049" y="3232863"/>
            <a:ext cx="630875" cy="1697353"/>
          </a:xfrm>
          <a:prstGeom prst="triangl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 defTabSz="1024112">
              <a:buClr>
                <a:srgbClr val="000000"/>
              </a:buClr>
            </a:pPr>
            <a:endParaRPr lang="vi-VN" sz="1700" kern="0">
              <a:solidFill>
                <a:srgbClr val="FFF7F5"/>
              </a:solidFill>
              <a:sym typeface="Arial"/>
            </a:endParaRPr>
          </a:p>
        </p:txBody>
      </p:sp>
      <p:sp>
        <p:nvSpPr>
          <p:cNvPr id="62" name="Isosceles Triangle 61"/>
          <p:cNvSpPr/>
          <p:nvPr/>
        </p:nvSpPr>
        <p:spPr>
          <a:xfrm rot="1788685">
            <a:off x="7147644" y="4752029"/>
            <a:ext cx="630875" cy="1697353"/>
          </a:xfrm>
          <a:prstGeom prst="triangle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 defTabSz="1024112">
              <a:buClr>
                <a:srgbClr val="000000"/>
              </a:buClr>
            </a:pPr>
            <a:endParaRPr lang="vi-VN" sz="1700" kern="0">
              <a:solidFill>
                <a:srgbClr val="FFF7F5"/>
              </a:solidFill>
              <a:sym typeface="Arial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638107">
            <a:off x="7231220" y="4143503"/>
            <a:ext cx="637624" cy="681295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7718499" y="4648200"/>
            <a:ext cx="544637" cy="44196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defTabSz="1024112"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O</a:t>
            </a:r>
            <a:endParaRPr lang="vi-VN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3" name="Group 72"/>
          <p:cNvGrpSpPr/>
          <p:nvPr/>
        </p:nvGrpSpPr>
        <p:grpSpPr>
          <a:xfrm rot="19097953">
            <a:off x="6226739" y="4064872"/>
            <a:ext cx="3414078" cy="1461456"/>
            <a:chOff x="6054669" y="3207113"/>
            <a:chExt cx="3414078" cy="1096093"/>
          </a:xfrm>
        </p:grpSpPr>
        <p:sp>
          <p:nvSpPr>
            <p:cNvPr id="70" name="Isosceles Triangle 69"/>
            <p:cNvSpPr/>
            <p:nvPr/>
          </p:nvSpPr>
          <p:spPr>
            <a:xfrm rot="15080306">
              <a:off x="8266652" y="2635893"/>
              <a:ext cx="630875" cy="1773315"/>
            </a:xfrm>
            <a:prstGeom prst="triangle">
              <a:avLst>
                <a:gd name="adj" fmla="val 51676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4112">
                <a:buClr>
                  <a:srgbClr val="000000"/>
                </a:buClr>
              </a:pPr>
              <a:endParaRPr lang="vi-VN" sz="1700" kern="0">
                <a:solidFill>
                  <a:srgbClr val="FFF7F5"/>
                </a:solidFill>
                <a:sym typeface="Arial"/>
              </a:endParaRPr>
            </a:p>
          </p:txBody>
        </p:sp>
        <p:sp>
          <p:nvSpPr>
            <p:cNvPr id="71" name="Isosceles Triangle 70"/>
            <p:cNvSpPr/>
            <p:nvPr/>
          </p:nvSpPr>
          <p:spPr>
            <a:xfrm rot="4302060">
              <a:off x="6541224" y="3185776"/>
              <a:ext cx="630875" cy="160398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4112">
                <a:buClr>
                  <a:srgbClr val="000000"/>
                </a:buClr>
              </a:pPr>
              <a:endParaRPr lang="vi-VN" sz="1700" kern="0">
                <a:solidFill>
                  <a:srgbClr val="FFF7F5"/>
                </a:solidFill>
                <a:sym typeface="Arial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 rot="2700000">
            <a:off x="7732315" y="4781724"/>
            <a:ext cx="121920" cy="884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 defTabSz="1024112">
              <a:buClr>
                <a:srgbClr val="000000"/>
              </a:buClr>
            </a:pPr>
            <a:endParaRPr lang="vi-VN" sz="1700" kern="0">
              <a:solidFill>
                <a:srgbClr val="FFF7F5"/>
              </a:solidFill>
              <a:sym typeface="Arial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6923639" y="5049178"/>
            <a:ext cx="265458" cy="503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239366" y="4454129"/>
            <a:ext cx="1323728" cy="303467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defTabSz="1024112">
              <a:buClr>
                <a:srgbClr val="000000"/>
              </a:buClr>
            </a:pPr>
            <a:r>
              <a:rPr lang="en-US" sz="1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13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13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1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cuối</a:t>
            </a:r>
            <a:endParaRPr lang="vi-VN" sz="13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014509" y="543904"/>
            <a:ext cx="6049337" cy="1449984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just" defTabSz="1024112">
              <a:buClr>
                <a:srgbClr val="000000"/>
              </a:buClr>
            </a:pP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gì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đầu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cuối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quay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đúng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nửa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2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vòng</a:t>
            </a:r>
            <a:r>
              <a:rPr lang="en-US" sz="22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lang="vi-VN" sz="22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210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8" grpId="0"/>
      <p:bldP spid="19" grpId="0" animBg="1"/>
      <p:bldP spid="20" grpId="0" animBg="1"/>
      <p:bldP spid="31" grpId="0" animBg="1"/>
      <p:bldP spid="32" grpId="0" animBg="1"/>
      <p:bldP spid="33" grpId="0"/>
      <p:bldP spid="34" grpId="0" animBg="1"/>
      <p:bldP spid="35" grpId="0" animBg="1"/>
      <p:bldP spid="39" grpId="0" animBg="1"/>
      <p:bldP spid="40" grpId="0" animBg="1"/>
      <p:bldP spid="41" grpId="0" animBg="1"/>
      <p:bldP spid="44" grpId="0"/>
      <p:bldP spid="49" grpId="0"/>
      <p:bldP spid="53" grpId="0"/>
      <p:bldP spid="61" grpId="0" animBg="1"/>
      <p:bldP spid="62" grpId="0" animBg="1"/>
      <p:bldP spid="65" grpId="0"/>
      <p:bldP spid="63" grpId="0" animBg="1"/>
      <p:bldP spid="79" grpId="0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24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533400"/>
            <a:ext cx="607841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" y="990600"/>
            <a:ext cx="9126414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" y="4488840"/>
            <a:ext cx="9126414" cy="221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4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9" name="Google Shape;3219;p42"/>
          <p:cNvGrpSpPr/>
          <p:nvPr/>
        </p:nvGrpSpPr>
        <p:grpSpPr>
          <a:xfrm>
            <a:off x="8381175" y="0"/>
            <a:ext cx="840072" cy="1344021"/>
            <a:chOff x="8381175" y="-1"/>
            <a:chExt cx="840072" cy="1008016"/>
          </a:xfrm>
        </p:grpSpPr>
        <p:sp>
          <p:nvSpPr>
            <p:cNvPr id="3220" name="Google Shape;3220;p42"/>
            <p:cNvSpPr/>
            <p:nvPr/>
          </p:nvSpPr>
          <p:spPr>
            <a:xfrm rot="-1010507">
              <a:off x="8493568" y="70541"/>
              <a:ext cx="615286" cy="866933"/>
            </a:xfrm>
            <a:custGeom>
              <a:avLst/>
              <a:gdLst/>
              <a:ahLst/>
              <a:cxnLst/>
              <a:rect l="l" t="t" r="r" b="b"/>
              <a:pathLst>
                <a:path w="8697" h="12254" extrusionOk="0">
                  <a:moveTo>
                    <a:pt x="6052" y="0"/>
                  </a:moveTo>
                  <a:cubicBezTo>
                    <a:pt x="6052" y="0"/>
                    <a:pt x="103" y="1220"/>
                    <a:pt x="51" y="1422"/>
                  </a:cubicBezTo>
                  <a:cubicBezTo>
                    <a:pt x="0" y="1627"/>
                    <a:pt x="1934" y="12254"/>
                    <a:pt x="1934" y="12254"/>
                  </a:cubicBezTo>
                  <a:lnTo>
                    <a:pt x="6154" y="12151"/>
                  </a:lnTo>
                  <a:lnTo>
                    <a:pt x="8697" y="2846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rgbClr val="BE8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024112">
                <a:buClr>
                  <a:srgbClr val="000000"/>
                </a:buClr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1" name="Google Shape;3221;p42"/>
            <p:cNvSpPr/>
            <p:nvPr/>
          </p:nvSpPr>
          <p:spPr>
            <a:xfrm rot="-1010507">
              <a:off x="8596191" y="238645"/>
              <a:ext cx="280512" cy="629294"/>
            </a:xfrm>
            <a:custGeom>
              <a:avLst/>
              <a:gdLst/>
              <a:ahLst/>
              <a:cxnLst/>
              <a:rect l="l" t="t" r="r" b="b"/>
              <a:pathLst>
                <a:path w="3965" h="8895" extrusionOk="0">
                  <a:moveTo>
                    <a:pt x="1829" y="0"/>
                  </a:moveTo>
                  <a:cubicBezTo>
                    <a:pt x="1149" y="0"/>
                    <a:pt x="424" y="208"/>
                    <a:pt x="0" y="513"/>
                  </a:cubicBezTo>
                  <a:lnTo>
                    <a:pt x="308" y="1319"/>
                  </a:lnTo>
                  <a:cubicBezTo>
                    <a:pt x="629" y="1073"/>
                    <a:pt x="1135" y="919"/>
                    <a:pt x="1596" y="919"/>
                  </a:cubicBezTo>
                  <a:cubicBezTo>
                    <a:pt x="2399" y="933"/>
                    <a:pt x="2809" y="1363"/>
                    <a:pt x="2809" y="2016"/>
                  </a:cubicBezTo>
                  <a:cubicBezTo>
                    <a:pt x="2809" y="2594"/>
                    <a:pt x="2495" y="3089"/>
                    <a:pt x="1917" y="3769"/>
                  </a:cubicBezTo>
                  <a:cubicBezTo>
                    <a:pt x="1282" y="4538"/>
                    <a:pt x="1049" y="5290"/>
                    <a:pt x="1128" y="5980"/>
                  </a:cubicBezTo>
                  <a:lnTo>
                    <a:pt x="1152" y="6315"/>
                  </a:lnTo>
                  <a:lnTo>
                    <a:pt x="1152" y="6318"/>
                  </a:lnTo>
                  <a:lnTo>
                    <a:pt x="2150" y="6318"/>
                  </a:lnTo>
                  <a:lnTo>
                    <a:pt x="2136" y="5987"/>
                  </a:lnTo>
                  <a:cubicBezTo>
                    <a:pt x="2099" y="5331"/>
                    <a:pt x="2304" y="4774"/>
                    <a:pt x="2867" y="4107"/>
                  </a:cubicBezTo>
                  <a:cubicBezTo>
                    <a:pt x="3479" y="3376"/>
                    <a:pt x="3964" y="2747"/>
                    <a:pt x="3964" y="1879"/>
                  </a:cubicBezTo>
                  <a:cubicBezTo>
                    <a:pt x="3964" y="906"/>
                    <a:pt x="3298" y="0"/>
                    <a:pt x="1829" y="0"/>
                  </a:cubicBezTo>
                  <a:close/>
                  <a:moveTo>
                    <a:pt x="1641" y="7302"/>
                  </a:moveTo>
                  <a:cubicBezTo>
                    <a:pt x="1193" y="7302"/>
                    <a:pt x="872" y="7630"/>
                    <a:pt x="872" y="8105"/>
                  </a:cubicBezTo>
                  <a:cubicBezTo>
                    <a:pt x="872" y="8551"/>
                    <a:pt x="1176" y="8895"/>
                    <a:pt x="1620" y="8895"/>
                  </a:cubicBezTo>
                  <a:cubicBezTo>
                    <a:pt x="1623" y="8895"/>
                    <a:pt x="1625" y="8895"/>
                    <a:pt x="1627" y="8895"/>
                  </a:cubicBezTo>
                  <a:cubicBezTo>
                    <a:pt x="2102" y="8895"/>
                    <a:pt x="2396" y="8553"/>
                    <a:pt x="2396" y="8105"/>
                  </a:cubicBezTo>
                  <a:cubicBezTo>
                    <a:pt x="2396" y="7634"/>
                    <a:pt x="2088" y="7302"/>
                    <a:pt x="1641" y="7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024112">
                <a:buClr>
                  <a:srgbClr val="000000"/>
                </a:buClr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22" name="Google Shape;3222;p42"/>
          <p:cNvGrpSpPr/>
          <p:nvPr/>
        </p:nvGrpSpPr>
        <p:grpSpPr>
          <a:xfrm>
            <a:off x="114290" y="5639090"/>
            <a:ext cx="693122" cy="1139084"/>
            <a:chOff x="114290" y="4229303"/>
            <a:chExt cx="693122" cy="854312"/>
          </a:xfrm>
        </p:grpSpPr>
        <p:sp>
          <p:nvSpPr>
            <p:cNvPr id="3223" name="Google Shape;3223;p42"/>
            <p:cNvSpPr/>
            <p:nvPr/>
          </p:nvSpPr>
          <p:spPr>
            <a:xfrm rot="1449340">
              <a:off x="248232" y="4283665"/>
              <a:ext cx="425239" cy="745588"/>
            </a:xfrm>
            <a:custGeom>
              <a:avLst/>
              <a:gdLst/>
              <a:ahLst/>
              <a:cxnLst/>
              <a:rect l="l" t="t" r="r" b="b"/>
              <a:pathLst>
                <a:path w="6545" h="11476" extrusionOk="0">
                  <a:moveTo>
                    <a:pt x="1849" y="1"/>
                  </a:moveTo>
                  <a:lnTo>
                    <a:pt x="1" y="11240"/>
                  </a:lnTo>
                  <a:lnTo>
                    <a:pt x="3271" y="11476"/>
                  </a:lnTo>
                  <a:lnTo>
                    <a:pt x="6544" y="2660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BE8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024112">
                <a:buClr>
                  <a:srgbClr val="000000"/>
                </a:buClr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4" name="Google Shape;3224;p42"/>
            <p:cNvSpPr/>
            <p:nvPr/>
          </p:nvSpPr>
          <p:spPr>
            <a:xfrm rot="1449340">
              <a:off x="344179" y="4408056"/>
              <a:ext cx="91740" cy="530410"/>
            </a:xfrm>
            <a:custGeom>
              <a:avLst/>
              <a:gdLst/>
              <a:ahLst/>
              <a:cxnLst/>
              <a:rect l="l" t="t" r="r" b="b"/>
              <a:pathLst>
                <a:path w="1412" h="8164" extrusionOk="0">
                  <a:moveTo>
                    <a:pt x="134" y="0"/>
                  </a:moveTo>
                  <a:lnTo>
                    <a:pt x="301" y="5721"/>
                  </a:lnTo>
                  <a:lnTo>
                    <a:pt x="1111" y="5721"/>
                  </a:lnTo>
                  <a:lnTo>
                    <a:pt x="1278" y="0"/>
                  </a:lnTo>
                  <a:close/>
                  <a:moveTo>
                    <a:pt x="708" y="6684"/>
                  </a:moveTo>
                  <a:cubicBezTo>
                    <a:pt x="301" y="6684"/>
                    <a:pt x="0" y="6995"/>
                    <a:pt x="0" y="7422"/>
                  </a:cubicBezTo>
                  <a:cubicBezTo>
                    <a:pt x="0" y="7843"/>
                    <a:pt x="287" y="8164"/>
                    <a:pt x="708" y="8164"/>
                  </a:cubicBezTo>
                  <a:cubicBezTo>
                    <a:pt x="1138" y="8164"/>
                    <a:pt x="1412" y="7843"/>
                    <a:pt x="1412" y="7422"/>
                  </a:cubicBezTo>
                  <a:cubicBezTo>
                    <a:pt x="1412" y="6995"/>
                    <a:pt x="1135" y="6684"/>
                    <a:pt x="708" y="6684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024112">
                <a:buClr>
                  <a:srgbClr val="000000"/>
                </a:buClr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" name="Google Shape;3222;p42"/>
          <p:cNvGrpSpPr/>
          <p:nvPr/>
        </p:nvGrpSpPr>
        <p:grpSpPr>
          <a:xfrm>
            <a:off x="114290" y="5610118"/>
            <a:ext cx="693122" cy="1139084"/>
            <a:chOff x="114290" y="4229303"/>
            <a:chExt cx="693122" cy="854312"/>
          </a:xfrm>
        </p:grpSpPr>
        <p:sp>
          <p:nvSpPr>
            <p:cNvPr id="49" name="Google Shape;3223;p42"/>
            <p:cNvSpPr/>
            <p:nvPr/>
          </p:nvSpPr>
          <p:spPr>
            <a:xfrm rot="1449340">
              <a:off x="248232" y="4283665"/>
              <a:ext cx="425239" cy="745588"/>
            </a:xfrm>
            <a:custGeom>
              <a:avLst/>
              <a:gdLst/>
              <a:ahLst/>
              <a:cxnLst/>
              <a:rect l="l" t="t" r="r" b="b"/>
              <a:pathLst>
                <a:path w="6545" h="11476" extrusionOk="0">
                  <a:moveTo>
                    <a:pt x="1849" y="1"/>
                  </a:moveTo>
                  <a:lnTo>
                    <a:pt x="1" y="11240"/>
                  </a:lnTo>
                  <a:lnTo>
                    <a:pt x="3271" y="11476"/>
                  </a:lnTo>
                  <a:lnTo>
                    <a:pt x="6544" y="2660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BE8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024112">
                <a:buClr>
                  <a:srgbClr val="000000"/>
                </a:buClr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3224;p42"/>
            <p:cNvSpPr/>
            <p:nvPr/>
          </p:nvSpPr>
          <p:spPr>
            <a:xfrm rot="1449340">
              <a:off x="344179" y="4408056"/>
              <a:ext cx="91740" cy="530410"/>
            </a:xfrm>
            <a:custGeom>
              <a:avLst/>
              <a:gdLst/>
              <a:ahLst/>
              <a:cxnLst/>
              <a:rect l="l" t="t" r="r" b="b"/>
              <a:pathLst>
                <a:path w="1412" h="8164" extrusionOk="0">
                  <a:moveTo>
                    <a:pt x="134" y="0"/>
                  </a:moveTo>
                  <a:lnTo>
                    <a:pt x="301" y="5721"/>
                  </a:lnTo>
                  <a:lnTo>
                    <a:pt x="1111" y="5721"/>
                  </a:lnTo>
                  <a:lnTo>
                    <a:pt x="1278" y="0"/>
                  </a:lnTo>
                  <a:close/>
                  <a:moveTo>
                    <a:pt x="708" y="6684"/>
                  </a:moveTo>
                  <a:cubicBezTo>
                    <a:pt x="301" y="6684"/>
                    <a:pt x="0" y="6995"/>
                    <a:pt x="0" y="7422"/>
                  </a:cubicBezTo>
                  <a:cubicBezTo>
                    <a:pt x="0" y="7843"/>
                    <a:pt x="287" y="8164"/>
                    <a:pt x="708" y="8164"/>
                  </a:cubicBezTo>
                  <a:cubicBezTo>
                    <a:pt x="1138" y="8164"/>
                    <a:pt x="1412" y="7843"/>
                    <a:pt x="1412" y="7422"/>
                  </a:cubicBezTo>
                  <a:cubicBezTo>
                    <a:pt x="1412" y="6995"/>
                    <a:pt x="1135" y="6684"/>
                    <a:pt x="708" y="6684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024112">
                <a:buClr>
                  <a:srgbClr val="000000"/>
                </a:buClr>
              </a:pPr>
              <a:endParaRPr sz="17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80533" y="445963"/>
            <a:ext cx="769677" cy="45210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ctr" defTabSz="1024112"/>
            <a:r>
              <a:rPr lang="en-US" sz="2200" b="1" dirty="0">
                <a:solidFill>
                  <a:prstClr val="white"/>
                </a:solidFill>
                <a:sym typeface="Arial"/>
              </a:rPr>
              <a:t>HĐ2</a:t>
            </a:r>
            <a:endParaRPr lang="vi-VN" sz="22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0078" y="174475"/>
            <a:ext cx="6888266" cy="1100608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algn="just" defTabSz="1024112">
              <a:lnSpc>
                <a:spcPct val="120000"/>
              </a:lnSpc>
              <a:buClr>
                <a:srgbClr val="000000"/>
              </a:buClr>
            </a:pP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Tương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tự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vậy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ta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tròn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(H.5.7a),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cánh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(H.5.7b)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chong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chóng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bốn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cánh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(H.5.7c)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lúc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đầu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quay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nửa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vòng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quanh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dưới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đây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</a:t>
            </a:r>
            <a:endParaRPr lang="vi-VN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899" y="2643192"/>
            <a:ext cx="377372" cy="44196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defTabSz="1024112"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A</a:t>
            </a:r>
            <a:endParaRPr lang="vi-VN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851" y="2509067"/>
            <a:ext cx="377372" cy="44196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defTabSz="1024112"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O</a:t>
            </a:r>
            <a:endParaRPr lang="vi-VN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83671" y="2691571"/>
            <a:ext cx="377372" cy="441966"/>
          </a:xfrm>
          <a:prstGeom prst="rect">
            <a:avLst/>
          </a:prstGeom>
          <a:noFill/>
        </p:spPr>
        <p:txBody>
          <a:bodyPr wrap="square" lIns="102412" tIns="51206" rIns="102412" bIns="51206" rtlCol="0">
            <a:spAutoFit/>
          </a:bodyPr>
          <a:lstStyle/>
          <a:p>
            <a:pPr defTabSz="1024112">
              <a:buClr>
                <a:srgbClr val="000000"/>
              </a:buClr>
            </a:pP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A</a:t>
            </a:r>
            <a:endParaRPr lang="vi-VN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2275" y="1708687"/>
            <a:ext cx="1447800" cy="15621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874" y="1752600"/>
            <a:ext cx="1447800" cy="1562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4306" y="1775971"/>
            <a:ext cx="1270907" cy="14655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4306" y="1803400"/>
            <a:ext cx="1270907" cy="146555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258496" y="5301812"/>
            <a:ext cx="6956590" cy="1247904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2" tIns="51206" rIns="102412" bIns="51206" rtlCol="0" anchor="ctr"/>
          <a:lstStyle/>
          <a:p>
            <a:pPr algn="just" defTabSz="1024112">
              <a:lnSpc>
                <a:spcPct val="120000"/>
              </a:lnSpc>
              <a:buClr>
                <a:srgbClr val="000000"/>
              </a:buClr>
            </a:pP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sau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quay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nửa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vòng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quanh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điểm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O,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“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chồng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khít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”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chính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nó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trước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quay? </a:t>
            </a:r>
            <a:endParaRPr lang="vi-VN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1130" y="2034335"/>
            <a:ext cx="3295696" cy="3291840"/>
            <a:chOff x="950209" y="1347278"/>
            <a:chExt cx="1647848" cy="1645920"/>
          </a:xfrm>
        </p:grpSpPr>
        <p:grpSp>
          <p:nvGrpSpPr>
            <p:cNvPr id="29" name="Group 28"/>
            <p:cNvGrpSpPr/>
            <p:nvPr/>
          </p:nvGrpSpPr>
          <p:grpSpPr>
            <a:xfrm>
              <a:off x="950209" y="1347278"/>
              <a:ext cx="1647848" cy="1645920"/>
              <a:chOff x="950209" y="1347279"/>
              <a:chExt cx="1647848" cy="1640115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50209" y="1347279"/>
                <a:ext cx="1647848" cy="1640115"/>
              </a:xfrm>
              <a:prstGeom prst="ellipse">
                <a:avLst/>
              </a:prstGeom>
              <a:solidFill>
                <a:schemeClr val="accent5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72">
                  <a:buClr>
                    <a:srgbClr val="000000"/>
                  </a:buClr>
                </a:pPr>
                <a:endParaRPr lang="vi-VN" sz="3000" kern="0">
                  <a:solidFill>
                    <a:srgbClr val="FFF7F5"/>
                  </a:solidFill>
                  <a:sym typeface="Arial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728413" y="2121616"/>
                <a:ext cx="91440" cy="9144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72">
                  <a:buClr>
                    <a:srgbClr val="000000"/>
                  </a:buClr>
                </a:pPr>
                <a:endParaRPr lang="vi-VN" sz="3000" kern="0">
                  <a:solidFill>
                    <a:srgbClr val="FFF7F5"/>
                  </a:solidFill>
                  <a:sym typeface="Arial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 flipH="1">
              <a:off x="950209" y="2177136"/>
              <a:ext cx="82296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217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2" grpId="0"/>
      <p:bldP spid="32" grpId="1"/>
      <p:bldP spid="5" grpId="0"/>
      <p:bldP spid="44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24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533400"/>
            <a:ext cx="607841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914400"/>
            <a:ext cx="882161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312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5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24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381000"/>
            <a:ext cx="607841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762000"/>
            <a:ext cx="882161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2667000"/>
            <a:ext cx="905021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1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370116" y="1033525"/>
            <a:ext cx="457200" cy="609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1024128">
              <a:buClr>
                <a:srgbClr val="000000"/>
              </a:buClr>
            </a:pPr>
            <a:r>
              <a:rPr lang="en-US" sz="2700" kern="0" dirty="0">
                <a:solidFill>
                  <a:srgbClr val="FFFFFF"/>
                </a:solidFill>
                <a:sym typeface="Arial"/>
              </a:rPr>
              <a:t>1</a:t>
            </a:r>
            <a:endParaRPr lang="vi-VN" sz="27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7945" y="3645724"/>
            <a:ext cx="457200" cy="609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1024128">
              <a:buClr>
                <a:srgbClr val="000000"/>
              </a:buClr>
            </a:pPr>
            <a:r>
              <a:rPr lang="en-US" sz="2700" kern="0" dirty="0">
                <a:solidFill>
                  <a:srgbClr val="FFFFFF"/>
                </a:solidFill>
                <a:sym typeface="Arial"/>
              </a:rPr>
              <a:t>2</a:t>
            </a:r>
            <a:endParaRPr lang="vi-VN" sz="27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6971" y="1010030"/>
            <a:ext cx="8157029" cy="983653"/>
          </a:xfrm>
          <a:prstGeom prst="rect">
            <a:avLst/>
          </a:prstGeom>
          <a:noFill/>
        </p:spPr>
        <p:txBody>
          <a:bodyPr wrap="square" lIns="102413" tIns="51206" rIns="102413" bIns="51206" rtlCol="0">
            <a:spAutoFit/>
          </a:bodyPr>
          <a:lstStyle/>
          <a:p>
            <a:pPr algn="just" defTabSz="1024128">
              <a:lnSpc>
                <a:spcPct val="130000"/>
              </a:lnSpc>
              <a:buClr>
                <a:srgbClr val="000000"/>
              </a:buClr>
            </a:pP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Đoạn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thẳng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một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hình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tâm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đối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xứng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.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Tâm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đối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xứng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của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nó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là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điểm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nào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?</a:t>
            </a:r>
            <a:endParaRPr lang="vi-VN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2227" y="3355490"/>
            <a:ext cx="7997374" cy="983653"/>
          </a:xfrm>
          <a:prstGeom prst="rect">
            <a:avLst/>
          </a:prstGeom>
          <a:noFill/>
        </p:spPr>
        <p:txBody>
          <a:bodyPr wrap="square" lIns="102413" tIns="51206" rIns="102413" bIns="51206" rtlCol="0">
            <a:spAutoFit/>
          </a:bodyPr>
          <a:lstStyle/>
          <a:p>
            <a:pPr algn="just" defTabSz="1024128">
              <a:lnSpc>
                <a:spcPct val="130000"/>
              </a:lnSpc>
              <a:buClr>
                <a:srgbClr val="000000"/>
              </a:buClr>
            </a:pP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Những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chữ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cái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nào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dưới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đây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tâm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đối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xứng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?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Hãy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dự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đoán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tâm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đối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xứng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của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chúng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rồi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kiểm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tra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điều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đó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bằng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cách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quay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hình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nửa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000000"/>
                </a:solidFill>
                <a:cs typeface="Arial"/>
                <a:sym typeface="Arial"/>
              </a:rPr>
              <a:t>vòng</a:t>
            </a:r>
            <a:r>
              <a:rPr lang="en-US" sz="2200" kern="0" dirty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lang="vi-VN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459934" y="2067723"/>
            <a:ext cx="3364992" cy="3387"/>
          </a:xfrm>
          <a:prstGeom prst="line">
            <a:avLst/>
          </a:prstGeom>
          <a:noFill/>
          <a:ln w="25400" cap="flat" cmpd="sng" algn="ctr">
            <a:solidFill>
              <a:srgbClr val="1E273E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TextBox 30"/>
          <p:cNvSpPr txBox="1"/>
          <p:nvPr/>
        </p:nvSpPr>
        <p:spPr>
          <a:xfrm>
            <a:off x="2216856" y="2092761"/>
            <a:ext cx="676656" cy="441966"/>
          </a:xfrm>
          <a:prstGeom prst="rect">
            <a:avLst/>
          </a:prstGeom>
          <a:noFill/>
        </p:spPr>
        <p:txBody>
          <a:bodyPr wrap="square" lIns="102413" tIns="51206" rIns="102413" bIns="51206" rtlCol="0">
            <a:spAutoFit/>
          </a:bodyPr>
          <a:lstStyle/>
          <a:p>
            <a:pPr defTabSz="1024128">
              <a:defRPr/>
            </a:pPr>
            <a:r>
              <a:rPr lang="en-US" sz="2200" kern="0" dirty="0">
                <a:solidFill>
                  <a:sysClr val="windowText" lastClr="000000"/>
                </a:solidFill>
                <a:cs typeface="Arial"/>
                <a:sym typeface="Arial"/>
              </a:rPr>
              <a:t>A</a:t>
            </a:r>
            <a:endParaRPr lang="vi-VN" sz="2200" kern="0" dirty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30692" y="2080908"/>
            <a:ext cx="676656" cy="441966"/>
          </a:xfrm>
          <a:prstGeom prst="rect">
            <a:avLst/>
          </a:prstGeom>
          <a:noFill/>
        </p:spPr>
        <p:txBody>
          <a:bodyPr wrap="square" lIns="102413" tIns="51206" rIns="102413" bIns="51206" rtlCol="0">
            <a:spAutoFit/>
          </a:bodyPr>
          <a:lstStyle/>
          <a:p>
            <a:pPr defTabSz="1024128">
              <a:defRPr/>
            </a:pPr>
            <a:r>
              <a:rPr lang="en-US" sz="2200" kern="0" dirty="0">
                <a:solidFill>
                  <a:sysClr val="windowText" lastClr="000000"/>
                </a:solidFill>
                <a:cs typeface="Arial"/>
                <a:sym typeface="Arial"/>
              </a:rPr>
              <a:t>B</a:t>
            </a:r>
            <a:endParaRPr lang="vi-VN" sz="2200" kern="0" dirty="0">
              <a:solidFill>
                <a:sysClr val="windowText" lastClr="000000"/>
              </a:solidFill>
              <a:cs typeface="Arial"/>
              <a:sym typeface="Arial"/>
            </a:endParaRPr>
          </a:p>
        </p:txBody>
      </p:sp>
      <p:pic>
        <p:nvPicPr>
          <p:cNvPr id="33" name="Picture 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423" y="2133551"/>
            <a:ext cx="4634357" cy="1028700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4" name="Oval 33"/>
          <p:cNvSpPr/>
          <p:nvPr/>
        </p:nvSpPr>
        <p:spPr>
          <a:xfrm>
            <a:off x="4118426" y="2028775"/>
            <a:ext cx="91440" cy="12192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DB02F">
                <a:shade val="50000"/>
              </a:srgbClr>
            </a:solidFill>
            <a:prstDash val="solid"/>
          </a:ln>
          <a:effectLst/>
        </p:spPr>
        <p:txBody>
          <a:bodyPr lIns="102413" tIns="51206" rIns="102413" bIns="51206" rtlCol="0" anchor="ctr"/>
          <a:lstStyle/>
          <a:p>
            <a:pPr algn="ctr" defTabSz="1024128">
              <a:defRPr/>
            </a:pPr>
            <a:endParaRPr lang="vi-VN" kern="0" smtClean="0">
              <a:solidFill>
                <a:srgbClr val="2E3952"/>
              </a:solidFill>
              <a:cs typeface="Arial"/>
              <a:sym typeface="Arial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3175452" y="1960978"/>
            <a:ext cx="38100" cy="271009"/>
          </a:xfrm>
          <a:prstGeom prst="line">
            <a:avLst/>
          </a:prstGeom>
          <a:noFill/>
          <a:ln w="28575" cap="flat" cmpd="sng" algn="ctr">
            <a:solidFill>
              <a:srgbClr val="2E3952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/>
        </p:nvCxnSpPr>
        <p:spPr>
          <a:xfrm flipH="1">
            <a:off x="5060829" y="1923751"/>
            <a:ext cx="38100" cy="271009"/>
          </a:xfrm>
          <a:prstGeom prst="line">
            <a:avLst/>
          </a:prstGeom>
          <a:noFill/>
          <a:ln w="28575" cap="flat" cmpd="sng" algn="ctr">
            <a:solidFill>
              <a:srgbClr val="2E3952"/>
            </a:solidFill>
            <a:prstDash val="soli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080359" y="2028776"/>
            <a:ext cx="593043" cy="441966"/>
          </a:xfrm>
          <a:prstGeom prst="rect">
            <a:avLst/>
          </a:prstGeom>
          <a:noFill/>
        </p:spPr>
        <p:txBody>
          <a:bodyPr wrap="square" lIns="102413" tIns="51206" rIns="102413" bIns="51206" rtlCol="0">
            <a:spAutoFit/>
          </a:bodyPr>
          <a:lstStyle/>
          <a:p>
            <a:pPr defTabSz="1024128">
              <a:defRPr/>
            </a:pPr>
            <a:r>
              <a:rPr lang="en-US" sz="2200" b="1" kern="0" dirty="0">
                <a:solidFill>
                  <a:srgbClr val="002060"/>
                </a:solidFill>
                <a:cs typeface="Arial"/>
                <a:sym typeface="Arial"/>
              </a:rPr>
              <a:t>O</a:t>
            </a:r>
            <a:endParaRPr lang="vi-VN" sz="2200" b="1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2227" y="2712513"/>
            <a:ext cx="8126862" cy="509677"/>
          </a:xfrm>
          <a:prstGeom prst="rect">
            <a:avLst/>
          </a:prstGeom>
        </p:spPr>
        <p:txBody>
          <a:bodyPr wrap="square" lIns="102413" tIns="51206" rIns="102413" bIns="51206">
            <a:spAutoFit/>
          </a:bodyPr>
          <a:lstStyle/>
          <a:p>
            <a:pPr defTabSz="1024128">
              <a:lnSpc>
                <a:spcPct val="120000"/>
              </a:lnSpc>
              <a:buClr>
                <a:srgbClr val="000000"/>
              </a:buClr>
            </a:pPr>
            <a:r>
              <a:rPr lang="en-US" sz="2200" kern="0" dirty="0" err="1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Tâm</a:t>
            </a:r>
            <a:r>
              <a:rPr lang="en-US" sz="2200" kern="0" dirty="0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đối</a:t>
            </a:r>
            <a:r>
              <a:rPr lang="en-US" sz="2200" kern="0" dirty="0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xứng</a:t>
            </a:r>
            <a:r>
              <a:rPr lang="en-US" sz="2200" kern="0" dirty="0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của</a:t>
            </a:r>
            <a:r>
              <a:rPr lang="en-US" sz="2200" kern="0" dirty="0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đoạn</a:t>
            </a:r>
            <a:r>
              <a:rPr lang="en-US" sz="2200" kern="0" dirty="0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thẳng</a:t>
            </a:r>
            <a:r>
              <a:rPr lang="en-US" sz="2200" kern="0" dirty="0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lang="en-US" sz="2200" kern="0" dirty="0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trung</a:t>
            </a:r>
            <a:r>
              <a:rPr lang="en-US" sz="2200" kern="0" dirty="0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lang="en-US" sz="2200" kern="0" dirty="0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của</a:t>
            </a:r>
            <a:r>
              <a:rPr lang="en-US" sz="2200" kern="0" dirty="0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đoạn</a:t>
            </a:r>
            <a:r>
              <a:rPr lang="en-US" sz="2200" kern="0" dirty="0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thẳng</a:t>
            </a:r>
            <a:r>
              <a:rPr lang="en-US" sz="2200" kern="0" dirty="0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200" kern="0" dirty="0" err="1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đó</a:t>
            </a:r>
            <a:r>
              <a:rPr lang="en-US" sz="2200" kern="0" dirty="0">
                <a:solidFill>
                  <a:srgbClr val="FF0000"/>
                </a:solidFill>
                <a:ea typeface="Calibri" panose="020F0502020204030204" pitchFamily="34" charset="0"/>
                <a:cs typeface="Arial"/>
                <a:sym typeface="Arial"/>
              </a:rPr>
              <a:t>.</a:t>
            </a:r>
            <a:endParaRPr lang="vi-VN" sz="2200" kern="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518" y="4915841"/>
            <a:ext cx="676275" cy="9525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3486" y="4953950"/>
            <a:ext cx="561975" cy="9271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9"/>
              </a:clrFrom>
              <a:clrTo>
                <a:srgbClr val="FFFF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1555" y="4972989"/>
            <a:ext cx="695325" cy="914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8170" y="4915851"/>
            <a:ext cx="685800" cy="10033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5279" y="4915846"/>
            <a:ext cx="733425" cy="1028700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2665406" y="4944421"/>
            <a:ext cx="658368" cy="971551"/>
          </a:xfrm>
          <a:prstGeom prst="roundRect">
            <a:avLst/>
          </a:prstGeom>
          <a:solidFill>
            <a:srgbClr val="FAF4EF"/>
          </a:solidFill>
          <a:ln>
            <a:solidFill>
              <a:srgbClr val="FBF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1024128">
              <a:buClr>
                <a:srgbClr val="000000"/>
              </a:buClr>
            </a:pPr>
            <a:endParaRPr lang="vi-VN" sz="1600" kern="0">
              <a:solidFill>
                <a:srgbClr val="FFF7F5"/>
              </a:solidFill>
              <a:sym typeface="Arial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65385" y="4953942"/>
            <a:ext cx="1029947" cy="971551"/>
          </a:xfrm>
          <a:prstGeom prst="roundRect">
            <a:avLst/>
          </a:prstGeom>
          <a:solidFill>
            <a:srgbClr val="FAF4EF"/>
          </a:solidFill>
          <a:ln>
            <a:solidFill>
              <a:srgbClr val="FBF4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1024128">
              <a:buClr>
                <a:srgbClr val="000000"/>
              </a:buClr>
            </a:pPr>
            <a:endParaRPr lang="vi-VN" sz="1600" kern="0">
              <a:solidFill>
                <a:srgbClr val="FFF7F5"/>
              </a:solidFill>
              <a:sym typeface="Arial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24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533400"/>
            <a:ext cx="607841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31" grpId="0"/>
      <p:bldP spid="32" grpId="0"/>
      <p:bldP spid="34" grpId="0" animBg="1"/>
      <p:bldP spid="38" grpId="0"/>
      <p:bldP spid="2" grpId="0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76345" y="704212"/>
            <a:ext cx="457200" cy="6096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1024128">
              <a:buClr>
                <a:srgbClr val="000000"/>
              </a:buClr>
            </a:pPr>
            <a:r>
              <a:rPr lang="en-US" sz="2700" kern="0" dirty="0">
                <a:solidFill>
                  <a:srgbClr val="FFFFFF"/>
                </a:solidFill>
                <a:sym typeface="Arial"/>
              </a:rPr>
              <a:t>3</a:t>
            </a:r>
            <a:endParaRPr lang="vi-VN" sz="2700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8343" y="604774"/>
            <a:ext cx="7626687" cy="643560"/>
          </a:xfrm>
          <a:prstGeom prst="rect">
            <a:avLst/>
          </a:prstGeom>
          <a:noFill/>
        </p:spPr>
        <p:txBody>
          <a:bodyPr wrap="square" lIns="102413" tIns="51206" rIns="102413" bIns="51206" rtlCol="0">
            <a:spAutoFit/>
          </a:bodyPr>
          <a:lstStyle/>
          <a:p>
            <a:pPr algn="just" defTabSz="1024128">
              <a:lnSpc>
                <a:spcPct val="130000"/>
              </a:lnSpc>
              <a:buClr>
                <a:srgbClr val="000000"/>
              </a:buClr>
            </a:pPr>
            <a:r>
              <a:rPr 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Những</a:t>
            </a:r>
            <a:r>
              <a:rPr lang="en-US" sz="27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hình</a:t>
            </a:r>
            <a:r>
              <a:rPr lang="en-US" sz="27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nào</a:t>
            </a:r>
            <a:r>
              <a:rPr lang="en-US" sz="27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dưới</a:t>
            </a:r>
            <a:r>
              <a:rPr lang="en-US" sz="27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đây</a:t>
            </a:r>
            <a:r>
              <a:rPr lang="en-US" sz="27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có</a:t>
            </a:r>
            <a:r>
              <a:rPr lang="en-US" sz="27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tâm</a:t>
            </a:r>
            <a:r>
              <a:rPr lang="en-US" sz="27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đối</a:t>
            </a:r>
            <a:r>
              <a:rPr lang="en-US" sz="27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700" kern="0" dirty="0" err="1">
                <a:solidFill>
                  <a:srgbClr val="000000"/>
                </a:solidFill>
                <a:cs typeface="Arial"/>
                <a:sym typeface="Arial"/>
              </a:rPr>
              <a:t>xứng</a:t>
            </a:r>
            <a:r>
              <a:rPr lang="en-US" sz="2700" kern="0" dirty="0">
                <a:solidFill>
                  <a:srgbClr val="000000"/>
                </a:solidFill>
                <a:cs typeface="Arial"/>
                <a:sym typeface="Arial"/>
              </a:rPr>
              <a:t>?</a:t>
            </a:r>
            <a:endParaRPr lang="vi-VN" sz="2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26" name="Picture 2" descr="BIỂN BÁO CẤM DỪNG VÀ ĐỖ XE, BIỂN BÁO GIAO THÔNG, BIỂN BÁO CÔNG TRƯỜNG THEO  TIÊU CHUẨN VIỆT NAM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5" y="1747026"/>
            <a:ext cx="1876426" cy="245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n Công Ty – Trung Tâm Đào Tạo Và Sát Hạch Lái Xe Vũng Tàu | Thi sát hạch lái xe A1 -A2| Học lái xe Oto | Học lái xe máy |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04" y="1932656"/>
            <a:ext cx="1861911" cy="217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5424" y="1932669"/>
            <a:ext cx="1910110" cy="2467225"/>
          </a:xfrm>
          <a:prstGeom prst="rect">
            <a:avLst/>
          </a:prstGeom>
        </p:spPr>
      </p:pic>
      <p:pic>
        <p:nvPicPr>
          <p:cNvPr id="1034" name="Picture 10" descr="Biển báo nơi giao nhau chạy theo vòng xuyến R303 - Ý nghĩa của biển bá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25" y="2083525"/>
            <a:ext cx="1624134" cy="21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8532" y="4399894"/>
            <a:ext cx="892055" cy="518910"/>
          </a:xfrm>
          <a:prstGeom prst="rect">
            <a:avLst/>
          </a:prstGeom>
          <a:noFill/>
        </p:spPr>
        <p:txBody>
          <a:bodyPr wrap="square" lIns="102413" tIns="51206" rIns="102413" bIns="51206" rtlCol="0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2700" kern="0" dirty="0">
                <a:solidFill>
                  <a:srgbClr val="000000"/>
                </a:solidFill>
                <a:cs typeface="Arial"/>
                <a:sym typeface="Arial"/>
              </a:rPr>
              <a:t>a)</a:t>
            </a:r>
            <a:endParaRPr lang="vi-VN" sz="2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4464" y="4464834"/>
            <a:ext cx="892055" cy="518910"/>
          </a:xfrm>
          <a:prstGeom prst="rect">
            <a:avLst/>
          </a:prstGeom>
          <a:noFill/>
        </p:spPr>
        <p:txBody>
          <a:bodyPr wrap="square" lIns="102413" tIns="51206" rIns="102413" bIns="51206" rtlCol="0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2700" kern="0" dirty="0">
                <a:solidFill>
                  <a:srgbClr val="000000"/>
                </a:solidFill>
                <a:cs typeface="Arial"/>
                <a:sym typeface="Arial"/>
              </a:rPr>
              <a:t>c)</a:t>
            </a:r>
            <a:endParaRPr lang="vi-VN" sz="2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4732" y="4480581"/>
            <a:ext cx="892055" cy="518910"/>
          </a:xfrm>
          <a:prstGeom prst="rect">
            <a:avLst/>
          </a:prstGeom>
          <a:noFill/>
        </p:spPr>
        <p:txBody>
          <a:bodyPr wrap="square" lIns="102413" tIns="51206" rIns="102413" bIns="51206" rtlCol="0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2700" kern="0" dirty="0">
                <a:solidFill>
                  <a:srgbClr val="000000"/>
                </a:solidFill>
                <a:cs typeface="Arial"/>
                <a:sym typeface="Arial"/>
              </a:rPr>
              <a:t>b)</a:t>
            </a:r>
            <a:endParaRPr lang="vi-VN" sz="2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987" y="4415621"/>
            <a:ext cx="892055" cy="518910"/>
          </a:xfrm>
          <a:prstGeom prst="rect">
            <a:avLst/>
          </a:prstGeom>
          <a:noFill/>
        </p:spPr>
        <p:txBody>
          <a:bodyPr wrap="square" lIns="102413" tIns="51206" rIns="102413" bIns="51206" rtlCol="0">
            <a:spAutoFit/>
          </a:bodyPr>
          <a:lstStyle/>
          <a:p>
            <a:pPr algn="ctr" defTabSz="1024128">
              <a:buClr>
                <a:srgbClr val="000000"/>
              </a:buClr>
            </a:pPr>
            <a:r>
              <a:rPr lang="en-US" sz="2700" kern="0" dirty="0">
                <a:solidFill>
                  <a:srgbClr val="000000"/>
                </a:solidFill>
                <a:cs typeface="Arial"/>
                <a:sym typeface="Arial"/>
              </a:rPr>
              <a:t>d)</a:t>
            </a:r>
            <a:endParaRPr lang="vi-VN" sz="27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76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  <p:bldP spid="20" grpId="0"/>
      <p:bldP spid="21" grpId="0"/>
      <p:bldP spid="21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620</Words>
  <Application>Microsoft Office PowerPoint</Application>
  <PresentationFormat>On-screen Show (4:3)</PresentationFormat>
  <Paragraphs>85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2024-12-02T01:46:30Z</dcterms:created>
  <dcterms:modified xsi:type="dcterms:W3CDTF">2024-12-04T02:38:52Z</dcterms:modified>
</cp:coreProperties>
</file>