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0"/>
  </p:notesMasterIdLst>
  <p:sldIdLst>
    <p:sldId id="296" r:id="rId3"/>
    <p:sldId id="297" r:id="rId4"/>
    <p:sldId id="262" r:id="rId5"/>
    <p:sldId id="277" r:id="rId6"/>
    <p:sldId id="283" r:id="rId7"/>
    <p:sldId id="284" r:id="rId8"/>
    <p:sldId id="285" r:id="rId9"/>
    <p:sldId id="286" r:id="rId10"/>
    <p:sldId id="287" r:id="rId11"/>
    <p:sldId id="290" r:id="rId12"/>
    <p:sldId id="291" r:id="rId13"/>
    <p:sldId id="292" r:id="rId14"/>
    <p:sldId id="293" r:id="rId15"/>
    <p:sldId id="294" r:id="rId16"/>
    <p:sldId id="295" r:id="rId17"/>
    <p:sldId id="274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5BB2A-D297-4927-B17F-E64BC90A62F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F479-10B7-4AD4-81DD-6D67B951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2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0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8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82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7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8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8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3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44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4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1" y="260352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76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446089" y="4965700"/>
            <a:ext cx="825182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2916238" y="7845425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prstClr val="white"/>
                </a:solidFill>
              </a:rPr>
              <a:t>Contents_N</a:t>
            </a: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180975" y="-1579563"/>
            <a:ext cx="4356100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8158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8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4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9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058481" y="5438588"/>
            <a:ext cx="1564727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2.xml"/><Relationship Id="rId7" Type="http://schemas.openxmlformats.org/officeDocument/2006/relationships/image" Target="../media/image47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gif"/><Relationship Id="rId5" Type="http://schemas.openxmlformats.org/officeDocument/2006/relationships/image" Target="../media/image45.png"/><Relationship Id="rId10" Type="http://schemas.openxmlformats.org/officeDocument/2006/relationships/image" Target="../media/image50.GIF"/><Relationship Id="rId4" Type="http://schemas.openxmlformats.org/officeDocument/2006/relationships/image" Target="../media/image44.gif"/><Relationship Id="rId9" Type="http://schemas.openxmlformats.org/officeDocument/2006/relationships/image" Target="../media/image4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slide" Target="slide2.xml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emf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12" Type="http://schemas.openxmlformats.org/officeDocument/2006/relationships/image" Target="../media/image6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6.emf"/><Relationship Id="rId5" Type="http://schemas.openxmlformats.org/officeDocument/2006/relationships/image" Target="../media/image58.png"/><Relationship Id="rId10" Type="http://schemas.openxmlformats.org/officeDocument/2006/relationships/image" Target="../media/image65.emf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8.emf"/><Relationship Id="rId5" Type="http://schemas.openxmlformats.org/officeDocument/2006/relationships/image" Target="../media/image58.png"/><Relationship Id="rId10" Type="http://schemas.openxmlformats.org/officeDocument/2006/relationships/image" Target="../media/image67.emf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1" y="381000"/>
            <a:ext cx="89725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5548"/>
            <a:ext cx="9067800" cy="266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" y="2520150"/>
            <a:ext cx="2057400" cy="2436244"/>
          </a:xfrm>
          <a:prstGeom prst="rect">
            <a:avLst/>
          </a:prstGeom>
        </p:spPr>
      </p:pic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3343106" y="1209500"/>
            <a:ext cx="2590800" cy="2209800"/>
          </a:xfrm>
          <a:prstGeom prst="clou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3429000"/>
            <a:ext cx="152400" cy="1524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24200" y="3074325"/>
            <a:ext cx="304800" cy="228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608759" y="182465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6308" y="83133"/>
            <a:ext cx="61008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ONG VỀ TỔ</a:t>
            </a:r>
            <a:endParaRPr lang="en-US" sz="6000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31">
            <a:off x="59613" y="901148"/>
            <a:ext cx="1621159" cy="12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53" y="-581892"/>
            <a:ext cx="4962752" cy="75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31309" flipH="1">
            <a:off x="5259408" y="2404021"/>
            <a:ext cx="2546537" cy="2298095"/>
          </a:xfrm>
          <a:prstGeom prst="rect">
            <a:avLst/>
          </a:prstGeom>
        </p:spPr>
      </p:pic>
      <p:pic>
        <p:nvPicPr>
          <p:cNvPr id="18" name="Picture 3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75" y="4741025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O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" y="5803770"/>
            <a:ext cx="668651" cy="1060925"/>
          </a:xfrm>
          <a:prstGeom prst="rect">
            <a:avLst/>
          </a:prstGeom>
        </p:spPr>
      </p:pic>
      <p:pic>
        <p:nvPicPr>
          <p:cNvPr id="19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533" y="5738550"/>
            <a:ext cx="74295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583" y="5741325"/>
            <a:ext cx="74295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7739" y="5774575"/>
            <a:ext cx="74295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1" descr="Bo hoa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6283" y="5231420"/>
            <a:ext cx="886839" cy="246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99410" y="160719"/>
            <a:ext cx="15222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0" descr="272_lg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00" y="4296325"/>
            <a:ext cx="1200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62000" y="4572000"/>
            <a:ext cx="914400" cy="1012372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26681">
            <a:off x="6558441" y="1072042"/>
            <a:ext cx="1173478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4" y="4625390"/>
            <a:ext cx="3469389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 -0.10371 L 0.78802 -0.0632 C 0.80746 -0.05301 0.82795 -0.05347 0.84149 -0.06829 C 0.85798 -0.08496 0.86475 -0.10857 0.86319 -0.13634 L 0.86232 -0.26065 " pathEditMode="relative" rAng="-2160589" ptsTypes="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685800"/>
            <a:ext cx="98298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100" y="838200"/>
            <a:ext cx="60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1: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r>
              <a:rPr lang="en-US" sz="2800" b="1" dirty="0">
                <a:solidFill>
                  <a:prstClr val="black"/>
                </a:solidFill>
              </a:rPr>
              <a:t>: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85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319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4788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7381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63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4058" y="3352800"/>
            <a:ext cx="41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1" y="4191000"/>
            <a:ext cx="45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3186" y="4191004"/>
            <a:ext cx="913015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8263" y="3717179"/>
            <a:ext cx="14478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2" y="685800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6526" y="5502377"/>
            <a:ext cx="1325880" cy="13556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361422"/>
            <a:ext cx="1425633" cy="16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940725"/>
            <a:ext cx="190638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896842" y="3291349"/>
            <a:ext cx="314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0266" y="4124980"/>
            <a:ext cx="306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8858" y="5089256"/>
            <a:ext cx="3118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3796" y="6056305"/>
            <a:ext cx="348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6" grpId="0" animBg="1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902" y="4191004"/>
            <a:ext cx="1000298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57200" y="-762000"/>
            <a:ext cx="9753600" cy="463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85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2: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2319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319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2319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9725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331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396" y="3683927"/>
            <a:ext cx="138407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5"/>
            <a:ext cx="1371600" cy="114299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9020"/>
            <a:ext cx="1889760" cy="16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548640"/>
            <a:ext cx="287274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1931327" y="6029980"/>
            <a:ext cx="41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2860" y="3323304"/>
            <a:ext cx="281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5115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3943" y="4131426"/>
            <a:ext cx="262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2" y="4191004"/>
            <a:ext cx="91439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1000" y="-762000"/>
            <a:ext cx="98298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8049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3: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201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396" y="3717179"/>
            <a:ext cx="1504604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5"/>
            <a:ext cx="1371600" cy="114299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11547"/>
            <a:ext cx="1905000" cy="196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6" y="1311545"/>
            <a:ext cx="1647825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1858298" y="4156936"/>
            <a:ext cx="41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2" y="3323304"/>
            <a:ext cx="281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00" y="5115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5172" y="6019800"/>
            <a:ext cx="315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6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0054" y="3973435"/>
            <a:ext cx="984668" cy="1061594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26681">
            <a:off x="6558441" y="1072042"/>
            <a:ext cx="1173478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4" y="4625390"/>
            <a:ext cx="3469389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47E-6 -8.67052E-7 C -0.00704 -0.0326 0.01146 -0.07445 0.04103 -0.0948 C 0.07125 -0.11537 0.10082 -0.10613 0.10785 -0.07353 C 0.11488 -0.04092 0.14458 -0.03237 0.1748 -0.05272 C 0.20411 -0.07283 0.22274 -0.11445 0.21597 -0.14659 " pathEditMode="relative" rAng="-1255539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5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996" y="609600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hình có trục đối xứng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5.2-SGK.110; 5.1-&gt;5.10-SBT.80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5 ví dụ hình ảnh thực tế về hình có trục đối xứng. 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3" y="2438400"/>
            <a:ext cx="8458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trọng cảm ơn các</a:t>
            </a:r>
          </a:p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 giáo và các em học sinh!</a:t>
            </a:r>
            <a:endParaRPr lang="en-US" sz="5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89"/>
            <a:ext cx="9067800" cy="17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1"/>
            <a:ext cx="9067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9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Bằng cách gấp giấy, em h</a:t>
            </a:r>
            <a:r>
              <a:rPr lang="vi-VN" sz="30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ã</a:t>
            </a: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 tìm một trục đối xứng của đoạn thẳng.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Làm tương tự như hoạt động 6 với tam giác đều, hình vuông, ngũ giác đều, lục giác đều. Em hãy chỉ ra một trục đối xứng của mỗi hình trên.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6"/>
          <a:stretch/>
        </p:blipFill>
        <p:spPr>
          <a:xfrm>
            <a:off x="191069" y="3417632"/>
            <a:ext cx="8915400" cy="205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3" y="1682800"/>
            <a:ext cx="2676558" cy="34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6" b="8696"/>
          <a:stretch/>
        </p:blipFill>
        <p:spPr>
          <a:xfrm>
            <a:off x="1" y="0"/>
            <a:ext cx="606669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/>
        </p:blipFill>
        <p:spPr>
          <a:xfrm>
            <a:off x="-17468" y="1295401"/>
            <a:ext cx="916147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55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vi-VN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vi-VN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 chữ A theo hướng dẫn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852" y="5532"/>
            <a:ext cx="1201995" cy="124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" y="1090529"/>
            <a:ext cx="36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Tương tự, cắt chữ E, T</a:t>
            </a:r>
            <a:endParaRPr lang="en-US" sz="28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825" y="1430643"/>
            <a:ext cx="4821698" cy="12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71"/>
          <a:stretch/>
        </p:blipFill>
        <p:spPr>
          <a:xfrm>
            <a:off x="584582" y="2648802"/>
            <a:ext cx="7721221" cy="4127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476437" y="5532"/>
            <a:ext cx="3667565" cy="2133600"/>
          </a:xfrm>
          <a:prstGeom prst="cloudCallout">
            <a:avLst>
              <a:gd name="adj1" fmla="val -71471"/>
              <a:gd name="adj2" fmla="val 63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chữ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" y="0"/>
            <a:ext cx="6829891" cy="123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9671"/>
            <a:ext cx="4495800" cy="560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1" y="1604439"/>
            <a:ext cx="4568733" cy="5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3" y="304800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5.1. Hãy chỉ ra trục đối xứng của hình thang cân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3" y="1524003"/>
            <a:ext cx="4919209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32" y="1385248"/>
            <a:ext cx="5180976" cy="3388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6" y="1066803"/>
            <a:ext cx="5180976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47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5.2. Hình lục giác đều có bao nhiêu trục đối xứng?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2" y="914400"/>
            <a:ext cx="4198035" cy="3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87" y="824555"/>
            <a:ext cx="4781854" cy="41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5.3. Trong các hình dưới đây, hình nào có trục đối xứng?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1" y="2286000"/>
            <a:ext cx="8958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4" y="39624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6053"/>
            <a:ext cx="16002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47148" y="22860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8344" y="22098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584" y="2653352"/>
            <a:ext cx="1283616" cy="129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9232" y="2667000"/>
            <a:ext cx="1283616" cy="12836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318</Words>
  <Application>Microsoft Office PowerPoint</Application>
  <PresentationFormat>On-screen Show (4:3)</PresentationFormat>
  <Paragraphs>63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2021-01-25T00:54:03Z</dcterms:created>
  <dcterms:modified xsi:type="dcterms:W3CDTF">2025-02-20T02:05:36Z</dcterms:modified>
</cp:coreProperties>
</file>