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7" r:id="rId11"/>
    <p:sldId id="305" r:id="rId12"/>
    <p:sldId id="306" r:id="rId13"/>
    <p:sldId id="308" r:id="rId14"/>
    <p:sldId id="311" r:id="rId15"/>
    <p:sldId id="309" r:id="rId16"/>
    <p:sldId id="310" r:id="rId17"/>
    <p:sldId id="312" r:id="rId18"/>
    <p:sldId id="281" r:id="rId19"/>
    <p:sldId id="313" r:id="rId20"/>
    <p:sldId id="314" r:id="rId21"/>
    <p:sldId id="317" r:id="rId22"/>
    <p:sldId id="315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5BB2A-D297-4927-B17F-E64BC90A62F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F479-10B7-4AD4-81DD-6D67B951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8A22-ABC5-4AF8-9AF3-CD069469B0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8A22-ABC5-4AF8-9AF3-CD069469B0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8A22-ABC5-4AF8-9AF3-CD069469B0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8A22-ABC5-4AF8-9AF3-CD069469B0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8A22-ABC5-4AF8-9AF3-CD069469B0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38A22-ABC5-4AF8-9AF3-CD069469B0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5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2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0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8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00F21B-B91C-4308-8BF1-6644D8605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254480"/>
      </p:ext>
    </p:extLst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4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8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4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9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6.png"/><Relationship Id="rId4" Type="http://schemas.openxmlformats.org/officeDocument/2006/relationships/image" Target="../media/image25.jp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10" Type="http://schemas.openxmlformats.org/officeDocument/2006/relationships/image" Target="../media/image25.jp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fif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1" y="381000"/>
            <a:ext cx="89725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5548"/>
            <a:ext cx="9067800" cy="266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05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5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7581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38401"/>
            <a:ext cx="6648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" y="3276601"/>
            <a:ext cx="258833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7239000" cy="191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638801"/>
            <a:ext cx="7086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57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5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7581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38401"/>
            <a:ext cx="6648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" y="3276600"/>
            <a:ext cx="2588331" cy="71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1"/>
            <a:ext cx="8610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3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2690811"/>
            <a:ext cx="165735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32" y="2712242"/>
            <a:ext cx="1793081" cy="227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94" y="2670985"/>
            <a:ext cx="1850231" cy="2362200"/>
          </a:xfrm>
          <a:prstGeom prst="rect">
            <a:avLst/>
          </a:prstGeom>
        </p:spPr>
      </p:pic>
      <p:pic>
        <p:nvPicPr>
          <p:cNvPr id="11" name="Picture 4" descr="Biển báo giao thông Biển báo đường bộ ở Singapore Biển cảnh báo Giao thông  một chiều, Biển báo đường, khu vực, vòng tròn png | PNGEgg">
            <a:extLst>
              <a:ext uri="{FF2B5EF4-FFF2-40B4-BE49-F238E27FC236}">
                <a16:creationId xmlns:a16="http://schemas.microsoft.com/office/drawing/2014/main" xmlns="" id="{9DB43E2F-D035-42B7-AA2C-72DFD70E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7000" l="0" r="100000">
                        <a14:foregroundMark x1="16778" y1="21778" x2="16778" y2="21778"/>
                        <a14:foregroundMark x1="44778" y1="2778" x2="44778" y2="2778"/>
                        <a14:foregroundMark x1="44778" y1="6111" x2="44778" y2="6111"/>
                        <a14:foregroundMark x1="40778" y1="39444" x2="40778" y2="39444"/>
                        <a14:foregroundMark x1="52778" y1="32556" x2="52778" y2="32556"/>
                        <a14:foregroundMark x1="57222" y1="57556" x2="57222" y2="57556"/>
                        <a14:foregroundMark x1="77111" y1="13556" x2="77111" y2="13556"/>
                        <a14:foregroundMark x1="86000" y1="66889" x2="86000" y2="66889"/>
                        <a14:foregroundMark x1="78000" y1="82111" x2="78000" y2="82111"/>
                        <a14:foregroundMark x1="26111" y1="86444" x2="26111" y2="86444"/>
                        <a14:foregroundMark x1="12444" y1="74222" x2="12889" y2="74222"/>
                        <a14:foregroundMark x1="25667" y1="86000" x2="25667" y2="86000"/>
                        <a14:foregroundMark x1="13333" y1="75667" x2="13333" y2="75667"/>
                        <a14:foregroundMark x1="6667" y1="55111" x2="6667" y2="55111"/>
                        <a14:foregroundMark x1="95778" y1="57111" x2="95778" y2="57111"/>
                        <a14:foregroundMark x1="75333" y1="47333" x2="75333" y2="47333"/>
                        <a14:foregroundMark x1="31889" y1="11556" x2="31889" y2="11556"/>
                        <a14:foregroundMark x1="66000" y1="11556" x2="66000" y2="11556"/>
                        <a14:foregroundMark x1="12889" y1="30111" x2="12889" y2="30111"/>
                        <a14:foregroundMark x1="70000" y1="87889" x2="70000" y2="87889"/>
                        <a14:foregroundMark x1="57222" y1="97222" x2="57222" y2="97222"/>
                        <a14:foregroundMark x1="92222" y1="32556" x2="92222" y2="32556"/>
                        <a14:foregroundMark x1="45667" y1="17889" x2="45667" y2="17889"/>
                        <a14:foregroundMark x1="47889" y1="18889" x2="45667" y2="19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55" y="2704443"/>
            <a:ext cx="1840395" cy="23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350544" y="3799700"/>
            <a:ext cx="2343150" cy="571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16" y="3781424"/>
            <a:ext cx="2343150" cy="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39441" y="2405062"/>
            <a:ext cx="0" cy="2743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82291" y="527184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50394" y="527184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18510" y="527184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527184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" y="1447800"/>
            <a:ext cx="7812881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57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5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9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" y="1143000"/>
            <a:ext cx="781288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57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5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" y="1905000"/>
            <a:ext cx="422724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" y="4419600"/>
            <a:ext cx="895164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Biển báo giao thông Biển báo đường bộ ở Singapore Biển cảnh báo Giao thông  một chiều, Biển báo đường, khu vực, vòng tròn png | PNGEgg">
            <a:extLst>
              <a:ext uri="{FF2B5EF4-FFF2-40B4-BE49-F238E27FC236}">
                <a16:creationId xmlns:a16="http://schemas.microsoft.com/office/drawing/2014/main" xmlns="" id="{9DB43E2F-D035-42B7-AA2C-72DFD70E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97000" l="0" r="100000">
                        <a14:foregroundMark x1="16778" y1="21778" x2="16778" y2="21778"/>
                        <a14:foregroundMark x1="44778" y1="2778" x2="44778" y2="2778"/>
                        <a14:foregroundMark x1="44778" y1="6111" x2="44778" y2="6111"/>
                        <a14:foregroundMark x1="40778" y1="39444" x2="40778" y2="39444"/>
                        <a14:foregroundMark x1="52778" y1="32556" x2="52778" y2="32556"/>
                        <a14:foregroundMark x1="57222" y1="57556" x2="57222" y2="57556"/>
                        <a14:foregroundMark x1="77111" y1="13556" x2="77111" y2="13556"/>
                        <a14:foregroundMark x1="86000" y1="66889" x2="86000" y2="66889"/>
                        <a14:foregroundMark x1="78000" y1="82111" x2="78000" y2="82111"/>
                        <a14:foregroundMark x1="26111" y1="86444" x2="26111" y2="86444"/>
                        <a14:foregroundMark x1="12444" y1="74222" x2="12889" y2="74222"/>
                        <a14:foregroundMark x1="25667" y1="86000" x2="25667" y2="86000"/>
                        <a14:foregroundMark x1="13333" y1="75667" x2="13333" y2="75667"/>
                        <a14:foregroundMark x1="6667" y1="55111" x2="6667" y2="55111"/>
                        <a14:foregroundMark x1="95778" y1="57111" x2="95778" y2="57111"/>
                        <a14:foregroundMark x1="75333" y1="47333" x2="75333" y2="47333"/>
                        <a14:foregroundMark x1="31889" y1="11556" x2="31889" y2="11556"/>
                        <a14:foregroundMark x1="66000" y1="11556" x2="66000" y2="11556"/>
                        <a14:foregroundMark x1="12889" y1="30111" x2="12889" y2="30111"/>
                        <a14:foregroundMark x1="70000" y1="87889" x2="70000" y2="87889"/>
                        <a14:foregroundMark x1="57222" y1="97222" x2="57222" y2="97222"/>
                        <a14:foregroundMark x1="92222" y1="32556" x2="92222" y2="32556"/>
                        <a14:foregroundMark x1="45667" y1="17889" x2="45667" y2="17889"/>
                        <a14:foregroundMark x1="47889" y1="18889" x2="45667" y2="19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133600"/>
            <a:ext cx="2085975" cy="23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19" y="2133600"/>
            <a:ext cx="1793081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57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5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905000"/>
            <a:ext cx="45339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" y="2057400"/>
            <a:ext cx="471452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5850" y="1295400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Con </a:t>
            </a:r>
            <a:r>
              <a:rPr lang="en-US" sz="3600" dirty="0" err="1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chuồn</a:t>
            </a:r>
            <a:r>
              <a:rPr lang="en-US" sz="3600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chuồn</a:t>
            </a:r>
            <a:r>
              <a:rPr lang="en-US" sz="3600" dirty="0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endParaRPr lang="en-US" sz="3600" dirty="0"/>
          </a:p>
        </p:txBody>
      </p:sp>
      <p:pic>
        <p:nvPicPr>
          <p:cNvPr id="9" name="Picture 8" descr="C:\Users\Admin\Pictures\tải xuống (1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" y="1981200"/>
            <a:ext cx="41148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5800" y="76200"/>
            <a:ext cx="748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endParaRPr lang="en-US" sz="3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:\Users\Admin\Pictures\tải xuống (2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96" y="1981200"/>
            <a:ext cx="4064794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00750" y="1219200"/>
            <a:ext cx="25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32243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4026932"/>
            <a:ext cx="314325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57200"/>
            <a:ext cx="6686550" cy="2781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1650" y="3581400"/>
            <a:ext cx="325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Đền</a:t>
            </a:r>
            <a:r>
              <a:rPr lang="en-US" dirty="0" smtClean="0"/>
              <a:t> Taj Mahal - </a:t>
            </a:r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9" y="4026932"/>
            <a:ext cx="30861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74651"/>
      </p:ext>
    </p:extLst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57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685800"/>
            <a:ext cx="750993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1524000"/>
            <a:ext cx="690033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733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429000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Trục đối xứng của hình tròn là đường thẳng đi qua tâm của hình tròn </a:t>
            </a:r>
            <a:r>
              <a:rPr lang="vi-VN" sz="3200" dirty="0" smtClean="0"/>
              <a:t>đó.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29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57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266"/>
            <a:ext cx="6648450" cy="6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9594"/>
            <a:ext cx="7239000" cy="234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114800"/>
            <a:ext cx="361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57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685800"/>
            <a:ext cx="750993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67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343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Trục đối xứng của hình chữ nhật là đường thẳng đi qua trung điểm của hai cạnh đối diện của hình chữ </a:t>
            </a:r>
            <a:r>
              <a:rPr lang="vi-VN" sz="3200" dirty="0" smtClean="0"/>
              <a:t>nhật.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24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89"/>
            <a:ext cx="9067800" cy="17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1"/>
            <a:ext cx="9067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9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57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685800"/>
            <a:ext cx="75099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95400"/>
            <a:ext cx="6838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3276600"/>
            <a:ext cx="690033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3040944"/>
            <a:ext cx="2209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về kinh d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315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599" y="609600"/>
            <a:ext cx="8534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969264" y="76205"/>
            <a:ext cx="6588252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5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164592" y="2231136"/>
            <a:ext cx="4494426" cy="385774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453896" y="2389414"/>
            <a:ext cx="0" cy="206304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25195" y="1353312"/>
            <a:ext cx="449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0388" y="1359408"/>
            <a:ext cx="337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18104" y="2462346"/>
            <a:ext cx="0" cy="216058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2382035" y="2364036"/>
            <a:ext cx="1" cy="237471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2674620" y="2578608"/>
            <a:ext cx="813816" cy="1855344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388" y="2462343"/>
            <a:ext cx="1389888" cy="1776984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392" y="2462343"/>
            <a:ext cx="3830815" cy="1990785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5" y="4659504"/>
            <a:ext cx="4101083" cy="124752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5" name="Parallelogram 14"/>
          <p:cNvSpPr/>
          <p:nvPr/>
        </p:nvSpPr>
        <p:spPr>
          <a:xfrm rot="821739">
            <a:off x="157255" y="4700584"/>
            <a:ext cx="4188314" cy="1186118"/>
          </a:xfrm>
          <a:prstGeom prst="parallelogram">
            <a:avLst>
              <a:gd name="adj" fmla="val 148998"/>
            </a:avLst>
          </a:prstGeom>
          <a:noFill/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pic>
        <p:nvPicPr>
          <p:cNvPr id="16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4921759" y="4527769"/>
            <a:ext cx="1898192" cy="19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886450" y="4224310"/>
            <a:ext cx="0" cy="253942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pic>
        <p:nvPicPr>
          <p:cNvPr id="1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7875198" y="69941"/>
            <a:ext cx="1181599" cy="1360153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loud Callout 18"/>
          <p:cNvSpPr/>
          <p:nvPr/>
        </p:nvSpPr>
        <p:spPr>
          <a:xfrm rot="162146">
            <a:off x="6777736" y="3220940"/>
            <a:ext cx="2319425" cy="2084004"/>
          </a:xfrm>
          <a:prstGeom prst="cloudCallout">
            <a:avLst>
              <a:gd name="adj1" fmla="val 22863"/>
              <a:gd name="adj2" fmla="val 63680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373008">
            <a:off x="6928446" y="3005193"/>
            <a:ext cx="2234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xmlns="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18" y="2020823"/>
            <a:ext cx="2320266" cy="150614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984750" y="1749115"/>
            <a:ext cx="28587" cy="212794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925312" y="4056350"/>
            <a:ext cx="3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2180" y="3440654"/>
            <a:ext cx="3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015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9" grpId="0" animBg="1"/>
      <p:bldP spid="20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về kinh d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315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42900" y="2353057"/>
            <a:ext cx="2029968" cy="128384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6409" y="1911097"/>
            <a:ext cx="2098549" cy="1616074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tar: 4 Points 15"/>
          <p:cNvSpPr/>
          <p:nvPr/>
        </p:nvSpPr>
        <p:spPr>
          <a:xfrm>
            <a:off x="5308092" y="1865667"/>
            <a:ext cx="2578608" cy="202345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rrow: Right 17"/>
          <p:cNvSpPr/>
          <p:nvPr/>
        </p:nvSpPr>
        <p:spPr>
          <a:xfrm>
            <a:off x="4553712" y="5242560"/>
            <a:ext cx="1851660" cy="15422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artial Circle 18"/>
          <p:cNvSpPr/>
          <p:nvPr/>
        </p:nvSpPr>
        <p:spPr>
          <a:xfrm>
            <a:off x="2214987" y="4071492"/>
            <a:ext cx="1858709" cy="2329308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127540" y="4769710"/>
            <a:ext cx="1737836" cy="1283843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-4645"/>
            <a:ext cx="1536192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429500" y="1106425"/>
            <a:ext cx="17145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125011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cs typeface="Arial" charset="0"/>
              </a:rPr>
              <a:t>Hoạt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động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nhóm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  <a:cs typeface="Arial" charset="0"/>
              </a:rPr>
              <a:t>Thời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gian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3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cs typeface="Arial" charset="0"/>
              </a:rPr>
              <a:t>phút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757" y="443805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131052" y="3753864"/>
            <a:ext cx="2944368" cy="151308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57884" y="1911104"/>
            <a:ext cx="0" cy="2350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7541" y="2994978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25645" y="15636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83289" y="2745042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08825" y="17160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15593" y="2897442"/>
            <a:ext cx="30179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01286" y="4389120"/>
            <a:ext cx="1625537" cy="2139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3809" y="3435097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67201" y="6013704"/>
            <a:ext cx="2745677" cy="39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1997882" y="137016"/>
            <a:ext cx="4021918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LUYỆN TẬP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84" y="12701"/>
            <a:ext cx="1115569" cy="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609600"/>
            <a:ext cx="5567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TỰ HỌC Ở NHÀ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5.1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 5.4 SGK</a:t>
            </a:r>
            <a:endParaRPr lang="en-US" sz="2800" b="1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057650" cy="92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52500"/>
            <a:ext cx="7658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914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8077200" cy="123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2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057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85800"/>
            <a:ext cx="7658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495800"/>
            <a:ext cx="66484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057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85800"/>
            <a:ext cx="76581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01356"/>
            <a:ext cx="8458200" cy="127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1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057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5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59626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024312" y="1164837"/>
            <a:ext cx="4891088" cy="2035563"/>
          </a:xfrm>
          <a:prstGeom prst="wedgeEllipseCallout">
            <a:avLst>
              <a:gd name="adj1" fmla="val -56750"/>
              <a:gd name="adj2" fmla="val 7737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Quan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nhau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126"/>
            <a:ext cx="8534400" cy="255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057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5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59626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7581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895600"/>
            <a:ext cx="66484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95675"/>
            <a:ext cx="66294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3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405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58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75819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38401"/>
            <a:ext cx="6648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" y="3276600"/>
            <a:ext cx="2588331" cy="71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90269"/>
            <a:ext cx="8839200" cy="28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381000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Luyện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tập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Shape 1404"/>
          <p:cNvPicPr/>
          <p:nvPr/>
        </p:nvPicPr>
        <p:blipFill>
          <a:blip r:embed="rId2"/>
          <a:stretch/>
        </p:blipFill>
        <p:spPr>
          <a:xfrm>
            <a:off x="1257300" y="2362200"/>
            <a:ext cx="702945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838605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xứng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</a:rPr>
              <a:t>Hãy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dự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đoán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trục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14500" y="2249508"/>
            <a:ext cx="0" cy="45322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2150" y="2057401"/>
            <a:ext cx="0" cy="45322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171701" y="4351317"/>
            <a:ext cx="1485899" cy="397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72050" y="4390622"/>
            <a:ext cx="1600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515100" y="4379892"/>
            <a:ext cx="1021556" cy="107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4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238</Words>
  <Application>Microsoft Office PowerPoint</Application>
  <PresentationFormat>On-screen Show (4:3)</PresentationFormat>
  <Paragraphs>35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130</cp:revision>
  <dcterms:created xsi:type="dcterms:W3CDTF">2021-01-25T00:54:03Z</dcterms:created>
  <dcterms:modified xsi:type="dcterms:W3CDTF">2025-02-20T02:01:58Z</dcterms:modified>
</cp:coreProperties>
</file>