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0.xml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jpeg"/><Relationship Id="rId3" Type="http://schemas.openxmlformats.org/officeDocument/2006/relationships/audio" Target="../media/audio2.bin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audio" Target="../media/audio3.bin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bin"/><Relationship Id="rId7" Type="http://schemas.openxmlformats.org/officeDocument/2006/relationships/image" Target="../media/image3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jpe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audio" Target="../media/audio2.bin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bin"/><Relationship Id="rId7" Type="http://schemas.openxmlformats.org/officeDocument/2006/relationships/image" Target="../media/image3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jpe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audio" Target="../media/audio2.bin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jpeg"/><Relationship Id="rId3" Type="http://schemas.openxmlformats.org/officeDocument/2006/relationships/audio" Target="../media/audio2.bin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audio" Target="../media/audio3.bin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bin"/><Relationship Id="rId7" Type="http://schemas.openxmlformats.org/officeDocument/2006/relationships/image" Target="../media/image3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jpe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audio" Target="../media/audio2.bin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bin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jpe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audio" Target="../media/audio2.bin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" y="-228600"/>
            <a:ext cx="90648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" y="2667000"/>
            <a:ext cx="90414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651004" cy="6999172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364514"/>
            <a:ext cx="2307908" cy="100702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482042" y="1927070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346353" y="1931341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Kết quả hình ảnh cho jer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12" y="4319550"/>
            <a:ext cx="1562445" cy="20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20769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231070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1457182" y="285943"/>
            <a:ext cx="1099573" cy="5043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683294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881149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8" descr="Kết quả hình ảnh cho mèo t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54" y="2165655"/>
            <a:ext cx="17716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t Dau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319550"/>
            <a:ext cx="5123598" cy="208125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488647" y="1924634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342502" y="1919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exagon 20">
            <a:hlinkClick r:id="rId9" action="ppaction://hlinksldjump"/>
          </p:cNvPr>
          <p:cNvSpPr/>
          <p:nvPr/>
        </p:nvSpPr>
        <p:spPr>
          <a:xfrm>
            <a:off x="8144190" y="277936"/>
            <a:ext cx="1152210" cy="7126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079004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9385" y="9631"/>
            <a:ext cx="9144000" cy="6858000"/>
            <a:chOff x="-4895850" y="-388210"/>
            <a:chExt cx="9067800" cy="7246210"/>
          </a:xfrm>
        </p:grpSpPr>
        <p:pic>
          <p:nvPicPr>
            <p:cNvPr id="69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1" name="Ảnh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Freeform 72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4" name="Picture 10" descr="Kết quả hình ảnh cho jer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Kết quả hình ảnh cho jer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Kết quả hình ảnh cho mèo t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5486400" y="4459708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66373" y="4459708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Hexagon 79">
            <a:hlinkClick r:id="" action="ppaction://noaction"/>
          </p:cNvPr>
          <p:cNvSpPr/>
          <p:nvPr/>
        </p:nvSpPr>
        <p:spPr>
          <a:xfrm>
            <a:off x="192168" y="142843"/>
            <a:ext cx="156043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27917" y="1699263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8033002" y="1247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8034534" y="124360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8044240" y="12305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8019992" y="12398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07</a:t>
            </a:r>
            <a:endParaRPr lang="en-US" sz="2800" dirty="0"/>
          </a:p>
        </p:txBody>
      </p:sp>
      <p:sp>
        <p:nvSpPr>
          <p:cNvPr id="87" name="Rounded Rectangle 86"/>
          <p:cNvSpPr/>
          <p:nvPr/>
        </p:nvSpPr>
        <p:spPr>
          <a:xfrm>
            <a:off x="8053974" y="124834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06</a:t>
            </a:r>
            <a:endParaRPr lang="en-US" sz="2800" dirty="0"/>
          </a:p>
        </p:txBody>
      </p:sp>
      <p:sp>
        <p:nvSpPr>
          <p:cNvPr id="88" name="Rounded Rectangle 87"/>
          <p:cNvSpPr/>
          <p:nvPr/>
        </p:nvSpPr>
        <p:spPr>
          <a:xfrm>
            <a:off x="8025140" y="12532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8020702" y="124752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8023257" y="12768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8041795" y="12510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8037319" y="12492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8030288" y="124072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9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28800" y="228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của hình chữ nhật ABCD có AB = 4cm, BC = 6cm là: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giáo ra bài toán: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chu vi của khu vườn có chiều rộng 25m, chiều dài 300dm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Na đã làm như sau: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 C = 2.(25 + 300)= 650 (m).</a:t>
            </a:r>
          </a:p>
          <a:p>
            <a:pPr lvl="0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bạn Na đã làm đúng hay sai?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giáo ra bài toán: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chu vi của khu vườn có chiều rộng 25m, chiều dài 300dm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Na đã làm như sau: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 C = 2.(25 + 300)= 650 (m).</a:t>
            </a:r>
          </a:p>
          <a:p>
            <a:pPr lvl="0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bạn Na đã làm đúng hay sai?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14" y="10528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2" name="Ảnh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4534" y="2936014"/>
            <a:ext cx="2307908" cy="1007029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1525933" y="2600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391438" y="2605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0" descr="Kết quả hình ảnh cho jer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" y="5524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Kết quả hình ảnh cho jer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9" y="2831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68" y="3407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mèo t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55" y="3126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600769" y="4838507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 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1438" y="483537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44 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Hexagon 30">
            <a:hlinkClick r:id="" action="ppaction://noaction"/>
          </p:cNvPr>
          <p:cNvSpPr/>
          <p:nvPr/>
        </p:nvSpPr>
        <p:spPr>
          <a:xfrm>
            <a:off x="0" y="142843"/>
            <a:ext cx="148204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427575" y="2381877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988619" y="10844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982100" y="10636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995235" y="10763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989786" y="107784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983170" y="107089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06</a:t>
            </a:r>
            <a:endParaRPr lang="en-US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7985895" y="10730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983754" y="10763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986478" y="107088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981029" y="106979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975580" y="107163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975580" y="107033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64" y="12330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8193" y="145112"/>
            <a:ext cx="2517131" cy="200723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24000" y="0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một khu vườn với kích thước như hình bên.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8 cm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16 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Hình vuông có diện tích 64 m</a:t>
            </a:r>
            <a:r>
              <a:rPr lang="en-US" sz="36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 Độ dài cạnh hình vuông là: 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34076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28308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23583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45969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98514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84077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700370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99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700369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0" y="142843"/>
            <a:ext cx="148204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96846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8973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993410" y="145177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81" y="241622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887" y="173912"/>
            <a:ext cx="2517131" cy="200723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447800" y="0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một khu vườn với kích thước như hình bên.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của khu vườn là: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5862"/>
            <a:ext cx="3000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387"/>
            <a:ext cx="9144000" cy="34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7543800" cy="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15710"/>
            <a:ext cx="7315200" cy="6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538"/>
            <a:ext cx="8534400" cy="33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891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1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67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34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3505200"/>
            <a:ext cx="43375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4419600"/>
            <a:ext cx="4261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029200"/>
            <a:ext cx="445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7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03385"/>
            <a:ext cx="8886092" cy="27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429000"/>
            <a:ext cx="91146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172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03385"/>
            <a:ext cx="8886092" cy="16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3999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9354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15" y="4724400"/>
            <a:ext cx="4267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40" y="5486400"/>
            <a:ext cx="3952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4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8991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609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0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91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4" y="4724400"/>
            <a:ext cx="48119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0" y="5770684"/>
            <a:ext cx="7226910" cy="10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1317625"/>
            <a:ext cx="6623050" cy="13255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	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3736156"/>
            <a:ext cx="8763000" cy="2846241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r="4401"/>
          <a:stretch/>
        </p:blipFill>
        <p:spPr>
          <a:xfrm>
            <a:off x="309824" y="973093"/>
            <a:ext cx="1379276" cy="20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354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 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2024-10-20T07:46:23Z</dcterms:created>
  <dcterms:modified xsi:type="dcterms:W3CDTF">2025-02-20T01:54:49Z</dcterms:modified>
</cp:coreProperties>
</file>