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1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7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7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4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3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4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5A4C7-09BB-48CA-BD65-693BAC9568B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1EB6F-223A-4FC3-A57C-BAF776B11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5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jpeg"/><Relationship Id="rId3" Type="http://schemas.openxmlformats.org/officeDocument/2006/relationships/audio" Target="../media/audio2.bin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audio" Target="../media/audio3.bin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bin"/><Relationship Id="rId7" Type="http://schemas.openxmlformats.org/officeDocument/2006/relationships/image" Target="../media/image2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jpe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audio" Target="../media/audio2.bin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bin"/><Relationship Id="rId7" Type="http://schemas.openxmlformats.org/officeDocument/2006/relationships/image" Target="../media/image2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jpe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audio" Target="../media/audio2.bin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jpeg"/><Relationship Id="rId3" Type="http://schemas.openxmlformats.org/officeDocument/2006/relationships/audio" Target="../media/audio2.bin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audio" Target="../media/audio3.bin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bin"/><Relationship Id="rId7" Type="http://schemas.openxmlformats.org/officeDocument/2006/relationships/image" Target="../media/image2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jpe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audio" Target="../media/audio2.bin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bin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jpe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audio" Target="../media/audio2.bin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9.xml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6" y="-228600"/>
            <a:ext cx="906486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6" y="2667000"/>
            <a:ext cx="904142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6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-9385" y="9631"/>
            <a:ext cx="9144000" cy="6858000"/>
            <a:chOff x="-4895850" y="-388210"/>
            <a:chExt cx="9067800" cy="7246210"/>
          </a:xfrm>
        </p:grpSpPr>
        <p:pic>
          <p:nvPicPr>
            <p:cNvPr id="69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ectangle 69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1" name="Ảnh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643" y="2174014"/>
            <a:ext cx="2307908" cy="1007029"/>
          </a:xfrm>
          <a:prstGeom prst="rect">
            <a:avLst/>
          </a:prstGeom>
        </p:spPr>
      </p:pic>
      <p:sp>
        <p:nvSpPr>
          <p:cNvPr id="72" name="Freeform 71"/>
          <p:cNvSpPr/>
          <p:nvPr/>
        </p:nvSpPr>
        <p:spPr>
          <a:xfrm>
            <a:off x="1482042" y="1838168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Freeform 72"/>
          <p:cNvSpPr/>
          <p:nvPr/>
        </p:nvSpPr>
        <p:spPr>
          <a:xfrm>
            <a:off x="5347547" y="1843097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4" name="Picture 10" descr="Kết quả hình ảnh cho jer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476200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4" descr="Kết quả hình ảnh cho jer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48" y="2069785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77" y="2645274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Kết quả hình ảnh cho mèo t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64" y="2364507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5486400" y="4459708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20cm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66373" y="4459708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24cm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Hexagon 79">
            <a:hlinkClick r:id="" action="ppaction://noaction"/>
          </p:cNvPr>
          <p:cNvSpPr/>
          <p:nvPr/>
        </p:nvSpPr>
        <p:spPr>
          <a:xfrm>
            <a:off x="192168" y="142843"/>
            <a:ext cx="1560432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Câu 1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327917" y="1699263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ounded Rectangle 82"/>
          <p:cNvSpPr/>
          <p:nvPr/>
        </p:nvSpPr>
        <p:spPr>
          <a:xfrm>
            <a:off x="8033002" y="124732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8034534" y="124360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8044240" y="123056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8019992" y="123986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07</a:t>
            </a:r>
            <a:endParaRPr lang="en-US" sz="2800" dirty="0"/>
          </a:p>
        </p:txBody>
      </p:sp>
      <p:sp>
        <p:nvSpPr>
          <p:cNvPr id="87" name="Rounded Rectangle 86"/>
          <p:cNvSpPr/>
          <p:nvPr/>
        </p:nvSpPr>
        <p:spPr>
          <a:xfrm>
            <a:off x="8053974" y="124834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06</a:t>
            </a:r>
            <a:endParaRPr lang="en-US" sz="2800" dirty="0"/>
          </a:p>
        </p:txBody>
      </p:sp>
      <p:sp>
        <p:nvSpPr>
          <p:cNvPr id="88" name="Rounded Rectangle 87"/>
          <p:cNvSpPr/>
          <p:nvPr/>
        </p:nvSpPr>
        <p:spPr>
          <a:xfrm>
            <a:off x="8025140" y="125324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8020702" y="124752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8023257" y="12768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8041795" y="12510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8037319" y="124920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8030288" y="124072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9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14" y="1873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828800" y="2286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 tích của hình chữ nhật ABCD có AB = 4cm, BC = 6cm là: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6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10538 0.29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52448 -0.3145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6858000"/>
            <a:chOff x="-4895850" y="-388210"/>
            <a:chExt cx="9067800" cy="7246210"/>
          </a:xfrm>
        </p:grpSpPr>
        <p:pic>
          <p:nvPicPr>
            <p:cNvPr id="6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Freeform 7"/>
          <p:cNvSpPr/>
          <p:nvPr/>
        </p:nvSpPr>
        <p:spPr>
          <a:xfrm>
            <a:off x="5370132" y="2198202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8"/>
          <p:cNvSpPr/>
          <p:nvPr/>
        </p:nvSpPr>
        <p:spPr>
          <a:xfrm>
            <a:off x="1549068" y="2140529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10" descr="Kết quả hình ảnh cho je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5093274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Kết quả hình ảnh cho jer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2" y="2317130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84" y="2842585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79" y="2698210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81112" y="4475752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3827" y="4475751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exagon 16">
            <a:hlinkClick r:id="" action="ppaction://noaction"/>
          </p:cNvPr>
          <p:cNvSpPr/>
          <p:nvPr/>
        </p:nvSpPr>
        <p:spPr>
          <a:xfrm>
            <a:off x="76478" y="70271"/>
            <a:ext cx="1142722" cy="99652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7589513" y="1825905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7984368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7996372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7984368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7988889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7997931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7993410" y="13285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8305800" y="1328504"/>
            <a:ext cx="75441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14" y="1873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219200" y="0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giáo ra bài toán: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 chu vi của khu vườn có chiều rộng 25m, chiều dài 300dm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Na đã làm như sau: 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 vi của khu vườn là: C = 2.(25 + 300)= 650 (m).</a:t>
            </a:r>
          </a:p>
          <a:p>
            <a:pPr lvl="0"/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cho biết bạn Na đã làm đúng hay sai?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6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58907 0.368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4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1592 -0.315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6858000"/>
            <a:chOff x="-4895850" y="-388210"/>
            <a:chExt cx="9067800" cy="7246210"/>
          </a:xfrm>
        </p:grpSpPr>
        <p:pic>
          <p:nvPicPr>
            <p:cNvPr id="6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Freeform 7"/>
          <p:cNvSpPr/>
          <p:nvPr/>
        </p:nvSpPr>
        <p:spPr>
          <a:xfrm>
            <a:off x="5370132" y="2198202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8"/>
          <p:cNvSpPr/>
          <p:nvPr/>
        </p:nvSpPr>
        <p:spPr>
          <a:xfrm>
            <a:off x="1549068" y="2140529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10" descr="Kết quả hình ảnh cho je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5093274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Kết quả hình ảnh cho jer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2" y="2317130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84" y="2842585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79" y="2698210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81112" y="4475752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3827" y="4475751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exagon 16">
            <a:hlinkClick r:id="" action="ppaction://noaction"/>
          </p:cNvPr>
          <p:cNvSpPr/>
          <p:nvPr/>
        </p:nvSpPr>
        <p:spPr>
          <a:xfrm>
            <a:off x="76478" y="70271"/>
            <a:ext cx="1142722" cy="99652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7589513" y="1825905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7984368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7996372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7984368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7988889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7997931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7993410" y="13285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8305800" y="1328504"/>
            <a:ext cx="75441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14" y="1873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219200" y="0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giáo ra bài toán: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 chu vi của khu vườn có chiều rộng 25m, chiều dài 300dm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Na đã làm như sau: 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 vi của khu vườn là: C = 2.(25 + 300)= 650 (m).</a:t>
            </a:r>
          </a:p>
          <a:p>
            <a:pPr lvl="0"/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cho biết bạn Na đã làm đúng hay sai?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58907 0.368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4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1592 -0.315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14" y="10528"/>
            <a:ext cx="9144000" cy="6858000"/>
            <a:chOff x="-4895850" y="-388210"/>
            <a:chExt cx="9067800" cy="7246210"/>
          </a:xfrm>
        </p:grpSpPr>
        <p:pic>
          <p:nvPicPr>
            <p:cNvPr id="6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2" name="Ảnh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4534" y="2936014"/>
            <a:ext cx="2307908" cy="1007029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>
          <a:xfrm>
            <a:off x="1525933" y="2600168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5391438" y="2605097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" name="Picture 10" descr="Kết quả hình ảnh cho jer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6" y="552400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Kết quả hình ảnh cho jer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39" y="2831785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68" y="3407274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mèo t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55" y="3126507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600769" y="4838507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41 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91438" y="4835375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44 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Hexagon 30">
            <a:hlinkClick r:id="" action="ppaction://noaction"/>
          </p:cNvPr>
          <p:cNvSpPr/>
          <p:nvPr/>
        </p:nvSpPr>
        <p:spPr>
          <a:xfrm>
            <a:off x="0" y="142843"/>
            <a:ext cx="1482042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427575" y="2381877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7988619" y="108443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7982100" y="10636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7995235" y="10763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7989786" y="107784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7983170" y="107089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06</a:t>
            </a:r>
            <a:endParaRPr lang="en-US" sz="2800" dirty="0"/>
          </a:p>
        </p:txBody>
      </p:sp>
      <p:sp>
        <p:nvSpPr>
          <p:cNvPr id="44" name="Rounded Rectangle 43"/>
          <p:cNvSpPr/>
          <p:nvPr/>
        </p:nvSpPr>
        <p:spPr>
          <a:xfrm>
            <a:off x="7985895" y="10730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7983754" y="10763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7986478" y="107088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7981029" y="106979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7975580" y="107163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7975580" y="107033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64" y="123306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98193" y="145112"/>
            <a:ext cx="2517131" cy="200723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24000" y="0"/>
            <a:ext cx="358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một khu vườn với kích thước như hình bên.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 vi của khu vườn là: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10538 0.295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52448 -0.3145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6858000"/>
            <a:chOff x="-4895850" y="-388210"/>
            <a:chExt cx="9067800" cy="7246210"/>
          </a:xfrm>
        </p:grpSpPr>
        <p:pic>
          <p:nvPicPr>
            <p:cNvPr id="6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Freeform 7"/>
          <p:cNvSpPr/>
          <p:nvPr/>
        </p:nvSpPr>
        <p:spPr>
          <a:xfrm>
            <a:off x="5370132" y="2198202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8"/>
          <p:cNvSpPr/>
          <p:nvPr/>
        </p:nvSpPr>
        <p:spPr>
          <a:xfrm>
            <a:off x="1549068" y="2140529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10" descr="Kết quả hình ảnh cho je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5093274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Kết quả hình ảnh cho jer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2" y="2317130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84" y="2842585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79" y="2698210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81112" y="4475752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8 cm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3827" y="4475751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16 m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exagon 16">
            <a:hlinkClick r:id="" action="ppaction://noaction"/>
          </p:cNvPr>
          <p:cNvSpPr/>
          <p:nvPr/>
        </p:nvSpPr>
        <p:spPr>
          <a:xfrm>
            <a:off x="76478" y="70271"/>
            <a:ext cx="1142722" cy="99652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7589513" y="1825905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7984368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7996372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7984368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7988889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7997931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7993410" y="13285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7993410" y="132858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8305800" y="1328504"/>
            <a:ext cx="75441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14" y="1873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219200" y="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Hình vuông có diện tích 64 m</a:t>
            </a:r>
            <a:r>
              <a:rPr lang="en-US" sz="36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. Độ dài cạnh hình vuông là: 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0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58907 0.368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4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1592 -0.315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6858000"/>
            <a:chOff x="-4895850" y="-388210"/>
            <a:chExt cx="9067800" cy="7246210"/>
          </a:xfrm>
        </p:grpSpPr>
        <p:pic>
          <p:nvPicPr>
            <p:cNvPr id="6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5370132" y="2340762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8"/>
          <p:cNvSpPr/>
          <p:nvPr/>
        </p:nvSpPr>
        <p:spPr>
          <a:xfrm>
            <a:off x="1549068" y="2283089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10" descr="Kết quả hình ảnh cho je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" y="5235834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Kết quả hình ảnh cho jer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2" y="2459690"/>
            <a:ext cx="1485932" cy="18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84" y="2985145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79" y="2840770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81112" y="4700370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99 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3827" y="4700369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 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exagon 16">
            <a:hlinkClick r:id="" action="ppaction://noaction"/>
          </p:cNvPr>
          <p:cNvSpPr/>
          <p:nvPr/>
        </p:nvSpPr>
        <p:spPr>
          <a:xfrm>
            <a:off x="0" y="142843"/>
            <a:ext cx="1482042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Câu 5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7589513" y="1968465"/>
            <a:ext cx="1470697" cy="2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7985148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7993410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7985148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7985148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7993410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7985148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7989738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7993410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7993410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7993410" y="145001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7993410" y="145177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781" y="241622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6887" y="173912"/>
            <a:ext cx="2517131" cy="200723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447800" y="0"/>
            <a:ext cx="373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một khu vườn với kích thước như hình bên.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 tích của khu vườn là: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58907 0.368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4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1592 -0.3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5862"/>
            <a:ext cx="30003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387"/>
            <a:ext cx="9144000" cy="348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6800"/>
            <a:ext cx="7543800" cy="63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15710"/>
            <a:ext cx="7315200" cy="65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72200"/>
            <a:ext cx="769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4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1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962292" cy="93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446"/>
            <a:ext cx="8686800" cy="431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3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1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962292" cy="46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1"/>
            <a:ext cx="5943600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4191000"/>
            <a:ext cx="73247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17" y="3505200"/>
            <a:ext cx="2276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4880463"/>
            <a:ext cx="8786446" cy="190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3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962292" cy="46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943600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799"/>
            <a:ext cx="9067800" cy="33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86200"/>
            <a:ext cx="8962292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5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962292" cy="46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1"/>
            <a:ext cx="6781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916482"/>
            <a:ext cx="6043246" cy="302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16482"/>
            <a:ext cx="2895600" cy="394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3429000"/>
            <a:ext cx="611944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63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962292" cy="46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1"/>
            <a:ext cx="6781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6934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5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962292" cy="46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1"/>
            <a:ext cx="6781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5588"/>
            <a:ext cx="9144000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6279"/>
            <a:ext cx="9144000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7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6858000"/>
            <a:chOff x="-4895850" y="-388210"/>
            <a:chExt cx="9067800" cy="7246210"/>
          </a:xfrm>
        </p:grpSpPr>
        <p:pic>
          <p:nvPicPr>
            <p:cNvPr id="6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1317625"/>
            <a:ext cx="6623050" cy="1325563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– LUẬT CHƠI	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3736156"/>
            <a:ext cx="8763000" cy="2846241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Jerry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r="4401"/>
          <a:stretch/>
        </p:blipFill>
        <p:spPr>
          <a:xfrm>
            <a:off x="309824" y="973093"/>
            <a:ext cx="1379276" cy="201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651004" cy="6999172"/>
            <a:chOff x="-4895850" y="-388210"/>
            <a:chExt cx="9067800" cy="7246210"/>
          </a:xfrm>
        </p:grpSpPr>
        <p:pic>
          <p:nvPicPr>
            <p:cNvPr id="6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8" name="Ảnh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643" y="2364514"/>
            <a:ext cx="2307908" cy="1007029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482042" y="1927070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reeform 9"/>
          <p:cNvSpPr/>
          <p:nvPr/>
        </p:nvSpPr>
        <p:spPr>
          <a:xfrm>
            <a:off x="5346353" y="1931341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 descr="Kết quả hình ảnh cho jer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12" y="4319550"/>
            <a:ext cx="1562445" cy="204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2620769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231070" y="285943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1457182" y="285943"/>
            <a:ext cx="1099573" cy="5043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2683294" y="285943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Câu 3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881149" y="285943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Câu 4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8" descr="Kết quả hình ảnh cho mèo t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54" y="2165655"/>
            <a:ext cx="177165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t Dau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4319550"/>
            <a:ext cx="5123598" cy="2081250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1488647" y="1924634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 19"/>
          <p:cNvSpPr/>
          <p:nvPr/>
        </p:nvSpPr>
        <p:spPr>
          <a:xfrm>
            <a:off x="5342502" y="1919529"/>
            <a:ext cx="2423886" cy="1798871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exagon 20">
            <a:hlinkClick r:id="rId9" action="ppaction://hlinksldjump"/>
          </p:cNvPr>
          <p:cNvSpPr/>
          <p:nvPr/>
        </p:nvSpPr>
        <p:spPr>
          <a:xfrm>
            <a:off x="8144190" y="277936"/>
            <a:ext cx="1152210" cy="7126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Exit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5079004" y="285943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354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 – LUẬT CHƠI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2024-10-20T07:46:23Z</dcterms:created>
  <dcterms:modified xsi:type="dcterms:W3CDTF">2025-02-20T01:48:38Z</dcterms:modified>
</cp:coreProperties>
</file>