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7"/>
  </p:notesMasterIdLst>
  <p:sldIdLst>
    <p:sldId id="279" r:id="rId2"/>
    <p:sldId id="266" r:id="rId3"/>
    <p:sldId id="283" r:id="rId4"/>
    <p:sldId id="284" r:id="rId5"/>
    <p:sldId id="28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C1B80-FE24-411F-BCC9-BA1A575B383F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72829-210A-401A-922D-17FA742542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3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6F96-850D-45D4-8937-0A8480CBE5C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A39A-031A-4969-920D-F67705B5F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9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6F96-850D-45D4-8937-0A8480CBE5C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A39A-031A-4969-920D-F67705B5F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0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6F96-850D-45D4-8937-0A8480CBE5C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A39A-031A-4969-920D-F67705B5F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95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6F96-850D-45D4-8937-0A8480CBE5C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A39A-031A-4969-920D-F67705B5F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78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6F96-850D-45D4-8937-0A8480CBE5C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A39A-031A-4969-920D-F67705B5F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3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6F96-850D-45D4-8937-0A8480CBE5C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A39A-031A-4969-920D-F67705B5F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3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6F96-850D-45D4-8937-0A8480CBE5C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A39A-031A-4969-920D-F67705B5F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6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6F96-850D-45D4-8937-0A8480CBE5C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A39A-031A-4969-920D-F67705B5F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7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6F96-850D-45D4-8937-0A8480CBE5C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A39A-031A-4969-920D-F67705B5F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5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6F96-850D-45D4-8937-0A8480CBE5C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A39A-031A-4969-920D-F67705B5F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4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6F96-850D-45D4-8937-0A8480CBE5C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A39A-031A-4969-920D-F67705B5F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3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6F96-850D-45D4-8937-0A8480CBE5C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CA39A-031A-4969-920D-F67705B5F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7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8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1"/>
            <a:ext cx="8886825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3505200"/>
            <a:ext cx="811053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18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44390" y="82450"/>
            <a:ext cx="4823255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4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524000" y="5638800"/>
            <a:ext cx="66032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700496" y="1036517"/>
            <a:ext cx="1822269" cy="210312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exagon 3"/>
          <p:cNvSpPr/>
          <p:nvPr/>
        </p:nvSpPr>
        <p:spPr>
          <a:xfrm>
            <a:off x="3228157" y="1036518"/>
            <a:ext cx="1763486" cy="193330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401" y="1036517"/>
            <a:ext cx="1449977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00495" y="3596727"/>
            <a:ext cx="2184764" cy="1658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/>
        </p:nvSpPr>
        <p:spPr>
          <a:xfrm>
            <a:off x="3463290" y="3596727"/>
            <a:ext cx="1263831" cy="176348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>
            <a:off x="4991643" y="3596726"/>
            <a:ext cx="1851660" cy="1489166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apezoid 13"/>
          <p:cNvSpPr/>
          <p:nvPr/>
        </p:nvSpPr>
        <p:spPr>
          <a:xfrm>
            <a:off x="7200899" y="3596726"/>
            <a:ext cx="1391195" cy="148916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8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5" y="0"/>
            <a:ext cx="316760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4" y="609600"/>
            <a:ext cx="51488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1"/>
            <a:ext cx="8839200" cy="281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81400"/>
            <a:ext cx="8839200" cy="3276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784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5" y="0"/>
            <a:ext cx="316760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4" y="609600"/>
            <a:ext cx="51488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5029199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143000"/>
            <a:ext cx="3581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96" y="3810000"/>
            <a:ext cx="695590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90" y="4572000"/>
            <a:ext cx="592431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90" y="5181600"/>
            <a:ext cx="714351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90" y="5867400"/>
            <a:ext cx="714351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377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5" y="0"/>
            <a:ext cx="316760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4" y="609600"/>
            <a:ext cx="51488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5029199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143000"/>
            <a:ext cx="3581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0"/>
            <a:ext cx="75438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46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9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42</cp:revision>
  <dcterms:created xsi:type="dcterms:W3CDTF">2023-09-08T15:10:28Z</dcterms:created>
  <dcterms:modified xsi:type="dcterms:W3CDTF">2025-02-20T01:42:26Z</dcterms:modified>
</cp:coreProperties>
</file>