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sldIdLst>
    <p:sldId id="279" r:id="rId2"/>
    <p:sldId id="266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C1B80-FE24-411F-BCC9-BA1A575B383F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2829-210A-401A-922D-17FA74254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9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9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7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6F96-850D-45D4-8937-0A8480CBE5C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A39A-031A-4969-920D-F67705B5F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"/>
            <a:ext cx="88868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3505200"/>
            <a:ext cx="811053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1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44390" y="82450"/>
            <a:ext cx="482325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524000" y="5638800"/>
            <a:ext cx="66032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700496" y="1036517"/>
            <a:ext cx="1822269" cy="2103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xagon 3"/>
          <p:cNvSpPr/>
          <p:nvPr/>
        </p:nvSpPr>
        <p:spPr>
          <a:xfrm>
            <a:off x="3228157" y="1036518"/>
            <a:ext cx="1763486" cy="193330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1" y="1036517"/>
            <a:ext cx="1449977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0495" y="3596727"/>
            <a:ext cx="2184764" cy="165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63290" y="3596727"/>
            <a:ext cx="1263831" cy="17634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4991643" y="3596726"/>
            <a:ext cx="1851660" cy="14891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7200899" y="3596726"/>
            <a:ext cx="1391195" cy="148916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5" y="0"/>
            <a:ext cx="316760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4" y="609600"/>
            <a:ext cx="51488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1"/>
            <a:ext cx="8839200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8839200" cy="32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84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5" y="0"/>
            <a:ext cx="316760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4" y="609600"/>
            <a:ext cx="51488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02919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58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96" y="3810000"/>
            <a:ext cx="695590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0" y="4572000"/>
            <a:ext cx="592431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0" y="5181600"/>
            <a:ext cx="714351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0" y="5867400"/>
            <a:ext cx="714351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7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5" y="0"/>
            <a:ext cx="316760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4" y="609600"/>
            <a:ext cx="51488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02919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58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7543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4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9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42</cp:revision>
  <dcterms:created xsi:type="dcterms:W3CDTF">2023-09-08T15:10:28Z</dcterms:created>
  <dcterms:modified xsi:type="dcterms:W3CDTF">2025-02-20T01:42:26Z</dcterms:modified>
</cp:coreProperties>
</file>