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3"/>
  </p:notesMasterIdLst>
  <p:sldIdLst>
    <p:sldId id="279" r:id="rId2"/>
    <p:sldId id="266" r:id="rId3"/>
    <p:sldId id="261" r:id="rId4"/>
    <p:sldId id="270" r:id="rId5"/>
    <p:sldId id="272" r:id="rId6"/>
    <p:sldId id="280" r:id="rId7"/>
    <p:sldId id="273" r:id="rId8"/>
    <p:sldId id="281" r:id="rId9"/>
    <p:sldId id="282" r:id="rId10"/>
    <p:sldId id="274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C1B80-FE24-411F-BCC9-BA1A575B383F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72829-210A-401A-922D-17FA74254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0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95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7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3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6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7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4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3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6F96-850D-45D4-8937-0A8480CBE5C7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CA39A-031A-4969-920D-F67705B5F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79" r:id="rId13"/>
    <p:sldLayoutId id="2147483680" r:id="rId14"/>
    <p:sldLayoutId id="214748368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"/>
            <a:ext cx="88868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505200"/>
            <a:ext cx="81105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1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/>
          <p:cNvSpPr/>
          <p:nvPr/>
        </p:nvSpPr>
        <p:spPr>
          <a:xfrm rot="16200000">
            <a:off x="-122281" y="2939675"/>
            <a:ext cx="3357155" cy="21749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2052685" y="2939675"/>
            <a:ext cx="3357155" cy="2174966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>
            <a:off x="2403750" y="3818152"/>
            <a:ext cx="509452" cy="39188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2052683" y="2939676"/>
            <a:ext cx="3357155" cy="2174966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9" idx="2"/>
            <a:endCxn id="19" idx="4"/>
          </p:cNvCxnSpPr>
          <p:nvPr/>
        </p:nvCxnSpPr>
        <p:spPr>
          <a:xfrm>
            <a:off x="2643778" y="2348583"/>
            <a:ext cx="0" cy="335715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>
            <a:off x="5262475" y="2146049"/>
            <a:ext cx="313208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262475" y="4082425"/>
            <a:ext cx="3132089" cy="0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rved Right Arrow 30"/>
          <p:cNvSpPr/>
          <p:nvPr/>
        </p:nvSpPr>
        <p:spPr>
          <a:xfrm>
            <a:off x="6828519" y="3744801"/>
            <a:ext cx="219829" cy="6893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0800000">
            <a:off x="5262475" y="4096492"/>
            <a:ext cx="3132089" cy="1936376"/>
          </a:xfrm>
          <a:prstGeom prst="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914400"/>
            <a:ext cx="8991600" cy="95410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Gấp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thoi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048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8" grpId="1" animBg="1"/>
      <p:bldP spid="19" grpId="0" animBg="1"/>
      <p:bldP spid="19" grpId="1" animBg="1"/>
      <p:bldP spid="28" grpId="0" animBg="1"/>
      <p:bldP spid="28" grpId="1" animBg="1"/>
      <p:bldP spid="31" grpId="0" animBg="1"/>
      <p:bldP spid="32" grpId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42" y="1174895"/>
            <a:ext cx="5042224" cy="5419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1594" y="337743"/>
            <a:ext cx="8461718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ABEF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8" y="267405"/>
            <a:ext cx="364685" cy="488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342" y="1174896"/>
            <a:ext cx="5042224" cy="54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44390" y="82450"/>
            <a:ext cx="4823255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524000" y="5638800"/>
            <a:ext cx="6603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700496" y="1036517"/>
            <a:ext cx="1822269" cy="21031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/>
          <p:cNvSpPr/>
          <p:nvPr/>
        </p:nvSpPr>
        <p:spPr>
          <a:xfrm>
            <a:off x="3228157" y="1036518"/>
            <a:ext cx="1763486" cy="193330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86401" y="1036517"/>
            <a:ext cx="1449977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0495" y="3596727"/>
            <a:ext cx="2184764" cy="165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3463290" y="3596727"/>
            <a:ext cx="1263831" cy="17634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4991643" y="3596726"/>
            <a:ext cx="1851660" cy="148916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7200899" y="3596726"/>
            <a:ext cx="1391195" cy="148916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1295400"/>
            <a:ext cx="1219200" cy="381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HĐ3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12556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4.9,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815452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38800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" y="76200"/>
            <a:ext cx="306961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85799"/>
            <a:ext cx="4576762" cy="56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ông thức tính đường chéo hình bình hành và bài tập có lời giải cực dễ -  Thegioidido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25120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514600"/>
            <a:ext cx="35453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297180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2438400"/>
            <a:ext cx="2619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488" y="0"/>
            <a:ext cx="2565512" cy="25544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5683" y="2590800"/>
            <a:ext cx="32983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Giảm giá Khung gỗ trang trí treo tường ban công ngoài trời và tường trong  nhà hình thoi kích thước 60 cmx60cm - BeeCo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3048000" cy="3048001"/>
          </a:xfrm>
          <a:prstGeom prst="rect">
            <a:avLst/>
          </a:prstGeom>
          <a:noFill/>
        </p:spPr>
      </p:pic>
      <p:pic>
        <p:nvPicPr>
          <p:cNvPr id="27652" name="Picture 4" descr="Hoạt động 3 trang 84 Toán 6 Tập 1 | Kết nối tri thức Giải Toán lớp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048000"/>
            <a:ext cx="4876800" cy="359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>
            <a:spLocks/>
          </p:cNvSpPr>
          <p:nvPr/>
        </p:nvSpPr>
        <p:spPr>
          <a:xfrm>
            <a:off x="0" y="4389848"/>
            <a:ext cx="891540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4419600"/>
            <a:ext cx="114300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4419600"/>
            <a:ext cx="106680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419600"/>
            <a:ext cx="228600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8749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98749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>
            <a:spLocks/>
          </p:cNvSpPr>
          <p:nvPr/>
        </p:nvSpPr>
        <p:spPr>
          <a:xfrm>
            <a:off x="228601" y="4974175"/>
            <a:ext cx="3171344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228600" y="5530277"/>
            <a:ext cx="449580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0" y="6101797"/>
            <a:ext cx="449580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" y="0"/>
            <a:ext cx="3069616" cy="34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" y="374670"/>
            <a:ext cx="4453299" cy="3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" y="838200"/>
            <a:ext cx="3181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" y="1371599"/>
            <a:ext cx="3719728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599"/>
            <a:ext cx="3429000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" grpId="0"/>
      <p:bldP spid="5" grpId="0"/>
      <p:bldP spid="7" grpId="0"/>
      <p:bldP spid="111" grpId="0"/>
      <p:bldP spid="112" grpId="0"/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298749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98749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" y="0"/>
            <a:ext cx="3069616" cy="34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" y="374670"/>
            <a:ext cx="4453299" cy="3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" y="762000"/>
            <a:ext cx="3719728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3429000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6019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2" y="4343400"/>
            <a:ext cx="60024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62" y="5181600"/>
            <a:ext cx="63072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2" y="5867400"/>
            <a:ext cx="611239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065834"/>
            <a:ext cx="2800350" cy="249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0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3039128" y="768335"/>
            <a:ext cx="1685272" cy="151766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384876" y="768196"/>
            <a:ext cx="1675505" cy="15522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384486" y="2328368"/>
            <a:ext cx="1679710" cy="155781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971800" y="2286000"/>
            <a:ext cx="1838073" cy="15709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68" idx="1"/>
          </p:cNvCxnSpPr>
          <p:nvPr/>
        </p:nvCxnSpPr>
        <p:spPr>
          <a:xfrm flipV="1">
            <a:off x="1384486" y="2307259"/>
            <a:ext cx="3405131" cy="2110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042292" y="763424"/>
            <a:ext cx="21904" cy="31458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62224" y="1786544"/>
            <a:ext cx="229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7004" y="1928259"/>
            <a:ext cx="415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59081" y="3707718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2855251" y="335687"/>
            <a:ext cx="230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13665" y="1885502"/>
            <a:ext cx="335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67" name="Oval 66"/>
          <p:cNvSpPr/>
          <p:nvPr/>
        </p:nvSpPr>
        <p:spPr>
          <a:xfrm flipH="1">
            <a:off x="1366062" y="2222536"/>
            <a:ext cx="76406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4724400" y="2286000"/>
            <a:ext cx="76406" cy="145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3020981" y="3786727"/>
            <a:ext cx="116789" cy="1328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2970683" y="724628"/>
            <a:ext cx="126704" cy="1188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4" t="2283" r="17139" b="20922"/>
          <a:stretch/>
        </p:blipFill>
        <p:spPr>
          <a:xfrm>
            <a:off x="2991801" y="236477"/>
            <a:ext cx="1036470" cy="213052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052423" y="2154524"/>
            <a:ext cx="140022" cy="165970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237347" y="1243578"/>
            <a:ext cx="4173068" cy="389007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371600" y="-609600"/>
            <a:ext cx="6153410" cy="522436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30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298749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98749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" y="0"/>
            <a:ext cx="3069616" cy="34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" y="374670"/>
            <a:ext cx="4453299" cy="3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" y="762000"/>
            <a:ext cx="3719728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3429000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" y="3657601"/>
            <a:ext cx="6691528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9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1298749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98749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" y="0"/>
            <a:ext cx="3069616" cy="34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1" y="374670"/>
            <a:ext cx="4453299" cy="3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" y="762001"/>
            <a:ext cx="371972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43" y="457200"/>
            <a:ext cx="3429000" cy="236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5917471" cy="17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9" y="5562600"/>
            <a:ext cx="687128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71" y="2819400"/>
            <a:ext cx="322653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4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158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42</cp:revision>
  <dcterms:created xsi:type="dcterms:W3CDTF">2023-09-08T15:10:28Z</dcterms:created>
  <dcterms:modified xsi:type="dcterms:W3CDTF">2025-02-20T01:35:58Z</dcterms:modified>
</cp:coreProperties>
</file>