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sldIdLst>
    <p:sldId id="279" r:id="rId2"/>
    <p:sldId id="266" r:id="rId3"/>
    <p:sldId id="263" r:id="rId4"/>
    <p:sldId id="264" r:id="rId5"/>
    <p:sldId id="268" r:id="rId6"/>
    <p:sldId id="267" r:id="rId7"/>
    <p:sldId id="257" r:id="rId8"/>
    <p:sldId id="259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C1B80-FE24-411F-BCC9-BA1A575B383F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72829-210A-401A-922D-17FA74254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08" tIns="38395" rIns="76808" bIns="3839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08" tIns="38395" rIns="76808" bIns="3839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808" tIns="38395" rIns="76808" bIns="3839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3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6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7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"/>
            <a:ext cx="8886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505200"/>
            <a:ext cx="81105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1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4390" y="82450"/>
            <a:ext cx="482325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24000" y="5638800"/>
            <a:ext cx="6603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700496" y="1036517"/>
            <a:ext cx="1822269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3228157" y="1036518"/>
            <a:ext cx="1763486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1" y="1036517"/>
            <a:ext cx="1449977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0495" y="3596727"/>
            <a:ext cx="2184764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463290" y="3596727"/>
            <a:ext cx="1263831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4991643" y="3596726"/>
            <a:ext cx="185166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7200899" y="3596726"/>
            <a:ext cx="1391195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uyển chọn hình nền powerpoint pastel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1" y="3886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3733800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7432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2800" y="3657600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9530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8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4425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462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606938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503402"/>
            <a:ext cx="823047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13086" r="7018" b="13704"/>
          <a:stretch/>
        </p:blipFill>
        <p:spPr>
          <a:xfrm>
            <a:off x="4055535" y="3810582"/>
            <a:ext cx="2421465" cy="2895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503" r="12421" b="12093"/>
          <a:stretch/>
        </p:blipFill>
        <p:spPr>
          <a:xfrm>
            <a:off x="228600" y="2303058"/>
            <a:ext cx="3268992" cy="1964142"/>
          </a:xfrm>
          <a:prstGeom prst="rect">
            <a:avLst/>
          </a:prstGeom>
        </p:spPr>
      </p:pic>
      <p:pic>
        <p:nvPicPr>
          <p:cNvPr id="8196" name="Picture 4" descr="Một số hình ảnh về hình chữ nhật trong thực tế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4470399" cy="2514600"/>
          </a:xfrm>
          <a:prstGeom prst="rect">
            <a:avLst/>
          </a:prstGeom>
          <a:noFill/>
        </p:spPr>
      </p:pic>
      <p:pic>
        <p:nvPicPr>
          <p:cNvPr id="8198" name="Picture 6" descr="https://hoc24.vn/source/Toan%206-boketnoi/3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0364" y="3124200"/>
            <a:ext cx="2653635" cy="37338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62" y="0"/>
            <a:ext cx="5705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5181600" y="3352800"/>
            <a:ext cx="3352800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72200" y="5943600"/>
            <a:ext cx="1746188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5189870" y="5697158"/>
            <a:ext cx="67930" cy="940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5181600" y="3352800"/>
            <a:ext cx="3581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181600" y="3352800"/>
            <a:ext cx="3352800" cy="3941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105400" y="3285075"/>
            <a:ext cx="111902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8473160" y="3294504"/>
            <a:ext cx="111902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8473160" y="5630387"/>
            <a:ext cx="111902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8534400" y="3276600"/>
            <a:ext cx="3581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181600" y="5791200"/>
            <a:ext cx="32766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257800" y="3429000"/>
            <a:ext cx="3240499" cy="2220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264078" y="3359835"/>
            <a:ext cx="3270322" cy="24313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724400" y="5410200"/>
            <a:ext cx="376841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24400" y="2971800"/>
            <a:ext cx="376841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479873" y="2759954"/>
            <a:ext cx="376841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86218" y="5305548"/>
            <a:ext cx="376841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62" y="0"/>
            <a:ext cx="5705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" y="695325"/>
            <a:ext cx="426623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0" y="114300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" y="1696998"/>
            <a:ext cx="3600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1" y="1971675"/>
            <a:ext cx="3881799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" y="6013442"/>
            <a:ext cx="6078463" cy="69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5" grpId="0"/>
      <p:bldP spid="27" grpId="0" animBg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vi-VN" sz="290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eke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6096000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029200" y="3733800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29200" y="3733800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029200" y="3733800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8839200" y="3733800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79120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7660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1545" y="312420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00" y="609600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733800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10600" y="373380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594360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10600" y="586740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029200" y="3733800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9200" y="3733800"/>
            <a:ext cx="3810000" cy="2362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990600"/>
            <a:ext cx="4670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góc A, B, C, D bằng nhau.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1676400"/>
            <a:ext cx="9144000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vi-VN" sz="290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819400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 ; BC = 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429000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84E-6 L 0.41892 0.005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10052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60802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0" y="4056626"/>
            <a:ext cx="9144000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52400" y="5097113"/>
            <a:ext cx="1370953" cy="54168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1371600" y="5097113"/>
            <a:ext cx="746760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52400" y="5859113"/>
            <a:ext cx="1370953" cy="54168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1447800" y="5504426"/>
            <a:ext cx="7696200" cy="97257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22" y="-76199"/>
            <a:ext cx="5705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" y="533400"/>
            <a:ext cx="426623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83820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2198"/>
            <a:ext cx="7772400" cy="188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129"/>
          <p:cNvGrpSpPr>
            <a:grpSpLocks/>
          </p:cNvGrpSpPr>
          <p:nvPr/>
        </p:nvGrpSpPr>
        <p:grpSpPr bwMode="auto">
          <a:xfrm rot="1749894">
            <a:off x="2566708" y="4192599"/>
            <a:ext cx="7634316" cy="4076316"/>
            <a:chOff x="1740" y="3848"/>
            <a:chExt cx="3152" cy="1714"/>
          </a:xfrm>
        </p:grpSpPr>
        <p:sp>
          <p:nvSpPr>
            <p:cNvPr id="91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92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03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04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05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06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07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08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09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1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12" name="Group 151"/>
            <p:cNvGrpSpPr>
              <a:grpSpLocks/>
            </p:cNvGrpSpPr>
            <p:nvPr/>
          </p:nvGrpSpPr>
          <p:grpSpPr bwMode="auto">
            <a:xfrm rot="-1764080">
              <a:off x="1962" y="5208"/>
              <a:ext cx="206" cy="84"/>
              <a:chOff x="760" y="1263"/>
              <a:chExt cx="206" cy="114"/>
            </a:xfrm>
          </p:grpSpPr>
          <p:sp>
            <p:nvSpPr>
              <p:cNvPr id="173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157"/>
            <p:cNvGrpSpPr>
              <a:grpSpLocks/>
            </p:cNvGrpSpPr>
            <p:nvPr/>
          </p:nvGrpSpPr>
          <p:grpSpPr bwMode="auto">
            <a:xfrm rot="-1764080">
              <a:off x="2204" y="5072"/>
              <a:ext cx="206" cy="84"/>
              <a:chOff x="760" y="1263"/>
              <a:chExt cx="206" cy="114"/>
            </a:xfrm>
          </p:grpSpPr>
          <p:sp>
            <p:nvSpPr>
              <p:cNvPr id="168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163"/>
            <p:cNvGrpSpPr>
              <a:grpSpLocks/>
            </p:cNvGrpSpPr>
            <p:nvPr/>
          </p:nvGrpSpPr>
          <p:grpSpPr bwMode="auto">
            <a:xfrm rot="-1764080">
              <a:off x="2453" y="4931"/>
              <a:ext cx="206" cy="84"/>
              <a:chOff x="760" y="1263"/>
              <a:chExt cx="206" cy="114"/>
            </a:xfrm>
          </p:grpSpPr>
          <p:sp>
            <p:nvSpPr>
              <p:cNvPr id="163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169"/>
            <p:cNvGrpSpPr>
              <a:grpSpLocks/>
            </p:cNvGrpSpPr>
            <p:nvPr/>
          </p:nvGrpSpPr>
          <p:grpSpPr bwMode="auto">
            <a:xfrm rot="-1764080">
              <a:off x="2703" y="4791"/>
              <a:ext cx="206" cy="84"/>
              <a:chOff x="760" y="1263"/>
              <a:chExt cx="206" cy="114"/>
            </a:xfrm>
          </p:grpSpPr>
          <p:sp>
            <p:nvSpPr>
              <p:cNvPr id="158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175"/>
            <p:cNvGrpSpPr>
              <a:grpSpLocks/>
            </p:cNvGrpSpPr>
            <p:nvPr/>
          </p:nvGrpSpPr>
          <p:grpSpPr bwMode="auto">
            <a:xfrm rot="-1764080">
              <a:off x="2952" y="4650"/>
              <a:ext cx="206" cy="84"/>
              <a:chOff x="760" y="1263"/>
              <a:chExt cx="206" cy="114"/>
            </a:xfrm>
          </p:grpSpPr>
          <p:sp>
            <p:nvSpPr>
              <p:cNvPr id="153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181"/>
            <p:cNvGrpSpPr>
              <a:grpSpLocks/>
            </p:cNvGrpSpPr>
            <p:nvPr/>
          </p:nvGrpSpPr>
          <p:grpSpPr bwMode="auto">
            <a:xfrm rot="-1764080">
              <a:off x="3202" y="4509"/>
              <a:ext cx="206" cy="84"/>
              <a:chOff x="760" y="1263"/>
              <a:chExt cx="206" cy="114"/>
            </a:xfrm>
          </p:grpSpPr>
          <p:sp>
            <p:nvSpPr>
              <p:cNvPr id="148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8" name="Group 187"/>
            <p:cNvGrpSpPr>
              <a:grpSpLocks/>
            </p:cNvGrpSpPr>
            <p:nvPr/>
          </p:nvGrpSpPr>
          <p:grpSpPr bwMode="auto">
            <a:xfrm rot="-1764080">
              <a:off x="3459" y="4364"/>
              <a:ext cx="206" cy="84"/>
              <a:chOff x="760" y="1263"/>
              <a:chExt cx="206" cy="114"/>
            </a:xfrm>
          </p:grpSpPr>
          <p:sp>
            <p:nvSpPr>
              <p:cNvPr id="143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" name="Group 193"/>
            <p:cNvGrpSpPr>
              <a:grpSpLocks/>
            </p:cNvGrpSpPr>
            <p:nvPr/>
          </p:nvGrpSpPr>
          <p:grpSpPr bwMode="auto">
            <a:xfrm rot="-1764080">
              <a:off x="3709" y="4224"/>
              <a:ext cx="206" cy="84"/>
              <a:chOff x="760" y="1263"/>
              <a:chExt cx="206" cy="114"/>
            </a:xfrm>
          </p:grpSpPr>
          <p:sp>
            <p:nvSpPr>
              <p:cNvPr id="138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0" name="Group 199"/>
            <p:cNvGrpSpPr>
              <a:grpSpLocks/>
            </p:cNvGrpSpPr>
            <p:nvPr/>
          </p:nvGrpSpPr>
          <p:grpSpPr bwMode="auto">
            <a:xfrm rot="-1764080">
              <a:off x="3960" y="4082"/>
              <a:ext cx="206" cy="84"/>
              <a:chOff x="760" y="1263"/>
              <a:chExt cx="206" cy="114"/>
            </a:xfrm>
          </p:grpSpPr>
          <p:sp>
            <p:nvSpPr>
              <p:cNvPr id="133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1" name="Group 205"/>
            <p:cNvGrpSpPr>
              <a:grpSpLocks/>
            </p:cNvGrpSpPr>
            <p:nvPr/>
          </p:nvGrpSpPr>
          <p:grpSpPr bwMode="auto">
            <a:xfrm rot="-1764080">
              <a:off x="4214" y="3939"/>
              <a:ext cx="206" cy="84"/>
              <a:chOff x="760" y="1263"/>
              <a:chExt cx="206" cy="114"/>
            </a:xfrm>
          </p:grpSpPr>
          <p:sp>
            <p:nvSpPr>
              <p:cNvPr id="128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211"/>
            <p:cNvGrpSpPr>
              <a:grpSpLocks/>
            </p:cNvGrpSpPr>
            <p:nvPr/>
          </p:nvGrpSpPr>
          <p:grpSpPr bwMode="auto">
            <a:xfrm rot="-1764080">
              <a:off x="4454" y="3804"/>
              <a:ext cx="206" cy="84"/>
              <a:chOff x="760" y="1263"/>
              <a:chExt cx="206" cy="114"/>
            </a:xfrm>
          </p:grpSpPr>
          <p:sp>
            <p:nvSpPr>
              <p:cNvPr id="123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80" name="Straight Connector 179"/>
          <p:cNvCxnSpPr/>
          <p:nvPr/>
        </p:nvCxnSpPr>
        <p:spPr>
          <a:xfrm flipV="1">
            <a:off x="2514600" y="5715000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2362200" y="5867400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715000" y="5867400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3505200" y="5867400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1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1228494" y="3134113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5" name="Straight Connector 184"/>
          <p:cNvCxnSpPr/>
          <p:nvPr/>
        </p:nvCxnSpPr>
        <p:spPr>
          <a:xfrm flipH="1" flipV="1">
            <a:off x="2514600" y="3886200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2133600" y="350520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371600" y="4495800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88" name="Rectangle 187"/>
          <p:cNvSpPr>
            <a:spLocks/>
          </p:cNvSpPr>
          <p:nvPr/>
        </p:nvSpPr>
        <p:spPr>
          <a:xfrm>
            <a:off x="0" y="0"/>
            <a:ext cx="1370953" cy="54168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189" name="Rectangle 188"/>
          <p:cNvSpPr>
            <a:spLocks/>
          </p:cNvSpPr>
          <p:nvPr/>
        </p:nvSpPr>
        <p:spPr>
          <a:xfrm>
            <a:off x="1219201" y="0"/>
            <a:ext cx="7924800" cy="97257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0" name="Picture 1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3810000" y="2286000"/>
            <a:ext cx="2318197" cy="3573888"/>
          </a:xfrm>
          <a:prstGeom prst="rect">
            <a:avLst/>
          </a:prstGeom>
        </p:spPr>
      </p:pic>
      <p:cxnSp>
        <p:nvCxnSpPr>
          <p:cNvPr id="191" name="Straight Connector 190"/>
          <p:cNvCxnSpPr/>
          <p:nvPr/>
        </p:nvCxnSpPr>
        <p:spPr>
          <a:xfrm flipH="1" flipV="1">
            <a:off x="5943600" y="3886200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6019800" y="3429000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019800" y="4495800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94" name="Rectangle 193"/>
          <p:cNvSpPr>
            <a:spLocks/>
          </p:cNvSpPr>
          <p:nvPr/>
        </p:nvSpPr>
        <p:spPr>
          <a:xfrm>
            <a:off x="0" y="1066800"/>
            <a:ext cx="1370953" cy="54168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Rectangle 194"/>
          <p:cNvSpPr>
            <a:spLocks/>
          </p:cNvSpPr>
          <p:nvPr/>
        </p:nvSpPr>
        <p:spPr>
          <a:xfrm>
            <a:off x="1295400" y="1066800"/>
            <a:ext cx="9557807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 flipV="1">
            <a:off x="2514600" y="3886200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3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6" grpId="0"/>
      <p:bldP spid="187" grpId="0"/>
      <p:bldP spid="188" grpId="0"/>
      <p:bldP spid="189" grpId="0"/>
      <p:bldP spid="192" grpId="0"/>
      <p:bldP spid="193" grpId="0"/>
      <p:bldP spid="194" grpId="0"/>
      <p:bldP spid="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0" y="0"/>
            <a:ext cx="9144000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6882" y="5561440"/>
            <a:ext cx="864307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 rot="1749894">
            <a:off x="2838348" y="3632985"/>
            <a:ext cx="7309731" cy="5082998"/>
            <a:chOff x="1740" y="3848"/>
            <a:chExt cx="3152" cy="1651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216"/>
              <a:ext cx="246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69"/>
              <a:ext cx="194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218"/>
              <a:ext cx="246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71"/>
              <a:ext cx="246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941"/>
              <a:ext cx="245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88"/>
              <a:ext cx="245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648"/>
              <a:ext cx="245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509"/>
              <a:ext cx="245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352"/>
              <a:ext cx="246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95"/>
              <a:ext cx="368" cy="1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306942" y="2404104"/>
            <a:ext cx="864307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752080" y="2913309"/>
            <a:ext cx="3307905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2410373" y="5163828"/>
            <a:ext cx="4344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317680" y="2441131"/>
            <a:ext cx="4344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057023" y="2425192"/>
            <a:ext cx="4344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011552" y="5151849"/>
            <a:ext cx="4344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5" name="Group 129"/>
          <p:cNvGrpSpPr>
            <a:grpSpLocks/>
          </p:cNvGrpSpPr>
          <p:nvPr/>
        </p:nvGrpSpPr>
        <p:grpSpPr bwMode="auto">
          <a:xfrm rot="17959700">
            <a:off x="1678970" y="-1333727"/>
            <a:ext cx="9746308" cy="3860739"/>
            <a:chOff x="1740" y="3848"/>
            <a:chExt cx="3152" cy="1672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119" y="4194"/>
              <a:ext cx="246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112" y="5347"/>
              <a:ext cx="194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351" y="5196"/>
              <a:ext cx="246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603" y="5049"/>
              <a:ext cx="246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2855" y="4919"/>
              <a:ext cx="245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117" y="4766"/>
              <a:ext cx="245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352" y="4626"/>
              <a:ext cx="245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605" y="4487"/>
              <a:ext cx="245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3866" y="4330"/>
              <a:ext cx="246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73"/>
              <a:ext cx="368" cy="1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6126256" y="3909750"/>
            <a:ext cx="864307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035232" y="3839002"/>
            <a:ext cx="864307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4416598" y="2068227"/>
            <a:ext cx="1738648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5400000" flipH="1">
            <a:off x="2880014" y="3190053"/>
            <a:ext cx="2318197" cy="26804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16200000" flipH="1" flipV="1">
            <a:off x="2884466" y="2603596"/>
            <a:ext cx="2318197" cy="2680416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 flipV="1">
            <a:off x="4459089" y="2822583"/>
            <a:ext cx="1738648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2763444" y="5302103"/>
            <a:ext cx="163907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768263" y="2908810"/>
            <a:ext cx="163907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886992" y="2928642"/>
            <a:ext cx="163907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874721" y="5315637"/>
            <a:ext cx="163907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329</Words>
  <Application>Microsoft Office PowerPoint</Application>
  <PresentationFormat>On-screen Show (4:3)</PresentationFormat>
  <Paragraphs>83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42</cp:revision>
  <dcterms:created xsi:type="dcterms:W3CDTF">2023-09-08T15:10:28Z</dcterms:created>
  <dcterms:modified xsi:type="dcterms:W3CDTF">2025-02-20T01:32:32Z</dcterms:modified>
</cp:coreProperties>
</file>