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65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968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75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2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27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0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4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41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3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64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7FC1D-ADD2-4513-85ED-A73A3606CE0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4FA8B-CBC2-4E20-89CE-49A1A0B42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9144000" cy="26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2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5392615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914401"/>
            <a:ext cx="6154615" cy="243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2971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3352800"/>
            <a:ext cx="615461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8305800" cy="329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39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925" y="197972"/>
            <a:ext cx="1676944" cy="190079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427617" y="295102"/>
            <a:ext cx="1538969" cy="1820977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13043" y="334766"/>
            <a:ext cx="1320410" cy="1703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42480" y="221156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tam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433452" y="5251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196863" y="2133600"/>
            <a:ext cx="17561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Vuông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312228" y="2246010"/>
            <a:ext cx="26125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lục</a:t>
            </a:r>
            <a:r>
              <a:rPr lang="en-US" sz="3200" dirty="0" smtClean="0"/>
              <a:t> </a:t>
            </a:r>
            <a:r>
              <a:rPr lang="en-US" sz="3200" dirty="0" err="1" smtClean="0"/>
              <a:t>giác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đều</a:t>
            </a:r>
            <a:endParaRPr lang="en-US" sz="3200" dirty="0"/>
          </a:p>
        </p:txBody>
      </p:sp>
      <p:sp>
        <p:nvSpPr>
          <p:cNvPr id="16" name="Rectangle 15"/>
          <p:cNvSpPr/>
          <p:nvPr/>
        </p:nvSpPr>
        <p:spPr>
          <a:xfrm>
            <a:off x="373925" y="3304188"/>
            <a:ext cx="2074877" cy="1592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2338879">
            <a:off x="3114577" y="3615104"/>
            <a:ext cx="1406705" cy="143633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>
            <a:off x="4977281" y="3479074"/>
            <a:ext cx="1869044" cy="1550126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18"/>
          <p:cNvSpPr/>
          <p:nvPr/>
        </p:nvSpPr>
        <p:spPr>
          <a:xfrm>
            <a:off x="7215023" y="3424993"/>
            <a:ext cx="1802913" cy="168040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84272" y="5257800"/>
            <a:ext cx="2454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chữ</a:t>
            </a:r>
            <a:r>
              <a:rPr lang="en-US" sz="3200" dirty="0" smtClean="0"/>
              <a:t> </a:t>
            </a:r>
            <a:r>
              <a:rPr lang="en-US" sz="3200" dirty="0" err="1" smtClean="0"/>
              <a:t>nhật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068548" y="5345858"/>
            <a:ext cx="15034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thoi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55410" y="5345858"/>
            <a:ext cx="21502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err="1" smtClean="0"/>
              <a:t>bình</a:t>
            </a:r>
            <a:r>
              <a:rPr lang="en-US" sz="3200" dirty="0" smtClean="0"/>
              <a:t> </a:t>
            </a:r>
            <a:r>
              <a:rPr lang="en-US" sz="3200" dirty="0" err="1" smtClean="0"/>
              <a:t>hành</a:t>
            </a:r>
            <a:endParaRPr lang="en-US" sz="3200" dirty="0"/>
          </a:p>
        </p:txBody>
      </p:sp>
      <p:sp>
        <p:nvSpPr>
          <p:cNvPr id="27" name="TextBox 26"/>
          <p:cNvSpPr txBox="1"/>
          <p:nvPr/>
        </p:nvSpPr>
        <p:spPr>
          <a:xfrm>
            <a:off x="7089048" y="5273750"/>
            <a:ext cx="2152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Hình</a:t>
            </a:r>
            <a:r>
              <a:rPr lang="en-US" sz="3200" dirty="0" smtClean="0"/>
              <a:t> thang </a:t>
            </a:r>
            <a:r>
              <a:rPr lang="en-US" sz="3200" dirty="0" err="1" smtClean="0"/>
              <a:t>cân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621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22" grpId="0"/>
      <p:bldP spid="23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798"/>
            <a:ext cx="539261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523999"/>
            <a:ext cx="5662246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491154"/>
            <a:ext cx="909124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5539154"/>
            <a:ext cx="8686800" cy="11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023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798"/>
            <a:ext cx="5392615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523999"/>
            <a:ext cx="5662246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4800600"/>
            <a:ext cx="8686800" cy="117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2219325"/>
            <a:ext cx="203981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34920" y="24384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69108" y="29718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9321" y="3505200"/>
            <a:ext cx="6808479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4953000"/>
            <a:ext cx="866921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5105400"/>
            <a:ext cx="8593014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799"/>
            <a:ext cx="5392615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219201"/>
            <a:ext cx="566224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1600200"/>
            <a:ext cx="203981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34920" y="16002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45308" y="19812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9321" y="2362200"/>
            <a:ext cx="6808479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52875"/>
            <a:ext cx="8686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799"/>
            <a:ext cx="5392615" cy="53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219201"/>
            <a:ext cx="566224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6" y="1600200"/>
            <a:ext cx="203981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334920" y="16002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345308" y="19812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9321" y="2362200"/>
            <a:ext cx="6808479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615238" y="3928021"/>
            <a:ext cx="607156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63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AD, BE, CF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8" y="3952875"/>
            <a:ext cx="228673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38" y="2826494"/>
            <a:ext cx="6977062" cy="1101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67000" y="4572000"/>
            <a:ext cx="6177870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63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72232" y="5881189"/>
            <a:ext cx="6819368" cy="83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17" dirty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ABCDEF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AC, BD, CE, DF, EA, FB.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1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67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685799"/>
            <a:ext cx="5392615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1066800"/>
            <a:ext cx="566224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2120" y="16002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02508" y="19812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2721" y="2362200"/>
            <a:ext cx="6046479" cy="83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38" y="3200400"/>
            <a:ext cx="607156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63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AD, BE, CF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8" y="1447800"/>
            <a:ext cx="228673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4276725"/>
            <a:ext cx="8862646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2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5392615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914400"/>
            <a:ext cx="566224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2120" y="16002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02508" y="19812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2721" y="2362200"/>
            <a:ext cx="6046479" cy="83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38" y="3200400"/>
            <a:ext cx="607156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63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AD, BE, CF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8" y="1219199"/>
            <a:ext cx="261597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8" y="4276725"/>
            <a:ext cx="7392132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7050"/>
            <a:ext cx="1905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3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3"/>
            <a:ext cx="9144000" cy="4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533400"/>
            <a:ext cx="5392615" cy="3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914400"/>
            <a:ext cx="5662246" cy="38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92120" y="1600200"/>
            <a:ext cx="5361280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B, C, D, E, F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02508" y="1981200"/>
            <a:ext cx="5960492" cy="464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AB, BC, CD, DE, EF, FA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2721" y="2362200"/>
            <a:ext cx="6046479" cy="83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b="1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b="1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2417" dirty="0" err="1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17" dirty="0" smtClean="0">
                <a:solidFill>
                  <a:srgbClr val="3F3F3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38" y="3200400"/>
            <a:ext cx="6071562" cy="52322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defTabSz="914363"/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AD, BE, CF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68" y="1219199"/>
            <a:ext cx="261597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67050"/>
            <a:ext cx="1905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95399"/>
            <a:ext cx="9067800" cy="464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403</Words>
  <Application>Microsoft Office PowerPoint</Application>
  <PresentationFormat>On-screen Show (4:3)</PresentationFormat>
  <Paragraphs>31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2024-09-02T00:50:25Z</dcterms:created>
  <dcterms:modified xsi:type="dcterms:W3CDTF">2025-02-20T01:28:53Z</dcterms:modified>
</cp:coreProperties>
</file>