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5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6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7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7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0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3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6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2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925" y="197972"/>
            <a:ext cx="1676944" cy="19007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5427617" y="295102"/>
            <a:ext cx="1538969" cy="182097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13043" y="334766"/>
            <a:ext cx="1320410" cy="170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2480" y="2211560"/>
            <a:ext cx="2454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tam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33452" y="5251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96863" y="2133600"/>
            <a:ext cx="1756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Vuông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12228" y="2246010"/>
            <a:ext cx="2612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lục</a:t>
            </a:r>
            <a:r>
              <a:rPr lang="en-US" sz="3200" dirty="0" smtClean="0"/>
              <a:t>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373925" y="3304188"/>
            <a:ext cx="2074877" cy="1592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/>
          <p:cNvSpPr/>
          <p:nvPr/>
        </p:nvSpPr>
        <p:spPr>
          <a:xfrm rot="2338879">
            <a:off x="3114577" y="3615104"/>
            <a:ext cx="1406705" cy="143633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>
            <a:off x="4977281" y="3479074"/>
            <a:ext cx="1869044" cy="155012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/>
          <p:cNvSpPr/>
          <p:nvPr/>
        </p:nvSpPr>
        <p:spPr>
          <a:xfrm>
            <a:off x="7215023" y="3424993"/>
            <a:ext cx="1802913" cy="168040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4272" y="5257800"/>
            <a:ext cx="2454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068548" y="5345858"/>
            <a:ext cx="1503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thoi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755410" y="5345858"/>
            <a:ext cx="2150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bình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7089048" y="5273750"/>
            <a:ext cx="2152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thang </a:t>
            </a:r>
            <a:r>
              <a:rPr lang="en-US" sz="3200" dirty="0" err="1" smtClean="0"/>
              <a:t>cân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2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2" grpId="0"/>
      <p:bldP spid="23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3"/>
            <a:ext cx="9144000" cy="6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267200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8"/>
            <a:ext cx="44196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48"/>
            <a:ext cx="7620000" cy="104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7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owerpoint Background Gradi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C4DC24F-C11D-4CFB-8147-3B7B57785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3657600" cy="2901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9158D7F-9CB4-44A5-BA2D-5168D35AD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295400"/>
            <a:ext cx="45720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8803E70-58BE-467B-A5E6-B926FFACB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279978"/>
            <a:ext cx="4267200" cy="2578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BF1C22-1938-43A4-9722-1A85F5120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4213512"/>
            <a:ext cx="3048000" cy="2644488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0" y="0"/>
            <a:ext cx="91440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tx1"/>
                </a:solidFill>
                <a:latin typeface="+mj-lt"/>
              </a:rPr>
              <a:t>Em hãy tìm một số hình ảnh  của hình vuông trong thực tế 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227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5604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5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5607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08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12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09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76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0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8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8615362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2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3"/>
            <a:ext cx="9144000" cy="67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685799"/>
            <a:ext cx="42672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990600"/>
            <a:ext cx="4419600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1447799"/>
            <a:ext cx="4712677" cy="445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50520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5905500"/>
            <a:ext cx="913227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192"/>
            <a:ext cx="9067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72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3"/>
            <a:ext cx="9144000" cy="67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685799"/>
            <a:ext cx="42672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990600"/>
            <a:ext cx="4419600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50"/>
            <a:ext cx="19145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524001"/>
            <a:ext cx="16859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6" y="3581400"/>
            <a:ext cx="685360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3657601"/>
            <a:ext cx="9056077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72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3"/>
            <a:ext cx="9144000" cy="67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685799"/>
            <a:ext cx="42672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990600"/>
            <a:ext cx="4419600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50"/>
            <a:ext cx="19145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524001"/>
            <a:ext cx="16859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96" y="1524000"/>
            <a:ext cx="426280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1362075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399"/>
            <a:ext cx="73914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2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34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2024-09-02T00:50:25Z</dcterms:created>
  <dcterms:modified xsi:type="dcterms:W3CDTF">2025-02-20T01:24:37Z</dcterms:modified>
</cp:coreProperties>
</file>