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1441847" y="3157538"/>
            <a:ext cx="3086100" cy="388620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2283620" y="3643312"/>
            <a:ext cx="4114800" cy="291465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687" y="1397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457449" y="1092202"/>
            <a:ext cx="5388832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 2: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</a:t>
            </a:r>
            <a:r>
              <a:rPr lang="en-US" altLang="en-US" sz="4000" b="1" dirty="0" err="1" smtClean="0">
                <a:latin typeface="Times New Roman" panose="02020603050405020304" pitchFamily="18" charset="0"/>
              </a:rPr>
              <a:t>ẽ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</a:rPr>
              <a:t>tam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ABC</a:t>
            </a:r>
            <a:r>
              <a:rPr lang="en-US" altLang="en-US" sz="22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2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200" b="1" dirty="0">
              <a:latin typeface="Times New Roman" panose="02020603050405020304" pitchFamily="18" charset="0"/>
            </a:endParaRP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3394474" y="3351215"/>
            <a:ext cx="925115" cy="1716087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2972991" y="3359150"/>
            <a:ext cx="957263" cy="1722438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2976564" y="3524250"/>
            <a:ext cx="678656" cy="1562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657600" y="3524250"/>
            <a:ext cx="671513" cy="1562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262314" y="4295777"/>
            <a:ext cx="78581" cy="66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3955256" y="4276727"/>
            <a:ext cx="71438" cy="66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962276" y="5029200"/>
            <a:ext cx="1378744" cy="11430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383881" y="4953002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819400" y="4962527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605213" y="3238502"/>
            <a:ext cx="16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3633788" y="3505200"/>
            <a:ext cx="28575" cy="381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904082" y="3626248"/>
            <a:ext cx="4144962" cy="2959894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653" y="1286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6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HÌNH ẢNH THỰC TẾ CỦA TAM GIÁC ĐỀU</a:t>
            </a:r>
            <a:br>
              <a:rPr lang="en-US" b="1" dirty="0" smtClean="0"/>
            </a:b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SƯU TẦM VÀ TRÌNH CHIẾU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02" y="1825625"/>
            <a:ext cx="5790796" cy="4351338"/>
          </a:xfrm>
        </p:spPr>
      </p:pic>
    </p:spTree>
    <p:extLst>
      <p:ext uri="{BB962C8B-B14F-4D97-AF65-F5344CB8AC3E}">
        <p14:creationId xmlns:p14="http://schemas.microsoft.com/office/powerpoint/2010/main" val="12843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1" y="0"/>
            <a:ext cx="9524561" cy="6858000"/>
          </a:xfrm>
        </p:spPr>
      </p:pic>
    </p:spTree>
    <p:extLst>
      <p:ext uri="{BB962C8B-B14F-4D97-AF65-F5344CB8AC3E}">
        <p14:creationId xmlns:p14="http://schemas.microsoft.com/office/powerpoint/2010/main" val="38696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22812"/>
            <a:ext cx="1663882" cy="1689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35" y="722811"/>
            <a:ext cx="1752363" cy="1844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3770812"/>
            <a:ext cx="1831351" cy="1895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78" y="661851"/>
            <a:ext cx="1678270" cy="1905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77" y="3794194"/>
            <a:ext cx="1710009" cy="1930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669" y="2567508"/>
            <a:ext cx="2168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GIAO NHAU VỚI ĐƯỜNG ƯU TIÊN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4578" y="2708367"/>
            <a:ext cx="131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01983" y="2708366"/>
            <a:ext cx="276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GIAO NHAU CÓ TÍN HIỆU ĐÈN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8769" y="2682242"/>
            <a:ext cx="32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GIAO NHAU VỚI ĐƯỜNG SẮT KHÔNG CÓ RÀO CHẮN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1" y="5939247"/>
            <a:ext cx="231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ĐƯỜNG NGƯỜI ĐI BỘ CẮT NGANG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3499" y="5994628"/>
            <a:ext cx="225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CHÚ Ý XE ĐỖ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6160" y="5939246"/>
            <a:ext cx="209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ĐƯỜNG BỊ HẸP CẢ HAI BÊN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269668" y="319407"/>
            <a:ext cx="516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CÁC LOẠI BIỂN BÁO NGUY HIỂM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532" y="1245326"/>
            <a:ext cx="78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83926" y="1364118"/>
            <a:ext cx="78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209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275321" y="1357873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211A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43814" y="4524294"/>
            <a:ext cx="71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67853" y="4387111"/>
            <a:ext cx="78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203A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6047" y="4320125"/>
            <a:ext cx="67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247</a:t>
            </a:r>
            <a:endParaRPr lang="en-US" dirty="0"/>
          </a:p>
        </p:txBody>
      </p:sp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650" y="3650662"/>
            <a:ext cx="1607344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2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925" y="197972"/>
            <a:ext cx="1676944" cy="19007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5427617" y="295102"/>
            <a:ext cx="1538969" cy="182097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3043" y="334766"/>
            <a:ext cx="1320410" cy="170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480" y="2211560"/>
            <a:ext cx="245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33452" y="5251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96863" y="2133600"/>
            <a:ext cx="175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2228" y="2246010"/>
            <a:ext cx="2612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lục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73925" y="3304188"/>
            <a:ext cx="2074877" cy="159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rot="2338879">
            <a:off x="3114577" y="3615104"/>
            <a:ext cx="1406705" cy="143633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4977281" y="3479074"/>
            <a:ext cx="1869044" cy="155012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>
            <a:off x="7215023" y="3424993"/>
            <a:ext cx="1802913" cy="1680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4272" y="5257800"/>
            <a:ext cx="245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68548" y="5345858"/>
            <a:ext cx="1503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thoi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5410" y="5345858"/>
            <a:ext cx="215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bình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89048" y="5273750"/>
            <a:ext cx="215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thang </a:t>
            </a:r>
            <a:r>
              <a:rPr lang="en-US" sz="3200" dirty="0" err="1" smtClean="0"/>
              <a:t>cân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2" grpId="0"/>
      <p:bldP spid="23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9144000" cy="15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1"/>
            <a:ext cx="8915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657224"/>
            <a:ext cx="478887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260230"/>
            <a:ext cx="5140569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" y="1828800"/>
            <a:ext cx="908538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8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657224"/>
            <a:ext cx="478887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260230"/>
            <a:ext cx="5140569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828800"/>
            <a:ext cx="757897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6050"/>
            <a:ext cx="2101361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686050"/>
            <a:ext cx="2514599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657224"/>
            <a:ext cx="478887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260230"/>
            <a:ext cx="5140569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828800"/>
            <a:ext cx="757897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2590800"/>
            <a:ext cx="910297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657224"/>
            <a:ext cx="478887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260230"/>
            <a:ext cx="5140569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828800"/>
            <a:ext cx="757897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2371725"/>
            <a:ext cx="430237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2172"/>
            <a:ext cx="2057400" cy="191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5372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6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381000"/>
            <a:ext cx="478887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85800"/>
            <a:ext cx="5140569" cy="28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914401"/>
            <a:ext cx="430237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057400" cy="191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2286002"/>
            <a:ext cx="9026770" cy="457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381000"/>
            <a:ext cx="478887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762000"/>
            <a:ext cx="913227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90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THỰC TẾ CỦA TAM GIÁC ĐỀU HỌC SINH SƯU TẦM VÀ TRÌNH CHIẾU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2024-09-02T00:50:25Z</dcterms:created>
  <dcterms:modified xsi:type="dcterms:W3CDTF">2025-02-20T01:12:55Z</dcterms:modified>
</cp:coreProperties>
</file>