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25" r:id="rId2"/>
    <p:sldId id="274" r:id="rId3"/>
    <p:sldId id="310" r:id="rId4"/>
    <p:sldId id="2007577909" r:id="rId5"/>
    <p:sldId id="278" r:id="rId6"/>
    <p:sldId id="2007577929" r:id="rId7"/>
    <p:sldId id="2007578095" r:id="rId8"/>
    <p:sldId id="2007578085" r:id="rId9"/>
    <p:sldId id="2007577934" r:id="rId10"/>
    <p:sldId id="2007578096" r:id="rId11"/>
    <p:sldId id="2007578088" r:id="rId12"/>
    <p:sldId id="2007578097" r:id="rId13"/>
    <p:sldId id="2007578101" r:id="rId14"/>
    <p:sldId id="2007578090" r:id="rId15"/>
    <p:sldId id="2007577945" r:id="rId16"/>
    <p:sldId id="2007578098" r:id="rId17"/>
    <p:sldId id="2007578091" r:id="rId18"/>
    <p:sldId id="2007577947" r:id="rId19"/>
    <p:sldId id="2007578099" r:id="rId20"/>
    <p:sldId id="2007578100" r:id="rId21"/>
    <p:sldId id="2007578092" r:id="rId22"/>
    <p:sldId id="2007578093" r:id="rId23"/>
    <p:sldId id="200757792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71" d="100"/>
          <a:sy n="71" d="100"/>
        </p:scale>
        <p:origin x="412"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7D409-82B1-4100-9595-26A3A418CDFE}" type="datetimeFigureOut">
              <a:rPr lang="en-US" smtClean="0"/>
              <a:t>7/20/2024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E367CE-B0E0-42DD-844E-28F39624B36A}" type="slidenum">
              <a:rPr lang="en-US" smtClean="0"/>
              <a:t>‹#›</a:t>
            </a:fld>
            <a:endParaRPr lang="en-US"/>
          </a:p>
        </p:txBody>
      </p:sp>
    </p:spTree>
    <p:extLst>
      <p:ext uri="{BB962C8B-B14F-4D97-AF65-F5344CB8AC3E}">
        <p14:creationId xmlns:p14="http://schemas.microsoft.com/office/powerpoint/2010/main" val="1049442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bfe78c4662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bfe78c466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00" dirty="0" err="1">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Zalo</a:t>
            </a:r>
            <a:r>
              <a:rPr lang="en-US" sz="1200" b="1" i="1" kern="100" dirty="0">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 0981.713.891</a:t>
            </a:r>
            <a:endParaRPr lang="en-US" sz="1200" b="1" dirty="0">
              <a:solidFill>
                <a:schemeClr val="accent5">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7FAE4B26-827C-4E20-87A4-D2EAFC39ED80}" type="slidenum">
              <a:rPr lang="en-SG" smtClean="0"/>
              <a:t>5</a:t>
            </a:fld>
            <a:endParaRPr lang="en-SG"/>
          </a:p>
        </p:txBody>
      </p:sp>
    </p:spTree>
    <p:extLst>
      <p:ext uri="{BB962C8B-B14F-4D97-AF65-F5344CB8AC3E}">
        <p14:creationId xmlns:p14="http://schemas.microsoft.com/office/powerpoint/2010/main" val="2333964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00" dirty="0" err="1">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Zalo</a:t>
            </a:r>
            <a:r>
              <a:rPr lang="en-US" sz="1200" b="1" i="1" kern="100" dirty="0">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 0981.713.891</a:t>
            </a:r>
            <a:endParaRPr lang="en-US" sz="1200" b="1" dirty="0">
              <a:solidFill>
                <a:schemeClr val="accent5">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7FAE4B26-827C-4E20-87A4-D2EAFC39ED80}" type="slidenum">
              <a:rPr lang="en-SG" smtClean="0"/>
              <a:t>6</a:t>
            </a:fld>
            <a:endParaRPr lang="en-SG"/>
          </a:p>
        </p:txBody>
      </p:sp>
    </p:spTree>
    <p:extLst>
      <p:ext uri="{BB962C8B-B14F-4D97-AF65-F5344CB8AC3E}">
        <p14:creationId xmlns:p14="http://schemas.microsoft.com/office/powerpoint/2010/main" val="36194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00" dirty="0" err="1">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Zalo</a:t>
            </a:r>
            <a:r>
              <a:rPr lang="en-US" sz="1200" b="1" i="1" kern="100" dirty="0">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 0981.713.891</a:t>
            </a:r>
            <a:endParaRPr lang="en-US" sz="1200" b="1" dirty="0">
              <a:solidFill>
                <a:schemeClr val="accent5">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7FAE4B26-827C-4E20-87A4-D2EAFC39ED80}" type="slidenum">
              <a:rPr lang="en-SG" smtClean="0"/>
              <a:t>11</a:t>
            </a:fld>
            <a:endParaRPr lang="en-SG"/>
          </a:p>
        </p:txBody>
      </p:sp>
    </p:spTree>
    <p:extLst>
      <p:ext uri="{BB962C8B-B14F-4D97-AF65-F5344CB8AC3E}">
        <p14:creationId xmlns:p14="http://schemas.microsoft.com/office/powerpoint/2010/main" val="86857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00" dirty="0" err="1">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Zalo</a:t>
            </a:r>
            <a:r>
              <a:rPr lang="en-US" sz="1200" b="1" i="1" kern="100" dirty="0">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 0981.713.891</a:t>
            </a:r>
            <a:endParaRPr lang="en-US" sz="1200" b="1" dirty="0">
              <a:solidFill>
                <a:schemeClr val="accent5">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7FAE4B26-827C-4E20-87A4-D2EAFC39ED80}" type="slidenum">
              <a:rPr lang="en-SG" smtClean="0"/>
              <a:t>12</a:t>
            </a:fld>
            <a:endParaRPr lang="en-SG"/>
          </a:p>
        </p:txBody>
      </p:sp>
    </p:spTree>
    <p:extLst>
      <p:ext uri="{BB962C8B-B14F-4D97-AF65-F5344CB8AC3E}">
        <p14:creationId xmlns:p14="http://schemas.microsoft.com/office/powerpoint/2010/main" val="4090408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00" dirty="0" err="1">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Zalo</a:t>
            </a:r>
            <a:r>
              <a:rPr lang="en-US" sz="1200" b="1" i="1" kern="100" dirty="0">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 0981.713.891</a:t>
            </a:r>
            <a:endParaRPr lang="en-US" sz="1200" b="1" dirty="0">
              <a:solidFill>
                <a:schemeClr val="accent5">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7FAE4B26-827C-4E20-87A4-D2EAFC39ED80}" type="slidenum">
              <a:rPr lang="en-SG" smtClean="0"/>
              <a:t>15</a:t>
            </a:fld>
            <a:endParaRPr lang="en-SG"/>
          </a:p>
        </p:txBody>
      </p:sp>
    </p:spTree>
    <p:extLst>
      <p:ext uri="{BB962C8B-B14F-4D97-AF65-F5344CB8AC3E}">
        <p14:creationId xmlns:p14="http://schemas.microsoft.com/office/powerpoint/2010/main" val="7265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DC21-B128-F76E-D861-3F110807BF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01FD64-8628-0E8B-37DD-A3D3EFD4A2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00A29-908E-6B53-234F-D16FE65F6C98}"/>
              </a:ext>
            </a:extLst>
          </p:cNvPr>
          <p:cNvSpPr>
            <a:spLocks noGrp="1"/>
          </p:cNvSpPr>
          <p:nvPr>
            <p:ph type="dt" sz="half" idx="10"/>
          </p:nvPr>
        </p:nvSpPr>
        <p:spPr/>
        <p:txBody>
          <a:bodyPr/>
          <a:lstStyle/>
          <a:p>
            <a:fld id="{693FE29C-B212-4F49-8347-56086532F296}" type="datetimeFigureOut">
              <a:rPr lang="en-US" smtClean="0"/>
              <a:t>7/20/2024</a:t>
            </a:fld>
            <a:endParaRPr lang="en-US"/>
          </a:p>
        </p:txBody>
      </p:sp>
      <p:sp>
        <p:nvSpPr>
          <p:cNvPr id="5" name="Footer Placeholder 4">
            <a:extLst>
              <a:ext uri="{FF2B5EF4-FFF2-40B4-BE49-F238E27FC236}">
                <a16:creationId xmlns:a16="http://schemas.microsoft.com/office/drawing/2014/main" id="{B54855CA-612B-073E-45E6-7E0DD16174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3AF68-B666-51B6-0B4B-9DE294AA6104}"/>
              </a:ext>
            </a:extLst>
          </p:cNvPr>
          <p:cNvSpPr>
            <a:spLocks noGrp="1"/>
          </p:cNvSpPr>
          <p:nvPr>
            <p:ph type="sldNum" sz="quarter" idx="12"/>
          </p:nvPr>
        </p:nvSpPr>
        <p:spPr/>
        <p:txBody>
          <a:bodyPr/>
          <a:lstStyle/>
          <a:p>
            <a:fld id="{E032E59F-8AA8-459B-9B9A-4D9E6E21D5C7}" type="slidenum">
              <a:rPr lang="en-US" smtClean="0"/>
              <a:t>‹#›</a:t>
            </a:fld>
            <a:endParaRPr lang="en-US"/>
          </a:p>
        </p:txBody>
      </p:sp>
    </p:spTree>
    <p:extLst>
      <p:ext uri="{BB962C8B-B14F-4D97-AF65-F5344CB8AC3E}">
        <p14:creationId xmlns:p14="http://schemas.microsoft.com/office/powerpoint/2010/main" val="1256582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2082C-A7ED-E3CF-CE1E-AF359B6C04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19963D-B122-0DC4-B048-3A6DE18D60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8D91B5-49D0-D3A1-6792-D6DE4599EA36}"/>
              </a:ext>
            </a:extLst>
          </p:cNvPr>
          <p:cNvSpPr>
            <a:spLocks noGrp="1"/>
          </p:cNvSpPr>
          <p:nvPr>
            <p:ph type="dt" sz="half" idx="10"/>
          </p:nvPr>
        </p:nvSpPr>
        <p:spPr/>
        <p:txBody>
          <a:bodyPr/>
          <a:lstStyle/>
          <a:p>
            <a:fld id="{693FE29C-B212-4F49-8347-56086532F296}" type="datetimeFigureOut">
              <a:rPr lang="en-US" smtClean="0"/>
              <a:t>7/20/2024</a:t>
            </a:fld>
            <a:endParaRPr lang="en-US"/>
          </a:p>
        </p:txBody>
      </p:sp>
      <p:sp>
        <p:nvSpPr>
          <p:cNvPr id="5" name="Footer Placeholder 4">
            <a:extLst>
              <a:ext uri="{FF2B5EF4-FFF2-40B4-BE49-F238E27FC236}">
                <a16:creationId xmlns:a16="http://schemas.microsoft.com/office/drawing/2014/main" id="{2AA58E1F-0A85-3877-CBC7-4C8877A7D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0EE91-27F3-8A43-9AB0-9E627D760FF6}"/>
              </a:ext>
            </a:extLst>
          </p:cNvPr>
          <p:cNvSpPr>
            <a:spLocks noGrp="1"/>
          </p:cNvSpPr>
          <p:nvPr>
            <p:ph type="sldNum" sz="quarter" idx="12"/>
          </p:nvPr>
        </p:nvSpPr>
        <p:spPr/>
        <p:txBody>
          <a:bodyPr/>
          <a:lstStyle/>
          <a:p>
            <a:fld id="{E032E59F-8AA8-459B-9B9A-4D9E6E21D5C7}" type="slidenum">
              <a:rPr lang="en-US" smtClean="0"/>
              <a:t>‹#›</a:t>
            </a:fld>
            <a:endParaRPr lang="en-US"/>
          </a:p>
        </p:txBody>
      </p:sp>
    </p:spTree>
    <p:extLst>
      <p:ext uri="{BB962C8B-B14F-4D97-AF65-F5344CB8AC3E}">
        <p14:creationId xmlns:p14="http://schemas.microsoft.com/office/powerpoint/2010/main" val="2559555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4056F6-2941-2F50-32FB-BC37B2C534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AACAA9-3954-8057-4922-23961FE765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7D7B3-5DAB-2CBD-0EAB-398C64D7368C}"/>
              </a:ext>
            </a:extLst>
          </p:cNvPr>
          <p:cNvSpPr>
            <a:spLocks noGrp="1"/>
          </p:cNvSpPr>
          <p:nvPr>
            <p:ph type="dt" sz="half" idx="10"/>
          </p:nvPr>
        </p:nvSpPr>
        <p:spPr/>
        <p:txBody>
          <a:bodyPr/>
          <a:lstStyle/>
          <a:p>
            <a:fld id="{693FE29C-B212-4F49-8347-56086532F296}" type="datetimeFigureOut">
              <a:rPr lang="en-US" smtClean="0"/>
              <a:t>7/20/2024</a:t>
            </a:fld>
            <a:endParaRPr lang="en-US"/>
          </a:p>
        </p:txBody>
      </p:sp>
      <p:sp>
        <p:nvSpPr>
          <p:cNvPr id="5" name="Footer Placeholder 4">
            <a:extLst>
              <a:ext uri="{FF2B5EF4-FFF2-40B4-BE49-F238E27FC236}">
                <a16:creationId xmlns:a16="http://schemas.microsoft.com/office/drawing/2014/main" id="{84446708-4FAE-72F1-1B94-6148C7AA1C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88565-B686-5351-A64D-A5527DF62267}"/>
              </a:ext>
            </a:extLst>
          </p:cNvPr>
          <p:cNvSpPr>
            <a:spLocks noGrp="1"/>
          </p:cNvSpPr>
          <p:nvPr>
            <p:ph type="sldNum" sz="quarter" idx="12"/>
          </p:nvPr>
        </p:nvSpPr>
        <p:spPr/>
        <p:txBody>
          <a:bodyPr/>
          <a:lstStyle/>
          <a:p>
            <a:fld id="{E032E59F-8AA8-459B-9B9A-4D9E6E21D5C7}" type="slidenum">
              <a:rPr lang="en-US" smtClean="0"/>
              <a:t>‹#›</a:t>
            </a:fld>
            <a:endParaRPr lang="en-US"/>
          </a:p>
        </p:txBody>
      </p:sp>
    </p:spTree>
    <p:extLst>
      <p:ext uri="{BB962C8B-B14F-4D97-AF65-F5344CB8AC3E}">
        <p14:creationId xmlns:p14="http://schemas.microsoft.com/office/powerpoint/2010/main" val="3896034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22"/>
        <p:cNvGrpSpPr/>
        <p:nvPr/>
      </p:nvGrpSpPr>
      <p:grpSpPr>
        <a:xfrm>
          <a:off x="0" y="0"/>
          <a:ext cx="0" cy="0"/>
          <a:chOff x="0" y="0"/>
          <a:chExt cx="0" cy="0"/>
        </a:xfrm>
      </p:grpSpPr>
      <p:grpSp>
        <p:nvGrpSpPr>
          <p:cNvPr id="123" name="Google Shape;123;p8"/>
          <p:cNvGrpSpPr/>
          <p:nvPr/>
        </p:nvGrpSpPr>
        <p:grpSpPr>
          <a:xfrm>
            <a:off x="-851510" y="-1439599"/>
            <a:ext cx="13821276" cy="9782441"/>
            <a:chOff x="-638633" y="-1041600"/>
            <a:chExt cx="10365957" cy="7336831"/>
          </a:xfrm>
        </p:grpSpPr>
        <p:sp>
          <p:nvSpPr>
            <p:cNvPr id="124" name="Google Shape;124;p8"/>
            <p:cNvSpPr/>
            <p:nvPr/>
          </p:nvSpPr>
          <p:spPr>
            <a:xfrm>
              <a:off x="824400" y="4387602"/>
              <a:ext cx="7336788" cy="571746"/>
            </a:xfrm>
            <a:custGeom>
              <a:avLst/>
              <a:gdLst/>
              <a:ahLst/>
              <a:cxnLst/>
              <a:rect l="l" t="t" r="r" b="b"/>
              <a:pathLst>
                <a:path w="166537" h="12978" extrusionOk="0">
                  <a:moveTo>
                    <a:pt x="0" y="1"/>
                  </a:moveTo>
                  <a:lnTo>
                    <a:pt x="0" y="12977"/>
                  </a:lnTo>
                  <a:lnTo>
                    <a:pt x="166537" y="12977"/>
                  </a:lnTo>
                  <a:lnTo>
                    <a:pt x="166537" y="1"/>
                  </a:lnTo>
                  <a:close/>
                </a:path>
              </a:pathLst>
            </a:custGeom>
            <a:solidFill>
              <a:srgbClr val="C1CA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120050" y="4548450"/>
              <a:ext cx="9024224" cy="1746781"/>
            </a:xfrm>
            <a:custGeom>
              <a:avLst/>
              <a:gdLst/>
              <a:ahLst/>
              <a:cxnLst/>
              <a:rect l="l" t="t" r="r" b="b"/>
              <a:pathLst>
                <a:path w="166537" h="39650" extrusionOk="0">
                  <a:moveTo>
                    <a:pt x="0" y="0"/>
                  </a:moveTo>
                  <a:lnTo>
                    <a:pt x="0" y="39649"/>
                  </a:lnTo>
                  <a:lnTo>
                    <a:pt x="166537" y="39649"/>
                  </a:lnTo>
                  <a:lnTo>
                    <a:pt x="1665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824400" y="5604930"/>
              <a:ext cx="7336788" cy="58725"/>
            </a:xfrm>
            <a:custGeom>
              <a:avLst/>
              <a:gdLst/>
              <a:ahLst/>
              <a:cxnLst/>
              <a:rect l="l" t="t" r="r" b="b"/>
              <a:pathLst>
                <a:path w="166537" h="1333" extrusionOk="0">
                  <a:moveTo>
                    <a:pt x="0" y="0"/>
                  </a:moveTo>
                  <a:lnTo>
                    <a:pt x="0" y="1333"/>
                  </a:lnTo>
                  <a:lnTo>
                    <a:pt x="166537" y="1333"/>
                  </a:lnTo>
                  <a:lnTo>
                    <a:pt x="1665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824400" y="4548447"/>
              <a:ext cx="7336788" cy="29385"/>
            </a:xfrm>
            <a:custGeom>
              <a:avLst/>
              <a:gdLst/>
              <a:ahLst/>
              <a:cxnLst/>
              <a:rect l="l" t="t" r="r" b="b"/>
              <a:pathLst>
                <a:path w="166537" h="667" extrusionOk="0">
                  <a:moveTo>
                    <a:pt x="0" y="0"/>
                  </a:moveTo>
                  <a:lnTo>
                    <a:pt x="0" y="666"/>
                  </a:lnTo>
                  <a:lnTo>
                    <a:pt x="166537" y="666"/>
                  </a:lnTo>
                  <a:lnTo>
                    <a:pt x="166537" y="0"/>
                  </a:lnTo>
                  <a:close/>
                </a:path>
              </a:pathLst>
            </a:custGeom>
            <a:solidFill>
              <a:srgbClr val="A7A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864587" y="5805645"/>
              <a:ext cx="119786" cy="32909"/>
            </a:xfrm>
            <a:custGeom>
              <a:avLst/>
              <a:gdLst/>
              <a:ahLst/>
              <a:cxnLst/>
              <a:rect l="l" t="t" r="r" b="b"/>
              <a:pathLst>
                <a:path w="2719" h="747" extrusionOk="0">
                  <a:moveTo>
                    <a:pt x="1360" y="1"/>
                  </a:moveTo>
                  <a:cubicBezTo>
                    <a:pt x="614" y="1"/>
                    <a:pt x="1" y="161"/>
                    <a:pt x="1" y="374"/>
                  </a:cubicBezTo>
                  <a:cubicBezTo>
                    <a:pt x="1" y="587"/>
                    <a:pt x="614" y="747"/>
                    <a:pt x="1360" y="747"/>
                  </a:cubicBezTo>
                  <a:cubicBezTo>
                    <a:pt x="2106" y="747"/>
                    <a:pt x="2719" y="587"/>
                    <a:pt x="2719" y="374"/>
                  </a:cubicBezTo>
                  <a:cubicBezTo>
                    <a:pt x="2719" y="161"/>
                    <a:pt x="2106" y="1"/>
                    <a:pt x="1360"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3071205" y="5838510"/>
              <a:ext cx="70488" cy="34099"/>
            </a:xfrm>
            <a:custGeom>
              <a:avLst/>
              <a:gdLst/>
              <a:ahLst/>
              <a:cxnLst/>
              <a:rect l="l" t="t" r="r" b="b"/>
              <a:pathLst>
                <a:path w="1600" h="774" extrusionOk="0">
                  <a:moveTo>
                    <a:pt x="800" y="1"/>
                  </a:moveTo>
                  <a:cubicBezTo>
                    <a:pt x="347" y="1"/>
                    <a:pt x="1" y="187"/>
                    <a:pt x="1" y="401"/>
                  </a:cubicBezTo>
                  <a:cubicBezTo>
                    <a:pt x="1" y="587"/>
                    <a:pt x="347" y="774"/>
                    <a:pt x="800" y="774"/>
                  </a:cubicBezTo>
                  <a:cubicBezTo>
                    <a:pt x="1226" y="774"/>
                    <a:pt x="1599" y="587"/>
                    <a:pt x="1599" y="401"/>
                  </a:cubicBezTo>
                  <a:cubicBezTo>
                    <a:pt x="1599" y="187"/>
                    <a:pt x="1226" y="1"/>
                    <a:pt x="800"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8"/>
            <p:cNvSpPr/>
            <p:nvPr/>
          </p:nvSpPr>
          <p:spPr>
            <a:xfrm>
              <a:off x="2777755" y="5978208"/>
              <a:ext cx="146747" cy="36433"/>
            </a:xfrm>
            <a:custGeom>
              <a:avLst/>
              <a:gdLst/>
              <a:ahLst/>
              <a:cxnLst/>
              <a:rect l="l" t="t" r="r" b="b"/>
              <a:pathLst>
                <a:path w="3331" h="827" extrusionOk="0">
                  <a:moveTo>
                    <a:pt x="1679" y="1"/>
                  </a:moveTo>
                  <a:cubicBezTo>
                    <a:pt x="746" y="1"/>
                    <a:pt x="0" y="187"/>
                    <a:pt x="0" y="427"/>
                  </a:cubicBezTo>
                  <a:cubicBezTo>
                    <a:pt x="0" y="667"/>
                    <a:pt x="746" y="827"/>
                    <a:pt x="1679" y="827"/>
                  </a:cubicBezTo>
                  <a:cubicBezTo>
                    <a:pt x="2585" y="827"/>
                    <a:pt x="3331" y="667"/>
                    <a:pt x="3331" y="427"/>
                  </a:cubicBezTo>
                  <a:cubicBezTo>
                    <a:pt x="3331" y="187"/>
                    <a:pt x="2585" y="1"/>
                    <a:pt x="1679"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8"/>
            <p:cNvSpPr/>
            <p:nvPr/>
          </p:nvSpPr>
          <p:spPr>
            <a:xfrm>
              <a:off x="7657551" y="5844413"/>
              <a:ext cx="120975" cy="32909"/>
            </a:xfrm>
            <a:custGeom>
              <a:avLst/>
              <a:gdLst/>
              <a:ahLst/>
              <a:cxnLst/>
              <a:rect l="l" t="t" r="r" b="b"/>
              <a:pathLst>
                <a:path w="2746" h="747" extrusionOk="0">
                  <a:moveTo>
                    <a:pt x="1360" y="0"/>
                  </a:moveTo>
                  <a:cubicBezTo>
                    <a:pt x="614" y="0"/>
                    <a:pt x="1" y="160"/>
                    <a:pt x="1" y="373"/>
                  </a:cubicBezTo>
                  <a:cubicBezTo>
                    <a:pt x="1" y="586"/>
                    <a:pt x="614" y="746"/>
                    <a:pt x="1360" y="746"/>
                  </a:cubicBezTo>
                  <a:cubicBezTo>
                    <a:pt x="2132" y="746"/>
                    <a:pt x="2745" y="586"/>
                    <a:pt x="2745" y="373"/>
                  </a:cubicBezTo>
                  <a:cubicBezTo>
                    <a:pt x="2745" y="160"/>
                    <a:pt x="2132" y="0"/>
                    <a:pt x="1360"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8"/>
            <p:cNvSpPr/>
            <p:nvPr/>
          </p:nvSpPr>
          <p:spPr>
            <a:xfrm>
              <a:off x="7864169" y="5877278"/>
              <a:ext cx="70488" cy="32909"/>
            </a:xfrm>
            <a:custGeom>
              <a:avLst/>
              <a:gdLst/>
              <a:ahLst/>
              <a:cxnLst/>
              <a:rect l="l" t="t" r="r" b="b"/>
              <a:pathLst>
                <a:path w="1600" h="747" extrusionOk="0">
                  <a:moveTo>
                    <a:pt x="800" y="0"/>
                  </a:moveTo>
                  <a:cubicBezTo>
                    <a:pt x="347" y="0"/>
                    <a:pt x="0" y="160"/>
                    <a:pt x="0" y="373"/>
                  </a:cubicBezTo>
                  <a:cubicBezTo>
                    <a:pt x="0" y="586"/>
                    <a:pt x="347" y="746"/>
                    <a:pt x="800" y="746"/>
                  </a:cubicBezTo>
                  <a:cubicBezTo>
                    <a:pt x="1226" y="746"/>
                    <a:pt x="1599" y="586"/>
                    <a:pt x="1599" y="373"/>
                  </a:cubicBezTo>
                  <a:cubicBezTo>
                    <a:pt x="1599" y="160"/>
                    <a:pt x="1226" y="0"/>
                    <a:pt x="800"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8"/>
            <p:cNvSpPr/>
            <p:nvPr/>
          </p:nvSpPr>
          <p:spPr>
            <a:xfrm>
              <a:off x="7571864" y="6016976"/>
              <a:ext cx="145602" cy="36433"/>
            </a:xfrm>
            <a:custGeom>
              <a:avLst/>
              <a:gdLst/>
              <a:ahLst/>
              <a:cxnLst/>
              <a:rect l="l" t="t" r="r" b="b"/>
              <a:pathLst>
                <a:path w="3305" h="827" extrusionOk="0">
                  <a:moveTo>
                    <a:pt x="1653" y="0"/>
                  </a:moveTo>
                  <a:cubicBezTo>
                    <a:pt x="720" y="0"/>
                    <a:pt x="1" y="187"/>
                    <a:pt x="1" y="400"/>
                  </a:cubicBezTo>
                  <a:cubicBezTo>
                    <a:pt x="1" y="640"/>
                    <a:pt x="720" y="826"/>
                    <a:pt x="1653" y="826"/>
                  </a:cubicBezTo>
                  <a:cubicBezTo>
                    <a:pt x="2559" y="826"/>
                    <a:pt x="3305" y="640"/>
                    <a:pt x="3305" y="400"/>
                  </a:cubicBezTo>
                  <a:cubicBezTo>
                    <a:pt x="3305" y="187"/>
                    <a:pt x="2559" y="0"/>
                    <a:pt x="1653"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8"/>
            <p:cNvSpPr/>
            <p:nvPr/>
          </p:nvSpPr>
          <p:spPr>
            <a:xfrm>
              <a:off x="4148835" y="4661140"/>
              <a:ext cx="117407" cy="21146"/>
            </a:xfrm>
            <a:custGeom>
              <a:avLst/>
              <a:gdLst/>
              <a:ahLst/>
              <a:cxnLst/>
              <a:rect l="l" t="t" r="r" b="b"/>
              <a:pathLst>
                <a:path w="2665" h="480" extrusionOk="0">
                  <a:moveTo>
                    <a:pt x="1333" y="0"/>
                  </a:moveTo>
                  <a:cubicBezTo>
                    <a:pt x="587" y="0"/>
                    <a:pt x="0" y="107"/>
                    <a:pt x="0" y="240"/>
                  </a:cubicBezTo>
                  <a:cubicBezTo>
                    <a:pt x="0" y="373"/>
                    <a:pt x="587" y="480"/>
                    <a:pt x="1333" y="480"/>
                  </a:cubicBezTo>
                  <a:cubicBezTo>
                    <a:pt x="2052" y="480"/>
                    <a:pt x="2665" y="373"/>
                    <a:pt x="2665" y="240"/>
                  </a:cubicBezTo>
                  <a:cubicBezTo>
                    <a:pt x="2665" y="107"/>
                    <a:pt x="2052" y="0"/>
                    <a:pt x="1333"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8"/>
            <p:cNvSpPr/>
            <p:nvPr/>
          </p:nvSpPr>
          <p:spPr>
            <a:xfrm>
              <a:off x="4012661" y="4722156"/>
              <a:ext cx="69299" cy="32909"/>
            </a:xfrm>
            <a:custGeom>
              <a:avLst/>
              <a:gdLst/>
              <a:ahLst/>
              <a:cxnLst/>
              <a:rect l="l" t="t" r="r" b="b"/>
              <a:pathLst>
                <a:path w="1573" h="747" extrusionOk="0">
                  <a:moveTo>
                    <a:pt x="773" y="1"/>
                  </a:moveTo>
                  <a:cubicBezTo>
                    <a:pt x="347" y="1"/>
                    <a:pt x="0" y="161"/>
                    <a:pt x="0" y="374"/>
                  </a:cubicBezTo>
                  <a:cubicBezTo>
                    <a:pt x="0" y="587"/>
                    <a:pt x="347" y="747"/>
                    <a:pt x="773" y="747"/>
                  </a:cubicBezTo>
                  <a:cubicBezTo>
                    <a:pt x="1226" y="747"/>
                    <a:pt x="1573" y="587"/>
                    <a:pt x="1573" y="374"/>
                  </a:cubicBezTo>
                  <a:cubicBezTo>
                    <a:pt x="1573" y="161"/>
                    <a:pt x="1226" y="1"/>
                    <a:pt x="77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8"/>
            <p:cNvSpPr/>
            <p:nvPr/>
          </p:nvSpPr>
          <p:spPr>
            <a:xfrm>
              <a:off x="4266197" y="4750351"/>
              <a:ext cx="89299" cy="10617"/>
            </a:xfrm>
            <a:custGeom>
              <a:avLst/>
              <a:gdLst/>
              <a:ahLst/>
              <a:cxnLst/>
              <a:rect l="l" t="t" r="r" b="b"/>
              <a:pathLst>
                <a:path w="2027" h="241" extrusionOk="0">
                  <a:moveTo>
                    <a:pt x="1014" y="0"/>
                  </a:moveTo>
                  <a:cubicBezTo>
                    <a:pt x="454" y="0"/>
                    <a:pt x="1" y="54"/>
                    <a:pt x="1" y="107"/>
                  </a:cubicBezTo>
                  <a:cubicBezTo>
                    <a:pt x="1" y="187"/>
                    <a:pt x="454" y="240"/>
                    <a:pt x="1014" y="240"/>
                  </a:cubicBezTo>
                  <a:cubicBezTo>
                    <a:pt x="1573" y="240"/>
                    <a:pt x="2026" y="187"/>
                    <a:pt x="2026" y="107"/>
                  </a:cubicBezTo>
                  <a:cubicBezTo>
                    <a:pt x="2026" y="54"/>
                    <a:pt x="1573" y="0"/>
                    <a:pt x="1014"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8"/>
            <p:cNvSpPr/>
            <p:nvPr/>
          </p:nvSpPr>
          <p:spPr>
            <a:xfrm>
              <a:off x="2015868" y="4705723"/>
              <a:ext cx="119786" cy="32909"/>
            </a:xfrm>
            <a:custGeom>
              <a:avLst/>
              <a:gdLst/>
              <a:ahLst/>
              <a:cxnLst/>
              <a:rect l="l" t="t" r="r" b="b"/>
              <a:pathLst>
                <a:path w="2719" h="747" extrusionOk="0">
                  <a:moveTo>
                    <a:pt x="1360" y="1"/>
                  </a:moveTo>
                  <a:cubicBezTo>
                    <a:pt x="614" y="1"/>
                    <a:pt x="1" y="161"/>
                    <a:pt x="1" y="374"/>
                  </a:cubicBezTo>
                  <a:cubicBezTo>
                    <a:pt x="1" y="587"/>
                    <a:pt x="614" y="747"/>
                    <a:pt x="1360" y="747"/>
                  </a:cubicBezTo>
                  <a:cubicBezTo>
                    <a:pt x="2106" y="747"/>
                    <a:pt x="2719" y="587"/>
                    <a:pt x="2719" y="374"/>
                  </a:cubicBezTo>
                  <a:cubicBezTo>
                    <a:pt x="2719" y="161"/>
                    <a:pt x="2106" y="1"/>
                    <a:pt x="1360"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8"/>
            <p:cNvSpPr/>
            <p:nvPr/>
          </p:nvSpPr>
          <p:spPr>
            <a:xfrm>
              <a:off x="2301124" y="4839563"/>
              <a:ext cx="70488" cy="34099"/>
            </a:xfrm>
            <a:custGeom>
              <a:avLst/>
              <a:gdLst/>
              <a:ahLst/>
              <a:cxnLst/>
              <a:rect l="l" t="t" r="r" b="b"/>
              <a:pathLst>
                <a:path w="1600" h="774" extrusionOk="0">
                  <a:moveTo>
                    <a:pt x="800" y="0"/>
                  </a:moveTo>
                  <a:cubicBezTo>
                    <a:pt x="347" y="0"/>
                    <a:pt x="1" y="187"/>
                    <a:pt x="1" y="373"/>
                  </a:cubicBezTo>
                  <a:cubicBezTo>
                    <a:pt x="1" y="587"/>
                    <a:pt x="347" y="773"/>
                    <a:pt x="800" y="773"/>
                  </a:cubicBezTo>
                  <a:cubicBezTo>
                    <a:pt x="1227" y="773"/>
                    <a:pt x="1600" y="587"/>
                    <a:pt x="1600" y="373"/>
                  </a:cubicBezTo>
                  <a:cubicBezTo>
                    <a:pt x="1600" y="187"/>
                    <a:pt x="1227" y="0"/>
                    <a:pt x="800"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8"/>
            <p:cNvSpPr/>
            <p:nvPr/>
          </p:nvSpPr>
          <p:spPr>
            <a:xfrm>
              <a:off x="2001814" y="4906482"/>
              <a:ext cx="146747" cy="36433"/>
            </a:xfrm>
            <a:custGeom>
              <a:avLst/>
              <a:gdLst/>
              <a:ahLst/>
              <a:cxnLst/>
              <a:rect l="l" t="t" r="r" b="b"/>
              <a:pathLst>
                <a:path w="3331" h="827" extrusionOk="0">
                  <a:moveTo>
                    <a:pt x="1679" y="0"/>
                  </a:moveTo>
                  <a:cubicBezTo>
                    <a:pt x="746" y="0"/>
                    <a:pt x="0" y="187"/>
                    <a:pt x="0" y="400"/>
                  </a:cubicBezTo>
                  <a:cubicBezTo>
                    <a:pt x="0" y="640"/>
                    <a:pt x="746" y="826"/>
                    <a:pt x="1679" y="826"/>
                  </a:cubicBezTo>
                  <a:cubicBezTo>
                    <a:pt x="2585" y="826"/>
                    <a:pt x="3331" y="640"/>
                    <a:pt x="3331" y="400"/>
                  </a:cubicBezTo>
                  <a:cubicBezTo>
                    <a:pt x="3331" y="187"/>
                    <a:pt x="2585" y="0"/>
                    <a:pt x="1679"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8"/>
            <p:cNvSpPr/>
            <p:nvPr/>
          </p:nvSpPr>
          <p:spPr>
            <a:xfrm>
              <a:off x="2025296" y="5324388"/>
              <a:ext cx="68109" cy="20001"/>
            </a:xfrm>
            <a:custGeom>
              <a:avLst/>
              <a:gdLst/>
              <a:ahLst/>
              <a:cxnLst/>
              <a:rect l="l" t="t" r="r" b="b"/>
              <a:pathLst>
                <a:path w="1546" h="454" extrusionOk="0">
                  <a:moveTo>
                    <a:pt x="773" y="0"/>
                  </a:moveTo>
                  <a:cubicBezTo>
                    <a:pt x="346" y="0"/>
                    <a:pt x="0" y="107"/>
                    <a:pt x="0" y="240"/>
                  </a:cubicBezTo>
                  <a:cubicBezTo>
                    <a:pt x="0" y="373"/>
                    <a:pt x="346" y="453"/>
                    <a:pt x="773" y="453"/>
                  </a:cubicBezTo>
                  <a:cubicBezTo>
                    <a:pt x="1199" y="453"/>
                    <a:pt x="1546" y="373"/>
                    <a:pt x="1546" y="240"/>
                  </a:cubicBezTo>
                  <a:cubicBezTo>
                    <a:pt x="1546" y="107"/>
                    <a:pt x="1199" y="0"/>
                    <a:pt x="773"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8"/>
            <p:cNvSpPr/>
            <p:nvPr/>
          </p:nvSpPr>
          <p:spPr>
            <a:xfrm>
              <a:off x="2144993" y="5344345"/>
              <a:ext cx="128024" cy="54011"/>
            </a:xfrm>
            <a:custGeom>
              <a:avLst/>
              <a:gdLst/>
              <a:ahLst/>
              <a:cxnLst/>
              <a:rect l="l" t="t" r="r" b="b"/>
              <a:pathLst>
                <a:path w="2906" h="1226" extrusionOk="0">
                  <a:moveTo>
                    <a:pt x="1440" y="0"/>
                  </a:moveTo>
                  <a:cubicBezTo>
                    <a:pt x="667" y="0"/>
                    <a:pt x="1" y="293"/>
                    <a:pt x="1" y="613"/>
                  </a:cubicBezTo>
                  <a:cubicBezTo>
                    <a:pt x="1" y="933"/>
                    <a:pt x="667" y="1226"/>
                    <a:pt x="1440" y="1226"/>
                  </a:cubicBezTo>
                  <a:cubicBezTo>
                    <a:pt x="2239" y="1226"/>
                    <a:pt x="2905" y="933"/>
                    <a:pt x="2905" y="613"/>
                  </a:cubicBezTo>
                  <a:cubicBezTo>
                    <a:pt x="2905" y="293"/>
                    <a:pt x="2239" y="0"/>
                    <a:pt x="1440"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8"/>
            <p:cNvSpPr/>
            <p:nvPr/>
          </p:nvSpPr>
          <p:spPr>
            <a:xfrm>
              <a:off x="2072214" y="5424128"/>
              <a:ext cx="45861" cy="14142"/>
            </a:xfrm>
            <a:custGeom>
              <a:avLst/>
              <a:gdLst/>
              <a:ahLst/>
              <a:cxnLst/>
              <a:rect l="l" t="t" r="r" b="b"/>
              <a:pathLst>
                <a:path w="1041" h="321" extrusionOk="0">
                  <a:moveTo>
                    <a:pt x="534" y="1"/>
                  </a:moveTo>
                  <a:cubicBezTo>
                    <a:pt x="241" y="1"/>
                    <a:pt x="1" y="81"/>
                    <a:pt x="1" y="161"/>
                  </a:cubicBezTo>
                  <a:cubicBezTo>
                    <a:pt x="1" y="241"/>
                    <a:pt x="241" y="321"/>
                    <a:pt x="534" y="321"/>
                  </a:cubicBezTo>
                  <a:cubicBezTo>
                    <a:pt x="800" y="321"/>
                    <a:pt x="1040" y="241"/>
                    <a:pt x="1040" y="161"/>
                  </a:cubicBezTo>
                  <a:cubicBezTo>
                    <a:pt x="1040" y="81"/>
                    <a:pt x="800" y="1"/>
                    <a:pt x="53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8"/>
            <p:cNvSpPr/>
            <p:nvPr/>
          </p:nvSpPr>
          <p:spPr>
            <a:xfrm>
              <a:off x="2534748" y="5474615"/>
              <a:ext cx="54055" cy="20001"/>
            </a:xfrm>
            <a:custGeom>
              <a:avLst/>
              <a:gdLst/>
              <a:ahLst/>
              <a:cxnLst/>
              <a:rect l="l" t="t" r="r" b="b"/>
              <a:pathLst>
                <a:path w="1227" h="454" extrusionOk="0">
                  <a:moveTo>
                    <a:pt x="613" y="1"/>
                  </a:moveTo>
                  <a:cubicBezTo>
                    <a:pt x="267" y="1"/>
                    <a:pt x="0" y="107"/>
                    <a:pt x="0" y="241"/>
                  </a:cubicBezTo>
                  <a:cubicBezTo>
                    <a:pt x="0" y="374"/>
                    <a:pt x="267" y="454"/>
                    <a:pt x="613" y="454"/>
                  </a:cubicBezTo>
                  <a:cubicBezTo>
                    <a:pt x="960" y="454"/>
                    <a:pt x="1226" y="374"/>
                    <a:pt x="1226" y="241"/>
                  </a:cubicBezTo>
                  <a:cubicBezTo>
                    <a:pt x="1226" y="107"/>
                    <a:pt x="960" y="1"/>
                    <a:pt x="61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8"/>
            <p:cNvSpPr/>
            <p:nvPr/>
          </p:nvSpPr>
          <p:spPr>
            <a:xfrm>
              <a:off x="1230543" y="4976882"/>
              <a:ext cx="117451" cy="21190"/>
            </a:xfrm>
            <a:custGeom>
              <a:avLst/>
              <a:gdLst/>
              <a:ahLst/>
              <a:cxnLst/>
              <a:rect l="l" t="t" r="r" b="b"/>
              <a:pathLst>
                <a:path w="2666" h="481" extrusionOk="0">
                  <a:moveTo>
                    <a:pt x="1333" y="1"/>
                  </a:moveTo>
                  <a:cubicBezTo>
                    <a:pt x="587" y="1"/>
                    <a:pt x="1" y="108"/>
                    <a:pt x="1" y="241"/>
                  </a:cubicBezTo>
                  <a:cubicBezTo>
                    <a:pt x="1" y="374"/>
                    <a:pt x="587" y="481"/>
                    <a:pt x="1333" y="481"/>
                  </a:cubicBezTo>
                  <a:cubicBezTo>
                    <a:pt x="2079" y="481"/>
                    <a:pt x="2665" y="374"/>
                    <a:pt x="2665" y="241"/>
                  </a:cubicBezTo>
                  <a:cubicBezTo>
                    <a:pt x="2665" y="108"/>
                    <a:pt x="2079" y="1"/>
                    <a:pt x="133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8"/>
            <p:cNvSpPr/>
            <p:nvPr/>
          </p:nvSpPr>
          <p:spPr>
            <a:xfrm>
              <a:off x="1373766" y="5030893"/>
              <a:ext cx="69299" cy="34099"/>
            </a:xfrm>
            <a:custGeom>
              <a:avLst/>
              <a:gdLst/>
              <a:ahLst/>
              <a:cxnLst/>
              <a:rect l="l" t="t" r="r" b="b"/>
              <a:pathLst>
                <a:path w="1573" h="774" extrusionOk="0">
                  <a:moveTo>
                    <a:pt x="773" y="1"/>
                  </a:moveTo>
                  <a:cubicBezTo>
                    <a:pt x="347" y="1"/>
                    <a:pt x="1" y="187"/>
                    <a:pt x="1" y="400"/>
                  </a:cubicBezTo>
                  <a:cubicBezTo>
                    <a:pt x="1" y="587"/>
                    <a:pt x="347" y="773"/>
                    <a:pt x="773" y="773"/>
                  </a:cubicBezTo>
                  <a:cubicBezTo>
                    <a:pt x="1200" y="773"/>
                    <a:pt x="1573" y="587"/>
                    <a:pt x="1573" y="400"/>
                  </a:cubicBezTo>
                  <a:cubicBezTo>
                    <a:pt x="1573" y="187"/>
                    <a:pt x="1200" y="1"/>
                    <a:pt x="77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8"/>
            <p:cNvSpPr/>
            <p:nvPr/>
          </p:nvSpPr>
          <p:spPr>
            <a:xfrm>
              <a:off x="1230543" y="5283285"/>
              <a:ext cx="89255" cy="9428"/>
            </a:xfrm>
            <a:custGeom>
              <a:avLst/>
              <a:gdLst/>
              <a:ahLst/>
              <a:cxnLst/>
              <a:rect l="l" t="t" r="r" b="b"/>
              <a:pathLst>
                <a:path w="2026" h="214" extrusionOk="0">
                  <a:moveTo>
                    <a:pt x="1013" y="0"/>
                  </a:moveTo>
                  <a:cubicBezTo>
                    <a:pt x="454" y="0"/>
                    <a:pt x="1" y="54"/>
                    <a:pt x="1" y="107"/>
                  </a:cubicBezTo>
                  <a:cubicBezTo>
                    <a:pt x="1" y="187"/>
                    <a:pt x="454" y="214"/>
                    <a:pt x="1013" y="214"/>
                  </a:cubicBezTo>
                  <a:cubicBezTo>
                    <a:pt x="1573" y="214"/>
                    <a:pt x="2026" y="187"/>
                    <a:pt x="2026" y="107"/>
                  </a:cubicBezTo>
                  <a:cubicBezTo>
                    <a:pt x="2026" y="54"/>
                    <a:pt x="1573" y="0"/>
                    <a:pt x="1013"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8"/>
            <p:cNvSpPr/>
            <p:nvPr/>
          </p:nvSpPr>
          <p:spPr>
            <a:xfrm>
              <a:off x="1669595" y="6069798"/>
              <a:ext cx="93969" cy="41103"/>
            </a:xfrm>
            <a:custGeom>
              <a:avLst/>
              <a:gdLst/>
              <a:ahLst/>
              <a:cxnLst/>
              <a:rect l="l" t="t" r="r" b="b"/>
              <a:pathLst>
                <a:path w="2133" h="933" extrusionOk="0">
                  <a:moveTo>
                    <a:pt x="1066" y="0"/>
                  </a:moveTo>
                  <a:cubicBezTo>
                    <a:pt x="480" y="0"/>
                    <a:pt x="0" y="213"/>
                    <a:pt x="0" y="453"/>
                  </a:cubicBezTo>
                  <a:cubicBezTo>
                    <a:pt x="0" y="720"/>
                    <a:pt x="480" y="933"/>
                    <a:pt x="1066" y="933"/>
                  </a:cubicBezTo>
                  <a:cubicBezTo>
                    <a:pt x="1652" y="933"/>
                    <a:pt x="2132" y="720"/>
                    <a:pt x="2132" y="453"/>
                  </a:cubicBezTo>
                  <a:cubicBezTo>
                    <a:pt x="2132" y="213"/>
                    <a:pt x="1652" y="0"/>
                    <a:pt x="1066"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8"/>
            <p:cNvSpPr/>
            <p:nvPr/>
          </p:nvSpPr>
          <p:spPr>
            <a:xfrm>
              <a:off x="5940155" y="5745774"/>
              <a:ext cx="68153" cy="20001"/>
            </a:xfrm>
            <a:custGeom>
              <a:avLst/>
              <a:gdLst/>
              <a:ahLst/>
              <a:cxnLst/>
              <a:rect l="l" t="t" r="r" b="b"/>
              <a:pathLst>
                <a:path w="1547" h="454" extrusionOk="0">
                  <a:moveTo>
                    <a:pt x="774" y="1"/>
                  </a:moveTo>
                  <a:cubicBezTo>
                    <a:pt x="347" y="1"/>
                    <a:pt x="1" y="108"/>
                    <a:pt x="1" y="214"/>
                  </a:cubicBezTo>
                  <a:cubicBezTo>
                    <a:pt x="1" y="347"/>
                    <a:pt x="347" y="454"/>
                    <a:pt x="774" y="454"/>
                  </a:cubicBezTo>
                  <a:cubicBezTo>
                    <a:pt x="1200" y="454"/>
                    <a:pt x="1546" y="347"/>
                    <a:pt x="1546" y="214"/>
                  </a:cubicBezTo>
                  <a:cubicBezTo>
                    <a:pt x="1546" y="108"/>
                    <a:pt x="1200" y="1"/>
                    <a:pt x="77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5761732" y="5765731"/>
              <a:ext cx="126834" cy="52866"/>
            </a:xfrm>
            <a:custGeom>
              <a:avLst/>
              <a:gdLst/>
              <a:ahLst/>
              <a:cxnLst/>
              <a:rect l="l" t="t" r="r" b="b"/>
              <a:pathLst>
                <a:path w="2879" h="1200" extrusionOk="0">
                  <a:moveTo>
                    <a:pt x="1440" y="1"/>
                  </a:moveTo>
                  <a:cubicBezTo>
                    <a:pt x="640" y="1"/>
                    <a:pt x="1" y="267"/>
                    <a:pt x="1" y="614"/>
                  </a:cubicBezTo>
                  <a:cubicBezTo>
                    <a:pt x="1" y="934"/>
                    <a:pt x="640" y="1200"/>
                    <a:pt x="1440" y="1200"/>
                  </a:cubicBezTo>
                  <a:cubicBezTo>
                    <a:pt x="2239" y="1200"/>
                    <a:pt x="2879" y="934"/>
                    <a:pt x="2879" y="614"/>
                  </a:cubicBezTo>
                  <a:cubicBezTo>
                    <a:pt x="2879" y="267"/>
                    <a:pt x="2239" y="1"/>
                    <a:pt x="1440"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8"/>
            <p:cNvSpPr/>
            <p:nvPr/>
          </p:nvSpPr>
          <p:spPr>
            <a:xfrm>
              <a:off x="5915528" y="5845558"/>
              <a:ext cx="45817" cy="12952"/>
            </a:xfrm>
            <a:custGeom>
              <a:avLst/>
              <a:gdLst/>
              <a:ahLst/>
              <a:cxnLst/>
              <a:rect l="l" t="t" r="r" b="b"/>
              <a:pathLst>
                <a:path w="1040" h="294" extrusionOk="0">
                  <a:moveTo>
                    <a:pt x="507" y="1"/>
                  </a:moveTo>
                  <a:cubicBezTo>
                    <a:pt x="240" y="1"/>
                    <a:pt x="0" y="54"/>
                    <a:pt x="0" y="134"/>
                  </a:cubicBezTo>
                  <a:cubicBezTo>
                    <a:pt x="0" y="241"/>
                    <a:pt x="240" y="294"/>
                    <a:pt x="507" y="294"/>
                  </a:cubicBezTo>
                  <a:cubicBezTo>
                    <a:pt x="800" y="294"/>
                    <a:pt x="1040" y="241"/>
                    <a:pt x="1040" y="134"/>
                  </a:cubicBezTo>
                  <a:cubicBezTo>
                    <a:pt x="1040" y="54"/>
                    <a:pt x="800" y="1"/>
                    <a:pt x="507"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8"/>
            <p:cNvSpPr/>
            <p:nvPr/>
          </p:nvSpPr>
          <p:spPr>
            <a:xfrm>
              <a:off x="5538726" y="5745774"/>
              <a:ext cx="55201" cy="20001"/>
            </a:xfrm>
            <a:custGeom>
              <a:avLst/>
              <a:gdLst/>
              <a:ahLst/>
              <a:cxnLst/>
              <a:rect l="l" t="t" r="r" b="b"/>
              <a:pathLst>
                <a:path w="1253" h="454" extrusionOk="0">
                  <a:moveTo>
                    <a:pt x="613" y="1"/>
                  </a:moveTo>
                  <a:cubicBezTo>
                    <a:pt x="293" y="1"/>
                    <a:pt x="0" y="108"/>
                    <a:pt x="0" y="214"/>
                  </a:cubicBezTo>
                  <a:cubicBezTo>
                    <a:pt x="0" y="347"/>
                    <a:pt x="293" y="454"/>
                    <a:pt x="613" y="454"/>
                  </a:cubicBezTo>
                  <a:cubicBezTo>
                    <a:pt x="959" y="454"/>
                    <a:pt x="1252" y="347"/>
                    <a:pt x="1252" y="214"/>
                  </a:cubicBezTo>
                  <a:cubicBezTo>
                    <a:pt x="1252" y="108"/>
                    <a:pt x="959" y="1"/>
                    <a:pt x="61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8"/>
            <p:cNvSpPr/>
            <p:nvPr/>
          </p:nvSpPr>
          <p:spPr>
            <a:xfrm>
              <a:off x="7145764" y="5292668"/>
              <a:ext cx="111547" cy="34099"/>
            </a:xfrm>
            <a:custGeom>
              <a:avLst/>
              <a:gdLst/>
              <a:ahLst/>
              <a:cxnLst/>
              <a:rect l="l" t="t" r="r" b="b"/>
              <a:pathLst>
                <a:path w="2532" h="774" extrusionOk="0">
                  <a:moveTo>
                    <a:pt x="1253" y="1"/>
                  </a:moveTo>
                  <a:cubicBezTo>
                    <a:pt x="560" y="1"/>
                    <a:pt x="0" y="187"/>
                    <a:pt x="0" y="400"/>
                  </a:cubicBezTo>
                  <a:cubicBezTo>
                    <a:pt x="0" y="614"/>
                    <a:pt x="560" y="773"/>
                    <a:pt x="1253" y="773"/>
                  </a:cubicBezTo>
                  <a:cubicBezTo>
                    <a:pt x="1972" y="773"/>
                    <a:pt x="2532" y="614"/>
                    <a:pt x="2532" y="400"/>
                  </a:cubicBezTo>
                  <a:cubicBezTo>
                    <a:pt x="2532" y="187"/>
                    <a:pt x="1972" y="1"/>
                    <a:pt x="125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8"/>
            <p:cNvSpPr/>
            <p:nvPr/>
          </p:nvSpPr>
          <p:spPr>
            <a:xfrm>
              <a:off x="7386393" y="5371306"/>
              <a:ext cx="59915" cy="10617"/>
            </a:xfrm>
            <a:custGeom>
              <a:avLst/>
              <a:gdLst/>
              <a:ahLst/>
              <a:cxnLst/>
              <a:rect l="l" t="t" r="r" b="b"/>
              <a:pathLst>
                <a:path w="1360" h="241" extrusionOk="0">
                  <a:moveTo>
                    <a:pt x="693" y="1"/>
                  </a:moveTo>
                  <a:cubicBezTo>
                    <a:pt x="294" y="1"/>
                    <a:pt x="1" y="54"/>
                    <a:pt x="1" y="108"/>
                  </a:cubicBezTo>
                  <a:cubicBezTo>
                    <a:pt x="1" y="187"/>
                    <a:pt x="294" y="241"/>
                    <a:pt x="693" y="241"/>
                  </a:cubicBezTo>
                  <a:cubicBezTo>
                    <a:pt x="1066" y="241"/>
                    <a:pt x="1360" y="187"/>
                    <a:pt x="1360" y="108"/>
                  </a:cubicBezTo>
                  <a:cubicBezTo>
                    <a:pt x="1360" y="54"/>
                    <a:pt x="1066" y="1"/>
                    <a:pt x="69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8"/>
            <p:cNvSpPr/>
            <p:nvPr/>
          </p:nvSpPr>
          <p:spPr>
            <a:xfrm>
              <a:off x="5056235" y="4927584"/>
              <a:ext cx="68153" cy="20001"/>
            </a:xfrm>
            <a:custGeom>
              <a:avLst/>
              <a:gdLst/>
              <a:ahLst/>
              <a:cxnLst/>
              <a:rect l="l" t="t" r="r" b="b"/>
              <a:pathLst>
                <a:path w="1547" h="454" extrusionOk="0">
                  <a:moveTo>
                    <a:pt x="773" y="1"/>
                  </a:moveTo>
                  <a:cubicBezTo>
                    <a:pt x="347" y="1"/>
                    <a:pt x="1" y="107"/>
                    <a:pt x="1" y="241"/>
                  </a:cubicBezTo>
                  <a:cubicBezTo>
                    <a:pt x="1" y="374"/>
                    <a:pt x="347" y="454"/>
                    <a:pt x="773" y="454"/>
                  </a:cubicBezTo>
                  <a:cubicBezTo>
                    <a:pt x="1200" y="454"/>
                    <a:pt x="1546" y="374"/>
                    <a:pt x="1546" y="241"/>
                  </a:cubicBezTo>
                  <a:cubicBezTo>
                    <a:pt x="1546" y="107"/>
                    <a:pt x="1200" y="1"/>
                    <a:pt x="77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8"/>
            <p:cNvSpPr/>
            <p:nvPr/>
          </p:nvSpPr>
          <p:spPr>
            <a:xfrm>
              <a:off x="4877813" y="4947541"/>
              <a:ext cx="126834" cy="54055"/>
            </a:xfrm>
            <a:custGeom>
              <a:avLst/>
              <a:gdLst/>
              <a:ahLst/>
              <a:cxnLst/>
              <a:rect l="l" t="t" r="r" b="b"/>
              <a:pathLst>
                <a:path w="2879" h="1227" extrusionOk="0">
                  <a:moveTo>
                    <a:pt x="1439" y="1"/>
                  </a:moveTo>
                  <a:cubicBezTo>
                    <a:pt x="640" y="1"/>
                    <a:pt x="0" y="294"/>
                    <a:pt x="0" y="614"/>
                  </a:cubicBezTo>
                  <a:cubicBezTo>
                    <a:pt x="0" y="933"/>
                    <a:pt x="640" y="1227"/>
                    <a:pt x="1439" y="1227"/>
                  </a:cubicBezTo>
                  <a:cubicBezTo>
                    <a:pt x="2239" y="1227"/>
                    <a:pt x="2878" y="933"/>
                    <a:pt x="2878" y="614"/>
                  </a:cubicBezTo>
                  <a:cubicBezTo>
                    <a:pt x="2878" y="294"/>
                    <a:pt x="2239" y="1"/>
                    <a:pt x="1439"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8"/>
            <p:cNvSpPr/>
            <p:nvPr/>
          </p:nvSpPr>
          <p:spPr>
            <a:xfrm>
              <a:off x="5031609" y="5027369"/>
              <a:ext cx="45817" cy="14142"/>
            </a:xfrm>
            <a:custGeom>
              <a:avLst/>
              <a:gdLst/>
              <a:ahLst/>
              <a:cxnLst/>
              <a:rect l="l" t="t" r="r" b="b"/>
              <a:pathLst>
                <a:path w="1040" h="321" extrusionOk="0">
                  <a:moveTo>
                    <a:pt x="506" y="1"/>
                  </a:moveTo>
                  <a:cubicBezTo>
                    <a:pt x="240" y="1"/>
                    <a:pt x="0" y="81"/>
                    <a:pt x="0" y="161"/>
                  </a:cubicBezTo>
                  <a:cubicBezTo>
                    <a:pt x="0" y="241"/>
                    <a:pt x="240" y="320"/>
                    <a:pt x="506" y="320"/>
                  </a:cubicBezTo>
                  <a:cubicBezTo>
                    <a:pt x="799" y="320"/>
                    <a:pt x="1039" y="241"/>
                    <a:pt x="1039" y="161"/>
                  </a:cubicBezTo>
                  <a:cubicBezTo>
                    <a:pt x="1039" y="81"/>
                    <a:pt x="799" y="1"/>
                    <a:pt x="506"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8"/>
            <p:cNvSpPr/>
            <p:nvPr/>
          </p:nvSpPr>
          <p:spPr>
            <a:xfrm>
              <a:off x="7784341" y="4634134"/>
              <a:ext cx="111547" cy="34099"/>
            </a:xfrm>
            <a:custGeom>
              <a:avLst/>
              <a:gdLst/>
              <a:ahLst/>
              <a:cxnLst/>
              <a:rect l="l" t="t" r="r" b="b"/>
              <a:pathLst>
                <a:path w="2532" h="774" extrusionOk="0">
                  <a:moveTo>
                    <a:pt x="1253" y="0"/>
                  </a:moveTo>
                  <a:cubicBezTo>
                    <a:pt x="560" y="0"/>
                    <a:pt x="1" y="160"/>
                    <a:pt x="1" y="373"/>
                  </a:cubicBezTo>
                  <a:cubicBezTo>
                    <a:pt x="1" y="587"/>
                    <a:pt x="560" y="773"/>
                    <a:pt x="1253" y="773"/>
                  </a:cubicBezTo>
                  <a:cubicBezTo>
                    <a:pt x="1972" y="773"/>
                    <a:pt x="2532" y="587"/>
                    <a:pt x="2532" y="373"/>
                  </a:cubicBezTo>
                  <a:cubicBezTo>
                    <a:pt x="2532" y="160"/>
                    <a:pt x="1972" y="0"/>
                    <a:pt x="1253"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8"/>
            <p:cNvSpPr/>
            <p:nvPr/>
          </p:nvSpPr>
          <p:spPr>
            <a:xfrm>
              <a:off x="8024970" y="4712772"/>
              <a:ext cx="59915" cy="9428"/>
            </a:xfrm>
            <a:custGeom>
              <a:avLst/>
              <a:gdLst/>
              <a:ahLst/>
              <a:cxnLst/>
              <a:rect l="l" t="t" r="r" b="b"/>
              <a:pathLst>
                <a:path w="1360" h="214" extrusionOk="0">
                  <a:moveTo>
                    <a:pt x="667" y="1"/>
                  </a:moveTo>
                  <a:cubicBezTo>
                    <a:pt x="294" y="1"/>
                    <a:pt x="1" y="54"/>
                    <a:pt x="1" y="107"/>
                  </a:cubicBezTo>
                  <a:cubicBezTo>
                    <a:pt x="1" y="161"/>
                    <a:pt x="294" y="214"/>
                    <a:pt x="667" y="214"/>
                  </a:cubicBezTo>
                  <a:cubicBezTo>
                    <a:pt x="1067" y="214"/>
                    <a:pt x="1360" y="161"/>
                    <a:pt x="1360" y="107"/>
                  </a:cubicBezTo>
                  <a:cubicBezTo>
                    <a:pt x="1360" y="54"/>
                    <a:pt x="1067" y="1"/>
                    <a:pt x="667"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8"/>
            <p:cNvSpPr/>
            <p:nvPr/>
          </p:nvSpPr>
          <p:spPr>
            <a:xfrm>
              <a:off x="120049" y="5062613"/>
              <a:ext cx="8514246" cy="413236"/>
            </a:xfrm>
            <a:custGeom>
              <a:avLst/>
              <a:gdLst/>
              <a:ahLst/>
              <a:cxnLst/>
              <a:rect l="l" t="t" r="r" b="b"/>
              <a:pathLst>
                <a:path w="193264" h="9380" extrusionOk="0">
                  <a:moveTo>
                    <a:pt x="96645" y="0"/>
                  </a:moveTo>
                  <a:cubicBezTo>
                    <a:pt x="43274" y="0"/>
                    <a:pt x="1" y="2078"/>
                    <a:pt x="1" y="4690"/>
                  </a:cubicBezTo>
                  <a:cubicBezTo>
                    <a:pt x="1" y="7274"/>
                    <a:pt x="43274" y="9379"/>
                    <a:pt x="96645" y="9379"/>
                  </a:cubicBezTo>
                  <a:cubicBezTo>
                    <a:pt x="150017" y="9379"/>
                    <a:pt x="193263" y="7274"/>
                    <a:pt x="193263" y="4690"/>
                  </a:cubicBezTo>
                  <a:cubicBezTo>
                    <a:pt x="193263" y="2078"/>
                    <a:pt x="150017" y="0"/>
                    <a:pt x="96645" y="0"/>
                  </a:cubicBezTo>
                  <a:close/>
                </a:path>
              </a:pathLst>
            </a:custGeom>
            <a:solidFill>
              <a:srgbClr val="3B3B3B">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8"/>
            <p:cNvSpPr/>
            <p:nvPr/>
          </p:nvSpPr>
          <p:spPr>
            <a:xfrm>
              <a:off x="824400" y="4387602"/>
              <a:ext cx="7336788" cy="44"/>
            </a:xfrm>
            <a:custGeom>
              <a:avLst/>
              <a:gdLst/>
              <a:ahLst/>
              <a:cxnLst/>
              <a:rect l="l" t="t" r="r" b="b"/>
              <a:pathLst>
                <a:path w="166537" h="1" extrusionOk="0">
                  <a:moveTo>
                    <a:pt x="0" y="1"/>
                  </a:moveTo>
                  <a:lnTo>
                    <a:pt x="166537" y="1"/>
                  </a:lnTo>
                </a:path>
              </a:pathLst>
            </a:custGeom>
            <a:solidFill>
              <a:srgbClr val="D2D7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a:off x="824400" y="3173843"/>
              <a:ext cx="7336788" cy="1580077"/>
            </a:xfrm>
            <a:custGeom>
              <a:avLst/>
              <a:gdLst/>
              <a:ahLst/>
              <a:cxnLst/>
              <a:rect l="l" t="t" r="r" b="b"/>
              <a:pathLst>
                <a:path w="166537" h="35866" extrusionOk="0">
                  <a:moveTo>
                    <a:pt x="0" y="0"/>
                  </a:moveTo>
                  <a:lnTo>
                    <a:pt x="0" y="35865"/>
                  </a:lnTo>
                  <a:lnTo>
                    <a:pt x="166537" y="35865"/>
                  </a:lnTo>
                  <a:lnTo>
                    <a:pt x="166537" y="0"/>
                  </a:lnTo>
                  <a:close/>
                </a:path>
              </a:pathLst>
            </a:custGeom>
            <a:solidFill>
              <a:srgbClr val="2B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8"/>
            <p:cNvSpPr/>
            <p:nvPr/>
          </p:nvSpPr>
          <p:spPr>
            <a:xfrm>
              <a:off x="-638633" y="3683295"/>
              <a:ext cx="1632943" cy="1632899"/>
            </a:xfrm>
            <a:custGeom>
              <a:avLst/>
              <a:gdLst/>
              <a:ahLst/>
              <a:cxnLst/>
              <a:rect l="l" t="t" r="r" b="b"/>
              <a:pathLst>
                <a:path w="37066" h="37065" extrusionOk="0">
                  <a:moveTo>
                    <a:pt x="18546" y="0"/>
                  </a:moveTo>
                  <a:cubicBezTo>
                    <a:pt x="8314" y="0"/>
                    <a:pt x="1" y="8287"/>
                    <a:pt x="1" y="18519"/>
                  </a:cubicBezTo>
                  <a:cubicBezTo>
                    <a:pt x="1" y="28751"/>
                    <a:pt x="8314" y="37065"/>
                    <a:pt x="18546" y="37065"/>
                  </a:cubicBezTo>
                  <a:cubicBezTo>
                    <a:pt x="28778" y="37065"/>
                    <a:pt x="37065" y="28751"/>
                    <a:pt x="37065" y="18519"/>
                  </a:cubicBezTo>
                  <a:cubicBezTo>
                    <a:pt x="37065" y="8287"/>
                    <a:pt x="28778" y="0"/>
                    <a:pt x="185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306414" y="4015514"/>
              <a:ext cx="968505" cy="967316"/>
            </a:xfrm>
            <a:custGeom>
              <a:avLst/>
              <a:gdLst/>
              <a:ahLst/>
              <a:cxnLst/>
              <a:rect l="l" t="t" r="r" b="b"/>
              <a:pathLst>
                <a:path w="21984" h="21957" extrusionOk="0">
                  <a:moveTo>
                    <a:pt x="11005" y="0"/>
                  </a:moveTo>
                  <a:cubicBezTo>
                    <a:pt x="4930" y="0"/>
                    <a:pt x="1" y="4903"/>
                    <a:pt x="1" y="10978"/>
                  </a:cubicBezTo>
                  <a:cubicBezTo>
                    <a:pt x="1" y="17053"/>
                    <a:pt x="4930" y="21956"/>
                    <a:pt x="11005" y="21956"/>
                  </a:cubicBezTo>
                  <a:cubicBezTo>
                    <a:pt x="17081" y="21956"/>
                    <a:pt x="21983" y="17053"/>
                    <a:pt x="21983" y="10978"/>
                  </a:cubicBezTo>
                  <a:cubicBezTo>
                    <a:pt x="21983" y="4903"/>
                    <a:pt x="17081" y="0"/>
                    <a:pt x="11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129137" y="4191558"/>
              <a:ext cx="615140" cy="615184"/>
            </a:xfrm>
            <a:custGeom>
              <a:avLst/>
              <a:gdLst/>
              <a:ahLst/>
              <a:cxnLst/>
              <a:rect l="l" t="t" r="r" b="b"/>
              <a:pathLst>
                <a:path w="13963" h="13964" extrusionOk="0">
                  <a:moveTo>
                    <a:pt x="6981" y="1"/>
                  </a:moveTo>
                  <a:cubicBezTo>
                    <a:pt x="3118" y="1"/>
                    <a:pt x="0" y="3118"/>
                    <a:pt x="0" y="6982"/>
                  </a:cubicBezTo>
                  <a:cubicBezTo>
                    <a:pt x="0" y="10846"/>
                    <a:pt x="3118" y="13963"/>
                    <a:pt x="6981" y="13963"/>
                  </a:cubicBezTo>
                  <a:cubicBezTo>
                    <a:pt x="10845" y="13963"/>
                    <a:pt x="13963" y="10846"/>
                    <a:pt x="13963" y="6982"/>
                  </a:cubicBezTo>
                  <a:cubicBezTo>
                    <a:pt x="13963" y="3118"/>
                    <a:pt x="10845" y="1"/>
                    <a:pt x="6981" y="1"/>
                  </a:cubicBezTo>
                  <a:close/>
                </a:path>
              </a:pathLst>
            </a:custGeom>
            <a:solidFill>
              <a:srgbClr val="3B3B3B">
                <a:alpha val="6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8057992" y="3646906"/>
              <a:ext cx="1669332" cy="1669288"/>
            </a:xfrm>
            <a:custGeom>
              <a:avLst/>
              <a:gdLst/>
              <a:ahLst/>
              <a:cxnLst/>
              <a:rect l="l" t="t" r="r" b="b"/>
              <a:pathLst>
                <a:path w="37892" h="37891" extrusionOk="0">
                  <a:moveTo>
                    <a:pt x="18946" y="0"/>
                  </a:moveTo>
                  <a:cubicBezTo>
                    <a:pt x="8474" y="0"/>
                    <a:pt x="1" y="8474"/>
                    <a:pt x="1" y="18945"/>
                  </a:cubicBezTo>
                  <a:cubicBezTo>
                    <a:pt x="1" y="29391"/>
                    <a:pt x="8474" y="37891"/>
                    <a:pt x="18946" y="37891"/>
                  </a:cubicBezTo>
                  <a:cubicBezTo>
                    <a:pt x="29418" y="37891"/>
                    <a:pt x="37891" y="29391"/>
                    <a:pt x="37891" y="18945"/>
                  </a:cubicBezTo>
                  <a:cubicBezTo>
                    <a:pt x="37891" y="8474"/>
                    <a:pt x="29418" y="0"/>
                    <a:pt x="189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8397259" y="3986129"/>
              <a:ext cx="990797" cy="989652"/>
            </a:xfrm>
            <a:custGeom>
              <a:avLst/>
              <a:gdLst/>
              <a:ahLst/>
              <a:cxnLst/>
              <a:rect l="l" t="t" r="r" b="b"/>
              <a:pathLst>
                <a:path w="22490" h="22464" extrusionOk="0">
                  <a:moveTo>
                    <a:pt x="11245" y="1"/>
                  </a:moveTo>
                  <a:cubicBezTo>
                    <a:pt x="5037" y="1"/>
                    <a:pt x="1" y="5037"/>
                    <a:pt x="1" y="11245"/>
                  </a:cubicBezTo>
                  <a:cubicBezTo>
                    <a:pt x="1" y="17427"/>
                    <a:pt x="5037" y="22463"/>
                    <a:pt x="11245" y="22463"/>
                  </a:cubicBezTo>
                  <a:cubicBezTo>
                    <a:pt x="17454" y="22463"/>
                    <a:pt x="22490" y="17427"/>
                    <a:pt x="22490" y="11245"/>
                  </a:cubicBezTo>
                  <a:cubicBezTo>
                    <a:pt x="22490" y="5037"/>
                    <a:pt x="17454" y="1"/>
                    <a:pt x="11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8578061" y="4165741"/>
              <a:ext cx="629238" cy="630427"/>
            </a:xfrm>
            <a:custGeom>
              <a:avLst/>
              <a:gdLst/>
              <a:ahLst/>
              <a:cxnLst/>
              <a:rect l="l" t="t" r="r" b="b"/>
              <a:pathLst>
                <a:path w="14283" h="14310" extrusionOk="0">
                  <a:moveTo>
                    <a:pt x="7141" y="1"/>
                  </a:moveTo>
                  <a:cubicBezTo>
                    <a:pt x="3198" y="1"/>
                    <a:pt x="0" y="3198"/>
                    <a:pt x="0" y="7168"/>
                  </a:cubicBezTo>
                  <a:cubicBezTo>
                    <a:pt x="0" y="11112"/>
                    <a:pt x="3198" y="14309"/>
                    <a:pt x="7141" y="14309"/>
                  </a:cubicBezTo>
                  <a:cubicBezTo>
                    <a:pt x="11085" y="14309"/>
                    <a:pt x="14282" y="11112"/>
                    <a:pt x="14282" y="7168"/>
                  </a:cubicBezTo>
                  <a:cubicBezTo>
                    <a:pt x="14282" y="3198"/>
                    <a:pt x="11085" y="1"/>
                    <a:pt x="7141" y="1"/>
                  </a:cubicBezTo>
                  <a:close/>
                </a:path>
              </a:pathLst>
            </a:custGeom>
            <a:solidFill>
              <a:srgbClr val="3B3B3B">
                <a:alpha val="6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200" y="-1041600"/>
              <a:ext cx="9143947" cy="5928173"/>
            </a:xfrm>
            <a:custGeom>
              <a:avLst/>
              <a:gdLst/>
              <a:ahLst/>
              <a:cxnLst/>
              <a:rect l="l" t="t" r="r" b="b"/>
              <a:pathLst>
                <a:path w="166564" h="134563" extrusionOk="0">
                  <a:moveTo>
                    <a:pt x="166537" y="1"/>
                  </a:moveTo>
                  <a:lnTo>
                    <a:pt x="0" y="1"/>
                  </a:lnTo>
                  <a:lnTo>
                    <a:pt x="0" y="106931"/>
                  </a:lnTo>
                  <a:cubicBezTo>
                    <a:pt x="5836" y="106744"/>
                    <a:pt x="9699" y="108529"/>
                    <a:pt x="13004" y="112446"/>
                  </a:cubicBezTo>
                  <a:cubicBezTo>
                    <a:pt x="16494" y="116576"/>
                    <a:pt x="17986" y="123451"/>
                    <a:pt x="17826" y="128887"/>
                  </a:cubicBezTo>
                  <a:cubicBezTo>
                    <a:pt x="17720" y="132750"/>
                    <a:pt x="18652" y="134242"/>
                    <a:pt x="20837" y="134429"/>
                  </a:cubicBezTo>
                  <a:cubicBezTo>
                    <a:pt x="22090" y="134536"/>
                    <a:pt x="64403" y="134562"/>
                    <a:pt x="75035" y="134562"/>
                  </a:cubicBezTo>
                  <a:lnTo>
                    <a:pt x="135601" y="134562"/>
                  </a:lnTo>
                  <a:cubicBezTo>
                    <a:pt x="138479" y="134562"/>
                    <a:pt x="144234" y="134562"/>
                    <a:pt x="145753" y="134429"/>
                  </a:cubicBezTo>
                  <a:cubicBezTo>
                    <a:pt x="147911" y="134242"/>
                    <a:pt x="148844" y="132777"/>
                    <a:pt x="148737" y="128887"/>
                  </a:cubicBezTo>
                  <a:cubicBezTo>
                    <a:pt x="148578" y="123451"/>
                    <a:pt x="150070" y="116576"/>
                    <a:pt x="153560" y="112446"/>
                  </a:cubicBezTo>
                  <a:cubicBezTo>
                    <a:pt x="156891" y="108529"/>
                    <a:pt x="160728" y="106771"/>
                    <a:pt x="166564" y="1069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8"/>
            <p:cNvSpPr/>
            <p:nvPr/>
          </p:nvSpPr>
          <p:spPr>
            <a:xfrm>
              <a:off x="3679296" y="986865"/>
              <a:ext cx="132694" cy="93969"/>
            </a:xfrm>
            <a:custGeom>
              <a:avLst/>
              <a:gdLst/>
              <a:ahLst/>
              <a:cxnLst/>
              <a:rect l="l" t="t" r="r" b="b"/>
              <a:pathLst>
                <a:path w="3012" h="2133" extrusionOk="0">
                  <a:moveTo>
                    <a:pt x="3011" y="1"/>
                  </a:moveTo>
                  <a:lnTo>
                    <a:pt x="3011" y="1"/>
                  </a:lnTo>
                  <a:cubicBezTo>
                    <a:pt x="2825" y="54"/>
                    <a:pt x="2638" y="107"/>
                    <a:pt x="2451" y="187"/>
                  </a:cubicBezTo>
                  <a:lnTo>
                    <a:pt x="2185" y="294"/>
                  </a:lnTo>
                  <a:cubicBezTo>
                    <a:pt x="2105" y="347"/>
                    <a:pt x="1999" y="401"/>
                    <a:pt x="1919" y="454"/>
                  </a:cubicBezTo>
                  <a:cubicBezTo>
                    <a:pt x="1732" y="560"/>
                    <a:pt x="1519" y="694"/>
                    <a:pt x="1332" y="827"/>
                  </a:cubicBezTo>
                  <a:cubicBezTo>
                    <a:pt x="986" y="1067"/>
                    <a:pt x="666" y="1360"/>
                    <a:pt x="400" y="1680"/>
                  </a:cubicBezTo>
                  <a:cubicBezTo>
                    <a:pt x="240" y="1839"/>
                    <a:pt x="133" y="1973"/>
                    <a:pt x="0" y="2133"/>
                  </a:cubicBezTo>
                  <a:cubicBezTo>
                    <a:pt x="187" y="2026"/>
                    <a:pt x="346" y="1919"/>
                    <a:pt x="506" y="1813"/>
                  </a:cubicBezTo>
                  <a:lnTo>
                    <a:pt x="986" y="1466"/>
                  </a:lnTo>
                  <a:cubicBezTo>
                    <a:pt x="1172" y="1333"/>
                    <a:pt x="1332" y="1200"/>
                    <a:pt x="1519" y="1067"/>
                  </a:cubicBezTo>
                  <a:cubicBezTo>
                    <a:pt x="1705" y="933"/>
                    <a:pt x="1892" y="800"/>
                    <a:pt x="2078" y="667"/>
                  </a:cubicBezTo>
                  <a:cubicBezTo>
                    <a:pt x="2158" y="614"/>
                    <a:pt x="2238" y="534"/>
                    <a:pt x="2318" y="481"/>
                  </a:cubicBezTo>
                  <a:cubicBezTo>
                    <a:pt x="2398" y="454"/>
                    <a:pt x="2478" y="401"/>
                    <a:pt x="2558" y="347"/>
                  </a:cubicBezTo>
                  <a:cubicBezTo>
                    <a:pt x="2718" y="241"/>
                    <a:pt x="2878" y="134"/>
                    <a:pt x="3011" y="1"/>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3769653" y="1009201"/>
              <a:ext cx="93969" cy="170229"/>
            </a:xfrm>
            <a:custGeom>
              <a:avLst/>
              <a:gdLst/>
              <a:ahLst/>
              <a:cxnLst/>
              <a:rect l="l" t="t" r="r" b="b"/>
              <a:pathLst>
                <a:path w="2133" h="3864" extrusionOk="0">
                  <a:moveTo>
                    <a:pt x="2132" y="0"/>
                  </a:moveTo>
                  <a:lnTo>
                    <a:pt x="2132" y="0"/>
                  </a:lnTo>
                  <a:cubicBezTo>
                    <a:pt x="2053" y="80"/>
                    <a:pt x="1999" y="187"/>
                    <a:pt x="1946" y="267"/>
                  </a:cubicBezTo>
                  <a:cubicBezTo>
                    <a:pt x="1893" y="347"/>
                    <a:pt x="1813" y="453"/>
                    <a:pt x="1786" y="533"/>
                  </a:cubicBezTo>
                  <a:cubicBezTo>
                    <a:pt x="1733" y="640"/>
                    <a:pt x="1706" y="746"/>
                    <a:pt x="1653" y="826"/>
                  </a:cubicBezTo>
                  <a:cubicBezTo>
                    <a:pt x="1626" y="879"/>
                    <a:pt x="1626" y="933"/>
                    <a:pt x="1626" y="1013"/>
                  </a:cubicBezTo>
                  <a:lnTo>
                    <a:pt x="1612" y="1056"/>
                  </a:lnTo>
                  <a:lnTo>
                    <a:pt x="1612" y="1056"/>
                  </a:lnTo>
                  <a:lnTo>
                    <a:pt x="1466" y="1093"/>
                  </a:lnTo>
                  <a:lnTo>
                    <a:pt x="1253" y="1119"/>
                  </a:lnTo>
                  <a:cubicBezTo>
                    <a:pt x="1147" y="1146"/>
                    <a:pt x="1067" y="1173"/>
                    <a:pt x="987" y="1199"/>
                  </a:cubicBezTo>
                  <a:cubicBezTo>
                    <a:pt x="907" y="1226"/>
                    <a:pt x="853" y="1253"/>
                    <a:pt x="774" y="1279"/>
                  </a:cubicBezTo>
                  <a:lnTo>
                    <a:pt x="720" y="1279"/>
                  </a:lnTo>
                  <a:lnTo>
                    <a:pt x="667" y="1332"/>
                  </a:lnTo>
                  <a:lnTo>
                    <a:pt x="587" y="1412"/>
                  </a:lnTo>
                  <a:cubicBezTo>
                    <a:pt x="534" y="1466"/>
                    <a:pt x="480" y="1546"/>
                    <a:pt x="427" y="1599"/>
                  </a:cubicBezTo>
                  <a:lnTo>
                    <a:pt x="294" y="1812"/>
                  </a:lnTo>
                  <a:lnTo>
                    <a:pt x="214" y="2025"/>
                  </a:lnTo>
                  <a:cubicBezTo>
                    <a:pt x="134" y="2185"/>
                    <a:pt x="81" y="2318"/>
                    <a:pt x="54" y="2478"/>
                  </a:cubicBezTo>
                  <a:cubicBezTo>
                    <a:pt x="54" y="2558"/>
                    <a:pt x="27" y="2638"/>
                    <a:pt x="27" y="2718"/>
                  </a:cubicBezTo>
                  <a:cubicBezTo>
                    <a:pt x="1" y="2798"/>
                    <a:pt x="1" y="2878"/>
                    <a:pt x="1" y="2958"/>
                  </a:cubicBezTo>
                  <a:lnTo>
                    <a:pt x="1" y="3171"/>
                  </a:lnTo>
                  <a:cubicBezTo>
                    <a:pt x="1" y="3251"/>
                    <a:pt x="1" y="3331"/>
                    <a:pt x="1" y="3411"/>
                  </a:cubicBezTo>
                  <a:cubicBezTo>
                    <a:pt x="1" y="3571"/>
                    <a:pt x="27" y="3704"/>
                    <a:pt x="81" y="3864"/>
                  </a:cubicBezTo>
                  <a:lnTo>
                    <a:pt x="81" y="3624"/>
                  </a:lnTo>
                  <a:cubicBezTo>
                    <a:pt x="81" y="3544"/>
                    <a:pt x="81" y="3464"/>
                    <a:pt x="107" y="3411"/>
                  </a:cubicBezTo>
                  <a:cubicBezTo>
                    <a:pt x="134" y="3278"/>
                    <a:pt x="161" y="3144"/>
                    <a:pt x="214" y="3011"/>
                  </a:cubicBezTo>
                  <a:cubicBezTo>
                    <a:pt x="241" y="2878"/>
                    <a:pt x="294" y="2718"/>
                    <a:pt x="321" y="2585"/>
                  </a:cubicBezTo>
                  <a:cubicBezTo>
                    <a:pt x="374" y="2452"/>
                    <a:pt x="427" y="2318"/>
                    <a:pt x="507" y="2185"/>
                  </a:cubicBezTo>
                  <a:lnTo>
                    <a:pt x="587" y="1999"/>
                  </a:lnTo>
                  <a:lnTo>
                    <a:pt x="694" y="1839"/>
                  </a:lnTo>
                  <a:lnTo>
                    <a:pt x="774" y="1759"/>
                  </a:lnTo>
                  <a:lnTo>
                    <a:pt x="827" y="1679"/>
                  </a:lnTo>
                  <a:lnTo>
                    <a:pt x="907" y="1599"/>
                  </a:lnTo>
                  <a:lnTo>
                    <a:pt x="933" y="1572"/>
                  </a:lnTo>
                  <a:cubicBezTo>
                    <a:pt x="987" y="1546"/>
                    <a:pt x="1067" y="1492"/>
                    <a:pt x="1147" y="1466"/>
                  </a:cubicBezTo>
                  <a:cubicBezTo>
                    <a:pt x="1200" y="1466"/>
                    <a:pt x="1253" y="1439"/>
                    <a:pt x="1306" y="1439"/>
                  </a:cubicBezTo>
                  <a:cubicBezTo>
                    <a:pt x="1466" y="1386"/>
                    <a:pt x="1626" y="1359"/>
                    <a:pt x="1759" y="1306"/>
                  </a:cubicBezTo>
                  <a:lnTo>
                    <a:pt x="1839" y="1279"/>
                  </a:lnTo>
                  <a:lnTo>
                    <a:pt x="1839" y="1173"/>
                  </a:lnTo>
                  <a:cubicBezTo>
                    <a:pt x="1866" y="1093"/>
                    <a:pt x="1839" y="986"/>
                    <a:pt x="1866" y="879"/>
                  </a:cubicBezTo>
                  <a:cubicBezTo>
                    <a:pt x="1893" y="800"/>
                    <a:pt x="1919" y="693"/>
                    <a:pt x="1946" y="586"/>
                  </a:cubicBezTo>
                  <a:cubicBezTo>
                    <a:pt x="1999" y="400"/>
                    <a:pt x="2053" y="213"/>
                    <a:pt x="2132" y="0"/>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8"/>
            <p:cNvSpPr/>
            <p:nvPr/>
          </p:nvSpPr>
          <p:spPr>
            <a:xfrm>
              <a:off x="824400" y="-476951"/>
              <a:ext cx="7336788" cy="72823"/>
            </a:xfrm>
            <a:custGeom>
              <a:avLst/>
              <a:gdLst/>
              <a:ahLst/>
              <a:cxnLst/>
              <a:rect l="l" t="t" r="r" b="b"/>
              <a:pathLst>
                <a:path w="166537" h="1653" extrusionOk="0">
                  <a:moveTo>
                    <a:pt x="0" y="1"/>
                  </a:moveTo>
                  <a:lnTo>
                    <a:pt x="0" y="1653"/>
                  </a:lnTo>
                  <a:lnTo>
                    <a:pt x="166537" y="1653"/>
                  </a:lnTo>
                  <a:lnTo>
                    <a:pt x="166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824400" y="-695287"/>
              <a:ext cx="7336788" cy="82207"/>
            </a:xfrm>
            <a:custGeom>
              <a:avLst/>
              <a:gdLst/>
              <a:ahLst/>
              <a:cxnLst/>
              <a:rect l="l" t="t" r="r" b="b"/>
              <a:pathLst>
                <a:path w="166537" h="1866" extrusionOk="0">
                  <a:moveTo>
                    <a:pt x="0" y="0"/>
                  </a:moveTo>
                  <a:lnTo>
                    <a:pt x="0" y="1866"/>
                  </a:lnTo>
                  <a:lnTo>
                    <a:pt x="166537" y="1866"/>
                  </a:lnTo>
                  <a:lnTo>
                    <a:pt x="166537" y="8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303175" y="3519550"/>
              <a:ext cx="8514347" cy="1024235"/>
            </a:xfrm>
            <a:custGeom>
              <a:avLst/>
              <a:gdLst/>
              <a:ahLst/>
              <a:cxnLst/>
              <a:rect l="l" t="t" r="r" b="b"/>
              <a:pathLst>
                <a:path w="170988" h="23249" extrusionOk="0">
                  <a:moveTo>
                    <a:pt x="3628" y="0"/>
                  </a:moveTo>
                  <a:cubicBezTo>
                    <a:pt x="3225" y="0"/>
                    <a:pt x="2825" y="14"/>
                    <a:pt x="2426" y="40"/>
                  </a:cubicBezTo>
                  <a:cubicBezTo>
                    <a:pt x="1600" y="67"/>
                    <a:pt x="800" y="173"/>
                    <a:pt x="1" y="307"/>
                  </a:cubicBezTo>
                  <a:cubicBezTo>
                    <a:pt x="663" y="218"/>
                    <a:pt x="1344" y="167"/>
                    <a:pt x="2012" y="167"/>
                  </a:cubicBezTo>
                  <a:cubicBezTo>
                    <a:pt x="2150" y="167"/>
                    <a:pt x="2288" y="169"/>
                    <a:pt x="2426" y="173"/>
                  </a:cubicBezTo>
                  <a:cubicBezTo>
                    <a:pt x="2572" y="168"/>
                    <a:pt x="2719" y="166"/>
                    <a:pt x="2866" y="166"/>
                  </a:cubicBezTo>
                  <a:cubicBezTo>
                    <a:pt x="3518" y="166"/>
                    <a:pt x="4171" y="210"/>
                    <a:pt x="4824" y="253"/>
                  </a:cubicBezTo>
                  <a:cubicBezTo>
                    <a:pt x="5623" y="307"/>
                    <a:pt x="6422" y="413"/>
                    <a:pt x="7222" y="546"/>
                  </a:cubicBezTo>
                  <a:cubicBezTo>
                    <a:pt x="7622" y="600"/>
                    <a:pt x="7995" y="680"/>
                    <a:pt x="8394" y="760"/>
                  </a:cubicBezTo>
                  <a:lnTo>
                    <a:pt x="9567" y="1053"/>
                  </a:lnTo>
                  <a:cubicBezTo>
                    <a:pt x="9940" y="1159"/>
                    <a:pt x="10339" y="1239"/>
                    <a:pt x="10712" y="1372"/>
                  </a:cubicBezTo>
                  <a:cubicBezTo>
                    <a:pt x="11085" y="1532"/>
                    <a:pt x="11459" y="1639"/>
                    <a:pt x="11832" y="1799"/>
                  </a:cubicBezTo>
                  <a:lnTo>
                    <a:pt x="12924" y="2252"/>
                  </a:lnTo>
                  <a:lnTo>
                    <a:pt x="13990" y="2785"/>
                  </a:lnTo>
                  <a:lnTo>
                    <a:pt x="15056" y="3371"/>
                  </a:lnTo>
                  <a:cubicBezTo>
                    <a:pt x="15375" y="3611"/>
                    <a:pt x="15722" y="3824"/>
                    <a:pt x="16042" y="4037"/>
                  </a:cubicBezTo>
                  <a:cubicBezTo>
                    <a:pt x="16388" y="4250"/>
                    <a:pt x="16654" y="4517"/>
                    <a:pt x="17001" y="4756"/>
                  </a:cubicBezTo>
                  <a:cubicBezTo>
                    <a:pt x="17294" y="4996"/>
                    <a:pt x="17614" y="5263"/>
                    <a:pt x="17880" y="5556"/>
                  </a:cubicBezTo>
                  <a:lnTo>
                    <a:pt x="18333" y="5956"/>
                  </a:lnTo>
                  <a:cubicBezTo>
                    <a:pt x="18466" y="6089"/>
                    <a:pt x="18600" y="6222"/>
                    <a:pt x="18733" y="6382"/>
                  </a:cubicBezTo>
                  <a:lnTo>
                    <a:pt x="19159" y="6808"/>
                  </a:lnTo>
                  <a:cubicBezTo>
                    <a:pt x="19292" y="6941"/>
                    <a:pt x="19426" y="7101"/>
                    <a:pt x="19532" y="7261"/>
                  </a:cubicBezTo>
                  <a:lnTo>
                    <a:pt x="20278" y="8167"/>
                  </a:lnTo>
                  <a:lnTo>
                    <a:pt x="20944" y="9153"/>
                  </a:lnTo>
                  <a:cubicBezTo>
                    <a:pt x="21184" y="9473"/>
                    <a:pt x="21397" y="9793"/>
                    <a:pt x="21584" y="10139"/>
                  </a:cubicBezTo>
                  <a:lnTo>
                    <a:pt x="21904" y="10645"/>
                  </a:lnTo>
                  <a:cubicBezTo>
                    <a:pt x="22010" y="10805"/>
                    <a:pt x="22090" y="10992"/>
                    <a:pt x="22170" y="11178"/>
                  </a:cubicBezTo>
                  <a:lnTo>
                    <a:pt x="22703" y="12244"/>
                  </a:lnTo>
                  <a:cubicBezTo>
                    <a:pt x="22890" y="12590"/>
                    <a:pt x="23049" y="12963"/>
                    <a:pt x="23183" y="13310"/>
                  </a:cubicBezTo>
                  <a:cubicBezTo>
                    <a:pt x="23316" y="13683"/>
                    <a:pt x="23502" y="14056"/>
                    <a:pt x="23609" y="14429"/>
                  </a:cubicBezTo>
                  <a:lnTo>
                    <a:pt x="23982" y="15548"/>
                  </a:lnTo>
                  <a:cubicBezTo>
                    <a:pt x="24062" y="15735"/>
                    <a:pt x="24115" y="15921"/>
                    <a:pt x="24169" y="16108"/>
                  </a:cubicBezTo>
                  <a:lnTo>
                    <a:pt x="24328" y="16694"/>
                  </a:lnTo>
                  <a:lnTo>
                    <a:pt x="24622" y="17840"/>
                  </a:lnTo>
                  <a:cubicBezTo>
                    <a:pt x="24808" y="18612"/>
                    <a:pt x="24941" y="19385"/>
                    <a:pt x="25101" y="20158"/>
                  </a:cubicBezTo>
                  <a:lnTo>
                    <a:pt x="25421" y="22529"/>
                  </a:lnTo>
                  <a:cubicBezTo>
                    <a:pt x="25474" y="22822"/>
                    <a:pt x="25714" y="23035"/>
                    <a:pt x="25980" y="23035"/>
                  </a:cubicBezTo>
                  <a:lnTo>
                    <a:pt x="41035" y="23089"/>
                  </a:lnTo>
                  <a:lnTo>
                    <a:pt x="56064" y="23169"/>
                  </a:lnTo>
                  <a:cubicBezTo>
                    <a:pt x="61073" y="23195"/>
                    <a:pt x="66082" y="23222"/>
                    <a:pt x="71065" y="23222"/>
                  </a:cubicBezTo>
                  <a:lnTo>
                    <a:pt x="86094" y="23249"/>
                  </a:lnTo>
                  <a:lnTo>
                    <a:pt x="101122" y="23222"/>
                  </a:lnTo>
                  <a:lnTo>
                    <a:pt x="108636" y="23222"/>
                  </a:lnTo>
                  <a:lnTo>
                    <a:pt x="116150" y="23169"/>
                  </a:lnTo>
                  <a:lnTo>
                    <a:pt x="131152" y="23089"/>
                  </a:lnTo>
                  <a:lnTo>
                    <a:pt x="146180" y="22956"/>
                  </a:lnTo>
                  <a:cubicBezTo>
                    <a:pt x="146473" y="22956"/>
                    <a:pt x="146686" y="22742"/>
                    <a:pt x="146713" y="22449"/>
                  </a:cubicBezTo>
                  <a:cubicBezTo>
                    <a:pt x="146766" y="21730"/>
                    <a:pt x="146873" y="20957"/>
                    <a:pt x="147006" y="20184"/>
                  </a:cubicBezTo>
                  <a:cubicBezTo>
                    <a:pt x="147139" y="19438"/>
                    <a:pt x="147272" y="18692"/>
                    <a:pt x="147486" y="17946"/>
                  </a:cubicBezTo>
                  <a:cubicBezTo>
                    <a:pt x="147672" y="17200"/>
                    <a:pt x="147859" y="16454"/>
                    <a:pt x="148098" y="15735"/>
                  </a:cubicBezTo>
                  <a:cubicBezTo>
                    <a:pt x="148232" y="15361"/>
                    <a:pt x="148365" y="15015"/>
                    <a:pt x="148498" y="14642"/>
                  </a:cubicBezTo>
                  <a:cubicBezTo>
                    <a:pt x="148631" y="14296"/>
                    <a:pt x="148765" y="13923"/>
                    <a:pt x="148924" y="13576"/>
                  </a:cubicBezTo>
                  <a:lnTo>
                    <a:pt x="149138" y="13043"/>
                  </a:lnTo>
                  <a:lnTo>
                    <a:pt x="149377" y="12510"/>
                  </a:lnTo>
                  <a:cubicBezTo>
                    <a:pt x="149537" y="12164"/>
                    <a:pt x="149724" y="11818"/>
                    <a:pt x="149884" y="11498"/>
                  </a:cubicBezTo>
                  <a:cubicBezTo>
                    <a:pt x="150070" y="11151"/>
                    <a:pt x="150257" y="10805"/>
                    <a:pt x="150443" y="10485"/>
                  </a:cubicBezTo>
                  <a:cubicBezTo>
                    <a:pt x="150630" y="10166"/>
                    <a:pt x="150816" y="9819"/>
                    <a:pt x="151029" y="9499"/>
                  </a:cubicBezTo>
                  <a:cubicBezTo>
                    <a:pt x="151456" y="8860"/>
                    <a:pt x="151909" y="8247"/>
                    <a:pt x="152362" y="7634"/>
                  </a:cubicBezTo>
                  <a:lnTo>
                    <a:pt x="153108" y="6755"/>
                  </a:lnTo>
                  <a:lnTo>
                    <a:pt x="153907" y="5929"/>
                  </a:lnTo>
                  <a:cubicBezTo>
                    <a:pt x="154174" y="5662"/>
                    <a:pt x="154493" y="5423"/>
                    <a:pt x="154760" y="5156"/>
                  </a:cubicBezTo>
                  <a:cubicBezTo>
                    <a:pt x="155053" y="4890"/>
                    <a:pt x="155346" y="4650"/>
                    <a:pt x="155639" y="4410"/>
                  </a:cubicBezTo>
                  <a:cubicBezTo>
                    <a:pt x="155959" y="4197"/>
                    <a:pt x="156252" y="3957"/>
                    <a:pt x="156572" y="3744"/>
                  </a:cubicBezTo>
                  <a:cubicBezTo>
                    <a:pt x="156918" y="3557"/>
                    <a:pt x="157211" y="3318"/>
                    <a:pt x="157558" y="3131"/>
                  </a:cubicBezTo>
                  <a:lnTo>
                    <a:pt x="158544" y="2572"/>
                  </a:lnTo>
                  <a:cubicBezTo>
                    <a:pt x="158890" y="2385"/>
                    <a:pt x="159263" y="2252"/>
                    <a:pt x="159609" y="2092"/>
                  </a:cubicBezTo>
                  <a:lnTo>
                    <a:pt x="160116" y="1852"/>
                  </a:lnTo>
                  <a:lnTo>
                    <a:pt x="160675" y="1666"/>
                  </a:lnTo>
                  <a:cubicBezTo>
                    <a:pt x="161048" y="1532"/>
                    <a:pt x="161395" y="1372"/>
                    <a:pt x="161768" y="1266"/>
                  </a:cubicBezTo>
                  <a:cubicBezTo>
                    <a:pt x="162514" y="1053"/>
                    <a:pt x="163260" y="866"/>
                    <a:pt x="164033" y="733"/>
                  </a:cubicBezTo>
                  <a:cubicBezTo>
                    <a:pt x="164406" y="653"/>
                    <a:pt x="164779" y="573"/>
                    <a:pt x="165178" y="520"/>
                  </a:cubicBezTo>
                  <a:lnTo>
                    <a:pt x="166324" y="387"/>
                  </a:lnTo>
                  <a:lnTo>
                    <a:pt x="166910" y="307"/>
                  </a:lnTo>
                  <a:lnTo>
                    <a:pt x="167497" y="280"/>
                  </a:lnTo>
                  <a:lnTo>
                    <a:pt x="168642" y="227"/>
                  </a:lnTo>
                  <a:cubicBezTo>
                    <a:pt x="169415" y="227"/>
                    <a:pt x="170214" y="280"/>
                    <a:pt x="170987" y="280"/>
                  </a:cubicBezTo>
                  <a:cubicBezTo>
                    <a:pt x="170214" y="227"/>
                    <a:pt x="169442" y="173"/>
                    <a:pt x="168642" y="147"/>
                  </a:cubicBezTo>
                  <a:lnTo>
                    <a:pt x="166884" y="147"/>
                  </a:lnTo>
                  <a:lnTo>
                    <a:pt x="166297" y="173"/>
                  </a:lnTo>
                  <a:lnTo>
                    <a:pt x="165125" y="280"/>
                  </a:lnTo>
                  <a:cubicBezTo>
                    <a:pt x="164752" y="307"/>
                    <a:pt x="164352" y="387"/>
                    <a:pt x="163979" y="440"/>
                  </a:cubicBezTo>
                  <a:cubicBezTo>
                    <a:pt x="163207" y="573"/>
                    <a:pt x="162434" y="733"/>
                    <a:pt x="161661" y="946"/>
                  </a:cubicBezTo>
                  <a:cubicBezTo>
                    <a:pt x="161288" y="1026"/>
                    <a:pt x="160915" y="1159"/>
                    <a:pt x="160542" y="1293"/>
                  </a:cubicBezTo>
                  <a:lnTo>
                    <a:pt x="159982" y="1479"/>
                  </a:lnTo>
                  <a:lnTo>
                    <a:pt x="159423" y="1692"/>
                  </a:lnTo>
                  <a:cubicBezTo>
                    <a:pt x="159076" y="1852"/>
                    <a:pt x="158703" y="1985"/>
                    <a:pt x="158357" y="2172"/>
                  </a:cubicBezTo>
                  <a:lnTo>
                    <a:pt x="157291" y="2705"/>
                  </a:lnTo>
                  <a:cubicBezTo>
                    <a:pt x="156945" y="2891"/>
                    <a:pt x="156625" y="3104"/>
                    <a:pt x="156279" y="3318"/>
                  </a:cubicBezTo>
                  <a:cubicBezTo>
                    <a:pt x="155932" y="3504"/>
                    <a:pt x="155613" y="3744"/>
                    <a:pt x="155293" y="3984"/>
                  </a:cubicBezTo>
                  <a:cubicBezTo>
                    <a:pt x="154973" y="4197"/>
                    <a:pt x="154653" y="4437"/>
                    <a:pt x="154360" y="4703"/>
                  </a:cubicBezTo>
                  <a:cubicBezTo>
                    <a:pt x="154067" y="4970"/>
                    <a:pt x="153747" y="5209"/>
                    <a:pt x="153454" y="5476"/>
                  </a:cubicBezTo>
                  <a:lnTo>
                    <a:pt x="152628" y="6302"/>
                  </a:lnTo>
                  <a:lnTo>
                    <a:pt x="151829" y="7208"/>
                  </a:lnTo>
                  <a:cubicBezTo>
                    <a:pt x="151323" y="7794"/>
                    <a:pt x="150816" y="8407"/>
                    <a:pt x="150363" y="9073"/>
                  </a:cubicBezTo>
                  <a:cubicBezTo>
                    <a:pt x="150123" y="9419"/>
                    <a:pt x="149937" y="9739"/>
                    <a:pt x="149697" y="10086"/>
                  </a:cubicBezTo>
                  <a:cubicBezTo>
                    <a:pt x="149484" y="10405"/>
                    <a:pt x="149297" y="10752"/>
                    <a:pt x="149111" y="11098"/>
                  </a:cubicBezTo>
                  <a:cubicBezTo>
                    <a:pt x="148924" y="11445"/>
                    <a:pt x="148738" y="11818"/>
                    <a:pt x="148551" y="12164"/>
                  </a:cubicBezTo>
                  <a:lnTo>
                    <a:pt x="148285" y="12697"/>
                  </a:lnTo>
                  <a:lnTo>
                    <a:pt x="148045" y="13230"/>
                  </a:lnTo>
                  <a:cubicBezTo>
                    <a:pt x="147885" y="13603"/>
                    <a:pt x="147752" y="13976"/>
                    <a:pt x="147592" y="14322"/>
                  </a:cubicBezTo>
                  <a:cubicBezTo>
                    <a:pt x="147432" y="14695"/>
                    <a:pt x="147299" y="15068"/>
                    <a:pt x="147192" y="15441"/>
                  </a:cubicBezTo>
                  <a:cubicBezTo>
                    <a:pt x="146926" y="16188"/>
                    <a:pt x="146686" y="16934"/>
                    <a:pt x="146473" y="17706"/>
                  </a:cubicBezTo>
                  <a:cubicBezTo>
                    <a:pt x="146260" y="18506"/>
                    <a:pt x="146073" y="19252"/>
                    <a:pt x="145940" y="20051"/>
                  </a:cubicBezTo>
                  <a:cubicBezTo>
                    <a:pt x="145814" y="20663"/>
                    <a:pt x="145720" y="21274"/>
                    <a:pt x="145647" y="21912"/>
                  </a:cubicBezTo>
                  <a:lnTo>
                    <a:pt x="145647" y="21912"/>
                  </a:lnTo>
                  <a:lnTo>
                    <a:pt x="131125" y="21783"/>
                  </a:lnTo>
                  <a:lnTo>
                    <a:pt x="116097" y="21703"/>
                  </a:lnTo>
                  <a:lnTo>
                    <a:pt x="108583" y="21650"/>
                  </a:lnTo>
                  <a:lnTo>
                    <a:pt x="71039" y="21650"/>
                  </a:lnTo>
                  <a:cubicBezTo>
                    <a:pt x="66029" y="21650"/>
                    <a:pt x="61046" y="21677"/>
                    <a:pt x="56037" y="21703"/>
                  </a:cubicBezTo>
                  <a:lnTo>
                    <a:pt x="41009" y="21783"/>
                  </a:lnTo>
                  <a:lnTo>
                    <a:pt x="26488" y="21912"/>
                  </a:lnTo>
                  <a:lnTo>
                    <a:pt x="26488" y="21912"/>
                  </a:lnTo>
                  <a:lnTo>
                    <a:pt x="26194" y="19998"/>
                  </a:lnTo>
                  <a:cubicBezTo>
                    <a:pt x="26007" y="19198"/>
                    <a:pt x="25847" y="18399"/>
                    <a:pt x="25634" y="17600"/>
                  </a:cubicBezTo>
                  <a:lnTo>
                    <a:pt x="25314" y="16427"/>
                  </a:lnTo>
                  <a:lnTo>
                    <a:pt x="25154" y="15841"/>
                  </a:lnTo>
                  <a:cubicBezTo>
                    <a:pt x="25075" y="15628"/>
                    <a:pt x="25021" y="15441"/>
                    <a:pt x="24941" y="15255"/>
                  </a:cubicBezTo>
                  <a:lnTo>
                    <a:pt x="24542" y="14109"/>
                  </a:lnTo>
                  <a:cubicBezTo>
                    <a:pt x="24382" y="13709"/>
                    <a:pt x="24222" y="13336"/>
                    <a:pt x="24062" y="12963"/>
                  </a:cubicBezTo>
                  <a:cubicBezTo>
                    <a:pt x="23875" y="12590"/>
                    <a:pt x="23742" y="12217"/>
                    <a:pt x="23529" y="11844"/>
                  </a:cubicBezTo>
                  <a:lnTo>
                    <a:pt x="22970" y="10752"/>
                  </a:lnTo>
                  <a:cubicBezTo>
                    <a:pt x="22863" y="10565"/>
                    <a:pt x="22783" y="10405"/>
                    <a:pt x="22650" y="10219"/>
                  </a:cubicBezTo>
                  <a:lnTo>
                    <a:pt x="22330" y="9713"/>
                  </a:lnTo>
                  <a:cubicBezTo>
                    <a:pt x="22117" y="9340"/>
                    <a:pt x="21877" y="9020"/>
                    <a:pt x="21637" y="8673"/>
                  </a:cubicBezTo>
                  <a:lnTo>
                    <a:pt x="20891" y="7688"/>
                  </a:lnTo>
                  <a:lnTo>
                    <a:pt x="20092" y="6755"/>
                  </a:lnTo>
                  <a:cubicBezTo>
                    <a:pt x="19959" y="6595"/>
                    <a:pt x="19825" y="6435"/>
                    <a:pt x="19665" y="6302"/>
                  </a:cubicBezTo>
                  <a:lnTo>
                    <a:pt x="19239" y="5876"/>
                  </a:lnTo>
                  <a:cubicBezTo>
                    <a:pt x="19106" y="5716"/>
                    <a:pt x="18946" y="5582"/>
                    <a:pt x="18813" y="5449"/>
                  </a:cubicBezTo>
                  <a:lnTo>
                    <a:pt x="18333" y="5050"/>
                  </a:lnTo>
                  <a:cubicBezTo>
                    <a:pt x="17987" y="4783"/>
                    <a:pt x="17720" y="4517"/>
                    <a:pt x="17374" y="4277"/>
                  </a:cubicBezTo>
                  <a:cubicBezTo>
                    <a:pt x="17054" y="4037"/>
                    <a:pt x="16734" y="3771"/>
                    <a:pt x="16388" y="3557"/>
                  </a:cubicBezTo>
                  <a:cubicBezTo>
                    <a:pt x="16015" y="3344"/>
                    <a:pt x="15695" y="3131"/>
                    <a:pt x="15322" y="2918"/>
                  </a:cubicBezTo>
                  <a:lnTo>
                    <a:pt x="14230" y="2358"/>
                  </a:lnTo>
                  <a:lnTo>
                    <a:pt x="13111" y="1852"/>
                  </a:lnTo>
                  <a:lnTo>
                    <a:pt x="11991" y="1426"/>
                  </a:lnTo>
                  <a:cubicBezTo>
                    <a:pt x="11592" y="1293"/>
                    <a:pt x="11219" y="1159"/>
                    <a:pt x="10819" y="1026"/>
                  </a:cubicBezTo>
                  <a:cubicBezTo>
                    <a:pt x="10446" y="919"/>
                    <a:pt x="10046" y="813"/>
                    <a:pt x="9647" y="706"/>
                  </a:cubicBezTo>
                  <a:lnTo>
                    <a:pt x="8448" y="440"/>
                  </a:lnTo>
                  <a:cubicBezTo>
                    <a:pt x="8048" y="387"/>
                    <a:pt x="7648" y="307"/>
                    <a:pt x="7248" y="253"/>
                  </a:cubicBezTo>
                  <a:cubicBezTo>
                    <a:pt x="6449" y="147"/>
                    <a:pt x="5650" y="67"/>
                    <a:pt x="4850" y="40"/>
                  </a:cubicBezTo>
                  <a:cubicBezTo>
                    <a:pt x="4437" y="14"/>
                    <a:pt x="4031" y="0"/>
                    <a:pt x="3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7360786" y="143184"/>
              <a:ext cx="1534571" cy="2129624"/>
            </a:xfrm>
            <a:custGeom>
              <a:avLst/>
              <a:gdLst/>
              <a:ahLst/>
              <a:cxnLst/>
              <a:rect l="l" t="t" r="r" b="b"/>
              <a:pathLst>
                <a:path w="40130" h="55691" extrusionOk="0">
                  <a:moveTo>
                    <a:pt x="39570" y="51267"/>
                  </a:moveTo>
                  <a:cubicBezTo>
                    <a:pt x="39197" y="52226"/>
                    <a:pt x="38531" y="53026"/>
                    <a:pt x="37305" y="53772"/>
                  </a:cubicBezTo>
                  <a:cubicBezTo>
                    <a:pt x="34241" y="55690"/>
                    <a:pt x="29178" y="54704"/>
                    <a:pt x="25767" y="54704"/>
                  </a:cubicBezTo>
                  <a:lnTo>
                    <a:pt x="9567" y="54704"/>
                  </a:lnTo>
                  <a:cubicBezTo>
                    <a:pt x="7462" y="54704"/>
                    <a:pt x="4664" y="55157"/>
                    <a:pt x="2772" y="54038"/>
                  </a:cubicBezTo>
                  <a:cubicBezTo>
                    <a:pt x="1" y="52359"/>
                    <a:pt x="214" y="48496"/>
                    <a:pt x="214" y="45725"/>
                  </a:cubicBezTo>
                  <a:lnTo>
                    <a:pt x="214" y="7888"/>
                  </a:lnTo>
                  <a:lnTo>
                    <a:pt x="214" y="5276"/>
                  </a:lnTo>
                  <a:cubicBezTo>
                    <a:pt x="267" y="2505"/>
                    <a:pt x="3225" y="720"/>
                    <a:pt x="5676" y="667"/>
                  </a:cubicBezTo>
                  <a:cubicBezTo>
                    <a:pt x="7648" y="613"/>
                    <a:pt x="9647" y="667"/>
                    <a:pt x="11619" y="667"/>
                  </a:cubicBezTo>
                  <a:lnTo>
                    <a:pt x="27126" y="667"/>
                  </a:lnTo>
                  <a:cubicBezTo>
                    <a:pt x="30644" y="667"/>
                    <a:pt x="34214" y="0"/>
                    <a:pt x="37412" y="1919"/>
                  </a:cubicBezTo>
                  <a:cubicBezTo>
                    <a:pt x="39650" y="3251"/>
                    <a:pt x="40023" y="5276"/>
                    <a:pt x="40076" y="7728"/>
                  </a:cubicBezTo>
                  <a:cubicBezTo>
                    <a:pt x="40130" y="12151"/>
                    <a:pt x="40076" y="16574"/>
                    <a:pt x="40076" y="20997"/>
                  </a:cubicBezTo>
                  <a:lnTo>
                    <a:pt x="40076" y="47350"/>
                  </a:lnTo>
                  <a:cubicBezTo>
                    <a:pt x="40050" y="48922"/>
                    <a:pt x="40023" y="50201"/>
                    <a:pt x="39570" y="512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7335318" y="128538"/>
              <a:ext cx="1585507" cy="2150656"/>
            </a:xfrm>
            <a:custGeom>
              <a:avLst/>
              <a:gdLst/>
              <a:ahLst/>
              <a:cxnLst/>
              <a:rect l="l" t="t" r="r" b="b"/>
              <a:pathLst>
                <a:path w="41462" h="56241" extrusionOk="0">
                  <a:moveTo>
                    <a:pt x="32455" y="1662"/>
                  </a:moveTo>
                  <a:cubicBezTo>
                    <a:pt x="34134" y="1662"/>
                    <a:pt x="36079" y="1796"/>
                    <a:pt x="37811" y="2835"/>
                  </a:cubicBezTo>
                  <a:cubicBezTo>
                    <a:pt x="39197" y="3687"/>
                    <a:pt x="39676" y="4833"/>
                    <a:pt x="39730" y="7418"/>
                  </a:cubicBezTo>
                  <a:cubicBezTo>
                    <a:pt x="39783" y="10482"/>
                    <a:pt x="39756" y="13573"/>
                    <a:pt x="39730" y="16584"/>
                  </a:cubicBezTo>
                  <a:lnTo>
                    <a:pt x="39730" y="21140"/>
                  </a:lnTo>
                  <a:lnTo>
                    <a:pt x="39730" y="30227"/>
                  </a:lnTo>
                  <a:lnTo>
                    <a:pt x="39730" y="48372"/>
                  </a:lnTo>
                  <a:cubicBezTo>
                    <a:pt x="39730" y="49811"/>
                    <a:pt x="39703" y="50957"/>
                    <a:pt x="39357" y="51810"/>
                  </a:cubicBezTo>
                  <a:cubicBezTo>
                    <a:pt x="39170" y="52263"/>
                    <a:pt x="38797" y="52902"/>
                    <a:pt x="37651" y="53622"/>
                  </a:cubicBezTo>
                  <a:cubicBezTo>
                    <a:pt x="36612" y="54288"/>
                    <a:pt x="35093" y="54581"/>
                    <a:pt x="32882" y="54581"/>
                  </a:cubicBezTo>
                  <a:cubicBezTo>
                    <a:pt x="31763" y="54581"/>
                    <a:pt x="30643" y="54501"/>
                    <a:pt x="29551" y="54421"/>
                  </a:cubicBezTo>
                  <a:cubicBezTo>
                    <a:pt x="28512" y="54368"/>
                    <a:pt x="27526" y="54288"/>
                    <a:pt x="26620" y="54288"/>
                  </a:cubicBezTo>
                  <a:lnTo>
                    <a:pt x="9860" y="54288"/>
                  </a:lnTo>
                  <a:cubicBezTo>
                    <a:pt x="9353" y="54288"/>
                    <a:pt x="8847" y="54314"/>
                    <a:pt x="8288" y="54341"/>
                  </a:cubicBezTo>
                  <a:cubicBezTo>
                    <a:pt x="7728" y="54368"/>
                    <a:pt x="7168" y="54394"/>
                    <a:pt x="6609" y="54394"/>
                  </a:cubicBezTo>
                  <a:cubicBezTo>
                    <a:pt x="5756" y="54394"/>
                    <a:pt x="4531" y="54341"/>
                    <a:pt x="3705" y="53862"/>
                  </a:cubicBezTo>
                  <a:cubicBezTo>
                    <a:pt x="1839" y="52742"/>
                    <a:pt x="1866" y="49705"/>
                    <a:pt x="1866" y="47280"/>
                  </a:cubicBezTo>
                  <a:lnTo>
                    <a:pt x="1866" y="7604"/>
                  </a:lnTo>
                  <a:lnTo>
                    <a:pt x="1866" y="6698"/>
                  </a:lnTo>
                  <a:lnTo>
                    <a:pt x="1866" y="4940"/>
                  </a:lnTo>
                  <a:cubicBezTo>
                    <a:pt x="1893" y="2968"/>
                    <a:pt x="4264" y="1822"/>
                    <a:pt x="5889" y="1796"/>
                  </a:cubicBezTo>
                  <a:cubicBezTo>
                    <a:pt x="6502" y="1796"/>
                    <a:pt x="7168" y="1769"/>
                    <a:pt x="7915" y="1769"/>
                  </a:cubicBezTo>
                  <a:lnTo>
                    <a:pt x="28032" y="1769"/>
                  </a:lnTo>
                  <a:cubicBezTo>
                    <a:pt x="28805" y="1769"/>
                    <a:pt x="29578" y="1742"/>
                    <a:pt x="30324" y="1716"/>
                  </a:cubicBezTo>
                  <a:cubicBezTo>
                    <a:pt x="31070" y="1689"/>
                    <a:pt x="31763" y="1662"/>
                    <a:pt x="32455" y="1662"/>
                  </a:cubicBezTo>
                  <a:close/>
                  <a:moveTo>
                    <a:pt x="32483" y="1"/>
                  </a:moveTo>
                  <a:cubicBezTo>
                    <a:pt x="31009" y="1"/>
                    <a:pt x="29516" y="117"/>
                    <a:pt x="28032" y="117"/>
                  </a:cubicBezTo>
                  <a:lnTo>
                    <a:pt x="12018" y="117"/>
                  </a:lnTo>
                  <a:cubicBezTo>
                    <a:pt x="10650" y="117"/>
                    <a:pt x="9282" y="93"/>
                    <a:pt x="7915" y="93"/>
                  </a:cubicBezTo>
                  <a:cubicBezTo>
                    <a:pt x="7231" y="93"/>
                    <a:pt x="6547" y="99"/>
                    <a:pt x="5863" y="117"/>
                  </a:cubicBezTo>
                  <a:cubicBezTo>
                    <a:pt x="3305" y="197"/>
                    <a:pt x="267" y="2035"/>
                    <a:pt x="214" y="4913"/>
                  </a:cubicBezTo>
                  <a:lnTo>
                    <a:pt x="214" y="7604"/>
                  </a:lnTo>
                  <a:lnTo>
                    <a:pt x="214" y="46720"/>
                  </a:lnTo>
                  <a:cubicBezTo>
                    <a:pt x="214" y="49572"/>
                    <a:pt x="1" y="53568"/>
                    <a:pt x="2879" y="55300"/>
                  </a:cubicBezTo>
                  <a:cubicBezTo>
                    <a:pt x="3937" y="55924"/>
                    <a:pt x="5280" y="56066"/>
                    <a:pt x="6632" y="56066"/>
                  </a:cubicBezTo>
                  <a:cubicBezTo>
                    <a:pt x="7764" y="56066"/>
                    <a:pt x="8903" y="55967"/>
                    <a:pt x="9886" y="55967"/>
                  </a:cubicBezTo>
                  <a:lnTo>
                    <a:pt x="26647" y="55967"/>
                  </a:lnTo>
                  <a:cubicBezTo>
                    <a:pt x="28452" y="55967"/>
                    <a:pt x="30713" y="56240"/>
                    <a:pt x="32911" y="56240"/>
                  </a:cubicBezTo>
                  <a:cubicBezTo>
                    <a:pt x="34997" y="56240"/>
                    <a:pt x="37027" y="55994"/>
                    <a:pt x="38557" y="55034"/>
                  </a:cubicBezTo>
                  <a:cubicBezTo>
                    <a:pt x="39810" y="54235"/>
                    <a:pt x="40502" y="53409"/>
                    <a:pt x="40902" y="52423"/>
                  </a:cubicBezTo>
                  <a:cubicBezTo>
                    <a:pt x="41355" y="51304"/>
                    <a:pt x="41408" y="49998"/>
                    <a:pt x="41408" y="48372"/>
                  </a:cubicBezTo>
                  <a:lnTo>
                    <a:pt x="41408" y="21140"/>
                  </a:lnTo>
                  <a:cubicBezTo>
                    <a:pt x="41382" y="16557"/>
                    <a:pt x="41462" y="12001"/>
                    <a:pt x="41382" y="7418"/>
                  </a:cubicBezTo>
                  <a:cubicBezTo>
                    <a:pt x="41355" y="4913"/>
                    <a:pt x="40955" y="2808"/>
                    <a:pt x="38664" y="1423"/>
                  </a:cubicBezTo>
                  <a:cubicBezTo>
                    <a:pt x="36697" y="242"/>
                    <a:pt x="34609" y="1"/>
                    <a:pt x="32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804720" y="143184"/>
              <a:ext cx="1534571" cy="2129624"/>
            </a:xfrm>
            <a:custGeom>
              <a:avLst/>
              <a:gdLst/>
              <a:ahLst/>
              <a:cxnLst/>
              <a:rect l="l" t="t" r="r" b="b"/>
              <a:pathLst>
                <a:path w="40130" h="55691" extrusionOk="0">
                  <a:moveTo>
                    <a:pt x="39570" y="51267"/>
                  </a:moveTo>
                  <a:cubicBezTo>
                    <a:pt x="39197" y="52226"/>
                    <a:pt x="38504" y="53026"/>
                    <a:pt x="37305" y="53772"/>
                  </a:cubicBezTo>
                  <a:cubicBezTo>
                    <a:pt x="34241" y="55690"/>
                    <a:pt x="29178" y="54704"/>
                    <a:pt x="25767" y="54704"/>
                  </a:cubicBezTo>
                  <a:lnTo>
                    <a:pt x="9540" y="54704"/>
                  </a:lnTo>
                  <a:cubicBezTo>
                    <a:pt x="7462" y="54704"/>
                    <a:pt x="4637" y="55157"/>
                    <a:pt x="2772" y="54038"/>
                  </a:cubicBezTo>
                  <a:cubicBezTo>
                    <a:pt x="1" y="52359"/>
                    <a:pt x="214" y="48496"/>
                    <a:pt x="214" y="45725"/>
                  </a:cubicBezTo>
                  <a:lnTo>
                    <a:pt x="214" y="7888"/>
                  </a:lnTo>
                  <a:lnTo>
                    <a:pt x="214" y="5276"/>
                  </a:lnTo>
                  <a:cubicBezTo>
                    <a:pt x="241" y="2505"/>
                    <a:pt x="3198" y="720"/>
                    <a:pt x="5676" y="667"/>
                  </a:cubicBezTo>
                  <a:cubicBezTo>
                    <a:pt x="7648" y="613"/>
                    <a:pt x="9647" y="667"/>
                    <a:pt x="11619" y="667"/>
                  </a:cubicBezTo>
                  <a:lnTo>
                    <a:pt x="27126" y="667"/>
                  </a:lnTo>
                  <a:cubicBezTo>
                    <a:pt x="30644" y="667"/>
                    <a:pt x="34214" y="0"/>
                    <a:pt x="37412" y="1919"/>
                  </a:cubicBezTo>
                  <a:cubicBezTo>
                    <a:pt x="39623" y="3251"/>
                    <a:pt x="40023" y="5276"/>
                    <a:pt x="40076" y="7728"/>
                  </a:cubicBezTo>
                  <a:cubicBezTo>
                    <a:pt x="40130" y="12151"/>
                    <a:pt x="40076" y="16574"/>
                    <a:pt x="40076" y="20997"/>
                  </a:cubicBezTo>
                  <a:lnTo>
                    <a:pt x="40076" y="47350"/>
                  </a:lnTo>
                  <a:cubicBezTo>
                    <a:pt x="40050" y="48922"/>
                    <a:pt x="40023" y="50201"/>
                    <a:pt x="39570" y="51267"/>
                  </a:cubicBezTo>
                  <a:close/>
                </a:path>
              </a:pathLst>
            </a:custGeom>
            <a:solidFill>
              <a:srgbClr val="A8D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5537936" y="143184"/>
              <a:ext cx="1534571" cy="2129624"/>
            </a:xfrm>
            <a:custGeom>
              <a:avLst/>
              <a:gdLst/>
              <a:ahLst/>
              <a:cxnLst/>
              <a:rect l="l" t="t" r="r" b="b"/>
              <a:pathLst>
                <a:path w="40130" h="55691" extrusionOk="0">
                  <a:moveTo>
                    <a:pt x="39596" y="51267"/>
                  </a:moveTo>
                  <a:cubicBezTo>
                    <a:pt x="39197" y="52226"/>
                    <a:pt x="38530" y="53026"/>
                    <a:pt x="37305" y="53772"/>
                  </a:cubicBezTo>
                  <a:cubicBezTo>
                    <a:pt x="34267" y="55690"/>
                    <a:pt x="29178" y="54704"/>
                    <a:pt x="25767" y="54704"/>
                  </a:cubicBezTo>
                  <a:lnTo>
                    <a:pt x="9566" y="54704"/>
                  </a:lnTo>
                  <a:cubicBezTo>
                    <a:pt x="7461" y="54704"/>
                    <a:pt x="4664" y="55157"/>
                    <a:pt x="2772" y="54038"/>
                  </a:cubicBezTo>
                  <a:cubicBezTo>
                    <a:pt x="1" y="52359"/>
                    <a:pt x="214" y="48496"/>
                    <a:pt x="214" y="45725"/>
                  </a:cubicBezTo>
                  <a:lnTo>
                    <a:pt x="214" y="7888"/>
                  </a:lnTo>
                  <a:lnTo>
                    <a:pt x="214" y="5276"/>
                  </a:lnTo>
                  <a:cubicBezTo>
                    <a:pt x="267" y="2505"/>
                    <a:pt x="3225" y="720"/>
                    <a:pt x="5676" y="667"/>
                  </a:cubicBezTo>
                  <a:cubicBezTo>
                    <a:pt x="7648" y="613"/>
                    <a:pt x="9646" y="667"/>
                    <a:pt x="11618" y="667"/>
                  </a:cubicBezTo>
                  <a:lnTo>
                    <a:pt x="27126" y="667"/>
                  </a:lnTo>
                  <a:cubicBezTo>
                    <a:pt x="30643" y="667"/>
                    <a:pt x="34214" y="0"/>
                    <a:pt x="37411" y="1919"/>
                  </a:cubicBezTo>
                  <a:cubicBezTo>
                    <a:pt x="39650" y="3251"/>
                    <a:pt x="40023" y="5276"/>
                    <a:pt x="40076" y="7728"/>
                  </a:cubicBezTo>
                  <a:cubicBezTo>
                    <a:pt x="40129" y="12151"/>
                    <a:pt x="40076" y="16574"/>
                    <a:pt x="40076" y="20997"/>
                  </a:cubicBezTo>
                  <a:lnTo>
                    <a:pt x="40076" y="47350"/>
                  </a:lnTo>
                  <a:cubicBezTo>
                    <a:pt x="40076" y="48922"/>
                    <a:pt x="40023" y="50201"/>
                    <a:pt x="39596" y="512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2032805" y="143184"/>
              <a:ext cx="1534571" cy="2129624"/>
            </a:xfrm>
            <a:custGeom>
              <a:avLst/>
              <a:gdLst/>
              <a:ahLst/>
              <a:cxnLst/>
              <a:rect l="l" t="t" r="r" b="b"/>
              <a:pathLst>
                <a:path w="40130" h="55691" extrusionOk="0">
                  <a:moveTo>
                    <a:pt x="39570" y="51267"/>
                  </a:moveTo>
                  <a:cubicBezTo>
                    <a:pt x="39197" y="52226"/>
                    <a:pt x="38504" y="53026"/>
                    <a:pt x="37305" y="53772"/>
                  </a:cubicBezTo>
                  <a:cubicBezTo>
                    <a:pt x="34241" y="55690"/>
                    <a:pt x="29151" y="54704"/>
                    <a:pt x="25767" y="54704"/>
                  </a:cubicBezTo>
                  <a:lnTo>
                    <a:pt x="9513" y="54704"/>
                  </a:lnTo>
                  <a:cubicBezTo>
                    <a:pt x="7435" y="54704"/>
                    <a:pt x="4637" y="55157"/>
                    <a:pt x="2745" y="54038"/>
                  </a:cubicBezTo>
                  <a:cubicBezTo>
                    <a:pt x="1" y="52386"/>
                    <a:pt x="187" y="48496"/>
                    <a:pt x="187" y="45751"/>
                  </a:cubicBezTo>
                  <a:lnTo>
                    <a:pt x="187" y="7888"/>
                  </a:lnTo>
                  <a:lnTo>
                    <a:pt x="187" y="5276"/>
                  </a:lnTo>
                  <a:cubicBezTo>
                    <a:pt x="241" y="2505"/>
                    <a:pt x="3198" y="720"/>
                    <a:pt x="5650" y="667"/>
                  </a:cubicBezTo>
                  <a:cubicBezTo>
                    <a:pt x="7648" y="613"/>
                    <a:pt x="9620" y="667"/>
                    <a:pt x="11618" y="667"/>
                  </a:cubicBezTo>
                  <a:lnTo>
                    <a:pt x="27126" y="667"/>
                  </a:lnTo>
                  <a:cubicBezTo>
                    <a:pt x="30617" y="667"/>
                    <a:pt x="34187" y="0"/>
                    <a:pt x="37412" y="1919"/>
                  </a:cubicBezTo>
                  <a:cubicBezTo>
                    <a:pt x="39623" y="3251"/>
                    <a:pt x="39996" y="5276"/>
                    <a:pt x="40050" y="7728"/>
                  </a:cubicBezTo>
                  <a:cubicBezTo>
                    <a:pt x="40129" y="12151"/>
                    <a:pt x="40050" y="16574"/>
                    <a:pt x="40050" y="20997"/>
                  </a:cubicBezTo>
                  <a:lnTo>
                    <a:pt x="40050" y="47350"/>
                  </a:lnTo>
                  <a:cubicBezTo>
                    <a:pt x="40050" y="48922"/>
                    <a:pt x="40023" y="50201"/>
                    <a:pt x="39570" y="512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4202107" y="1566391"/>
              <a:ext cx="744877" cy="879596"/>
            </a:xfrm>
            <a:custGeom>
              <a:avLst/>
              <a:gdLst/>
              <a:ahLst/>
              <a:cxnLst/>
              <a:rect l="l" t="t" r="r" b="b"/>
              <a:pathLst>
                <a:path w="19479" h="23002" extrusionOk="0">
                  <a:moveTo>
                    <a:pt x="8585" y="0"/>
                  </a:moveTo>
                  <a:cubicBezTo>
                    <a:pt x="6201" y="0"/>
                    <a:pt x="3903" y="809"/>
                    <a:pt x="2639" y="3097"/>
                  </a:cubicBezTo>
                  <a:cubicBezTo>
                    <a:pt x="1706" y="4829"/>
                    <a:pt x="1" y="19618"/>
                    <a:pt x="1013" y="20790"/>
                  </a:cubicBezTo>
                  <a:cubicBezTo>
                    <a:pt x="1418" y="21290"/>
                    <a:pt x="2483" y="22301"/>
                    <a:pt x="3256" y="22301"/>
                  </a:cubicBezTo>
                  <a:cubicBezTo>
                    <a:pt x="3348" y="22301"/>
                    <a:pt x="3436" y="22287"/>
                    <a:pt x="3518" y="22256"/>
                  </a:cubicBezTo>
                  <a:lnTo>
                    <a:pt x="9753" y="22922"/>
                  </a:lnTo>
                  <a:cubicBezTo>
                    <a:pt x="12151" y="22682"/>
                    <a:pt x="16201" y="23002"/>
                    <a:pt x="18120" y="21270"/>
                  </a:cubicBezTo>
                  <a:cubicBezTo>
                    <a:pt x="19479" y="20018"/>
                    <a:pt x="19479" y="4030"/>
                    <a:pt x="18306" y="2618"/>
                  </a:cubicBezTo>
                  <a:cubicBezTo>
                    <a:pt x="17427" y="1525"/>
                    <a:pt x="16841" y="1366"/>
                    <a:pt x="15535" y="1179"/>
                  </a:cubicBezTo>
                  <a:cubicBezTo>
                    <a:pt x="13750" y="859"/>
                    <a:pt x="12018" y="326"/>
                    <a:pt x="10180" y="113"/>
                  </a:cubicBezTo>
                  <a:cubicBezTo>
                    <a:pt x="9651" y="40"/>
                    <a:pt x="9116" y="0"/>
                    <a:pt x="85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4090026" y="738653"/>
              <a:ext cx="1048273" cy="1132822"/>
            </a:xfrm>
            <a:custGeom>
              <a:avLst/>
              <a:gdLst/>
              <a:ahLst/>
              <a:cxnLst/>
              <a:rect l="l" t="t" r="r" b="b"/>
              <a:pathLst>
                <a:path w="27413" h="29624" extrusionOk="0">
                  <a:moveTo>
                    <a:pt x="14072" y="0"/>
                  </a:moveTo>
                  <a:cubicBezTo>
                    <a:pt x="13783" y="0"/>
                    <a:pt x="13506" y="6"/>
                    <a:pt x="13244" y="16"/>
                  </a:cubicBezTo>
                  <a:cubicBezTo>
                    <a:pt x="10126" y="149"/>
                    <a:pt x="6236" y="762"/>
                    <a:pt x="4371" y="3640"/>
                  </a:cubicBezTo>
                  <a:cubicBezTo>
                    <a:pt x="3012" y="5665"/>
                    <a:pt x="1839" y="7903"/>
                    <a:pt x="2052" y="10355"/>
                  </a:cubicBezTo>
                  <a:cubicBezTo>
                    <a:pt x="2212" y="11820"/>
                    <a:pt x="2186" y="13446"/>
                    <a:pt x="2692" y="14805"/>
                  </a:cubicBezTo>
                  <a:cubicBezTo>
                    <a:pt x="2245" y="14703"/>
                    <a:pt x="1799" y="14370"/>
                    <a:pt x="1376" y="14370"/>
                  </a:cubicBezTo>
                  <a:cubicBezTo>
                    <a:pt x="1244" y="14370"/>
                    <a:pt x="1114" y="14402"/>
                    <a:pt x="987" y="14485"/>
                  </a:cubicBezTo>
                  <a:cubicBezTo>
                    <a:pt x="267" y="14938"/>
                    <a:pt x="1" y="15524"/>
                    <a:pt x="161" y="16164"/>
                  </a:cubicBezTo>
                  <a:cubicBezTo>
                    <a:pt x="853" y="18375"/>
                    <a:pt x="2292" y="18722"/>
                    <a:pt x="4237" y="18775"/>
                  </a:cubicBezTo>
                  <a:cubicBezTo>
                    <a:pt x="4291" y="18775"/>
                    <a:pt x="5170" y="20693"/>
                    <a:pt x="5303" y="20880"/>
                  </a:cubicBezTo>
                  <a:cubicBezTo>
                    <a:pt x="5783" y="21493"/>
                    <a:pt x="6342" y="22052"/>
                    <a:pt x="6982" y="22505"/>
                  </a:cubicBezTo>
                  <a:cubicBezTo>
                    <a:pt x="8447" y="23571"/>
                    <a:pt x="10153" y="24317"/>
                    <a:pt x="11965" y="24637"/>
                  </a:cubicBezTo>
                  <a:cubicBezTo>
                    <a:pt x="11858" y="26049"/>
                    <a:pt x="12098" y="26529"/>
                    <a:pt x="11725" y="27301"/>
                  </a:cubicBezTo>
                  <a:cubicBezTo>
                    <a:pt x="11512" y="27754"/>
                    <a:pt x="10979" y="27861"/>
                    <a:pt x="10766" y="28341"/>
                  </a:cubicBezTo>
                  <a:cubicBezTo>
                    <a:pt x="10526" y="28874"/>
                    <a:pt x="11219" y="29273"/>
                    <a:pt x="11805" y="29460"/>
                  </a:cubicBezTo>
                  <a:cubicBezTo>
                    <a:pt x="12102" y="29573"/>
                    <a:pt x="12493" y="29623"/>
                    <a:pt x="12912" y="29623"/>
                  </a:cubicBezTo>
                  <a:cubicBezTo>
                    <a:pt x="14374" y="29623"/>
                    <a:pt x="16162" y="29006"/>
                    <a:pt x="15375" y="28261"/>
                  </a:cubicBezTo>
                  <a:cubicBezTo>
                    <a:pt x="14683" y="27595"/>
                    <a:pt x="14203" y="25996"/>
                    <a:pt x="14629" y="24770"/>
                  </a:cubicBezTo>
                  <a:cubicBezTo>
                    <a:pt x="16921" y="24530"/>
                    <a:pt x="17694" y="24530"/>
                    <a:pt x="19053" y="24077"/>
                  </a:cubicBezTo>
                  <a:cubicBezTo>
                    <a:pt x="19825" y="23784"/>
                    <a:pt x="19932" y="23731"/>
                    <a:pt x="20731" y="23438"/>
                  </a:cubicBezTo>
                  <a:cubicBezTo>
                    <a:pt x="21344" y="23145"/>
                    <a:pt x="21957" y="22772"/>
                    <a:pt x="22543" y="22372"/>
                  </a:cubicBezTo>
                  <a:cubicBezTo>
                    <a:pt x="22682" y="22467"/>
                    <a:pt x="22934" y="22515"/>
                    <a:pt x="23251" y="22515"/>
                  </a:cubicBezTo>
                  <a:cubicBezTo>
                    <a:pt x="24275" y="22515"/>
                    <a:pt x="25980" y="22011"/>
                    <a:pt x="26753" y="20933"/>
                  </a:cubicBezTo>
                  <a:cubicBezTo>
                    <a:pt x="27413" y="19955"/>
                    <a:pt x="27218" y="18238"/>
                    <a:pt x="26003" y="18238"/>
                  </a:cubicBezTo>
                  <a:cubicBezTo>
                    <a:pt x="25794" y="18238"/>
                    <a:pt x="25556" y="18289"/>
                    <a:pt x="25288" y="18402"/>
                  </a:cubicBezTo>
                  <a:cubicBezTo>
                    <a:pt x="25474" y="16750"/>
                    <a:pt x="25741" y="15098"/>
                    <a:pt x="25821" y="13419"/>
                  </a:cubicBezTo>
                  <a:cubicBezTo>
                    <a:pt x="25954" y="11501"/>
                    <a:pt x="25714" y="9555"/>
                    <a:pt x="25501" y="7637"/>
                  </a:cubicBezTo>
                  <a:cubicBezTo>
                    <a:pt x="25261" y="5745"/>
                    <a:pt x="23769" y="2974"/>
                    <a:pt x="21850" y="2468"/>
                  </a:cubicBezTo>
                  <a:lnTo>
                    <a:pt x="20065" y="1455"/>
                  </a:lnTo>
                  <a:cubicBezTo>
                    <a:pt x="18665" y="289"/>
                    <a:pt x="16101" y="0"/>
                    <a:pt x="14072" y="0"/>
                  </a:cubicBezTo>
                  <a:close/>
                </a:path>
              </a:pathLst>
            </a:custGeom>
            <a:solidFill>
              <a:srgbClr val="A57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3740974" y="791004"/>
              <a:ext cx="1366009" cy="1548338"/>
            </a:xfrm>
            <a:custGeom>
              <a:avLst/>
              <a:gdLst/>
              <a:ahLst/>
              <a:cxnLst/>
              <a:rect l="l" t="t" r="r" b="b"/>
              <a:pathLst>
                <a:path w="35722" h="40490" extrusionOk="0">
                  <a:moveTo>
                    <a:pt x="5900" y="1"/>
                  </a:moveTo>
                  <a:cubicBezTo>
                    <a:pt x="4689" y="1"/>
                    <a:pt x="4916" y="3378"/>
                    <a:pt x="4785" y="5175"/>
                  </a:cubicBezTo>
                  <a:cubicBezTo>
                    <a:pt x="4626" y="4056"/>
                    <a:pt x="4386" y="3017"/>
                    <a:pt x="4226" y="1925"/>
                  </a:cubicBezTo>
                  <a:cubicBezTo>
                    <a:pt x="4163" y="1421"/>
                    <a:pt x="3951" y="106"/>
                    <a:pt x="3447" y="106"/>
                  </a:cubicBezTo>
                  <a:cubicBezTo>
                    <a:pt x="3311" y="106"/>
                    <a:pt x="3154" y="201"/>
                    <a:pt x="2974" y="432"/>
                  </a:cubicBezTo>
                  <a:cubicBezTo>
                    <a:pt x="2414" y="1205"/>
                    <a:pt x="3453" y="5255"/>
                    <a:pt x="3533" y="5762"/>
                  </a:cubicBezTo>
                  <a:cubicBezTo>
                    <a:pt x="3480" y="5442"/>
                    <a:pt x="2494" y="3150"/>
                    <a:pt x="2068" y="2298"/>
                  </a:cubicBezTo>
                  <a:cubicBezTo>
                    <a:pt x="1859" y="1828"/>
                    <a:pt x="1492" y="1268"/>
                    <a:pt x="1232" y="1268"/>
                  </a:cubicBezTo>
                  <a:cubicBezTo>
                    <a:pt x="1094" y="1268"/>
                    <a:pt x="986" y="1428"/>
                    <a:pt x="948" y="1845"/>
                  </a:cubicBezTo>
                  <a:cubicBezTo>
                    <a:pt x="815" y="3390"/>
                    <a:pt x="1828" y="5016"/>
                    <a:pt x="2414" y="6348"/>
                  </a:cubicBezTo>
                  <a:cubicBezTo>
                    <a:pt x="2094" y="5735"/>
                    <a:pt x="1188" y="4909"/>
                    <a:pt x="815" y="4536"/>
                  </a:cubicBezTo>
                  <a:cubicBezTo>
                    <a:pt x="653" y="4369"/>
                    <a:pt x="524" y="4299"/>
                    <a:pt x="424" y="4299"/>
                  </a:cubicBezTo>
                  <a:cubicBezTo>
                    <a:pt x="0" y="4299"/>
                    <a:pt x="117" y="5565"/>
                    <a:pt x="549" y="5975"/>
                  </a:cubicBezTo>
                  <a:lnTo>
                    <a:pt x="2068" y="7574"/>
                  </a:lnTo>
                  <a:cubicBezTo>
                    <a:pt x="2521" y="8906"/>
                    <a:pt x="1934" y="9758"/>
                    <a:pt x="3453" y="10664"/>
                  </a:cubicBezTo>
                  <a:cubicBezTo>
                    <a:pt x="4253" y="11064"/>
                    <a:pt x="4199" y="11171"/>
                    <a:pt x="4466" y="12157"/>
                  </a:cubicBezTo>
                  <a:cubicBezTo>
                    <a:pt x="4706" y="13142"/>
                    <a:pt x="4785" y="14262"/>
                    <a:pt x="5132" y="15248"/>
                  </a:cubicBezTo>
                  <a:cubicBezTo>
                    <a:pt x="6358" y="19218"/>
                    <a:pt x="9049" y="23934"/>
                    <a:pt x="12912" y="25479"/>
                  </a:cubicBezTo>
                  <a:cubicBezTo>
                    <a:pt x="14591" y="26172"/>
                    <a:pt x="16350" y="26732"/>
                    <a:pt x="18135" y="27132"/>
                  </a:cubicBezTo>
                  <a:cubicBezTo>
                    <a:pt x="17389" y="30782"/>
                    <a:pt x="16856" y="38403"/>
                    <a:pt x="16909" y="39096"/>
                  </a:cubicBezTo>
                  <a:cubicBezTo>
                    <a:pt x="16940" y="39578"/>
                    <a:pt x="16912" y="39716"/>
                    <a:pt x="16927" y="39716"/>
                  </a:cubicBezTo>
                  <a:cubicBezTo>
                    <a:pt x="16949" y="39716"/>
                    <a:pt x="17050" y="39466"/>
                    <a:pt x="17484" y="39466"/>
                  </a:cubicBezTo>
                  <a:cubicBezTo>
                    <a:pt x="17565" y="39466"/>
                    <a:pt x="17657" y="39475"/>
                    <a:pt x="17762" y="39495"/>
                  </a:cubicBezTo>
                  <a:cubicBezTo>
                    <a:pt x="19442" y="39869"/>
                    <a:pt x="23125" y="40324"/>
                    <a:pt x="25338" y="40324"/>
                  </a:cubicBezTo>
                  <a:cubicBezTo>
                    <a:pt x="25652" y="40324"/>
                    <a:pt x="25937" y="40314"/>
                    <a:pt x="26182" y="40295"/>
                  </a:cubicBezTo>
                  <a:cubicBezTo>
                    <a:pt x="26475" y="38962"/>
                    <a:pt x="26369" y="29903"/>
                    <a:pt x="26369" y="29903"/>
                  </a:cubicBezTo>
                  <a:lnTo>
                    <a:pt x="26369" y="29903"/>
                  </a:lnTo>
                  <a:cubicBezTo>
                    <a:pt x="27701" y="32141"/>
                    <a:pt x="33750" y="40428"/>
                    <a:pt x="34123" y="40481"/>
                  </a:cubicBezTo>
                  <a:cubicBezTo>
                    <a:pt x="34148" y="40487"/>
                    <a:pt x="34175" y="40490"/>
                    <a:pt x="34206" y="40490"/>
                  </a:cubicBezTo>
                  <a:cubicBezTo>
                    <a:pt x="34593" y="40490"/>
                    <a:pt x="35375" y="40041"/>
                    <a:pt x="35721" y="39868"/>
                  </a:cubicBezTo>
                  <a:cubicBezTo>
                    <a:pt x="34043" y="37124"/>
                    <a:pt x="29460" y="31262"/>
                    <a:pt x="27754" y="28517"/>
                  </a:cubicBezTo>
                  <a:cubicBezTo>
                    <a:pt x="27088" y="27398"/>
                    <a:pt x="26395" y="26359"/>
                    <a:pt x="24983" y="26172"/>
                  </a:cubicBezTo>
                  <a:cubicBezTo>
                    <a:pt x="24887" y="26163"/>
                    <a:pt x="24804" y="26158"/>
                    <a:pt x="24731" y="26158"/>
                  </a:cubicBezTo>
                  <a:cubicBezTo>
                    <a:pt x="24191" y="26158"/>
                    <a:pt x="24171" y="26407"/>
                    <a:pt x="23491" y="26758"/>
                  </a:cubicBezTo>
                  <a:cubicBezTo>
                    <a:pt x="22873" y="27055"/>
                    <a:pt x="22208" y="27214"/>
                    <a:pt x="21519" y="27214"/>
                  </a:cubicBezTo>
                  <a:cubicBezTo>
                    <a:pt x="21466" y="27214"/>
                    <a:pt x="21413" y="27213"/>
                    <a:pt x="21359" y="27211"/>
                  </a:cubicBezTo>
                  <a:cubicBezTo>
                    <a:pt x="20240" y="27025"/>
                    <a:pt x="19814" y="26119"/>
                    <a:pt x="19174" y="25400"/>
                  </a:cubicBezTo>
                  <a:cubicBezTo>
                    <a:pt x="19174" y="25266"/>
                    <a:pt x="19174" y="25160"/>
                    <a:pt x="19148" y="25080"/>
                  </a:cubicBezTo>
                  <a:cubicBezTo>
                    <a:pt x="15550" y="24813"/>
                    <a:pt x="12646" y="23081"/>
                    <a:pt x="9955" y="20310"/>
                  </a:cubicBezTo>
                  <a:cubicBezTo>
                    <a:pt x="8463" y="18765"/>
                    <a:pt x="7397" y="16527"/>
                    <a:pt x="6917" y="14501"/>
                  </a:cubicBezTo>
                  <a:cubicBezTo>
                    <a:pt x="6571" y="12929"/>
                    <a:pt x="6038" y="11224"/>
                    <a:pt x="5905" y="9625"/>
                  </a:cubicBezTo>
                  <a:cubicBezTo>
                    <a:pt x="5691" y="6561"/>
                    <a:pt x="6571" y="299"/>
                    <a:pt x="5985" y="6"/>
                  </a:cubicBezTo>
                  <a:cubicBezTo>
                    <a:pt x="5955" y="3"/>
                    <a:pt x="5927" y="1"/>
                    <a:pt x="5900" y="1"/>
                  </a:cubicBezTo>
                  <a:close/>
                </a:path>
              </a:pathLst>
            </a:custGeom>
            <a:solidFill>
              <a:srgbClr val="A57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907661" y="930426"/>
              <a:ext cx="154872" cy="252919"/>
            </a:xfrm>
            <a:custGeom>
              <a:avLst/>
              <a:gdLst/>
              <a:ahLst/>
              <a:cxnLst/>
              <a:rect l="l" t="t" r="r" b="b"/>
              <a:pathLst>
                <a:path w="4050" h="6614" extrusionOk="0">
                  <a:moveTo>
                    <a:pt x="3516" y="0"/>
                  </a:moveTo>
                  <a:cubicBezTo>
                    <a:pt x="3492" y="0"/>
                    <a:pt x="3466" y="4"/>
                    <a:pt x="3437" y="11"/>
                  </a:cubicBezTo>
                  <a:cubicBezTo>
                    <a:pt x="3011" y="144"/>
                    <a:pt x="2638" y="970"/>
                    <a:pt x="2452" y="1316"/>
                  </a:cubicBezTo>
                  <a:cubicBezTo>
                    <a:pt x="2185" y="1796"/>
                    <a:pt x="1785" y="2409"/>
                    <a:pt x="1759" y="2968"/>
                  </a:cubicBezTo>
                  <a:cubicBezTo>
                    <a:pt x="1439" y="3075"/>
                    <a:pt x="1119" y="3075"/>
                    <a:pt x="853" y="3261"/>
                  </a:cubicBezTo>
                  <a:cubicBezTo>
                    <a:pt x="240" y="3741"/>
                    <a:pt x="0" y="4993"/>
                    <a:pt x="107" y="5713"/>
                  </a:cubicBezTo>
                  <a:lnTo>
                    <a:pt x="453" y="6486"/>
                  </a:lnTo>
                  <a:cubicBezTo>
                    <a:pt x="570" y="6564"/>
                    <a:pt x="701" y="6613"/>
                    <a:pt x="837" y="6613"/>
                  </a:cubicBezTo>
                  <a:cubicBezTo>
                    <a:pt x="886" y="6613"/>
                    <a:pt x="936" y="6606"/>
                    <a:pt x="986" y="6592"/>
                  </a:cubicBezTo>
                  <a:cubicBezTo>
                    <a:pt x="1919" y="6512"/>
                    <a:pt x="2638" y="5233"/>
                    <a:pt x="2984" y="4487"/>
                  </a:cubicBezTo>
                  <a:cubicBezTo>
                    <a:pt x="3384" y="3661"/>
                    <a:pt x="3624" y="2808"/>
                    <a:pt x="3731" y="1902"/>
                  </a:cubicBezTo>
                  <a:cubicBezTo>
                    <a:pt x="3756" y="1597"/>
                    <a:pt x="4049" y="0"/>
                    <a:pt x="3516" y="0"/>
                  </a:cubicBezTo>
                  <a:close/>
                </a:path>
              </a:pathLst>
            </a:custGeom>
            <a:solidFill>
              <a:srgbClr val="A57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4200080" y="1666464"/>
              <a:ext cx="704113" cy="702086"/>
            </a:xfrm>
            <a:custGeom>
              <a:avLst/>
              <a:gdLst/>
              <a:ahLst/>
              <a:cxnLst/>
              <a:rect l="l" t="t" r="r" b="b"/>
              <a:pathLst>
                <a:path w="18413" h="18360" extrusionOk="0">
                  <a:moveTo>
                    <a:pt x="1573" y="1"/>
                  </a:moveTo>
                  <a:cubicBezTo>
                    <a:pt x="1359" y="187"/>
                    <a:pt x="986" y="1333"/>
                    <a:pt x="880" y="1600"/>
                  </a:cubicBezTo>
                  <a:cubicBezTo>
                    <a:pt x="587" y="2426"/>
                    <a:pt x="267" y="2932"/>
                    <a:pt x="1" y="3785"/>
                  </a:cubicBezTo>
                  <a:cubicBezTo>
                    <a:pt x="1093" y="4531"/>
                    <a:pt x="4877" y="5250"/>
                    <a:pt x="5010" y="5650"/>
                  </a:cubicBezTo>
                  <a:cubicBezTo>
                    <a:pt x="5010" y="5650"/>
                    <a:pt x="4211" y="14496"/>
                    <a:pt x="3731" y="17267"/>
                  </a:cubicBezTo>
                  <a:cubicBezTo>
                    <a:pt x="6422" y="18173"/>
                    <a:pt x="8501" y="18307"/>
                    <a:pt x="11325" y="18360"/>
                  </a:cubicBezTo>
                  <a:cubicBezTo>
                    <a:pt x="12204" y="18360"/>
                    <a:pt x="13110" y="18173"/>
                    <a:pt x="13990" y="18173"/>
                  </a:cubicBezTo>
                  <a:cubicBezTo>
                    <a:pt x="14332" y="18173"/>
                    <a:pt x="14675" y="18241"/>
                    <a:pt x="15008" y="18241"/>
                  </a:cubicBezTo>
                  <a:cubicBezTo>
                    <a:pt x="15141" y="18241"/>
                    <a:pt x="15272" y="18230"/>
                    <a:pt x="15402" y="18200"/>
                  </a:cubicBezTo>
                  <a:cubicBezTo>
                    <a:pt x="15482" y="15242"/>
                    <a:pt x="14869" y="11379"/>
                    <a:pt x="14869" y="8421"/>
                  </a:cubicBezTo>
                  <a:lnTo>
                    <a:pt x="14869" y="8421"/>
                  </a:lnTo>
                  <a:cubicBezTo>
                    <a:pt x="15135" y="8847"/>
                    <a:pt x="15855" y="10393"/>
                    <a:pt x="15855" y="10393"/>
                  </a:cubicBezTo>
                  <a:cubicBezTo>
                    <a:pt x="15872" y="10395"/>
                    <a:pt x="15891" y="10397"/>
                    <a:pt x="15911" y="10397"/>
                  </a:cubicBezTo>
                  <a:cubicBezTo>
                    <a:pt x="16294" y="10397"/>
                    <a:pt x="17171" y="9929"/>
                    <a:pt x="17374" y="9727"/>
                  </a:cubicBezTo>
                  <a:cubicBezTo>
                    <a:pt x="17827" y="9300"/>
                    <a:pt x="18173" y="8794"/>
                    <a:pt x="18386" y="8234"/>
                  </a:cubicBezTo>
                  <a:cubicBezTo>
                    <a:pt x="18413" y="8048"/>
                    <a:pt x="17800" y="7568"/>
                    <a:pt x="17374" y="7035"/>
                  </a:cubicBezTo>
                  <a:cubicBezTo>
                    <a:pt x="16408" y="5740"/>
                    <a:pt x="14935" y="2992"/>
                    <a:pt x="12952" y="2992"/>
                  </a:cubicBezTo>
                  <a:cubicBezTo>
                    <a:pt x="12855" y="2992"/>
                    <a:pt x="12757" y="2998"/>
                    <a:pt x="12657" y="3012"/>
                  </a:cubicBezTo>
                  <a:cubicBezTo>
                    <a:pt x="12231" y="3118"/>
                    <a:pt x="12178" y="3385"/>
                    <a:pt x="11805" y="3625"/>
                  </a:cubicBezTo>
                  <a:cubicBezTo>
                    <a:pt x="11432" y="3838"/>
                    <a:pt x="11005" y="3944"/>
                    <a:pt x="10552" y="3971"/>
                  </a:cubicBezTo>
                  <a:cubicBezTo>
                    <a:pt x="10325" y="3995"/>
                    <a:pt x="10109" y="4012"/>
                    <a:pt x="9904" y="4012"/>
                  </a:cubicBezTo>
                  <a:cubicBezTo>
                    <a:pt x="9193" y="4012"/>
                    <a:pt x="8615" y="3806"/>
                    <a:pt x="8181" y="2959"/>
                  </a:cubicBezTo>
                  <a:lnTo>
                    <a:pt x="7648" y="2212"/>
                  </a:lnTo>
                  <a:cubicBezTo>
                    <a:pt x="5996" y="1893"/>
                    <a:pt x="4584" y="1200"/>
                    <a:pt x="2878" y="587"/>
                  </a:cubicBezTo>
                  <a:cubicBezTo>
                    <a:pt x="2479" y="427"/>
                    <a:pt x="1573" y="1"/>
                    <a:pt x="1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4345774" y="1707534"/>
              <a:ext cx="117244" cy="300337"/>
            </a:xfrm>
            <a:custGeom>
              <a:avLst/>
              <a:gdLst/>
              <a:ahLst/>
              <a:cxnLst/>
              <a:rect l="l" t="t" r="r" b="b"/>
              <a:pathLst>
                <a:path w="3066" h="7854" extrusionOk="0">
                  <a:moveTo>
                    <a:pt x="1715" y="1"/>
                  </a:moveTo>
                  <a:cubicBezTo>
                    <a:pt x="1644" y="1"/>
                    <a:pt x="1579" y="15"/>
                    <a:pt x="1520" y="46"/>
                  </a:cubicBezTo>
                  <a:cubicBezTo>
                    <a:pt x="694" y="499"/>
                    <a:pt x="294" y="1751"/>
                    <a:pt x="187" y="2604"/>
                  </a:cubicBezTo>
                  <a:cubicBezTo>
                    <a:pt x="54" y="3590"/>
                    <a:pt x="1" y="4576"/>
                    <a:pt x="81" y="5562"/>
                  </a:cubicBezTo>
                  <a:cubicBezTo>
                    <a:pt x="107" y="6228"/>
                    <a:pt x="134" y="7374"/>
                    <a:pt x="720" y="7853"/>
                  </a:cubicBezTo>
                  <a:cubicBezTo>
                    <a:pt x="1040" y="6574"/>
                    <a:pt x="1067" y="5295"/>
                    <a:pt x="1573" y="4016"/>
                  </a:cubicBezTo>
                  <a:cubicBezTo>
                    <a:pt x="1999" y="2844"/>
                    <a:pt x="2266" y="1991"/>
                    <a:pt x="3038" y="952"/>
                  </a:cubicBezTo>
                  <a:lnTo>
                    <a:pt x="3065" y="952"/>
                  </a:lnTo>
                  <a:cubicBezTo>
                    <a:pt x="2857" y="627"/>
                    <a:pt x="2184" y="1"/>
                    <a:pt x="1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4694252" y="1761796"/>
              <a:ext cx="97856" cy="337774"/>
            </a:xfrm>
            <a:custGeom>
              <a:avLst/>
              <a:gdLst/>
              <a:ahLst/>
              <a:cxnLst/>
              <a:rect l="l" t="t" r="r" b="b"/>
              <a:pathLst>
                <a:path w="2559" h="8833" extrusionOk="0">
                  <a:moveTo>
                    <a:pt x="477" y="0"/>
                  </a:moveTo>
                  <a:cubicBezTo>
                    <a:pt x="347" y="0"/>
                    <a:pt x="242" y="26"/>
                    <a:pt x="187" y="92"/>
                  </a:cubicBezTo>
                  <a:cubicBezTo>
                    <a:pt x="1" y="812"/>
                    <a:pt x="1599" y="7766"/>
                    <a:pt x="2266" y="8832"/>
                  </a:cubicBezTo>
                  <a:cubicBezTo>
                    <a:pt x="2505" y="8806"/>
                    <a:pt x="2559" y="519"/>
                    <a:pt x="1866" y="386"/>
                  </a:cubicBezTo>
                  <a:cubicBezTo>
                    <a:pt x="1866" y="386"/>
                    <a:pt x="978" y="0"/>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4432387" y="1717247"/>
              <a:ext cx="139652" cy="152042"/>
            </a:xfrm>
            <a:custGeom>
              <a:avLst/>
              <a:gdLst/>
              <a:ahLst/>
              <a:cxnLst/>
              <a:rect l="l" t="t" r="r" b="b"/>
              <a:pathLst>
                <a:path w="3652" h="3976" extrusionOk="0">
                  <a:moveTo>
                    <a:pt x="2272" y="0"/>
                  </a:moveTo>
                  <a:cubicBezTo>
                    <a:pt x="1719" y="0"/>
                    <a:pt x="959" y="299"/>
                    <a:pt x="747" y="725"/>
                  </a:cubicBezTo>
                  <a:cubicBezTo>
                    <a:pt x="1" y="2057"/>
                    <a:pt x="1226" y="3389"/>
                    <a:pt x="2372" y="3975"/>
                  </a:cubicBezTo>
                  <a:cubicBezTo>
                    <a:pt x="2745" y="3496"/>
                    <a:pt x="3172" y="3069"/>
                    <a:pt x="3651" y="2696"/>
                  </a:cubicBezTo>
                  <a:cubicBezTo>
                    <a:pt x="3385" y="2483"/>
                    <a:pt x="2052" y="1231"/>
                    <a:pt x="2825" y="1071"/>
                  </a:cubicBezTo>
                  <a:lnTo>
                    <a:pt x="2772" y="138"/>
                  </a:lnTo>
                  <a:cubicBezTo>
                    <a:pt x="2662" y="43"/>
                    <a:pt x="2482" y="0"/>
                    <a:pt x="22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4572994" y="1726577"/>
              <a:ext cx="164088" cy="168180"/>
            </a:xfrm>
            <a:custGeom>
              <a:avLst/>
              <a:gdLst/>
              <a:ahLst/>
              <a:cxnLst/>
              <a:rect l="l" t="t" r="r" b="b"/>
              <a:pathLst>
                <a:path w="4291" h="4398" extrusionOk="0">
                  <a:moveTo>
                    <a:pt x="1973" y="1"/>
                  </a:moveTo>
                  <a:lnTo>
                    <a:pt x="2026" y="81"/>
                  </a:lnTo>
                  <a:cubicBezTo>
                    <a:pt x="1999" y="1253"/>
                    <a:pt x="1173" y="2239"/>
                    <a:pt x="1" y="2452"/>
                  </a:cubicBezTo>
                  <a:cubicBezTo>
                    <a:pt x="241" y="2825"/>
                    <a:pt x="960" y="4344"/>
                    <a:pt x="1386" y="4398"/>
                  </a:cubicBezTo>
                  <a:cubicBezTo>
                    <a:pt x="1391" y="4398"/>
                    <a:pt x="1395" y="4398"/>
                    <a:pt x="1399" y="4398"/>
                  </a:cubicBezTo>
                  <a:cubicBezTo>
                    <a:pt x="1808" y="4398"/>
                    <a:pt x="2854" y="3143"/>
                    <a:pt x="3065" y="2932"/>
                  </a:cubicBezTo>
                  <a:cubicBezTo>
                    <a:pt x="3598" y="2346"/>
                    <a:pt x="4291" y="1653"/>
                    <a:pt x="3651" y="934"/>
                  </a:cubicBezTo>
                  <a:cubicBezTo>
                    <a:pt x="3198" y="481"/>
                    <a:pt x="2612" y="134"/>
                    <a:pt x="1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4132817" y="1331255"/>
              <a:ext cx="80533" cy="73383"/>
            </a:xfrm>
            <a:custGeom>
              <a:avLst/>
              <a:gdLst/>
              <a:ahLst/>
              <a:cxnLst/>
              <a:rect l="l" t="t" r="r" b="b"/>
              <a:pathLst>
                <a:path w="2106" h="1919" extrusionOk="0">
                  <a:moveTo>
                    <a:pt x="454" y="0"/>
                  </a:moveTo>
                  <a:cubicBezTo>
                    <a:pt x="374" y="0"/>
                    <a:pt x="321" y="0"/>
                    <a:pt x="241" y="27"/>
                  </a:cubicBezTo>
                  <a:cubicBezTo>
                    <a:pt x="187" y="27"/>
                    <a:pt x="134" y="54"/>
                    <a:pt x="107" y="107"/>
                  </a:cubicBezTo>
                  <a:lnTo>
                    <a:pt x="1" y="187"/>
                  </a:lnTo>
                  <a:lnTo>
                    <a:pt x="134" y="134"/>
                  </a:lnTo>
                  <a:lnTo>
                    <a:pt x="267" y="134"/>
                  </a:lnTo>
                  <a:cubicBezTo>
                    <a:pt x="321" y="134"/>
                    <a:pt x="374" y="187"/>
                    <a:pt x="427" y="187"/>
                  </a:cubicBezTo>
                  <a:cubicBezTo>
                    <a:pt x="481" y="214"/>
                    <a:pt x="534" y="240"/>
                    <a:pt x="614" y="267"/>
                  </a:cubicBezTo>
                  <a:cubicBezTo>
                    <a:pt x="667" y="320"/>
                    <a:pt x="720" y="373"/>
                    <a:pt x="774" y="427"/>
                  </a:cubicBezTo>
                  <a:cubicBezTo>
                    <a:pt x="827" y="480"/>
                    <a:pt x="907" y="533"/>
                    <a:pt x="960" y="613"/>
                  </a:cubicBezTo>
                  <a:cubicBezTo>
                    <a:pt x="1013" y="667"/>
                    <a:pt x="1067" y="746"/>
                    <a:pt x="1120" y="800"/>
                  </a:cubicBezTo>
                  <a:cubicBezTo>
                    <a:pt x="1360" y="1093"/>
                    <a:pt x="1573" y="1386"/>
                    <a:pt x="1760" y="1599"/>
                  </a:cubicBezTo>
                  <a:cubicBezTo>
                    <a:pt x="1866" y="1706"/>
                    <a:pt x="1973" y="1812"/>
                    <a:pt x="2106" y="1919"/>
                  </a:cubicBezTo>
                  <a:cubicBezTo>
                    <a:pt x="2106" y="1919"/>
                    <a:pt x="2026" y="1732"/>
                    <a:pt x="1919" y="1493"/>
                  </a:cubicBezTo>
                  <a:cubicBezTo>
                    <a:pt x="1760" y="1173"/>
                    <a:pt x="1573" y="880"/>
                    <a:pt x="1360" y="613"/>
                  </a:cubicBezTo>
                  <a:cubicBezTo>
                    <a:pt x="1253" y="453"/>
                    <a:pt x="1093" y="320"/>
                    <a:pt x="960" y="214"/>
                  </a:cubicBezTo>
                  <a:cubicBezTo>
                    <a:pt x="880" y="160"/>
                    <a:pt x="800" y="107"/>
                    <a:pt x="720" y="80"/>
                  </a:cubicBezTo>
                  <a:cubicBezTo>
                    <a:pt x="640" y="27"/>
                    <a:pt x="534" y="0"/>
                    <a:pt x="454" y="0"/>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4644350" y="1281314"/>
              <a:ext cx="80533" cy="116632"/>
            </a:xfrm>
            <a:custGeom>
              <a:avLst/>
              <a:gdLst/>
              <a:ahLst/>
              <a:cxnLst/>
              <a:rect l="l" t="t" r="r" b="b"/>
              <a:pathLst>
                <a:path w="2106" h="3050" extrusionOk="0">
                  <a:moveTo>
                    <a:pt x="0" y="1"/>
                  </a:moveTo>
                  <a:lnTo>
                    <a:pt x="0" y="1"/>
                  </a:lnTo>
                  <a:cubicBezTo>
                    <a:pt x="27" y="214"/>
                    <a:pt x="0" y="400"/>
                    <a:pt x="0" y="640"/>
                  </a:cubicBezTo>
                  <a:cubicBezTo>
                    <a:pt x="0" y="773"/>
                    <a:pt x="27" y="880"/>
                    <a:pt x="53" y="987"/>
                  </a:cubicBezTo>
                  <a:cubicBezTo>
                    <a:pt x="53" y="1040"/>
                    <a:pt x="80" y="1120"/>
                    <a:pt x="107" y="1173"/>
                  </a:cubicBezTo>
                  <a:lnTo>
                    <a:pt x="133" y="1200"/>
                  </a:lnTo>
                  <a:lnTo>
                    <a:pt x="160" y="1253"/>
                  </a:lnTo>
                  <a:cubicBezTo>
                    <a:pt x="187" y="1280"/>
                    <a:pt x="213" y="1306"/>
                    <a:pt x="240" y="1306"/>
                  </a:cubicBezTo>
                  <a:cubicBezTo>
                    <a:pt x="267" y="1360"/>
                    <a:pt x="346" y="1386"/>
                    <a:pt x="400" y="1413"/>
                  </a:cubicBezTo>
                  <a:cubicBezTo>
                    <a:pt x="453" y="1440"/>
                    <a:pt x="506" y="1466"/>
                    <a:pt x="586" y="1493"/>
                  </a:cubicBezTo>
                  <a:cubicBezTo>
                    <a:pt x="693" y="1493"/>
                    <a:pt x="799" y="1520"/>
                    <a:pt x="906" y="1520"/>
                  </a:cubicBezTo>
                  <a:cubicBezTo>
                    <a:pt x="1013" y="1546"/>
                    <a:pt x="1119" y="1546"/>
                    <a:pt x="1199" y="1573"/>
                  </a:cubicBezTo>
                  <a:cubicBezTo>
                    <a:pt x="1252" y="1573"/>
                    <a:pt x="1279" y="1599"/>
                    <a:pt x="1332" y="1626"/>
                  </a:cubicBezTo>
                  <a:cubicBezTo>
                    <a:pt x="1359" y="1626"/>
                    <a:pt x="1386" y="1653"/>
                    <a:pt x="1412" y="1679"/>
                  </a:cubicBezTo>
                  <a:cubicBezTo>
                    <a:pt x="1492" y="1733"/>
                    <a:pt x="1572" y="1813"/>
                    <a:pt x="1652" y="1893"/>
                  </a:cubicBezTo>
                  <a:cubicBezTo>
                    <a:pt x="1679" y="1919"/>
                    <a:pt x="1705" y="1973"/>
                    <a:pt x="1732" y="2026"/>
                  </a:cubicBezTo>
                  <a:cubicBezTo>
                    <a:pt x="1759" y="2052"/>
                    <a:pt x="1785" y="2106"/>
                    <a:pt x="1785" y="2132"/>
                  </a:cubicBezTo>
                  <a:cubicBezTo>
                    <a:pt x="1785" y="2159"/>
                    <a:pt x="1785" y="2159"/>
                    <a:pt x="1785" y="2186"/>
                  </a:cubicBezTo>
                  <a:cubicBezTo>
                    <a:pt x="1785" y="2212"/>
                    <a:pt x="1785" y="2212"/>
                    <a:pt x="1785" y="2239"/>
                  </a:cubicBezTo>
                  <a:cubicBezTo>
                    <a:pt x="1785" y="2266"/>
                    <a:pt x="1732" y="2319"/>
                    <a:pt x="1732" y="2346"/>
                  </a:cubicBezTo>
                  <a:cubicBezTo>
                    <a:pt x="1705" y="2372"/>
                    <a:pt x="1679" y="2426"/>
                    <a:pt x="1652" y="2452"/>
                  </a:cubicBezTo>
                  <a:cubicBezTo>
                    <a:pt x="1599" y="2479"/>
                    <a:pt x="1572" y="2505"/>
                    <a:pt x="1519" y="2559"/>
                  </a:cubicBezTo>
                  <a:cubicBezTo>
                    <a:pt x="1439" y="2612"/>
                    <a:pt x="1332" y="2665"/>
                    <a:pt x="1252" y="2719"/>
                  </a:cubicBezTo>
                  <a:cubicBezTo>
                    <a:pt x="1146" y="2745"/>
                    <a:pt x="1039" y="2799"/>
                    <a:pt x="933" y="2825"/>
                  </a:cubicBezTo>
                  <a:cubicBezTo>
                    <a:pt x="720" y="2905"/>
                    <a:pt x="480" y="2985"/>
                    <a:pt x="267" y="3038"/>
                  </a:cubicBezTo>
                  <a:cubicBezTo>
                    <a:pt x="337" y="3046"/>
                    <a:pt x="407" y="3049"/>
                    <a:pt x="477" y="3049"/>
                  </a:cubicBezTo>
                  <a:cubicBezTo>
                    <a:pt x="647" y="3049"/>
                    <a:pt x="816" y="3031"/>
                    <a:pt x="986" y="3012"/>
                  </a:cubicBezTo>
                  <a:cubicBezTo>
                    <a:pt x="1226" y="2958"/>
                    <a:pt x="1439" y="2878"/>
                    <a:pt x="1679" y="2772"/>
                  </a:cubicBezTo>
                  <a:cubicBezTo>
                    <a:pt x="1732" y="2745"/>
                    <a:pt x="1785" y="2719"/>
                    <a:pt x="1839" y="2665"/>
                  </a:cubicBezTo>
                  <a:cubicBezTo>
                    <a:pt x="1892" y="2612"/>
                    <a:pt x="1945" y="2559"/>
                    <a:pt x="1999" y="2505"/>
                  </a:cubicBezTo>
                  <a:cubicBezTo>
                    <a:pt x="2025" y="2452"/>
                    <a:pt x="2052" y="2372"/>
                    <a:pt x="2078" y="2292"/>
                  </a:cubicBezTo>
                  <a:lnTo>
                    <a:pt x="2105" y="2186"/>
                  </a:lnTo>
                  <a:lnTo>
                    <a:pt x="2105" y="2079"/>
                  </a:lnTo>
                  <a:cubicBezTo>
                    <a:pt x="2078" y="1999"/>
                    <a:pt x="2052" y="1919"/>
                    <a:pt x="2025" y="1866"/>
                  </a:cubicBezTo>
                  <a:cubicBezTo>
                    <a:pt x="1999" y="1786"/>
                    <a:pt x="1945" y="1733"/>
                    <a:pt x="1919" y="1706"/>
                  </a:cubicBezTo>
                  <a:cubicBezTo>
                    <a:pt x="1812" y="1599"/>
                    <a:pt x="1732" y="1493"/>
                    <a:pt x="1625" y="1413"/>
                  </a:cubicBezTo>
                  <a:cubicBezTo>
                    <a:pt x="1572" y="1386"/>
                    <a:pt x="1519" y="1333"/>
                    <a:pt x="1466" y="1306"/>
                  </a:cubicBezTo>
                  <a:cubicBezTo>
                    <a:pt x="1386" y="1280"/>
                    <a:pt x="1332" y="1253"/>
                    <a:pt x="1279" y="1253"/>
                  </a:cubicBezTo>
                  <a:cubicBezTo>
                    <a:pt x="1173" y="1226"/>
                    <a:pt x="1039" y="1200"/>
                    <a:pt x="933" y="1200"/>
                  </a:cubicBezTo>
                  <a:lnTo>
                    <a:pt x="640" y="1200"/>
                  </a:lnTo>
                  <a:cubicBezTo>
                    <a:pt x="586" y="1173"/>
                    <a:pt x="533" y="1173"/>
                    <a:pt x="506" y="1173"/>
                  </a:cubicBezTo>
                  <a:cubicBezTo>
                    <a:pt x="453" y="1147"/>
                    <a:pt x="426" y="1147"/>
                    <a:pt x="400" y="1120"/>
                  </a:cubicBezTo>
                  <a:cubicBezTo>
                    <a:pt x="373" y="1120"/>
                    <a:pt x="346" y="1093"/>
                    <a:pt x="346" y="1067"/>
                  </a:cubicBezTo>
                  <a:lnTo>
                    <a:pt x="320" y="1067"/>
                  </a:lnTo>
                  <a:lnTo>
                    <a:pt x="320" y="1040"/>
                  </a:lnTo>
                  <a:cubicBezTo>
                    <a:pt x="293" y="987"/>
                    <a:pt x="267" y="960"/>
                    <a:pt x="267" y="907"/>
                  </a:cubicBezTo>
                  <a:cubicBezTo>
                    <a:pt x="213" y="827"/>
                    <a:pt x="187" y="720"/>
                    <a:pt x="187" y="614"/>
                  </a:cubicBezTo>
                  <a:cubicBezTo>
                    <a:pt x="133" y="400"/>
                    <a:pt x="80" y="187"/>
                    <a:pt x="0" y="1"/>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4408296" y="1016962"/>
              <a:ext cx="60878" cy="44358"/>
            </a:xfrm>
            <a:custGeom>
              <a:avLst/>
              <a:gdLst/>
              <a:ahLst/>
              <a:cxnLst/>
              <a:rect l="l" t="t" r="r" b="b"/>
              <a:pathLst>
                <a:path w="1592" h="1160" extrusionOk="0">
                  <a:moveTo>
                    <a:pt x="1244" y="1"/>
                  </a:moveTo>
                  <a:cubicBezTo>
                    <a:pt x="807" y="1"/>
                    <a:pt x="1" y="477"/>
                    <a:pt x="71" y="918"/>
                  </a:cubicBezTo>
                  <a:cubicBezTo>
                    <a:pt x="93" y="1092"/>
                    <a:pt x="193" y="1160"/>
                    <a:pt x="331" y="1160"/>
                  </a:cubicBezTo>
                  <a:cubicBezTo>
                    <a:pt x="700" y="1160"/>
                    <a:pt x="1340" y="672"/>
                    <a:pt x="1457" y="439"/>
                  </a:cubicBezTo>
                  <a:cubicBezTo>
                    <a:pt x="1592" y="124"/>
                    <a:pt x="1466" y="1"/>
                    <a:pt x="1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4861016" y="1095966"/>
              <a:ext cx="54416" cy="53727"/>
            </a:xfrm>
            <a:custGeom>
              <a:avLst/>
              <a:gdLst/>
              <a:ahLst/>
              <a:cxnLst/>
              <a:rect l="l" t="t" r="r" b="b"/>
              <a:pathLst>
                <a:path w="1423" h="1405" extrusionOk="0">
                  <a:moveTo>
                    <a:pt x="234" y="1"/>
                  </a:moveTo>
                  <a:cubicBezTo>
                    <a:pt x="90" y="1"/>
                    <a:pt x="0" y="106"/>
                    <a:pt x="36" y="371"/>
                  </a:cubicBezTo>
                  <a:cubicBezTo>
                    <a:pt x="79" y="645"/>
                    <a:pt x="605" y="1404"/>
                    <a:pt x="968" y="1404"/>
                  </a:cubicBezTo>
                  <a:cubicBezTo>
                    <a:pt x="1064" y="1404"/>
                    <a:pt x="1148" y="1352"/>
                    <a:pt x="1209" y="1224"/>
                  </a:cubicBezTo>
                  <a:cubicBezTo>
                    <a:pt x="1423" y="776"/>
                    <a:pt x="627" y="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4431392" y="1228084"/>
              <a:ext cx="52006" cy="49291"/>
            </a:xfrm>
            <a:custGeom>
              <a:avLst/>
              <a:gdLst/>
              <a:ahLst/>
              <a:cxnLst/>
              <a:rect l="l" t="t" r="r" b="b"/>
              <a:pathLst>
                <a:path w="1360" h="1289" extrusionOk="0">
                  <a:moveTo>
                    <a:pt x="702" y="0"/>
                  </a:moveTo>
                  <a:cubicBezTo>
                    <a:pt x="672" y="0"/>
                    <a:pt x="643" y="3"/>
                    <a:pt x="613" y="7"/>
                  </a:cubicBezTo>
                  <a:cubicBezTo>
                    <a:pt x="240" y="34"/>
                    <a:pt x="0" y="354"/>
                    <a:pt x="27" y="700"/>
                  </a:cubicBezTo>
                  <a:cubicBezTo>
                    <a:pt x="77" y="1054"/>
                    <a:pt x="368" y="1288"/>
                    <a:pt x="694" y="1288"/>
                  </a:cubicBezTo>
                  <a:cubicBezTo>
                    <a:pt x="711" y="1288"/>
                    <a:pt x="729" y="1288"/>
                    <a:pt x="746" y="1286"/>
                  </a:cubicBezTo>
                  <a:cubicBezTo>
                    <a:pt x="1093" y="1260"/>
                    <a:pt x="1359" y="940"/>
                    <a:pt x="1306" y="567"/>
                  </a:cubicBezTo>
                  <a:cubicBezTo>
                    <a:pt x="1281" y="250"/>
                    <a:pt x="1012" y="0"/>
                    <a:pt x="7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4800215" y="1275119"/>
              <a:ext cx="52006" cy="49291"/>
            </a:xfrm>
            <a:custGeom>
              <a:avLst/>
              <a:gdLst/>
              <a:ahLst/>
              <a:cxnLst/>
              <a:rect l="l" t="t" r="r" b="b"/>
              <a:pathLst>
                <a:path w="1360" h="1289" extrusionOk="0">
                  <a:moveTo>
                    <a:pt x="670" y="1"/>
                  </a:moveTo>
                  <a:cubicBezTo>
                    <a:pt x="651" y="1"/>
                    <a:pt x="633" y="2"/>
                    <a:pt x="614" y="3"/>
                  </a:cubicBezTo>
                  <a:cubicBezTo>
                    <a:pt x="267" y="30"/>
                    <a:pt x="1" y="349"/>
                    <a:pt x="54" y="722"/>
                  </a:cubicBezTo>
                  <a:cubicBezTo>
                    <a:pt x="79" y="1039"/>
                    <a:pt x="348" y="1289"/>
                    <a:pt x="679" y="1289"/>
                  </a:cubicBezTo>
                  <a:cubicBezTo>
                    <a:pt x="710" y="1289"/>
                    <a:pt x="742" y="1286"/>
                    <a:pt x="774" y="1282"/>
                  </a:cubicBezTo>
                  <a:cubicBezTo>
                    <a:pt x="1120" y="1255"/>
                    <a:pt x="1360" y="935"/>
                    <a:pt x="1333" y="589"/>
                  </a:cubicBezTo>
                  <a:cubicBezTo>
                    <a:pt x="1308" y="235"/>
                    <a:pt x="1018" y="1"/>
                    <a:pt x="6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4452768" y="1498171"/>
              <a:ext cx="261906" cy="98315"/>
            </a:xfrm>
            <a:custGeom>
              <a:avLst/>
              <a:gdLst/>
              <a:ahLst/>
              <a:cxnLst/>
              <a:rect l="l" t="t" r="r" b="b"/>
              <a:pathLst>
                <a:path w="6849" h="2571" extrusionOk="0">
                  <a:moveTo>
                    <a:pt x="1984" y="1"/>
                  </a:moveTo>
                  <a:cubicBezTo>
                    <a:pt x="1287" y="1"/>
                    <a:pt x="608" y="78"/>
                    <a:pt x="1" y="218"/>
                  </a:cubicBezTo>
                  <a:cubicBezTo>
                    <a:pt x="614" y="1364"/>
                    <a:pt x="1972" y="2244"/>
                    <a:pt x="3518" y="2537"/>
                  </a:cubicBezTo>
                  <a:cubicBezTo>
                    <a:pt x="3666" y="2559"/>
                    <a:pt x="3828" y="2570"/>
                    <a:pt x="4000" y="2570"/>
                  </a:cubicBezTo>
                  <a:cubicBezTo>
                    <a:pt x="4848" y="2570"/>
                    <a:pt x="5940" y="2300"/>
                    <a:pt x="6849" y="1791"/>
                  </a:cubicBezTo>
                  <a:cubicBezTo>
                    <a:pt x="5733" y="521"/>
                    <a:pt x="3797" y="1"/>
                    <a:pt x="1984" y="1"/>
                  </a:cubicBezTo>
                  <a:close/>
                </a:path>
              </a:pathLst>
            </a:custGeom>
            <a:solidFill>
              <a:srgbClr val="D17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4435446" y="1417868"/>
              <a:ext cx="346493" cy="148792"/>
            </a:xfrm>
            <a:custGeom>
              <a:avLst/>
              <a:gdLst/>
              <a:ahLst/>
              <a:cxnLst/>
              <a:rect l="l" t="t" r="r" b="b"/>
              <a:pathLst>
                <a:path w="9061" h="3891" extrusionOk="0">
                  <a:moveTo>
                    <a:pt x="294" y="0"/>
                  </a:moveTo>
                  <a:cubicBezTo>
                    <a:pt x="1" y="746"/>
                    <a:pt x="54" y="1599"/>
                    <a:pt x="454" y="2318"/>
                  </a:cubicBezTo>
                  <a:cubicBezTo>
                    <a:pt x="1081" y="2167"/>
                    <a:pt x="1779" y="2085"/>
                    <a:pt x="2492" y="2085"/>
                  </a:cubicBezTo>
                  <a:cubicBezTo>
                    <a:pt x="4292" y="2085"/>
                    <a:pt x="6187" y="2612"/>
                    <a:pt x="7275" y="3891"/>
                  </a:cubicBezTo>
                  <a:cubicBezTo>
                    <a:pt x="8288" y="3331"/>
                    <a:pt x="9060" y="2452"/>
                    <a:pt x="8980" y="1359"/>
                  </a:cubicBezTo>
                  <a:lnTo>
                    <a:pt x="8980" y="1359"/>
                  </a:lnTo>
                  <a:lnTo>
                    <a:pt x="8501" y="1386"/>
                  </a:lnTo>
                  <a:cubicBezTo>
                    <a:pt x="8067" y="2164"/>
                    <a:pt x="7375" y="2328"/>
                    <a:pt x="6541" y="2328"/>
                  </a:cubicBezTo>
                  <a:cubicBezTo>
                    <a:pt x="6147" y="2328"/>
                    <a:pt x="5722" y="2291"/>
                    <a:pt x="5277" y="2265"/>
                  </a:cubicBezTo>
                  <a:cubicBezTo>
                    <a:pt x="4024" y="2185"/>
                    <a:pt x="1493" y="1919"/>
                    <a:pt x="640" y="933"/>
                  </a:cubicBezTo>
                  <a:lnTo>
                    <a:pt x="587" y="933"/>
                  </a:lnTo>
                  <a:cubicBezTo>
                    <a:pt x="507" y="666"/>
                    <a:pt x="480" y="400"/>
                    <a:pt x="507" y="134"/>
                  </a:cubicBezTo>
                  <a:cubicBezTo>
                    <a:pt x="427" y="80"/>
                    <a:pt x="374" y="54"/>
                    <a:pt x="294" y="0"/>
                  </a:cubicBezTo>
                  <a:close/>
                </a:path>
              </a:pathLst>
            </a:custGeom>
            <a:solidFill>
              <a:srgbClr val="B0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4453801" y="1423986"/>
              <a:ext cx="306723" cy="83172"/>
            </a:xfrm>
            <a:custGeom>
              <a:avLst/>
              <a:gdLst/>
              <a:ahLst/>
              <a:cxnLst/>
              <a:rect l="l" t="t" r="r" b="b"/>
              <a:pathLst>
                <a:path w="8021" h="2175" extrusionOk="0">
                  <a:moveTo>
                    <a:pt x="27" y="0"/>
                  </a:moveTo>
                  <a:cubicBezTo>
                    <a:pt x="0" y="267"/>
                    <a:pt x="27" y="533"/>
                    <a:pt x="107" y="773"/>
                  </a:cubicBezTo>
                  <a:lnTo>
                    <a:pt x="160" y="773"/>
                  </a:lnTo>
                  <a:cubicBezTo>
                    <a:pt x="1040" y="1759"/>
                    <a:pt x="3544" y="2052"/>
                    <a:pt x="4823" y="2105"/>
                  </a:cubicBezTo>
                  <a:cubicBezTo>
                    <a:pt x="5291" y="2132"/>
                    <a:pt x="5737" y="2174"/>
                    <a:pt x="6147" y="2174"/>
                  </a:cubicBezTo>
                  <a:cubicBezTo>
                    <a:pt x="6951" y="2174"/>
                    <a:pt x="7615" y="2012"/>
                    <a:pt x="8021" y="1253"/>
                  </a:cubicBezTo>
                  <a:lnTo>
                    <a:pt x="8021" y="1253"/>
                  </a:lnTo>
                  <a:cubicBezTo>
                    <a:pt x="7391" y="1305"/>
                    <a:pt x="6682" y="1347"/>
                    <a:pt x="5932" y="1347"/>
                  </a:cubicBezTo>
                  <a:cubicBezTo>
                    <a:pt x="4014" y="1347"/>
                    <a:pt x="1828" y="1073"/>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4107349" y="561336"/>
              <a:ext cx="1098865" cy="916116"/>
            </a:xfrm>
            <a:custGeom>
              <a:avLst/>
              <a:gdLst/>
              <a:ahLst/>
              <a:cxnLst/>
              <a:rect l="l" t="t" r="r" b="b"/>
              <a:pathLst>
                <a:path w="28736" h="23957" extrusionOk="0">
                  <a:moveTo>
                    <a:pt x="17859" y="0"/>
                  </a:moveTo>
                  <a:cubicBezTo>
                    <a:pt x="16143" y="0"/>
                    <a:pt x="14295" y="945"/>
                    <a:pt x="13617" y="2495"/>
                  </a:cubicBezTo>
                  <a:cubicBezTo>
                    <a:pt x="12694" y="2085"/>
                    <a:pt x="11709" y="1880"/>
                    <a:pt x="10709" y="1880"/>
                  </a:cubicBezTo>
                  <a:cubicBezTo>
                    <a:pt x="10409" y="1880"/>
                    <a:pt x="10108" y="1898"/>
                    <a:pt x="9806" y="1935"/>
                  </a:cubicBezTo>
                  <a:cubicBezTo>
                    <a:pt x="8927" y="2069"/>
                    <a:pt x="6342" y="3161"/>
                    <a:pt x="6902" y="4467"/>
                  </a:cubicBezTo>
                  <a:cubicBezTo>
                    <a:pt x="6795" y="4461"/>
                    <a:pt x="6689" y="4458"/>
                    <a:pt x="6583" y="4458"/>
                  </a:cubicBezTo>
                  <a:cubicBezTo>
                    <a:pt x="5282" y="4458"/>
                    <a:pt x="4022" y="4908"/>
                    <a:pt x="3012" y="5746"/>
                  </a:cubicBezTo>
                  <a:cubicBezTo>
                    <a:pt x="2505" y="6199"/>
                    <a:pt x="1973" y="6865"/>
                    <a:pt x="1973" y="7638"/>
                  </a:cubicBezTo>
                  <a:cubicBezTo>
                    <a:pt x="1946" y="8437"/>
                    <a:pt x="2212" y="8197"/>
                    <a:pt x="1733" y="8810"/>
                  </a:cubicBezTo>
                  <a:cubicBezTo>
                    <a:pt x="1013" y="9609"/>
                    <a:pt x="214" y="10142"/>
                    <a:pt x="187" y="11315"/>
                  </a:cubicBezTo>
                  <a:cubicBezTo>
                    <a:pt x="187" y="12167"/>
                    <a:pt x="454" y="13766"/>
                    <a:pt x="1173" y="14352"/>
                  </a:cubicBezTo>
                  <a:cubicBezTo>
                    <a:pt x="880" y="14832"/>
                    <a:pt x="347" y="15098"/>
                    <a:pt x="214" y="15711"/>
                  </a:cubicBezTo>
                  <a:cubicBezTo>
                    <a:pt x="1" y="16431"/>
                    <a:pt x="294" y="17363"/>
                    <a:pt x="614" y="18029"/>
                  </a:cubicBezTo>
                  <a:cubicBezTo>
                    <a:pt x="853" y="18562"/>
                    <a:pt x="1306" y="19175"/>
                    <a:pt x="1866" y="19282"/>
                  </a:cubicBezTo>
                  <a:lnTo>
                    <a:pt x="2292" y="19628"/>
                  </a:lnTo>
                  <a:cubicBezTo>
                    <a:pt x="2696" y="20184"/>
                    <a:pt x="3113" y="20446"/>
                    <a:pt x="3431" y="20446"/>
                  </a:cubicBezTo>
                  <a:cubicBezTo>
                    <a:pt x="3892" y="20446"/>
                    <a:pt x="4148" y="19900"/>
                    <a:pt x="3864" y="18909"/>
                  </a:cubicBezTo>
                  <a:cubicBezTo>
                    <a:pt x="3625" y="17976"/>
                    <a:pt x="3731" y="18163"/>
                    <a:pt x="3971" y="17390"/>
                  </a:cubicBezTo>
                  <a:cubicBezTo>
                    <a:pt x="4264" y="16564"/>
                    <a:pt x="3998" y="15631"/>
                    <a:pt x="3305" y="15072"/>
                  </a:cubicBezTo>
                  <a:cubicBezTo>
                    <a:pt x="4877" y="14139"/>
                    <a:pt x="5357" y="11714"/>
                    <a:pt x="4397" y="10302"/>
                  </a:cubicBezTo>
                  <a:cubicBezTo>
                    <a:pt x="6156" y="10275"/>
                    <a:pt x="7968" y="9050"/>
                    <a:pt x="7755" y="7158"/>
                  </a:cubicBezTo>
                  <a:lnTo>
                    <a:pt x="7755" y="7158"/>
                  </a:lnTo>
                  <a:cubicBezTo>
                    <a:pt x="8670" y="7571"/>
                    <a:pt x="9764" y="7927"/>
                    <a:pt x="10808" y="7927"/>
                  </a:cubicBezTo>
                  <a:cubicBezTo>
                    <a:pt x="11649" y="7927"/>
                    <a:pt x="12457" y="7696"/>
                    <a:pt x="13110" y="7078"/>
                  </a:cubicBezTo>
                  <a:cubicBezTo>
                    <a:pt x="13556" y="7800"/>
                    <a:pt x="14273" y="8403"/>
                    <a:pt x="15084" y="8403"/>
                  </a:cubicBezTo>
                  <a:cubicBezTo>
                    <a:pt x="15292" y="8403"/>
                    <a:pt x="15505" y="8364"/>
                    <a:pt x="15722" y="8277"/>
                  </a:cubicBezTo>
                  <a:lnTo>
                    <a:pt x="15722" y="8277"/>
                  </a:lnTo>
                  <a:cubicBezTo>
                    <a:pt x="15189" y="9050"/>
                    <a:pt x="15029" y="9902"/>
                    <a:pt x="15828" y="10648"/>
                  </a:cubicBezTo>
                  <a:cubicBezTo>
                    <a:pt x="16112" y="10875"/>
                    <a:pt x="16660" y="11030"/>
                    <a:pt x="17166" y="11030"/>
                  </a:cubicBezTo>
                  <a:cubicBezTo>
                    <a:pt x="17850" y="11030"/>
                    <a:pt x="18456" y="10748"/>
                    <a:pt x="18226" y="9982"/>
                  </a:cubicBezTo>
                  <a:lnTo>
                    <a:pt x="18226" y="9982"/>
                  </a:lnTo>
                  <a:cubicBezTo>
                    <a:pt x="18367" y="10280"/>
                    <a:pt x="18664" y="10439"/>
                    <a:pt x="18967" y="10439"/>
                  </a:cubicBezTo>
                  <a:cubicBezTo>
                    <a:pt x="19179" y="10439"/>
                    <a:pt x="19394" y="10360"/>
                    <a:pt x="19559" y="10196"/>
                  </a:cubicBezTo>
                  <a:cubicBezTo>
                    <a:pt x="20118" y="9663"/>
                    <a:pt x="19879" y="8837"/>
                    <a:pt x="19559" y="8250"/>
                  </a:cubicBezTo>
                  <a:lnTo>
                    <a:pt x="19559" y="8250"/>
                  </a:lnTo>
                  <a:cubicBezTo>
                    <a:pt x="19895" y="8705"/>
                    <a:pt x="20381" y="8989"/>
                    <a:pt x="20888" y="8989"/>
                  </a:cubicBezTo>
                  <a:cubicBezTo>
                    <a:pt x="21183" y="8989"/>
                    <a:pt x="21486" y="8893"/>
                    <a:pt x="21770" y="8677"/>
                  </a:cubicBezTo>
                  <a:cubicBezTo>
                    <a:pt x="21957" y="10329"/>
                    <a:pt x="22650" y="12380"/>
                    <a:pt x="24515" y="12487"/>
                  </a:cubicBezTo>
                  <a:cubicBezTo>
                    <a:pt x="23023" y="13580"/>
                    <a:pt x="23476" y="15924"/>
                    <a:pt x="25154" y="16564"/>
                  </a:cubicBezTo>
                  <a:cubicBezTo>
                    <a:pt x="24382" y="17257"/>
                    <a:pt x="23396" y="17656"/>
                    <a:pt x="23289" y="18935"/>
                  </a:cubicBezTo>
                  <a:cubicBezTo>
                    <a:pt x="23263" y="19655"/>
                    <a:pt x="23662" y="21067"/>
                    <a:pt x="24595" y="21067"/>
                  </a:cubicBezTo>
                  <a:cubicBezTo>
                    <a:pt x="24222" y="21573"/>
                    <a:pt x="23129" y="23012"/>
                    <a:pt x="23396" y="23625"/>
                  </a:cubicBezTo>
                  <a:cubicBezTo>
                    <a:pt x="23480" y="23862"/>
                    <a:pt x="23651" y="23956"/>
                    <a:pt x="23854" y="23956"/>
                  </a:cubicBezTo>
                  <a:cubicBezTo>
                    <a:pt x="24358" y="23956"/>
                    <a:pt x="25055" y="23370"/>
                    <a:pt x="25074" y="22932"/>
                  </a:cubicBezTo>
                  <a:cubicBezTo>
                    <a:pt x="25980" y="22932"/>
                    <a:pt x="26327" y="21786"/>
                    <a:pt x="26753" y="21040"/>
                  </a:cubicBezTo>
                  <a:cubicBezTo>
                    <a:pt x="27286" y="20028"/>
                    <a:pt x="26993" y="19575"/>
                    <a:pt x="26780" y="18562"/>
                  </a:cubicBezTo>
                  <a:lnTo>
                    <a:pt x="26780" y="18562"/>
                  </a:lnTo>
                  <a:cubicBezTo>
                    <a:pt x="26840" y="18569"/>
                    <a:pt x="26899" y="18572"/>
                    <a:pt x="26956" y="18572"/>
                  </a:cubicBezTo>
                  <a:cubicBezTo>
                    <a:pt x="28727" y="18572"/>
                    <a:pt x="28736" y="15446"/>
                    <a:pt x="27419" y="14645"/>
                  </a:cubicBezTo>
                  <a:cubicBezTo>
                    <a:pt x="28512" y="13873"/>
                    <a:pt x="28725" y="12700"/>
                    <a:pt x="28405" y="11475"/>
                  </a:cubicBezTo>
                  <a:cubicBezTo>
                    <a:pt x="28112" y="10275"/>
                    <a:pt x="27286" y="10009"/>
                    <a:pt x="26194" y="9822"/>
                  </a:cubicBezTo>
                  <a:cubicBezTo>
                    <a:pt x="26700" y="8863"/>
                    <a:pt x="27046" y="7771"/>
                    <a:pt x="26327" y="6838"/>
                  </a:cubicBezTo>
                  <a:cubicBezTo>
                    <a:pt x="25561" y="5817"/>
                    <a:pt x="24310" y="5342"/>
                    <a:pt x="23067" y="5342"/>
                  </a:cubicBezTo>
                  <a:cubicBezTo>
                    <a:pt x="22883" y="5342"/>
                    <a:pt x="22699" y="5352"/>
                    <a:pt x="22516" y="5373"/>
                  </a:cubicBezTo>
                  <a:cubicBezTo>
                    <a:pt x="22748" y="4468"/>
                    <a:pt x="22294" y="3866"/>
                    <a:pt x="21522" y="3866"/>
                  </a:cubicBezTo>
                  <a:cubicBezTo>
                    <a:pt x="21407" y="3866"/>
                    <a:pt x="21285" y="3880"/>
                    <a:pt x="21158" y="3907"/>
                  </a:cubicBezTo>
                  <a:cubicBezTo>
                    <a:pt x="21344" y="2415"/>
                    <a:pt x="21051" y="1163"/>
                    <a:pt x="19665" y="417"/>
                  </a:cubicBezTo>
                  <a:cubicBezTo>
                    <a:pt x="19128" y="133"/>
                    <a:pt x="18503" y="0"/>
                    <a:pt x="178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5000973" y="1496336"/>
              <a:ext cx="96824" cy="42829"/>
            </a:xfrm>
            <a:custGeom>
              <a:avLst/>
              <a:gdLst/>
              <a:ahLst/>
              <a:cxnLst/>
              <a:rect l="l" t="t" r="r" b="b"/>
              <a:pathLst>
                <a:path w="2532" h="1120" extrusionOk="0">
                  <a:moveTo>
                    <a:pt x="2079" y="0"/>
                  </a:moveTo>
                  <a:cubicBezTo>
                    <a:pt x="1919" y="0"/>
                    <a:pt x="1785" y="27"/>
                    <a:pt x="1626" y="53"/>
                  </a:cubicBezTo>
                  <a:cubicBezTo>
                    <a:pt x="1546" y="53"/>
                    <a:pt x="1439" y="80"/>
                    <a:pt x="1359" y="107"/>
                  </a:cubicBezTo>
                  <a:lnTo>
                    <a:pt x="1119" y="187"/>
                  </a:lnTo>
                  <a:lnTo>
                    <a:pt x="853" y="293"/>
                  </a:lnTo>
                  <a:cubicBezTo>
                    <a:pt x="773" y="346"/>
                    <a:pt x="693" y="373"/>
                    <a:pt x="640" y="426"/>
                  </a:cubicBezTo>
                  <a:cubicBezTo>
                    <a:pt x="560" y="480"/>
                    <a:pt x="480" y="533"/>
                    <a:pt x="426" y="586"/>
                  </a:cubicBezTo>
                  <a:cubicBezTo>
                    <a:pt x="373" y="640"/>
                    <a:pt x="320" y="693"/>
                    <a:pt x="267" y="746"/>
                  </a:cubicBezTo>
                  <a:cubicBezTo>
                    <a:pt x="187" y="826"/>
                    <a:pt x="133" y="906"/>
                    <a:pt x="80" y="1013"/>
                  </a:cubicBezTo>
                  <a:cubicBezTo>
                    <a:pt x="27" y="1066"/>
                    <a:pt x="0" y="1119"/>
                    <a:pt x="0" y="1119"/>
                  </a:cubicBezTo>
                  <a:lnTo>
                    <a:pt x="133" y="1039"/>
                  </a:lnTo>
                  <a:cubicBezTo>
                    <a:pt x="187" y="1013"/>
                    <a:pt x="293" y="933"/>
                    <a:pt x="400" y="879"/>
                  </a:cubicBezTo>
                  <a:cubicBezTo>
                    <a:pt x="453" y="853"/>
                    <a:pt x="506" y="826"/>
                    <a:pt x="586" y="773"/>
                  </a:cubicBezTo>
                  <a:cubicBezTo>
                    <a:pt x="640" y="746"/>
                    <a:pt x="720" y="719"/>
                    <a:pt x="773" y="693"/>
                  </a:cubicBezTo>
                  <a:cubicBezTo>
                    <a:pt x="906" y="613"/>
                    <a:pt x="1066" y="533"/>
                    <a:pt x="1226" y="480"/>
                  </a:cubicBezTo>
                  <a:cubicBezTo>
                    <a:pt x="1386" y="426"/>
                    <a:pt x="1546" y="373"/>
                    <a:pt x="1705" y="320"/>
                  </a:cubicBezTo>
                  <a:lnTo>
                    <a:pt x="2105" y="187"/>
                  </a:lnTo>
                  <a:cubicBezTo>
                    <a:pt x="2372" y="107"/>
                    <a:pt x="2531" y="27"/>
                    <a:pt x="2531" y="27"/>
                  </a:cubicBezTo>
                  <a:cubicBezTo>
                    <a:pt x="2372" y="0"/>
                    <a:pt x="2238" y="0"/>
                    <a:pt x="2079" y="0"/>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6772888" y="648561"/>
              <a:ext cx="302670" cy="330164"/>
            </a:xfrm>
            <a:custGeom>
              <a:avLst/>
              <a:gdLst/>
              <a:ahLst/>
              <a:cxnLst/>
              <a:rect l="l" t="t" r="r" b="b"/>
              <a:pathLst>
                <a:path w="7915" h="8634" extrusionOk="0">
                  <a:moveTo>
                    <a:pt x="7141" y="1"/>
                  </a:moveTo>
                  <a:cubicBezTo>
                    <a:pt x="6635" y="427"/>
                    <a:pt x="6076" y="800"/>
                    <a:pt x="5516" y="1146"/>
                  </a:cubicBezTo>
                  <a:cubicBezTo>
                    <a:pt x="4583" y="1706"/>
                    <a:pt x="3491" y="1919"/>
                    <a:pt x="2585" y="2479"/>
                  </a:cubicBezTo>
                  <a:cubicBezTo>
                    <a:pt x="1492" y="3172"/>
                    <a:pt x="293" y="4504"/>
                    <a:pt x="0" y="5756"/>
                  </a:cubicBezTo>
                  <a:lnTo>
                    <a:pt x="1386" y="8634"/>
                  </a:lnTo>
                  <a:cubicBezTo>
                    <a:pt x="2638" y="8501"/>
                    <a:pt x="3891" y="8527"/>
                    <a:pt x="5036" y="7755"/>
                  </a:cubicBezTo>
                  <a:cubicBezTo>
                    <a:pt x="6129" y="6982"/>
                    <a:pt x="7914" y="5063"/>
                    <a:pt x="7328" y="3598"/>
                  </a:cubicBezTo>
                  <a:lnTo>
                    <a:pt x="7328" y="3598"/>
                  </a:lnTo>
                  <a:cubicBezTo>
                    <a:pt x="7035" y="3758"/>
                    <a:pt x="6688" y="3864"/>
                    <a:pt x="6369" y="3944"/>
                  </a:cubicBezTo>
                  <a:cubicBezTo>
                    <a:pt x="6928" y="3118"/>
                    <a:pt x="7514" y="1919"/>
                    <a:pt x="7301" y="880"/>
                  </a:cubicBezTo>
                  <a:lnTo>
                    <a:pt x="7301" y="880"/>
                  </a:lnTo>
                  <a:cubicBezTo>
                    <a:pt x="7088" y="1013"/>
                    <a:pt x="6902" y="1200"/>
                    <a:pt x="6715" y="1333"/>
                  </a:cubicBezTo>
                  <a:cubicBezTo>
                    <a:pt x="6902" y="933"/>
                    <a:pt x="7221" y="454"/>
                    <a:pt x="71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6803442" y="812609"/>
              <a:ext cx="99883" cy="93803"/>
            </a:xfrm>
            <a:custGeom>
              <a:avLst/>
              <a:gdLst/>
              <a:ahLst/>
              <a:cxnLst/>
              <a:rect l="l" t="t" r="r" b="b"/>
              <a:pathLst>
                <a:path w="2612" h="2453" extrusionOk="0">
                  <a:moveTo>
                    <a:pt x="2612" y="1"/>
                  </a:moveTo>
                  <a:lnTo>
                    <a:pt x="2452" y="27"/>
                  </a:lnTo>
                  <a:cubicBezTo>
                    <a:pt x="2319" y="54"/>
                    <a:pt x="2159" y="81"/>
                    <a:pt x="2026" y="134"/>
                  </a:cubicBezTo>
                  <a:cubicBezTo>
                    <a:pt x="1839" y="187"/>
                    <a:pt x="1653" y="294"/>
                    <a:pt x="1466" y="400"/>
                  </a:cubicBezTo>
                  <a:cubicBezTo>
                    <a:pt x="1280" y="507"/>
                    <a:pt x="1066" y="640"/>
                    <a:pt x="880" y="800"/>
                  </a:cubicBezTo>
                  <a:cubicBezTo>
                    <a:pt x="800" y="880"/>
                    <a:pt x="720" y="960"/>
                    <a:pt x="640" y="1040"/>
                  </a:cubicBezTo>
                  <a:cubicBezTo>
                    <a:pt x="560" y="1146"/>
                    <a:pt x="480" y="1226"/>
                    <a:pt x="400" y="1333"/>
                  </a:cubicBezTo>
                  <a:cubicBezTo>
                    <a:pt x="267" y="1493"/>
                    <a:pt x="187" y="1679"/>
                    <a:pt x="107" y="1866"/>
                  </a:cubicBezTo>
                  <a:cubicBezTo>
                    <a:pt x="54" y="1999"/>
                    <a:pt x="1" y="2159"/>
                    <a:pt x="1" y="2292"/>
                  </a:cubicBezTo>
                  <a:lnTo>
                    <a:pt x="1" y="2452"/>
                  </a:lnTo>
                  <a:cubicBezTo>
                    <a:pt x="1" y="2452"/>
                    <a:pt x="1" y="2399"/>
                    <a:pt x="54" y="2319"/>
                  </a:cubicBezTo>
                  <a:cubicBezTo>
                    <a:pt x="107" y="2186"/>
                    <a:pt x="187" y="2079"/>
                    <a:pt x="267" y="1972"/>
                  </a:cubicBezTo>
                  <a:cubicBezTo>
                    <a:pt x="374" y="1813"/>
                    <a:pt x="507" y="1653"/>
                    <a:pt x="640" y="1519"/>
                  </a:cubicBezTo>
                  <a:cubicBezTo>
                    <a:pt x="693" y="1440"/>
                    <a:pt x="773" y="1360"/>
                    <a:pt x="853" y="1280"/>
                  </a:cubicBezTo>
                  <a:cubicBezTo>
                    <a:pt x="933" y="1200"/>
                    <a:pt x="1040" y="1120"/>
                    <a:pt x="1120" y="1040"/>
                  </a:cubicBezTo>
                  <a:cubicBezTo>
                    <a:pt x="1280" y="907"/>
                    <a:pt x="1466" y="773"/>
                    <a:pt x="1626" y="640"/>
                  </a:cubicBezTo>
                  <a:cubicBezTo>
                    <a:pt x="1813" y="507"/>
                    <a:pt x="1972" y="400"/>
                    <a:pt x="2132" y="294"/>
                  </a:cubicBezTo>
                  <a:lnTo>
                    <a:pt x="2479" y="81"/>
                  </a:lnTo>
                  <a:lnTo>
                    <a:pt x="26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6820764" y="863544"/>
              <a:ext cx="72388" cy="41835"/>
            </a:xfrm>
            <a:custGeom>
              <a:avLst/>
              <a:gdLst/>
              <a:ahLst/>
              <a:cxnLst/>
              <a:rect l="l" t="t" r="r" b="b"/>
              <a:pathLst>
                <a:path w="1893" h="1094" extrusionOk="0">
                  <a:moveTo>
                    <a:pt x="1892" y="1"/>
                  </a:moveTo>
                  <a:cubicBezTo>
                    <a:pt x="1759" y="28"/>
                    <a:pt x="1653" y="54"/>
                    <a:pt x="1546" y="108"/>
                  </a:cubicBezTo>
                  <a:cubicBezTo>
                    <a:pt x="1333" y="187"/>
                    <a:pt x="1093" y="294"/>
                    <a:pt x="880" y="427"/>
                  </a:cubicBezTo>
                  <a:cubicBezTo>
                    <a:pt x="773" y="507"/>
                    <a:pt x="613" y="614"/>
                    <a:pt x="560" y="640"/>
                  </a:cubicBezTo>
                  <a:cubicBezTo>
                    <a:pt x="507" y="694"/>
                    <a:pt x="454" y="720"/>
                    <a:pt x="400" y="747"/>
                  </a:cubicBezTo>
                  <a:cubicBezTo>
                    <a:pt x="347" y="800"/>
                    <a:pt x="320" y="827"/>
                    <a:pt x="267" y="854"/>
                  </a:cubicBezTo>
                  <a:cubicBezTo>
                    <a:pt x="160" y="934"/>
                    <a:pt x="81" y="1014"/>
                    <a:pt x="1" y="1093"/>
                  </a:cubicBezTo>
                  <a:cubicBezTo>
                    <a:pt x="107" y="1093"/>
                    <a:pt x="240" y="1067"/>
                    <a:pt x="347" y="1040"/>
                  </a:cubicBezTo>
                  <a:cubicBezTo>
                    <a:pt x="454" y="1014"/>
                    <a:pt x="560" y="987"/>
                    <a:pt x="667" y="934"/>
                  </a:cubicBezTo>
                  <a:cubicBezTo>
                    <a:pt x="800" y="880"/>
                    <a:pt x="933" y="800"/>
                    <a:pt x="1040" y="747"/>
                  </a:cubicBezTo>
                  <a:cubicBezTo>
                    <a:pt x="1253" y="587"/>
                    <a:pt x="1466" y="454"/>
                    <a:pt x="1653" y="267"/>
                  </a:cubicBezTo>
                  <a:cubicBezTo>
                    <a:pt x="1733" y="187"/>
                    <a:pt x="1813" y="81"/>
                    <a:pt x="1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6834034" y="903314"/>
              <a:ext cx="98850" cy="32619"/>
            </a:xfrm>
            <a:custGeom>
              <a:avLst/>
              <a:gdLst/>
              <a:ahLst/>
              <a:cxnLst/>
              <a:rect l="l" t="t" r="r" b="b"/>
              <a:pathLst>
                <a:path w="2585" h="853" extrusionOk="0">
                  <a:moveTo>
                    <a:pt x="2585" y="0"/>
                  </a:moveTo>
                  <a:lnTo>
                    <a:pt x="2585" y="0"/>
                  </a:lnTo>
                  <a:cubicBezTo>
                    <a:pt x="2451" y="27"/>
                    <a:pt x="2292" y="53"/>
                    <a:pt x="2158" y="107"/>
                  </a:cubicBezTo>
                  <a:lnTo>
                    <a:pt x="1306" y="426"/>
                  </a:lnTo>
                  <a:cubicBezTo>
                    <a:pt x="1146" y="453"/>
                    <a:pt x="986" y="506"/>
                    <a:pt x="853" y="533"/>
                  </a:cubicBezTo>
                  <a:cubicBezTo>
                    <a:pt x="773" y="560"/>
                    <a:pt x="693" y="586"/>
                    <a:pt x="640" y="586"/>
                  </a:cubicBezTo>
                  <a:lnTo>
                    <a:pt x="426" y="640"/>
                  </a:lnTo>
                  <a:cubicBezTo>
                    <a:pt x="346" y="640"/>
                    <a:pt x="240" y="640"/>
                    <a:pt x="133" y="666"/>
                  </a:cubicBezTo>
                  <a:lnTo>
                    <a:pt x="0" y="666"/>
                  </a:lnTo>
                  <a:lnTo>
                    <a:pt x="107" y="720"/>
                  </a:lnTo>
                  <a:cubicBezTo>
                    <a:pt x="213" y="773"/>
                    <a:pt x="320" y="800"/>
                    <a:pt x="426" y="800"/>
                  </a:cubicBezTo>
                  <a:cubicBezTo>
                    <a:pt x="480" y="853"/>
                    <a:pt x="560" y="853"/>
                    <a:pt x="640" y="853"/>
                  </a:cubicBezTo>
                  <a:cubicBezTo>
                    <a:pt x="799" y="853"/>
                    <a:pt x="986" y="826"/>
                    <a:pt x="1146" y="800"/>
                  </a:cubicBezTo>
                  <a:lnTo>
                    <a:pt x="1412" y="720"/>
                  </a:lnTo>
                  <a:lnTo>
                    <a:pt x="1652" y="640"/>
                  </a:lnTo>
                  <a:cubicBezTo>
                    <a:pt x="1732" y="613"/>
                    <a:pt x="1812" y="560"/>
                    <a:pt x="1865" y="533"/>
                  </a:cubicBezTo>
                  <a:cubicBezTo>
                    <a:pt x="1998" y="453"/>
                    <a:pt x="2132" y="373"/>
                    <a:pt x="2238" y="293"/>
                  </a:cubicBezTo>
                  <a:cubicBezTo>
                    <a:pt x="2371" y="187"/>
                    <a:pt x="2478" y="107"/>
                    <a:pt x="25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5614339" y="639383"/>
              <a:ext cx="333262" cy="267298"/>
            </a:xfrm>
            <a:custGeom>
              <a:avLst/>
              <a:gdLst/>
              <a:ahLst/>
              <a:cxnLst/>
              <a:rect l="l" t="t" r="r" b="b"/>
              <a:pathLst>
                <a:path w="8715" h="6990" extrusionOk="0">
                  <a:moveTo>
                    <a:pt x="427" y="1"/>
                  </a:moveTo>
                  <a:lnTo>
                    <a:pt x="427" y="1"/>
                  </a:lnTo>
                  <a:cubicBezTo>
                    <a:pt x="454" y="827"/>
                    <a:pt x="667" y="1626"/>
                    <a:pt x="1067" y="2372"/>
                  </a:cubicBezTo>
                  <a:cubicBezTo>
                    <a:pt x="903" y="2372"/>
                    <a:pt x="692" y="2451"/>
                    <a:pt x="506" y="2451"/>
                  </a:cubicBezTo>
                  <a:cubicBezTo>
                    <a:pt x="450" y="2451"/>
                    <a:pt x="397" y="2444"/>
                    <a:pt x="347" y="2426"/>
                  </a:cubicBezTo>
                  <a:lnTo>
                    <a:pt x="347" y="2426"/>
                  </a:lnTo>
                  <a:cubicBezTo>
                    <a:pt x="214" y="2985"/>
                    <a:pt x="321" y="3598"/>
                    <a:pt x="640" y="4078"/>
                  </a:cubicBezTo>
                  <a:cubicBezTo>
                    <a:pt x="1" y="4930"/>
                    <a:pt x="1706" y="6156"/>
                    <a:pt x="2426" y="6502"/>
                  </a:cubicBezTo>
                  <a:cubicBezTo>
                    <a:pt x="3100" y="6840"/>
                    <a:pt x="3833" y="6989"/>
                    <a:pt x="4565" y="6989"/>
                  </a:cubicBezTo>
                  <a:cubicBezTo>
                    <a:pt x="5683" y="6989"/>
                    <a:pt x="6800" y="6640"/>
                    <a:pt x="7702" y="6076"/>
                  </a:cubicBezTo>
                  <a:lnTo>
                    <a:pt x="7702" y="6209"/>
                  </a:lnTo>
                  <a:cubicBezTo>
                    <a:pt x="8714" y="4078"/>
                    <a:pt x="7222" y="1653"/>
                    <a:pt x="5144" y="854"/>
                  </a:cubicBezTo>
                  <a:cubicBezTo>
                    <a:pt x="3625" y="294"/>
                    <a:pt x="1919" y="294"/>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8"/>
            <p:cNvSpPr/>
            <p:nvPr/>
          </p:nvSpPr>
          <p:spPr>
            <a:xfrm>
              <a:off x="5751925" y="831958"/>
              <a:ext cx="151851" cy="55830"/>
            </a:xfrm>
            <a:custGeom>
              <a:avLst/>
              <a:gdLst/>
              <a:ahLst/>
              <a:cxnLst/>
              <a:rect l="l" t="t" r="r" b="b"/>
              <a:pathLst>
                <a:path w="3971" h="1460" extrusionOk="0">
                  <a:moveTo>
                    <a:pt x="0" y="1"/>
                  </a:moveTo>
                  <a:lnTo>
                    <a:pt x="107" y="187"/>
                  </a:lnTo>
                  <a:cubicBezTo>
                    <a:pt x="133" y="241"/>
                    <a:pt x="187" y="294"/>
                    <a:pt x="240" y="374"/>
                  </a:cubicBezTo>
                  <a:cubicBezTo>
                    <a:pt x="293" y="427"/>
                    <a:pt x="373" y="507"/>
                    <a:pt x="453" y="561"/>
                  </a:cubicBezTo>
                  <a:cubicBezTo>
                    <a:pt x="533" y="640"/>
                    <a:pt x="613" y="694"/>
                    <a:pt x="720" y="774"/>
                  </a:cubicBezTo>
                  <a:cubicBezTo>
                    <a:pt x="826" y="827"/>
                    <a:pt x="933" y="907"/>
                    <a:pt x="1039" y="960"/>
                  </a:cubicBezTo>
                  <a:cubicBezTo>
                    <a:pt x="1173" y="1040"/>
                    <a:pt x="1279" y="1093"/>
                    <a:pt x="1412" y="1147"/>
                  </a:cubicBezTo>
                  <a:cubicBezTo>
                    <a:pt x="1546" y="1200"/>
                    <a:pt x="1679" y="1253"/>
                    <a:pt x="1812" y="1280"/>
                  </a:cubicBezTo>
                  <a:cubicBezTo>
                    <a:pt x="2079" y="1360"/>
                    <a:pt x="2345" y="1413"/>
                    <a:pt x="2611" y="1440"/>
                  </a:cubicBezTo>
                  <a:cubicBezTo>
                    <a:pt x="2678" y="1453"/>
                    <a:pt x="2745" y="1460"/>
                    <a:pt x="2808" y="1460"/>
                  </a:cubicBezTo>
                  <a:cubicBezTo>
                    <a:pt x="2871" y="1460"/>
                    <a:pt x="2931" y="1453"/>
                    <a:pt x="2984" y="1440"/>
                  </a:cubicBezTo>
                  <a:cubicBezTo>
                    <a:pt x="3118" y="1440"/>
                    <a:pt x="3224" y="1440"/>
                    <a:pt x="3331" y="1413"/>
                  </a:cubicBezTo>
                  <a:cubicBezTo>
                    <a:pt x="3411" y="1387"/>
                    <a:pt x="3517" y="1360"/>
                    <a:pt x="3597" y="1333"/>
                  </a:cubicBezTo>
                  <a:cubicBezTo>
                    <a:pt x="3677" y="1307"/>
                    <a:pt x="3757" y="1280"/>
                    <a:pt x="3810" y="1227"/>
                  </a:cubicBezTo>
                  <a:lnTo>
                    <a:pt x="3970" y="1120"/>
                  </a:lnTo>
                  <a:lnTo>
                    <a:pt x="3784" y="1173"/>
                  </a:lnTo>
                  <a:cubicBezTo>
                    <a:pt x="3731" y="1200"/>
                    <a:pt x="3651" y="1200"/>
                    <a:pt x="3571" y="1200"/>
                  </a:cubicBezTo>
                  <a:lnTo>
                    <a:pt x="3304" y="1200"/>
                  </a:lnTo>
                  <a:cubicBezTo>
                    <a:pt x="3091" y="1200"/>
                    <a:pt x="2851" y="1173"/>
                    <a:pt x="2638" y="1147"/>
                  </a:cubicBezTo>
                  <a:cubicBezTo>
                    <a:pt x="2531" y="1120"/>
                    <a:pt x="2398" y="1067"/>
                    <a:pt x="2265" y="1040"/>
                  </a:cubicBezTo>
                  <a:cubicBezTo>
                    <a:pt x="2158" y="1040"/>
                    <a:pt x="2025" y="987"/>
                    <a:pt x="1892" y="960"/>
                  </a:cubicBezTo>
                  <a:cubicBezTo>
                    <a:pt x="1652" y="880"/>
                    <a:pt x="1412" y="774"/>
                    <a:pt x="1173" y="667"/>
                  </a:cubicBezTo>
                  <a:cubicBezTo>
                    <a:pt x="959" y="587"/>
                    <a:pt x="773" y="481"/>
                    <a:pt x="560" y="374"/>
                  </a:cubicBezTo>
                  <a:cubicBezTo>
                    <a:pt x="480" y="321"/>
                    <a:pt x="400" y="294"/>
                    <a:pt x="320" y="241"/>
                  </a:cubicBezTo>
                  <a:cubicBezTo>
                    <a:pt x="267" y="187"/>
                    <a:pt x="187" y="161"/>
                    <a:pt x="160" y="134"/>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8"/>
            <p:cNvSpPr/>
            <p:nvPr/>
          </p:nvSpPr>
          <p:spPr>
            <a:xfrm>
              <a:off x="5784506" y="791233"/>
              <a:ext cx="111125" cy="68297"/>
            </a:xfrm>
            <a:custGeom>
              <a:avLst/>
              <a:gdLst/>
              <a:ahLst/>
              <a:cxnLst/>
              <a:rect l="l" t="t" r="r" b="b"/>
              <a:pathLst>
                <a:path w="2906" h="1786" extrusionOk="0">
                  <a:moveTo>
                    <a:pt x="1" y="0"/>
                  </a:moveTo>
                  <a:cubicBezTo>
                    <a:pt x="161" y="107"/>
                    <a:pt x="321" y="213"/>
                    <a:pt x="480" y="293"/>
                  </a:cubicBezTo>
                  <a:cubicBezTo>
                    <a:pt x="534" y="320"/>
                    <a:pt x="614" y="373"/>
                    <a:pt x="694" y="426"/>
                  </a:cubicBezTo>
                  <a:cubicBezTo>
                    <a:pt x="774" y="480"/>
                    <a:pt x="853" y="533"/>
                    <a:pt x="933" y="586"/>
                  </a:cubicBezTo>
                  <a:cubicBezTo>
                    <a:pt x="1093" y="693"/>
                    <a:pt x="1253" y="799"/>
                    <a:pt x="1440" y="906"/>
                  </a:cubicBezTo>
                  <a:cubicBezTo>
                    <a:pt x="1626" y="1013"/>
                    <a:pt x="1813" y="1146"/>
                    <a:pt x="1973" y="1252"/>
                  </a:cubicBezTo>
                  <a:cubicBezTo>
                    <a:pt x="2053" y="1306"/>
                    <a:pt x="2132" y="1332"/>
                    <a:pt x="2212" y="1386"/>
                  </a:cubicBezTo>
                  <a:cubicBezTo>
                    <a:pt x="2292" y="1439"/>
                    <a:pt x="2372" y="1492"/>
                    <a:pt x="2426" y="1519"/>
                  </a:cubicBezTo>
                  <a:cubicBezTo>
                    <a:pt x="2585" y="1626"/>
                    <a:pt x="2745" y="1705"/>
                    <a:pt x="2905" y="1785"/>
                  </a:cubicBezTo>
                  <a:cubicBezTo>
                    <a:pt x="2799" y="1652"/>
                    <a:pt x="2692" y="1492"/>
                    <a:pt x="2559" y="1386"/>
                  </a:cubicBezTo>
                  <a:cubicBezTo>
                    <a:pt x="2426" y="1226"/>
                    <a:pt x="2292" y="1119"/>
                    <a:pt x="2132" y="1013"/>
                  </a:cubicBezTo>
                  <a:cubicBezTo>
                    <a:pt x="1973" y="879"/>
                    <a:pt x="1813" y="746"/>
                    <a:pt x="1626" y="613"/>
                  </a:cubicBezTo>
                  <a:cubicBezTo>
                    <a:pt x="1440" y="506"/>
                    <a:pt x="1253" y="400"/>
                    <a:pt x="1067" y="320"/>
                  </a:cubicBezTo>
                  <a:cubicBezTo>
                    <a:pt x="880" y="240"/>
                    <a:pt x="720" y="160"/>
                    <a:pt x="534" y="133"/>
                  </a:cubicBezTo>
                  <a:cubicBezTo>
                    <a:pt x="374" y="80"/>
                    <a:pt x="187" y="27"/>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8"/>
            <p:cNvSpPr/>
            <p:nvPr/>
          </p:nvSpPr>
          <p:spPr>
            <a:xfrm>
              <a:off x="5836473" y="761674"/>
              <a:ext cx="67302" cy="88679"/>
            </a:xfrm>
            <a:custGeom>
              <a:avLst/>
              <a:gdLst/>
              <a:ahLst/>
              <a:cxnLst/>
              <a:rect l="l" t="t" r="r" b="b"/>
              <a:pathLst>
                <a:path w="1760" h="2319" extrusionOk="0">
                  <a:moveTo>
                    <a:pt x="1" y="0"/>
                  </a:moveTo>
                  <a:lnTo>
                    <a:pt x="107" y="80"/>
                  </a:lnTo>
                  <a:cubicBezTo>
                    <a:pt x="214" y="134"/>
                    <a:pt x="294" y="214"/>
                    <a:pt x="374" y="293"/>
                  </a:cubicBezTo>
                  <a:cubicBezTo>
                    <a:pt x="480" y="400"/>
                    <a:pt x="587" y="507"/>
                    <a:pt x="667" y="613"/>
                  </a:cubicBezTo>
                  <a:cubicBezTo>
                    <a:pt x="773" y="746"/>
                    <a:pt x="880" y="906"/>
                    <a:pt x="987" y="1040"/>
                  </a:cubicBezTo>
                  <a:cubicBezTo>
                    <a:pt x="1067" y="1199"/>
                    <a:pt x="1173" y="1359"/>
                    <a:pt x="1253" y="1493"/>
                  </a:cubicBezTo>
                  <a:lnTo>
                    <a:pt x="1493" y="1919"/>
                  </a:lnTo>
                  <a:cubicBezTo>
                    <a:pt x="1653" y="2159"/>
                    <a:pt x="1759" y="2319"/>
                    <a:pt x="1759" y="2319"/>
                  </a:cubicBezTo>
                  <a:cubicBezTo>
                    <a:pt x="1759" y="2159"/>
                    <a:pt x="1733" y="1999"/>
                    <a:pt x="1679" y="1839"/>
                  </a:cubicBezTo>
                  <a:cubicBezTo>
                    <a:pt x="1599" y="1493"/>
                    <a:pt x="1440" y="1173"/>
                    <a:pt x="1253" y="880"/>
                  </a:cubicBezTo>
                  <a:cubicBezTo>
                    <a:pt x="1147" y="693"/>
                    <a:pt x="1040" y="560"/>
                    <a:pt x="880" y="427"/>
                  </a:cubicBezTo>
                  <a:cubicBezTo>
                    <a:pt x="773" y="293"/>
                    <a:pt x="640" y="214"/>
                    <a:pt x="480" y="134"/>
                  </a:cubicBezTo>
                  <a:cubicBezTo>
                    <a:pt x="374" y="54"/>
                    <a:pt x="267" y="27"/>
                    <a:pt x="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8"/>
            <p:cNvSpPr/>
            <p:nvPr/>
          </p:nvSpPr>
          <p:spPr>
            <a:xfrm>
              <a:off x="5806952" y="796013"/>
              <a:ext cx="207873" cy="174489"/>
            </a:xfrm>
            <a:custGeom>
              <a:avLst/>
              <a:gdLst/>
              <a:ahLst/>
              <a:cxnLst/>
              <a:rect l="l" t="t" r="r" b="b"/>
              <a:pathLst>
                <a:path w="5436" h="4563" extrusionOk="0">
                  <a:moveTo>
                    <a:pt x="3630" y="0"/>
                  </a:moveTo>
                  <a:cubicBezTo>
                    <a:pt x="3105" y="0"/>
                    <a:pt x="2677" y="348"/>
                    <a:pt x="2238" y="888"/>
                  </a:cubicBezTo>
                  <a:cubicBezTo>
                    <a:pt x="1652" y="1687"/>
                    <a:pt x="0" y="3179"/>
                    <a:pt x="719" y="4112"/>
                  </a:cubicBezTo>
                  <a:cubicBezTo>
                    <a:pt x="971" y="4429"/>
                    <a:pt x="1233" y="4563"/>
                    <a:pt x="1501" y="4563"/>
                  </a:cubicBezTo>
                  <a:cubicBezTo>
                    <a:pt x="2856" y="4563"/>
                    <a:pt x="4368" y="1164"/>
                    <a:pt x="5436" y="808"/>
                  </a:cubicBezTo>
                  <a:lnTo>
                    <a:pt x="4663" y="381"/>
                  </a:lnTo>
                  <a:cubicBezTo>
                    <a:pt x="4272" y="117"/>
                    <a:pt x="3934" y="0"/>
                    <a:pt x="36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8"/>
            <p:cNvSpPr/>
            <p:nvPr/>
          </p:nvSpPr>
          <p:spPr>
            <a:xfrm>
              <a:off x="5885382" y="826873"/>
              <a:ext cx="69329" cy="68297"/>
            </a:xfrm>
            <a:custGeom>
              <a:avLst/>
              <a:gdLst/>
              <a:ahLst/>
              <a:cxnLst/>
              <a:rect l="l" t="t" r="r" b="b"/>
              <a:pathLst>
                <a:path w="1813" h="1786" extrusionOk="0">
                  <a:moveTo>
                    <a:pt x="1813" y="1"/>
                  </a:moveTo>
                  <a:lnTo>
                    <a:pt x="1813" y="1"/>
                  </a:lnTo>
                  <a:cubicBezTo>
                    <a:pt x="1679" y="81"/>
                    <a:pt x="1573" y="134"/>
                    <a:pt x="1440" y="214"/>
                  </a:cubicBezTo>
                  <a:cubicBezTo>
                    <a:pt x="1200" y="400"/>
                    <a:pt x="987" y="587"/>
                    <a:pt x="773" y="773"/>
                  </a:cubicBezTo>
                  <a:cubicBezTo>
                    <a:pt x="587" y="987"/>
                    <a:pt x="400" y="1200"/>
                    <a:pt x="214" y="1440"/>
                  </a:cubicBezTo>
                  <a:cubicBezTo>
                    <a:pt x="134" y="1546"/>
                    <a:pt x="81" y="1679"/>
                    <a:pt x="1" y="1786"/>
                  </a:cubicBezTo>
                  <a:cubicBezTo>
                    <a:pt x="134" y="1733"/>
                    <a:pt x="241" y="1653"/>
                    <a:pt x="347" y="1573"/>
                  </a:cubicBezTo>
                  <a:cubicBezTo>
                    <a:pt x="587" y="1413"/>
                    <a:pt x="800" y="1226"/>
                    <a:pt x="1013" y="1013"/>
                  </a:cubicBezTo>
                  <a:cubicBezTo>
                    <a:pt x="1147" y="907"/>
                    <a:pt x="1253" y="800"/>
                    <a:pt x="1333" y="667"/>
                  </a:cubicBezTo>
                  <a:cubicBezTo>
                    <a:pt x="1440" y="560"/>
                    <a:pt x="1520" y="454"/>
                    <a:pt x="1599" y="347"/>
                  </a:cubicBezTo>
                  <a:cubicBezTo>
                    <a:pt x="1679" y="241"/>
                    <a:pt x="1759" y="134"/>
                    <a:pt x="18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8"/>
            <p:cNvSpPr/>
            <p:nvPr/>
          </p:nvSpPr>
          <p:spPr>
            <a:xfrm>
              <a:off x="6696447" y="835400"/>
              <a:ext cx="174298" cy="204966"/>
            </a:xfrm>
            <a:custGeom>
              <a:avLst/>
              <a:gdLst/>
              <a:ahLst/>
              <a:cxnLst/>
              <a:rect l="l" t="t" r="r" b="b"/>
              <a:pathLst>
                <a:path w="4558" h="5360" extrusionOk="0">
                  <a:moveTo>
                    <a:pt x="1831" y="0"/>
                  </a:moveTo>
                  <a:cubicBezTo>
                    <a:pt x="1613" y="0"/>
                    <a:pt x="1340" y="71"/>
                    <a:pt x="987" y="231"/>
                  </a:cubicBezTo>
                  <a:cubicBezTo>
                    <a:pt x="614" y="444"/>
                    <a:pt x="294" y="710"/>
                    <a:pt x="1" y="1003"/>
                  </a:cubicBezTo>
                  <a:lnTo>
                    <a:pt x="2506" y="5134"/>
                  </a:lnTo>
                  <a:cubicBezTo>
                    <a:pt x="2752" y="5288"/>
                    <a:pt x="3026" y="5359"/>
                    <a:pt x="3290" y="5359"/>
                  </a:cubicBezTo>
                  <a:cubicBezTo>
                    <a:pt x="3939" y="5359"/>
                    <a:pt x="4531" y="4928"/>
                    <a:pt x="4531" y="4228"/>
                  </a:cubicBezTo>
                  <a:cubicBezTo>
                    <a:pt x="4557" y="3268"/>
                    <a:pt x="3385" y="2149"/>
                    <a:pt x="3012" y="1323"/>
                  </a:cubicBezTo>
                  <a:cubicBezTo>
                    <a:pt x="2637" y="574"/>
                    <a:pt x="2452" y="0"/>
                    <a:pt x="18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8"/>
            <p:cNvSpPr/>
            <p:nvPr/>
          </p:nvSpPr>
          <p:spPr>
            <a:xfrm>
              <a:off x="6747421" y="865609"/>
              <a:ext cx="88679" cy="123324"/>
            </a:xfrm>
            <a:custGeom>
              <a:avLst/>
              <a:gdLst/>
              <a:ahLst/>
              <a:cxnLst/>
              <a:rect l="l" t="t" r="r" b="b"/>
              <a:pathLst>
                <a:path w="2319" h="3225" extrusionOk="0">
                  <a:moveTo>
                    <a:pt x="0" y="0"/>
                  </a:moveTo>
                  <a:lnTo>
                    <a:pt x="0" y="0"/>
                  </a:lnTo>
                  <a:cubicBezTo>
                    <a:pt x="80" y="187"/>
                    <a:pt x="160" y="373"/>
                    <a:pt x="267" y="560"/>
                  </a:cubicBezTo>
                  <a:cubicBezTo>
                    <a:pt x="347" y="746"/>
                    <a:pt x="453" y="933"/>
                    <a:pt x="586" y="1119"/>
                  </a:cubicBezTo>
                  <a:cubicBezTo>
                    <a:pt x="720" y="1306"/>
                    <a:pt x="853" y="1519"/>
                    <a:pt x="1013" y="1706"/>
                  </a:cubicBezTo>
                  <a:cubicBezTo>
                    <a:pt x="1173" y="1919"/>
                    <a:pt x="1332" y="2105"/>
                    <a:pt x="1466" y="2292"/>
                  </a:cubicBezTo>
                  <a:lnTo>
                    <a:pt x="1892" y="2771"/>
                  </a:lnTo>
                  <a:cubicBezTo>
                    <a:pt x="2025" y="2931"/>
                    <a:pt x="2158" y="3091"/>
                    <a:pt x="2318" y="3224"/>
                  </a:cubicBezTo>
                  <a:cubicBezTo>
                    <a:pt x="2238" y="3038"/>
                    <a:pt x="2132" y="2851"/>
                    <a:pt x="2025" y="2665"/>
                  </a:cubicBezTo>
                  <a:cubicBezTo>
                    <a:pt x="1945" y="2478"/>
                    <a:pt x="1812" y="2292"/>
                    <a:pt x="1705" y="2132"/>
                  </a:cubicBezTo>
                  <a:cubicBezTo>
                    <a:pt x="1572" y="1919"/>
                    <a:pt x="1412" y="1732"/>
                    <a:pt x="1279" y="1519"/>
                  </a:cubicBezTo>
                  <a:cubicBezTo>
                    <a:pt x="1119" y="1333"/>
                    <a:pt x="986" y="1146"/>
                    <a:pt x="826" y="960"/>
                  </a:cubicBezTo>
                  <a:cubicBezTo>
                    <a:pt x="746" y="880"/>
                    <a:pt x="666" y="800"/>
                    <a:pt x="613" y="720"/>
                  </a:cubicBezTo>
                  <a:cubicBezTo>
                    <a:pt x="560" y="613"/>
                    <a:pt x="480" y="533"/>
                    <a:pt x="426" y="480"/>
                  </a:cubicBezTo>
                  <a:cubicBezTo>
                    <a:pt x="293" y="293"/>
                    <a:pt x="160" y="16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8"/>
            <p:cNvSpPr/>
            <p:nvPr/>
          </p:nvSpPr>
          <p:spPr>
            <a:xfrm>
              <a:off x="5927178" y="1669523"/>
              <a:ext cx="695968" cy="669506"/>
            </a:xfrm>
            <a:custGeom>
              <a:avLst/>
              <a:gdLst/>
              <a:ahLst/>
              <a:cxnLst/>
              <a:rect l="l" t="t" r="r" b="b"/>
              <a:pathLst>
                <a:path w="18200" h="17508" extrusionOk="0">
                  <a:moveTo>
                    <a:pt x="9240" y="1"/>
                  </a:moveTo>
                  <a:cubicBezTo>
                    <a:pt x="7887" y="1"/>
                    <a:pt x="6528" y="67"/>
                    <a:pt x="5196" y="107"/>
                  </a:cubicBezTo>
                  <a:cubicBezTo>
                    <a:pt x="4157" y="134"/>
                    <a:pt x="2825" y="214"/>
                    <a:pt x="1945" y="907"/>
                  </a:cubicBezTo>
                  <a:cubicBezTo>
                    <a:pt x="1039" y="1626"/>
                    <a:pt x="933" y="2879"/>
                    <a:pt x="746" y="3864"/>
                  </a:cubicBezTo>
                  <a:cubicBezTo>
                    <a:pt x="533" y="5410"/>
                    <a:pt x="400" y="6982"/>
                    <a:pt x="347" y="8527"/>
                  </a:cubicBezTo>
                  <a:cubicBezTo>
                    <a:pt x="320" y="9913"/>
                    <a:pt x="347" y="11565"/>
                    <a:pt x="0" y="12871"/>
                  </a:cubicBezTo>
                  <a:lnTo>
                    <a:pt x="3837" y="17374"/>
                  </a:lnTo>
                  <a:cubicBezTo>
                    <a:pt x="4020" y="17372"/>
                    <a:pt x="4202" y="17371"/>
                    <a:pt x="4384" y="17371"/>
                  </a:cubicBezTo>
                  <a:cubicBezTo>
                    <a:pt x="6569" y="17371"/>
                    <a:pt x="8732" y="17507"/>
                    <a:pt x="10872" y="17507"/>
                  </a:cubicBezTo>
                  <a:cubicBezTo>
                    <a:pt x="12657" y="17480"/>
                    <a:pt x="14842" y="17454"/>
                    <a:pt x="16201" y="16148"/>
                  </a:cubicBezTo>
                  <a:cubicBezTo>
                    <a:pt x="17320" y="15029"/>
                    <a:pt x="18013" y="13537"/>
                    <a:pt x="18093" y="11938"/>
                  </a:cubicBezTo>
                  <a:cubicBezTo>
                    <a:pt x="18199" y="10100"/>
                    <a:pt x="18013" y="8234"/>
                    <a:pt x="17906" y="6396"/>
                  </a:cubicBezTo>
                  <a:cubicBezTo>
                    <a:pt x="17826" y="5143"/>
                    <a:pt x="17906" y="3651"/>
                    <a:pt x="17453" y="2479"/>
                  </a:cubicBezTo>
                  <a:cubicBezTo>
                    <a:pt x="16787" y="720"/>
                    <a:pt x="14842" y="560"/>
                    <a:pt x="13243" y="294"/>
                  </a:cubicBezTo>
                  <a:cubicBezTo>
                    <a:pt x="11938" y="67"/>
                    <a:pt x="10592" y="1"/>
                    <a:pt x="9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8"/>
            <p:cNvSpPr/>
            <p:nvPr/>
          </p:nvSpPr>
          <p:spPr>
            <a:xfrm>
              <a:off x="5770931" y="803317"/>
              <a:ext cx="1073397" cy="1046629"/>
            </a:xfrm>
            <a:custGeom>
              <a:avLst/>
              <a:gdLst/>
              <a:ahLst/>
              <a:cxnLst/>
              <a:rect l="l" t="t" r="r" b="b"/>
              <a:pathLst>
                <a:path w="28070" h="27370" extrusionOk="0">
                  <a:moveTo>
                    <a:pt x="16580" y="1"/>
                  </a:moveTo>
                  <a:cubicBezTo>
                    <a:pt x="13202" y="1"/>
                    <a:pt x="9749" y="925"/>
                    <a:pt x="6964" y="2695"/>
                  </a:cubicBezTo>
                  <a:cubicBezTo>
                    <a:pt x="3100" y="5200"/>
                    <a:pt x="1955" y="9063"/>
                    <a:pt x="2514" y="13513"/>
                  </a:cubicBezTo>
                  <a:cubicBezTo>
                    <a:pt x="0" y="13513"/>
                    <a:pt x="62" y="17731"/>
                    <a:pt x="3587" y="17731"/>
                  </a:cubicBezTo>
                  <a:cubicBezTo>
                    <a:pt x="3872" y="17731"/>
                    <a:pt x="4181" y="17703"/>
                    <a:pt x="4513" y="17643"/>
                  </a:cubicBezTo>
                  <a:cubicBezTo>
                    <a:pt x="6005" y="20654"/>
                    <a:pt x="10002" y="22013"/>
                    <a:pt x="12187" y="22093"/>
                  </a:cubicBezTo>
                  <a:lnTo>
                    <a:pt x="12187" y="22546"/>
                  </a:lnTo>
                  <a:cubicBezTo>
                    <a:pt x="12187" y="22546"/>
                    <a:pt x="11973" y="24944"/>
                    <a:pt x="11334" y="25371"/>
                  </a:cubicBezTo>
                  <a:lnTo>
                    <a:pt x="13119" y="27369"/>
                  </a:lnTo>
                  <a:cubicBezTo>
                    <a:pt x="14824" y="27236"/>
                    <a:pt x="14958" y="27156"/>
                    <a:pt x="14904" y="25584"/>
                  </a:cubicBezTo>
                  <a:cubicBezTo>
                    <a:pt x="14824" y="24811"/>
                    <a:pt x="15144" y="22493"/>
                    <a:pt x="15144" y="22493"/>
                  </a:cubicBezTo>
                  <a:cubicBezTo>
                    <a:pt x="15144" y="22493"/>
                    <a:pt x="16103" y="22386"/>
                    <a:pt x="16930" y="22333"/>
                  </a:cubicBezTo>
                  <a:cubicBezTo>
                    <a:pt x="17756" y="22253"/>
                    <a:pt x="18555" y="22040"/>
                    <a:pt x="19328" y="21720"/>
                  </a:cubicBezTo>
                  <a:cubicBezTo>
                    <a:pt x="21006" y="21107"/>
                    <a:pt x="22472" y="20042"/>
                    <a:pt x="23618" y="18709"/>
                  </a:cubicBezTo>
                  <a:cubicBezTo>
                    <a:pt x="23828" y="18821"/>
                    <a:pt x="24056" y="18871"/>
                    <a:pt x="24292" y="18871"/>
                  </a:cubicBezTo>
                  <a:cubicBezTo>
                    <a:pt x="25972" y="18871"/>
                    <a:pt x="28069" y="16314"/>
                    <a:pt x="27135" y="15005"/>
                  </a:cubicBezTo>
                  <a:cubicBezTo>
                    <a:pt x="26762" y="14497"/>
                    <a:pt x="26368" y="14301"/>
                    <a:pt x="25918" y="14301"/>
                  </a:cubicBezTo>
                  <a:cubicBezTo>
                    <a:pt x="25660" y="14301"/>
                    <a:pt x="25384" y="14366"/>
                    <a:pt x="25083" y="14473"/>
                  </a:cubicBezTo>
                  <a:cubicBezTo>
                    <a:pt x="25083" y="14473"/>
                    <a:pt x="25856" y="12368"/>
                    <a:pt x="26069" y="11701"/>
                  </a:cubicBezTo>
                  <a:cubicBezTo>
                    <a:pt x="26575" y="10076"/>
                    <a:pt x="27268" y="7625"/>
                    <a:pt x="26762" y="5919"/>
                  </a:cubicBezTo>
                  <a:cubicBezTo>
                    <a:pt x="26415" y="4773"/>
                    <a:pt x="24923" y="3761"/>
                    <a:pt x="24124" y="2855"/>
                  </a:cubicBezTo>
                  <a:cubicBezTo>
                    <a:pt x="23085" y="1549"/>
                    <a:pt x="21619" y="643"/>
                    <a:pt x="19967" y="324"/>
                  </a:cubicBezTo>
                  <a:cubicBezTo>
                    <a:pt x="18866" y="107"/>
                    <a:pt x="17727" y="1"/>
                    <a:pt x="16580" y="1"/>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8"/>
            <p:cNvSpPr/>
            <p:nvPr/>
          </p:nvSpPr>
          <p:spPr>
            <a:xfrm>
              <a:off x="6695453" y="1415803"/>
              <a:ext cx="75409" cy="66270"/>
            </a:xfrm>
            <a:custGeom>
              <a:avLst/>
              <a:gdLst/>
              <a:ahLst/>
              <a:cxnLst/>
              <a:rect l="l" t="t" r="r" b="b"/>
              <a:pathLst>
                <a:path w="1972" h="1733" extrusionOk="0">
                  <a:moveTo>
                    <a:pt x="1492" y="1"/>
                  </a:moveTo>
                  <a:lnTo>
                    <a:pt x="1279" y="54"/>
                  </a:lnTo>
                  <a:cubicBezTo>
                    <a:pt x="1199" y="81"/>
                    <a:pt x="1119" y="108"/>
                    <a:pt x="1039" y="134"/>
                  </a:cubicBezTo>
                  <a:cubicBezTo>
                    <a:pt x="959" y="161"/>
                    <a:pt x="879" y="188"/>
                    <a:pt x="800" y="241"/>
                  </a:cubicBezTo>
                  <a:lnTo>
                    <a:pt x="586" y="401"/>
                  </a:lnTo>
                  <a:lnTo>
                    <a:pt x="373" y="614"/>
                  </a:lnTo>
                  <a:cubicBezTo>
                    <a:pt x="320" y="694"/>
                    <a:pt x="267" y="747"/>
                    <a:pt x="240" y="827"/>
                  </a:cubicBezTo>
                  <a:cubicBezTo>
                    <a:pt x="187" y="907"/>
                    <a:pt x="133" y="987"/>
                    <a:pt x="107" y="1067"/>
                  </a:cubicBezTo>
                  <a:cubicBezTo>
                    <a:pt x="80" y="1147"/>
                    <a:pt x="53" y="1227"/>
                    <a:pt x="53" y="1280"/>
                  </a:cubicBezTo>
                  <a:cubicBezTo>
                    <a:pt x="27" y="1387"/>
                    <a:pt x="0" y="1493"/>
                    <a:pt x="27" y="1626"/>
                  </a:cubicBezTo>
                  <a:lnTo>
                    <a:pt x="27" y="1733"/>
                  </a:lnTo>
                  <a:cubicBezTo>
                    <a:pt x="27" y="1733"/>
                    <a:pt x="53" y="1706"/>
                    <a:pt x="80" y="1600"/>
                  </a:cubicBezTo>
                  <a:cubicBezTo>
                    <a:pt x="133" y="1520"/>
                    <a:pt x="160" y="1413"/>
                    <a:pt x="240" y="1333"/>
                  </a:cubicBezTo>
                  <a:cubicBezTo>
                    <a:pt x="267" y="1280"/>
                    <a:pt x="293" y="1227"/>
                    <a:pt x="347" y="1147"/>
                  </a:cubicBezTo>
                  <a:cubicBezTo>
                    <a:pt x="373" y="1093"/>
                    <a:pt x="427" y="1040"/>
                    <a:pt x="453" y="987"/>
                  </a:cubicBezTo>
                  <a:cubicBezTo>
                    <a:pt x="506" y="934"/>
                    <a:pt x="560" y="854"/>
                    <a:pt x="613" y="800"/>
                  </a:cubicBezTo>
                  <a:lnTo>
                    <a:pt x="800" y="640"/>
                  </a:lnTo>
                  <a:cubicBezTo>
                    <a:pt x="906" y="561"/>
                    <a:pt x="1039" y="454"/>
                    <a:pt x="1173" y="374"/>
                  </a:cubicBezTo>
                  <a:cubicBezTo>
                    <a:pt x="1226" y="347"/>
                    <a:pt x="1306" y="294"/>
                    <a:pt x="1359" y="267"/>
                  </a:cubicBezTo>
                  <a:lnTo>
                    <a:pt x="1546" y="188"/>
                  </a:lnTo>
                  <a:cubicBezTo>
                    <a:pt x="1679" y="134"/>
                    <a:pt x="1759" y="108"/>
                    <a:pt x="1839" y="81"/>
                  </a:cubicBezTo>
                  <a:lnTo>
                    <a:pt x="1972" y="28"/>
                  </a:lnTo>
                  <a:lnTo>
                    <a:pt x="1839" y="1"/>
                  </a:ln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8"/>
            <p:cNvSpPr/>
            <p:nvPr/>
          </p:nvSpPr>
          <p:spPr>
            <a:xfrm>
              <a:off x="5830355" y="1364867"/>
              <a:ext cx="74415" cy="75448"/>
            </a:xfrm>
            <a:custGeom>
              <a:avLst/>
              <a:gdLst/>
              <a:ahLst/>
              <a:cxnLst/>
              <a:rect l="l" t="t" r="r" b="b"/>
              <a:pathLst>
                <a:path w="1946" h="1973" extrusionOk="0">
                  <a:moveTo>
                    <a:pt x="1" y="1"/>
                  </a:moveTo>
                  <a:lnTo>
                    <a:pt x="134" y="54"/>
                  </a:lnTo>
                  <a:lnTo>
                    <a:pt x="267" y="107"/>
                  </a:lnTo>
                  <a:cubicBezTo>
                    <a:pt x="321" y="134"/>
                    <a:pt x="374" y="161"/>
                    <a:pt x="427" y="214"/>
                  </a:cubicBezTo>
                  <a:cubicBezTo>
                    <a:pt x="480" y="241"/>
                    <a:pt x="534" y="294"/>
                    <a:pt x="587" y="320"/>
                  </a:cubicBezTo>
                  <a:cubicBezTo>
                    <a:pt x="640" y="374"/>
                    <a:pt x="720" y="400"/>
                    <a:pt x="747" y="454"/>
                  </a:cubicBezTo>
                  <a:cubicBezTo>
                    <a:pt x="827" y="507"/>
                    <a:pt x="880" y="560"/>
                    <a:pt x="933" y="640"/>
                  </a:cubicBezTo>
                  <a:lnTo>
                    <a:pt x="1093" y="827"/>
                  </a:lnTo>
                  <a:cubicBezTo>
                    <a:pt x="1200" y="960"/>
                    <a:pt x="1307" y="1093"/>
                    <a:pt x="1413" y="1226"/>
                  </a:cubicBezTo>
                  <a:cubicBezTo>
                    <a:pt x="1440" y="1306"/>
                    <a:pt x="1493" y="1360"/>
                    <a:pt x="1546" y="1413"/>
                  </a:cubicBezTo>
                  <a:cubicBezTo>
                    <a:pt x="1573" y="1493"/>
                    <a:pt x="1626" y="1546"/>
                    <a:pt x="1653" y="1599"/>
                  </a:cubicBezTo>
                  <a:cubicBezTo>
                    <a:pt x="1759" y="1733"/>
                    <a:pt x="1839" y="1839"/>
                    <a:pt x="1946" y="1972"/>
                  </a:cubicBezTo>
                  <a:cubicBezTo>
                    <a:pt x="1919" y="1813"/>
                    <a:pt x="1893" y="1653"/>
                    <a:pt x="1839" y="1520"/>
                  </a:cubicBezTo>
                  <a:cubicBezTo>
                    <a:pt x="1786" y="1360"/>
                    <a:pt x="1733" y="1226"/>
                    <a:pt x="1653" y="1093"/>
                  </a:cubicBezTo>
                  <a:cubicBezTo>
                    <a:pt x="1600" y="987"/>
                    <a:pt x="1573" y="907"/>
                    <a:pt x="1520" y="853"/>
                  </a:cubicBezTo>
                  <a:lnTo>
                    <a:pt x="1360" y="614"/>
                  </a:lnTo>
                  <a:cubicBezTo>
                    <a:pt x="1280" y="534"/>
                    <a:pt x="1227" y="480"/>
                    <a:pt x="1147" y="400"/>
                  </a:cubicBezTo>
                  <a:cubicBezTo>
                    <a:pt x="1093" y="347"/>
                    <a:pt x="1013" y="267"/>
                    <a:pt x="933" y="241"/>
                  </a:cubicBezTo>
                  <a:cubicBezTo>
                    <a:pt x="854" y="187"/>
                    <a:pt x="774" y="134"/>
                    <a:pt x="694" y="107"/>
                  </a:cubicBezTo>
                  <a:cubicBezTo>
                    <a:pt x="614" y="81"/>
                    <a:pt x="534" y="54"/>
                    <a:pt x="480" y="27"/>
                  </a:cubicBezTo>
                  <a:cubicBezTo>
                    <a:pt x="401" y="1"/>
                    <a:pt x="347" y="1"/>
                    <a:pt x="294"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8"/>
            <p:cNvSpPr/>
            <p:nvPr/>
          </p:nvSpPr>
          <p:spPr>
            <a:xfrm>
              <a:off x="5801828" y="737621"/>
              <a:ext cx="1020014" cy="661323"/>
            </a:xfrm>
            <a:custGeom>
              <a:avLst/>
              <a:gdLst/>
              <a:ahLst/>
              <a:cxnLst/>
              <a:rect l="l" t="t" r="r" b="b"/>
              <a:pathLst>
                <a:path w="26674" h="17294" extrusionOk="0">
                  <a:moveTo>
                    <a:pt x="12837" y="1"/>
                  </a:moveTo>
                  <a:cubicBezTo>
                    <a:pt x="12060" y="1"/>
                    <a:pt x="11276" y="90"/>
                    <a:pt x="10526" y="283"/>
                  </a:cubicBezTo>
                  <a:cubicBezTo>
                    <a:pt x="8341" y="869"/>
                    <a:pt x="6769" y="1189"/>
                    <a:pt x="4877" y="2361"/>
                  </a:cubicBezTo>
                  <a:cubicBezTo>
                    <a:pt x="3385" y="3294"/>
                    <a:pt x="2186" y="4600"/>
                    <a:pt x="1360" y="6172"/>
                  </a:cubicBezTo>
                  <a:cubicBezTo>
                    <a:pt x="427" y="7984"/>
                    <a:pt x="1" y="10062"/>
                    <a:pt x="161" y="12114"/>
                  </a:cubicBezTo>
                  <a:cubicBezTo>
                    <a:pt x="267" y="13206"/>
                    <a:pt x="560" y="14299"/>
                    <a:pt x="1040" y="15285"/>
                  </a:cubicBezTo>
                  <a:cubicBezTo>
                    <a:pt x="1062" y="15329"/>
                    <a:pt x="1341" y="15868"/>
                    <a:pt x="1694" y="15868"/>
                  </a:cubicBezTo>
                  <a:cubicBezTo>
                    <a:pt x="1766" y="15868"/>
                    <a:pt x="1842" y="15845"/>
                    <a:pt x="1919" y="15791"/>
                  </a:cubicBezTo>
                  <a:cubicBezTo>
                    <a:pt x="2319" y="15524"/>
                    <a:pt x="2479" y="13712"/>
                    <a:pt x="2079" y="12886"/>
                  </a:cubicBezTo>
                  <a:cubicBezTo>
                    <a:pt x="3518" y="12620"/>
                    <a:pt x="4211" y="11288"/>
                    <a:pt x="4611" y="10009"/>
                  </a:cubicBezTo>
                  <a:cubicBezTo>
                    <a:pt x="4904" y="8970"/>
                    <a:pt x="5330" y="8010"/>
                    <a:pt x="5570" y="6971"/>
                  </a:cubicBezTo>
                  <a:cubicBezTo>
                    <a:pt x="5756" y="6412"/>
                    <a:pt x="5730" y="5852"/>
                    <a:pt x="5836" y="5292"/>
                  </a:cubicBezTo>
                  <a:cubicBezTo>
                    <a:pt x="7542" y="5292"/>
                    <a:pt x="9593" y="5159"/>
                    <a:pt x="11219" y="4653"/>
                  </a:cubicBezTo>
                  <a:cubicBezTo>
                    <a:pt x="11991" y="4440"/>
                    <a:pt x="12711" y="4173"/>
                    <a:pt x="13404" y="3827"/>
                  </a:cubicBezTo>
                  <a:cubicBezTo>
                    <a:pt x="13937" y="3534"/>
                    <a:pt x="15029" y="2868"/>
                    <a:pt x="15349" y="2335"/>
                  </a:cubicBezTo>
                  <a:cubicBezTo>
                    <a:pt x="15748" y="2868"/>
                    <a:pt x="16201" y="3374"/>
                    <a:pt x="16708" y="3827"/>
                  </a:cubicBezTo>
                  <a:cubicBezTo>
                    <a:pt x="17640" y="4680"/>
                    <a:pt x="18626" y="5452"/>
                    <a:pt x="19692" y="6118"/>
                  </a:cubicBezTo>
                  <a:cubicBezTo>
                    <a:pt x="20571" y="6651"/>
                    <a:pt x="23343" y="7344"/>
                    <a:pt x="23369" y="7371"/>
                  </a:cubicBezTo>
                  <a:cubicBezTo>
                    <a:pt x="23396" y="7397"/>
                    <a:pt x="23449" y="10408"/>
                    <a:pt x="23556" y="11687"/>
                  </a:cubicBezTo>
                  <a:cubicBezTo>
                    <a:pt x="23609" y="12380"/>
                    <a:pt x="23689" y="13073"/>
                    <a:pt x="23822" y="13739"/>
                  </a:cubicBezTo>
                  <a:cubicBezTo>
                    <a:pt x="23982" y="14165"/>
                    <a:pt x="24115" y="14645"/>
                    <a:pt x="24195" y="15098"/>
                  </a:cubicBezTo>
                  <a:cubicBezTo>
                    <a:pt x="24195" y="15418"/>
                    <a:pt x="22943" y="17096"/>
                    <a:pt x="23822" y="17283"/>
                  </a:cubicBezTo>
                  <a:cubicBezTo>
                    <a:pt x="23852" y="17290"/>
                    <a:pt x="23880" y="17293"/>
                    <a:pt x="23907" y="17293"/>
                  </a:cubicBezTo>
                  <a:cubicBezTo>
                    <a:pt x="24280" y="17293"/>
                    <a:pt x="24321" y="16631"/>
                    <a:pt x="24595" y="16457"/>
                  </a:cubicBezTo>
                  <a:cubicBezTo>
                    <a:pt x="24941" y="16324"/>
                    <a:pt x="25261" y="16217"/>
                    <a:pt x="25634" y="16137"/>
                  </a:cubicBezTo>
                  <a:cubicBezTo>
                    <a:pt x="25927" y="15897"/>
                    <a:pt x="26194" y="14459"/>
                    <a:pt x="26300" y="14032"/>
                  </a:cubicBezTo>
                  <a:cubicBezTo>
                    <a:pt x="26673" y="12727"/>
                    <a:pt x="26673" y="12727"/>
                    <a:pt x="26673" y="11581"/>
                  </a:cubicBezTo>
                  <a:cubicBezTo>
                    <a:pt x="26673" y="9316"/>
                    <a:pt x="26513" y="7024"/>
                    <a:pt x="25234" y="5079"/>
                  </a:cubicBezTo>
                  <a:cubicBezTo>
                    <a:pt x="23902" y="3081"/>
                    <a:pt x="22090" y="2228"/>
                    <a:pt x="19932" y="1322"/>
                  </a:cubicBezTo>
                  <a:cubicBezTo>
                    <a:pt x="18786" y="896"/>
                    <a:pt x="17880" y="470"/>
                    <a:pt x="16654" y="470"/>
                  </a:cubicBezTo>
                  <a:cubicBezTo>
                    <a:pt x="16293" y="470"/>
                    <a:pt x="15768" y="537"/>
                    <a:pt x="15313" y="537"/>
                  </a:cubicBezTo>
                  <a:cubicBezTo>
                    <a:pt x="15131" y="537"/>
                    <a:pt x="14961" y="527"/>
                    <a:pt x="14816" y="496"/>
                  </a:cubicBezTo>
                  <a:cubicBezTo>
                    <a:pt x="14336" y="390"/>
                    <a:pt x="13963" y="43"/>
                    <a:pt x="13404" y="17"/>
                  </a:cubicBezTo>
                  <a:cubicBezTo>
                    <a:pt x="13215" y="6"/>
                    <a:pt x="13026" y="1"/>
                    <a:pt x="128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8"/>
            <p:cNvSpPr/>
            <p:nvPr/>
          </p:nvSpPr>
          <p:spPr>
            <a:xfrm>
              <a:off x="6323533" y="1200819"/>
              <a:ext cx="63211" cy="137358"/>
            </a:xfrm>
            <a:custGeom>
              <a:avLst/>
              <a:gdLst/>
              <a:ahLst/>
              <a:cxnLst/>
              <a:rect l="l" t="t" r="r" b="b"/>
              <a:pathLst>
                <a:path w="1653" h="3592" extrusionOk="0">
                  <a:moveTo>
                    <a:pt x="373" y="1"/>
                  </a:moveTo>
                  <a:cubicBezTo>
                    <a:pt x="373" y="134"/>
                    <a:pt x="373" y="267"/>
                    <a:pt x="347" y="374"/>
                  </a:cubicBezTo>
                  <a:lnTo>
                    <a:pt x="214" y="773"/>
                  </a:lnTo>
                  <a:cubicBezTo>
                    <a:pt x="187" y="907"/>
                    <a:pt x="134" y="1067"/>
                    <a:pt x="107" y="1200"/>
                  </a:cubicBezTo>
                  <a:lnTo>
                    <a:pt x="80" y="1413"/>
                  </a:lnTo>
                  <a:lnTo>
                    <a:pt x="80" y="1653"/>
                  </a:lnTo>
                  <a:cubicBezTo>
                    <a:pt x="134" y="1733"/>
                    <a:pt x="160" y="1839"/>
                    <a:pt x="187" y="1919"/>
                  </a:cubicBezTo>
                  <a:cubicBezTo>
                    <a:pt x="240" y="1999"/>
                    <a:pt x="294" y="2079"/>
                    <a:pt x="400" y="2159"/>
                  </a:cubicBezTo>
                  <a:cubicBezTo>
                    <a:pt x="427" y="2186"/>
                    <a:pt x="480" y="2212"/>
                    <a:pt x="533" y="2239"/>
                  </a:cubicBezTo>
                  <a:cubicBezTo>
                    <a:pt x="587" y="2239"/>
                    <a:pt x="640" y="2266"/>
                    <a:pt x="693" y="2266"/>
                  </a:cubicBezTo>
                  <a:cubicBezTo>
                    <a:pt x="773" y="2292"/>
                    <a:pt x="853" y="2292"/>
                    <a:pt x="933" y="2292"/>
                  </a:cubicBezTo>
                  <a:lnTo>
                    <a:pt x="1040" y="2319"/>
                  </a:lnTo>
                  <a:lnTo>
                    <a:pt x="1120" y="2346"/>
                  </a:lnTo>
                  <a:lnTo>
                    <a:pt x="1173" y="2399"/>
                  </a:lnTo>
                  <a:cubicBezTo>
                    <a:pt x="1200" y="2399"/>
                    <a:pt x="1226" y="2425"/>
                    <a:pt x="1253" y="2452"/>
                  </a:cubicBezTo>
                  <a:cubicBezTo>
                    <a:pt x="1253" y="2479"/>
                    <a:pt x="1279" y="2479"/>
                    <a:pt x="1279" y="2505"/>
                  </a:cubicBezTo>
                  <a:cubicBezTo>
                    <a:pt x="1306" y="2532"/>
                    <a:pt x="1333" y="2559"/>
                    <a:pt x="1333" y="2612"/>
                  </a:cubicBezTo>
                  <a:cubicBezTo>
                    <a:pt x="1359" y="2665"/>
                    <a:pt x="1386" y="2719"/>
                    <a:pt x="1386" y="2799"/>
                  </a:cubicBezTo>
                  <a:cubicBezTo>
                    <a:pt x="1386" y="2852"/>
                    <a:pt x="1386" y="2932"/>
                    <a:pt x="1359" y="2985"/>
                  </a:cubicBezTo>
                  <a:cubicBezTo>
                    <a:pt x="1359" y="3012"/>
                    <a:pt x="1359" y="3038"/>
                    <a:pt x="1333" y="3065"/>
                  </a:cubicBezTo>
                  <a:lnTo>
                    <a:pt x="1306" y="3118"/>
                  </a:lnTo>
                  <a:lnTo>
                    <a:pt x="1306" y="3145"/>
                  </a:lnTo>
                  <a:lnTo>
                    <a:pt x="1200" y="3225"/>
                  </a:lnTo>
                  <a:cubicBezTo>
                    <a:pt x="1173" y="3252"/>
                    <a:pt x="1173" y="3278"/>
                    <a:pt x="1146" y="3278"/>
                  </a:cubicBezTo>
                  <a:cubicBezTo>
                    <a:pt x="1066" y="3331"/>
                    <a:pt x="1013" y="3358"/>
                    <a:pt x="933" y="3385"/>
                  </a:cubicBezTo>
                  <a:cubicBezTo>
                    <a:pt x="800" y="3438"/>
                    <a:pt x="640" y="3465"/>
                    <a:pt x="480" y="3465"/>
                  </a:cubicBezTo>
                  <a:cubicBezTo>
                    <a:pt x="400" y="3478"/>
                    <a:pt x="320" y="3485"/>
                    <a:pt x="240" y="3485"/>
                  </a:cubicBezTo>
                  <a:cubicBezTo>
                    <a:pt x="160" y="3485"/>
                    <a:pt x="80" y="3478"/>
                    <a:pt x="0" y="3465"/>
                  </a:cubicBezTo>
                  <a:lnTo>
                    <a:pt x="0" y="3465"/>
                  </a:lnTo>
                  <a:cubicBezTo>
                    <a:pt x="80" y="3491"/>
                    <a:pt x="160" y="3518"/>
                    <a:pt x="240" y="3545"/>
                  </a:cubicBezTo>
                  <a:cubicBezTo>
                    <a:pt x="320" y="3545"/>
                    <a:pt x="400" y="3571"/>
                    <a:pt x="480" y="3571"/>
                  </a:cubicBezTo>
                  <a:cubicBezTo>
                    <a:pt x="573" y="3585"/>
                    <a:pt x="660" y="3591"/>
                    <a:pt x="747" y="3591"/>
                  </a:cubicBezTo>
                  <a:cubicBezTo>
                    <a:pt x="833" y="3591"/>
                    <a:pt x="920" y="3585"/>
                    <a:pt x="1013" y="3571"/>
                  </a:cubicBezTo>
                  <a:cubicBezTo>
                    <a:pt x="1093" y="3571"/>
                    <a:pt x="1173" y="3545"/>
                    <a:pt x="1279" y="3491"/>
                  </a:cubicBezTo>
                  <a:cubicBezTo>
                    <a:pt x="1306" y="3465"/>
                    <a:pt x="1359" y="3438"/>
                    <a:pt x="1386" y="3411"/>
                  </a:cubicBezTo>
                  <a:lnTo>
                    <a:pt x="1493" y="3331"/>
                  </a:lnTo>
                  <a:lnTo>
                    <a:pt x="1519" y="3305"/>
                  </a:lnTo>
                  <a:lnTo>
                    <a:pt x="1519" y="3278"/>
                  </a:lnTo>
                  <a:lnTo>
                    <a:pt x="1546" y="3225"/>
                  </a:lnTo>
                  <a:cubicBezTo>
                    <a:pt x="1573" y="3172"/>
                    <a:pt x="1599" y="3145"/>
                    <a:pt x="1626" y="3092"/>
                  </a:cubicBezTo>
                  <a:cubicBezTo>
                    <a:pt x="1652" y="2985"/>
                    <a:pt x="1652" y="2905"/>
                    <a:pt x="1652" y="2799"/>
                  </a:cubicBezTo>
                  <a:cubicBezTo>
                    <a:pt x="1652" y="2692"/>
                    <a:pt x="1626" y="2585"/>
                    <a:pt x="1599" y="2505"/>
                  </a:cubicBezTo>
                  <a:cubicBezTo>
                    <a:pt x="1573" y="2399"/>
                    <a:pt x="1519" y="2319"/>
                    <a:pt x="1439" y="2239"/>
                  </a:cubicBezTo>
                  <a:cubicBezTo>
                    <a:pt x="1413" y="2186"/>
                    <a:pt x="1386" y="2159"/>
                    <a:pt x="1333" y="2132"/>
                  </a:cubicBezTo>
                  <a:lnTo>
                    <a:pt x="1279" y="2106"/>
                  </a:lnTo>
                  <a:lnTo>
                    <a:pt x="1226" y="2106"/>
                  </a:lnTo>
                  <a:lnTo>
                    <a:pt x="1093" y="2052"/>
                  </a:lnTo>
                  <a:lnTo>
                    <a:pt x="960" y="2026"/>
                  </a:lnTo>
                  <a:lnTo>
                    <a:pt x="720" y="1999"/>
                  </a:lnTo>
                  <a:cubicBezTo>
                    <a:pt x="667" y="1999"/>
                    <a:pt x="640" y="1999"/>
                    <a:pt x="613" y="1973"/>
                  </a:cubicBezTo>
                  <a:cubicBezTo>
                    <a:pt x="587" y="1973"/>
                    <a:pt x="560" y="1973"/>
                    <a:pt x="560" y="1946"/>
                  </a:cubicBezTo>
                  <a:cubicBezTo>
                    <a:pt x="507" y="1919"/>
                    <a:pt x="480" y="1866"/>
                    <a:pt x="427" y="1813"/>
                  </a:cubicBezTo>
                  <a:lnTo>
                    <a:pt x="347" y="1626"/>
                  </a:lnTo>
                  <a:lnTo>
                    <a:pt x="320" y="1440"/>
                  </a:lnTo>
                  <a:lnTo>
                    <a:pt x="320" y="1226"/>
                  </a:lnTo>
                  <a:cubicBezTo>
                    <a:pt x="320" y="1093"/>
                    <a:pt x="347" y="960"/>
                    <a:pt x="347" y="827"/>
                  </a:cubicBezTo>
                  <a:cubicBezTo>
                    <a:pt x="373" y="694"/>
                    <a:pt x="400" y="560"/>
                    <a:pt x="400" y="427"/>
                  </a:cubicBezTo>
                  <a:lnTo>
                    <a:pt x="400" y="214"/>
                  </a:lnTo>
                  <a:cubicBezTo>
                    <a:pt x="400" y="134"/>
                    <a:pt x="373" y="54"/>
                    <a:pt x="373"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8"/>
            <p:cNvSpPr/>
            <p:nvPr/>
          </p:nvSpPr>
          <p:spPr>
            <a:xfrm>
              <a:off x="6115662" y="1171030"/>
              <a:ext cx="48947" cy="47226"/>
            </a:xfrm>
            <a:custGeom>
              <a:avLst/>
              <a:gdLst/>
              <a:ahLst/>
              <a:cxnLst/>
              <a:rect l="l" t="t" r="r" b="b"/>
              <a:pathLst>
                <a:path w="1280" h="1235" extrusionOk="0">
                  <a:moveTo>
                    <a:pt x="669" y="0"/>
                  </a:moveTo>
                  <a:cubicBezTo>
                    <a:pt x="642" y="0"/>
                    <a:pt x="615" y="2"/>
                    <a:pt x="587" y="7"/>
                  </a:cubicBezTo>
                  <a:cubicBezTo>
                    <a:pt x="241" y="34"/>
                    <a:pt x="1" y="353"/>
                    <a:pt x="27" y="673"/>
                  </a:cubicBezTo>
                  <a:cubicBezTo>
                    <a:pt x="53" y="1002"/>
                    <a:pt x="342" y="1235"/>
                    <a:pt x="645" y="1235"/>
                  </a:cubicBezTo>
                  <a:cubicBezTo>
                    <a:pt x="661" y="1235"/>
                    <a:pt x="677" y="1234"/>
                    <a:pt x="693" y="1233"/>
                  </a:cubicBezTo>
                  <a:cubicBezTo>
                    <a:pt x="1040" y="1179"/>
                    <a:pt x="1280" y="886"/>
                    <a:pt x="1253" y="540"/>
                  </a:cubicBezTo>
                  <a:cubicBezTo>
                    <a:pt x="1204" y="248"/>
                    <a:pt x="956"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8"/>
            <p:cNvSpPr/>
            <p:nvPr/>
          </p:nvSpPr>
          <p:spPr>
            <a:xfrm>
              <a:off x="6497753" y="1216038"/>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8"/>
            <p:cNvSpPr/>
            <p:nvPr/>
          </p:nvSpPr>
          <p:spPr>
            <a:xfrm>
              <a:off x="6125872" y="1375077"/>
              <a:ext cx="279228" cy="146115"/>
            </a:xfrm>
            <a:custGeom>
              <a:avLst/>
              <a:gdLst/>
              <a:ahLst/>
              <a:cxnLst/>
              <a:rect l="l" t="t" r="r" b="b"/>
              <a:pathLst>
                <a:path w="7302" h="3821" extrusionOk="0">
                  <a:moveTo>
                    <a:pt x="533" y="0"/>
                  </a:moveTo>
                  <a:cubicBezTo>
                    <a:pt x="0" y="1972"/>
                    <a:pt x="1999" y="3118"/>
                    <a:pt x="3464" y="3624"/>
                  </a:cubicBezTo>
                  <a:cubicBezTo>
                    <a:pt x="3925" y="3756"/>
                    <a:pt x="4393" y="3821"/>
                    <a:pt x="4857" y="3821"/>
                  </a:cubicBezTo>
                  <a:cubicBezTo>
                    <a:pt x="5706" y="3821"/>
                    <a:pt x="6543" y="3602"/>
                    <a:pt x="7301" y="3171"/>
                  </a:cubicBezTo>
                  <a:cubicBezTo>
                    <a:pt x="7115" y="2691"/>
                    <a:pt x="6821" y="2265"/>
                    <a:pt x="6475" y="1892"/>
                  </a:cubicBezTo>
                  <a:cubicBezTo>
                    <a:pt x="6075" y="1865"/>
                    <a:pt x="5676" y="1839"/>
                    <a:pt x="5249" y="1812"/>
                  </a:cubicBezTo>
                  <a:cubicBezTo>
                    <a:pt x="4557" y="1732"/>
                    <a:pt x="3837" y="1705"/>
                    <a:pt x="3144" y="1599"/>
                  </a:cubicBezTo>
                  <a:cubicBezTo>
                    <a:pt x="2452" y="1466"/>
                    <a:pt x="1759" y="1306"/>
                    <a:pt x="1066" y="1093"/>
                  </a:cubicBezTo>
                  <a:cubicBezTo>
                    <a:pt x="933" y="773"/>
                    <a:pt x="853" y="426"/>
                    <a:pt x="773" y="80"/>
                  </a:cubicBezTo>
                  <a:lnTo>
                    <a:pt x="533" y="0"/>
                  </a:lnTo>
                  <a:close/>
                </a:path>
              </a:pathLst>
            </a:custGeom>
            <a:solidFill>
              <a:srgbClr val="D17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8"/>
            <p:cNvSpPr/>
            <p:nvPr/>
          </p:nvSpPr>
          <p:spPr>
            <a:xfrm>
              <a:off x="6373474" y="1418862"/>
              <a:ext cx="92732" cy="77512"/>
            </a:xfrm>
            <a:custGeom>
              <a:avLst/>
              <a:gdLst/>
              <a:ahLst/>
              <a:cxnLst/>
              <a:rect l="l" t="t" r="r" b="b"/>
              <a:pathLst>
                <a:path w="2425" h="2027" extrusionOk="0">
                  <a:moveTo>
                    <a:pt x="1919" y="1"/>
                  </a:moveTo>
                  <a:cubicBezTo>
                    <a:pt x="1865" y="134"/>
                    <a:pt x="1785" y="267"/>
                    <a:pt x="1705" y="374"/>
                  </a:cubicBezTo>
                  <a:cubicBezTo>
                    <a:pt x="1469" y="753"/>
                    <a:pt x="1358" y="774"/>
                    <a:pt x="981" y="774"/>
                  </a:cubicBezTo>
                  <a:cubicBezTo>
                    <a:pt x="934" y="774"/>
                    <a:pt x="882" y="774"/>
                    <a:pt x="826" y="774"/>
                  </a:cubicBezTo>
                  <a:cubicBezTo>
                    <a:pt x="560" y="774"/>
                    <a:pt x="267" y="774"/>
                    <a:pt x="0" y="747"/>
                  </a:cubicBezTo>
                  <a:lnTo>
                    <a:pt x="0" y="747"/>
                  </a:lnTo>
                  <a:cubicBezTo>
                    <a:pt x="346" y="1120"/>
                    <a:pt x="640" y="1546"/>
                    <a:pt x="826" y="2026"/>
                  </a:cubicBezTo>
                  <a:cubicBezTo>
                    <a:pt x="1599" y="1600"/>
                    <a:pt x="2185" y="880"/>
                    <a:pt x="2425" y="28"/>
                  </a:cubicBezTo>
                  <a:lnTo>
                    <a:pt x="1919" y="1"/>
                  </a:lnTo>
                  <a:close/>
                </a:path>
              </a:pathLst>
            </a:custGeom>
            <a:solidFill>
              <a:srgbClr val="B0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8"/>
            <p:cNvSpPr/>
            <p:nvPr/>
          </p:nvSpPr>
          <p:spPr>
            <a:xfrm>
              <a:off x="6155393" y="1378137"/>
              <a:ext cx="291465" cy="70323"/>
            </a:xfrm>
            <a:custGeom>
              <a:avLst/>
              <a:gdLst/>
              <a:ahLst/>
              <a:cxnLst/>
              <a:rect l="l" t="t" r="r" b="b"/>
              <a:pathLst>
                <a:path w="7622" h="1839" extrusionOk="0">
                  <a:moveTo>
                    <a:pt x="1" y="0"/>
                  </a:moveTo>
                  <a:lnTo>
                    <a:pt x="1" y="0"/>
                  </a:lnTo>
                  <a:cubicBezTo>
                    <a:pt x="54" y="346"/>
                    <a:pt x="161" y="693"/>
                    <a:pt x="294" y="1013"/>
                  </a:cubicBezTo>
                  <a:cubicBezTo>
                    <a:pt x="987" y="1226"/>
                    <a:pt x="1680" y="1386"/>
                    <a:pt x="2372" y="1519"/>
                  </a:cubicBezTo>
                  <a:cubicBezTo>
                    <a:pt x="3039" y="1625"/>
                    <a:pt x="3785" y="1652"/>
                    <a:pt x="4477" y="1732"/>
                  </a:cubicBezTo>
                  <a:cubicBezTo>
                    <a:pt x="5170" y="1785"/>
                    <a:pt x="5836" y="1839"/>
                    <a:pt x="6529" y="1839"/>
                  </a:cubicBezTo>
                  <a:cubicBezTo>
                    <a:pt x="6585" y="1839"/>
                    <a:pt x="6637" y="1839"/>
                    <a:pt x="6684" y="1839"/>
                  </a:cubicBezTo>
                  <a:cubicBezTo>
                    <a:pt x="7061" y="1839"/>
                    <a:pt x="7172" y="1818"/>
                    <a:pt x="7408" y="1439"/>
                  </a:cubicBezTo>
                  <a:cubicBezTo>
                    <a:pt x="7488" y="1306"/>
                    <a:pt x="7568" y="1199"/>
                    <a:pt x="7622" y="1066"/>
                  </a:cubicBezTo>
                  <a:cubicBezTo>
                    <a:pt x="6476" y="1013"/>
                    <a:pt x="5277" y="1013"/>
                    <a:pt x="3865" y="853"/>
                  </a:cubicBezTo>
                  <a:cubicBezTo>
                    <a:pt x="2559" y="720"/>
                    <a:pt x="1253" y="42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8"/>
            <p:cNvSpPr/>
            <p:nvPr/>
          </p:nvSpPr>
          <p:spPr>
            <a:xfrm>
              <a:off x="5964883" y="1265406"/>
              <a:ext cx="131469" cy="56633"/>
            </a:xfrm>
            <a:custGeom>
              <a:avLst/>
              <a:gdLst/>
              <a:ahLst/>
              <a:cxnLst/>
              <a:rect l="l" t="t" r="r" b="b"/>
              <a:pathLst>
                <a:path w="3438" h="1481" extrusionOk="0">
                  <a:moveTo>
                    <a:pt x="1196" y="0"/>
                  </a:moveTo>
                  <a:cubicBezTo>
                    <a:pt x="661" y="0"/>
                    <a:pt x="129" y="171"/>
                    <a:pt x="0" y="657"/>
                  </a:cubicBezTo>
                  <a:lnTo>
                    <a:pt x="0" y="843"/>
                  </a:lnTo>
                  <a:cubicBezTo>
                    <a:pt x="206" y="1303"/>
                    <a:pt x="923" y="1480"/>
                    <a:pt x="1605" y="1480"/>
                  </a:cubicBezTo>
                  <a:cubicBezTo>
                    <a:pt x="2067" y="1480"/>
                    <a:pt x="2513" y="1399"/>
                    <a:pt x="2771" y="1269"/>
                  </a:cubicBezTo>
                  <a:cubicBezTo>
                    <a:pt x="3437" y="950"/>
                    <a:pt x="2611" y="390"/>
                    <a:pt x="2132" y="177"/>
                  </a:cubicBezTo>
                  <a:cubicBezTo>
                    <a:pt x="1891" y="72"/>
                    <a:pt x="1543" y="0"/>
                    <a:pt x="1196" y="0"/>
                  </a:cubicBezTo>
                  <a:close/>
                </a:path>
              </a:pathLst>
            </a:custGeom>
            <a:solidFill>
              <a:srgbClr val="ED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8"/>
            <p:cNvSpPr/>
            <p:nvPr/>
          </p:nvSpPr>
          <p:spPr>
            <a:xfrm>
              <a:off x="6503222" y="1310299"/>
              <a:ext cx="123974" cy="55677"/>
            </a:xfrm>
            <a:custGeom>
              <a:avLst/>
              <a:gdLst/>
              <a:ahLst/>
              <a:cxnLst/>
              <a:rect l="l" t="t" r="r" b="b"/>
              <a:pathLst>
                <a:path w="3242" h="1456" extrusionOk="0">
                  <a:moveTo>
                    <a:pt x="1061" y="0"/>
                  </a:moveTo>
                  <a:cubicBezTo>
                    <a:pt x="722" y="0"/>
                    <a:pt x="419" y="102"/>
                    <a:pt x="311" y="362"/>
                  </a:cubicBezTo>
                  <a:cubicBezTo>
                    <a:pt x="1" y="1034"/>
                    <a:pt x="1221" y="1456"/>
                    <a:pt x="1732" y="1456"/>
                  </a:cubicBezTo>
                  <a:cubicBezTo>
                    <a:pt x="1747" y="1456"/>
                    <a:pt x="1762" y="1455"/>
                    <a:pt x="1776" y="1454"/>
                  </a:cubicBezTo>
                  <a:cubicBezTo>
                    <a:pt x="2549" y="1401"/>
                    <a:pt x="3242" y="868"/>
                    <a:pt x="2309" y="309"/>
                  </a:cubicBezTo>
                  <a:cubicBezTo>
                    <a:pt x="1990" y="149"/>
                    <a:pt x="1643" y="42"/>
                    <a:pt x="1297" y="15"/>
                  </a:cubicBezTo>
                  <a:cubicBezTo>
                    <a:pt x="1217" y="6"/>
                    <a:pt x="1138" y="0"/>
                    <a:pt x="1061" y="0"/>
                  </a:cubicBezTo>
                  <a:close/>
                </a:path>
              </a:pathLst>
            </a:custGeom>
            <a:solidFill>
              <a:srgbClr val="ED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8"/>
            <p:cNvSpPr/>
            <p:nvPr/>
          </p:nvSpPr>
          <p:spPr>
            <a:xfrm>
              <a:off x="5869092" y="1720191"/>
              <a:ext cx="802964" cy="646753"/>
            </a:xfrm>
            <a:custGeom>
              <a:avLst/>
              <a:gdLst/>
              <a:ahLst/>
              <a:cxnLst/>
              <a:rect l="l" t="t" r="r" b="b"/>
              <a:pathLst>
                <a:path w="20998" h="16913" extrusionOk="0">
                  <a:moveTo>
                    <a:pt x="13647" y="1"/>
                  </a:moveTo>
                  <a:cubicBezTo>
                    <a:pt x="13573" y="1"/>
                    <a:pt x="13501" y="11"/>
                    <a:pt x="13430" y="35"/>
                  </a:cubicBezTo>
                  <a:cubicBezTo>
                    <a:pt x="13243" y="115"/>
                    <a:pt x="13297" y="168"/>
                    <a:pt x="13190" y="328"/>
                  </a:cubicBezTo>
                  <a:cubicBezTo>
                    <a:pt x="12764" y="1074"/>
                    <a:pt x="11538" y="1927"/>
                    <a:pt x="10605" y="2033"/>
                  </a:cubicBezTo>
                  <a:cubicBezTo>
                    <a:pt x="10517" y="2045"/>
                    <a:pt x="10434" y="2051"/>
                    <a:pt x="10355" y="2051"/>
                  </a:cubicBezTo>
                  <a:cubicBezTo>
                    <a:pt x="9564" y="2051"/>
                    <a:pt x="9264" y="1465"/>
                    <a:pt x="8634" y="834"/>
                  </a:cubicBezTo>
                  <a:cubicBezTo>
                    <a:pt x="8357" y="534"/>
                    <a:pt x="8260" y="195"/>
                    <a:pt x="7859" y="195"/>
                  </a:cubicBezTo>
                  <a:cubicBezTo>
                    <a:pt x="7797" y="195"/>
                    <a:pt x="7727" y="203"/>
                    <a:pt x="7648" y="221"/>
                  </a:cubicBezTo>
                  <a:cubicBezTo>
                    <a:pt x="6582" y="434"/>
                    <a:pt x="5410" y="674"/>
                    <a:pt x="4610" y="1340"/>
                  </a:cubicBezTo>
                  <a:lnTo>
                    <a:pt x="4077" y="1607"/>
                  </a:lnTo>
                  <a:cubicBezTo>
                    <a:pt x="3784" y="1793"/>
                    <a:pt x="3518" y="2007"/>
                    <a:pt x="3251" y="2220"/>
                  </a:cubicBezTo>
                  <a:cubicBezTo>
                    <a:pt x="2665" y="2699"/>
                    <a:pt x="2212" y="3312"/>
                    <a:pt x="1892" y="3978"/>
                  </a:cubicBezTo>
                  <a:cubicBezTo>
                    <a:pt x="1306" y="5097"/>
                    <a:pt x="427" y="6696"/>
                    <a:pt x="0" y="7869"/>
                  </a:cubicBezTo>
                  <a:cubicBezTo>
                    <a:pt x="480" y="8055"/>
                    <a:pt x="906" y="8348"/>
                    <a:pt x="1413" y="8535"/>
                  </a:cubicBezTo>
                  <a:cubicBezTo>
                    <a:pt x="2025" y="8828"/>
                    <a:pt x="2025" y="8748"/>
                    <a:pt x="2079" y="9441"/>
                  </a:cubicBezTo>
                  <a:cubicBezTo>
                    <a:pt x="2185" y="10693"/>
                    <a:pt x="2185" y="11972"/>
                    <a:pt x="2132" y="13251"/>
                  </a:cubicBezTo>
                  <a:cubicBezTo>
                    <a:pt x="2105" y="13944"/>
                    <a:pt x="2105" y="14610"/>
                    <a:pt x="2185" y="15303"/>
                  </a:cubicBezTo>
                  <a:cubicBezTo>
                    <a:pt x="2265" y="15942"/>
                    <a:pt x="2185" y="16182"/>
                    <a:pt x="2825" y="16369"/>
                  </a:cubicBezTo>
                  <a:cubicBezTo>
                    <a:pt x="4443" y="16844"/>
                    <a:pt x="6183" y="16912"/>
                    <a:pt x="7890" y="16912"/>
                  </a:cubicBezTo>
                  <a:cubicBezTo>
                    <a:pt x="8573" y="16912"/>
                    <a:pt x="9250" y="16902"/>
                    <a:pt x="9913" y="16902"/>
                  </a:cubicBezTo>
                  <a:cubicBezTo>
                    <a:pt x="11405" y="16902"/>
                    <a:pt x="12924" y="16875"/>
                    <a:pt x="14416" y="16715"/>
                  </a:cubicBezTo>
                  <a:cubicBezTo>
                    <a:pt x="15695" y="16715"/>
                    <a:pt x="16947" y="16528"/>
                    <a:pt x="18173" y="16182"/>
                  </a:cubicBezTo>
                  <a:cubicBezTo>
                    <a:pt x="18812" y="16022"/>
                    <a:pt x="18732" y="15756"/>
                    <a:pt x="18812" y="15116"/>
                  </a:cubicBezTo>
                  <a:cubicBezTo>
                    <a:pt x="18892" y="14450"/>
                    <a:pt x="18919" y="13757"/>
                    <a:pt x="18866" y="13091"/>
                  </a:cubicBezTo>
                  <a:cubicBezTo>
                    <a:pt x="18812" y="11812"/>
                    <a:pt x="18839" y="10533"/>
                    <a:pt x="18919" y="9254"/>
                  </a:cubicBezTo>
                  <a:cubicBezTo>
                    <a:pt x="18972" y="8588"/>
                    <a:pt x="18972" y="8641"/>
                    <a:pt x="19585" y="8348"/>
                  </a:cubicBezTo>
                  <a:cubicBezTo>
                    <a:pt x="20065" y="8135"/>
                    <a:pt x="20518" y="7869"/>
                    <a:pt x="20997" y="7682"/>
                  </a:cubicBezTo>
                  <a:cubicBezTo>
                    <a:pt x="20624" y="6510"/>
                    <a:pt x="19718" y="4911"/>
                    <a:pt x="19159" y="3818"/>
                  </a:cubicBezTo>
                  <a:cubicBezTo>
                    <a:pt x="18812" y="3126"/>
                    <a:pt x="18359" y="2513"/>
                    <a:pt x="17800" y="2033"/>
                  </a:cubicBezTo>
                  <a:cubicBezTo>
                    <a:pt x="17533" y="1820"/>
                    <a:pt x="17240" y="1607"/>
                    <a:pt x="16974" y="1420"/>
                  </a:cubicBezTo>
                  <a:lnTo>
                    <a:pt x="16441" y="1154"/>
                  </a:lnTo>
                  <a:cubicBezTo>
                    <a:pt x="15961" y="834"/>
                    <a:pt x="15428" y="594"/>
                    <a:pt x="14895" y="434"/>
                  </a:cubicBezTo>
                  <a:cubicBezTo>
                    <a:pt x="14532" y="344"/>
                    <a:pt x="14072" y="1"/>
                    <a:pt x="13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8"/>
            <p:cNvSpPr/>
            <p:nvPr/>
          </p:nvSpPr>
          <p:spPr>
            <a:xfrm>
              <a:off x="6118721" y="1701109"/>
              <a:ext cx="155943" cy="153687"/>
            </a:xfrm>
            <a:custGeom>
              <a:avLst/>
              <a:gdLst/>
              <a:ahLst/>
              <a:cxnLst/>
              <a:rect l="l" t="t" r="r" b="b"/>
              <a:pathLst>
                <a:path w="4078" h="4019" extrusionOk="0">
                  <a:moveTo>
                    <a:pt x="2798" y="1"/>
                  </a:moveTo>
                  <a:cubicBezTo>
                    <a:pt x="2625" y="54"/>
                    <a:pt x="2379" y="54"/>
                    <a:pt x="2116" y="54"/>
                  </a:cubicBezTo>
                  <a:cubicBezTo>
                    <a:pt x="1853" y="54"/>
                    <a:pt x="1573" y="54"/>
                    <a:pt x="1333" y="107"/>
                  </a:cubicBezTo>
                  <a:cubicBezTo>
                    <a:pt x="267" y="321"/>
                    <a:pt x="161" y="774"/>
                    <a:pt x="81" y="1786"/>
                  </a:cubicBezTo>
                  <a:cubicBezTo>
                    <a:pt x="1" y="2772"/>
                    <a:pt x="1" y="3731"/>
                    <a:pt x="1200" y="3998"/>
                  </a:cubicBezTo>
                  <a:cubicBezTo>
                    <a:pt x="1285" y="4012"/>
                    <a:pt x="1367" y="4019"/>
                    <a:pt x="1447" y="4019"/>
                  </a:cubicBezTo>
                  <a:cubicBezTo>
                    <a:pt x="2269" y="4019"/>
                    <a:pt x="2840" y="3320"/>
                    <a:pt x="3545" y="2932"/>
                  </a:cubicBezTo>
                  <a:cubicBezTo>
                    <a:pt x="3758" y="2772"/>
                    <a:pt x="3944" y="2772"/>
                    <a:pt x="4077" y="2532"/>
                  </a:cubicBezTo>
                  <a:cubicBezTo>
                    <a:pt x="2932" y="1866"/>
                    <a:pt x="2692" y="1493"/>
                    <a:pt x="2932" y="161"/>
                  </a:cubicBezTo>
                  <a:lnTo>
                    <a:pt x="27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8"/>
            <p:cNvSpPr/>
            <p:nvPr/>
          </p:nvSpPr>
          <p:spPr>
            <a:xfrm>
              <a:off x="6273592" y="1700115"/>
              <a:ext cx="176325" cy="159499"/>
            </a:xfrm>
            <a:custGeom>
              <a:avLst/>
              <a:gdLst/>
              <a:ahLst/>
              <a:cxnLst/>
              <a:rect l="l" t="t" r="r" b="b"/>
              <a:pathLst>
                <a:path w="4611" h="4171" extrusionOk="0">
                  <a:moveTo>
                    <a:pt x="1893" y="0"/>
                  </a:moveTo>
                  <a:lnTo>
                    <a:pt x="1893" y="0"/>
                  </a:lnTo>
                  <a:cubicBezTo>
                    <a:pt x="2079" y="1199"/>
                    <a:pt x="1280" y="2505"/>
                    <a:pt x="1" y="2611"/>
                  </a:cubicBezTo>
                  <a:cubicBezTo>
                    <a:pt x="774" y="2958"/>
                    <a:pt x="1333" y="3811"/>
                    <a:pt x="2159" y="4104"/>
                  </a:cubicBezTo>
                  <a:cubicBezTo>
                    <a:pt x="2297" y="4150"/>
                    <a:pt x="2423" y="4171"/>
                    <a:pt x="2538" y="4171"/>
                  </a:cubicBezTo>
                  <a:cubicBezTo>
                    <a:pt x="3156" y="4171"/>
                    <a:pt x="3474" y="3564"/>
                    <a:pt x="3811" y="2958"/>
                  </a:cubicBezTo>
                  <a:cubicBezTo>
                    <a:pt x="4237" y="2238"/>
                    <a:pt x="4611" y="1359"/>
                    <a:pt x="3918" y="720"/>
                  </a:cubicBezTo>
                  <a:cubicBezTo>
                    <a:pt x="3411" y="293"/>
                    <a:pt x="2772" y="53"/>
                    <a:pt x="2132" y="53"/>
                  </a:cubicBezTo>
                  <a:lnTo>
                    <a:pt x="18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8"/>
            <p:cNvSpPr/>
            <p:nvPr/>
          </p:nvSpPr>
          <p:spPr>
            <a:xfrm>
              <a:off x="6540582" y="2028212"/>
              <a:ext cx="128984" cy="337124"/>
            </a:xfrm>
            <a:custGeom>
              <a:avLst/>
              <a:gdLst/>
              <a:ahLst/>
              <a:cxnLst/>
              <a:rect l="l" t="t" r="r" b="b"/>
              <a:pathLst>
                <a:path w="3373" h="8816" extrusionOk="0">
                  <a:moveTo>
                    <a:pt x="2371" y="0"/>
                  </a:moveTo>
                  <a:cubicBezTo>
                    <a:pt x="2265" y="213"/>
                    <a:pt x="133" y="613"/>
                    <a:pt x="133" y="613"/>
                  </a:cubicBezTo>
                  <a:cubicBezTo>
                    <a:pt x="0" y="1919"/>
                    <a:pt x="373" y="4477"/>
                    <a:pt x="640" y="5756"/>
                  </a:cubicBezTo>
                  <a:cubicBezTo>
                    <a:pt x="853" y="6768"/>
                    <a:pt x="799" y="7647"/>
                    <a:pt x="1572" y="8420"/>
                  </a:cubicBezTo>
                  <a:cubicBezTo>
                    <a:pt x="1834" y="8699"/>
                    <a:pt x="2067" y="8815"/>
                    <a:pt x="2271" y="8815"/>
                  </a:cubicBezTo>
                  <a:cubicBezTo>
                    <a:pt x="3019" y="8815"/>
                    <a:pt x="3373" y="7250"/>
                    <a:pt x="3331" y="6475"/>
                  </a:cubicBezTo>
                  <a:cubicBezTo>
                    <a:pt x="3304" y="5809"/>
                    <a:pt x="3118" y="2984"/>
                    <a:pt x="2798" y="2105"/>
                  </a:cubicBezTo>
                  <a:lnTo>
                    <a:pt x="2371" y="0"/>
                  </a:lnTo>
                  <a:close/>
                </a:path>
              </a:pathLst>
            </a:custGeom>
            <a:solidFill>
              <a:srgbClr val="E2B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8"/>
            <p:cNvSpPr/>
            <p:nvPr/>
          </p:nvSpPr>
          <p:spPr>
            <a:xfrm>
              <a:off x="5843624" y="2014943"/>
              <a:ext cx="147759" cy="386453"/>
            </a:xfrm>
            <a:custGeom>
              <a:avLst/>
              <a:gdLst/>
              <a:ahLst/>
              <a:cxnLst/>
              <a:rect l="l" t="t" r="r" b="b"/>
              <a:pathLst>
                <a:path w="3864" h="10106" extrusionOk="0">
                  <a:moveTo>
                    <a:pt x="2745" y="1"/>
                  </a:moveTo>
                  <a:lnTo>
                    <a:pt x="2105" y="81"/>
                  </a:lnTo>
                  <a:cubicBezTo>
                    <a:pt x="2398" y="773"/>
                    <a:pt x="2025" y="1999"/>
                    <a:pt x="1839" y="2745"/>
                  </a:cubicBezTo>
                  <a:cubicBezTo>
                    <a:pt x="1626" y="3598"/>
                    <a:pt x="1173" y="4477"/>
                    <a:pt x="1039" y="5357"/>
                  </a:cubicBezTo>
                  <a:cubicBezTo>
                    <a:pt x="853" y="6636"/>
                    <a:pt x="0" y="9273"/>
                    <a:pt x="1386" y="9966"/>
                  </a:cubicBezTo>
                  <a:cubicBezTo>
                    <a:pt x="1577" y="10062"/>
                    <a:pt x="1753" y="10105"/>
                    <a:pt x="1915" y="10105"/>
                  </a:cubicBezTo>
                  <a:cubicBezTo>
                    <a:pt x="3149" y="10105"/>
                    <a:pt x="3550" y="7590"/>
                    <a:pt x="3597" y="6742"/>
                  </a:cubicBezTo>
                  <a:cubicBezTo>
                    <a:pt x="3704" y="4930"/>
                    <a:pt x="3864" y="2559"/>
                    <a:pt x="3864" y="747"/>
                  </a:cubicBezTo>
                  <a:cubicBezTo>
                    <a:pt x="3864" y="27"/>
                    <a:pt x="3597" y="214"/>
                    <a:pt x="2745" y="1"/>
                  </a:cubicBezTo>
                  <a:close/>
                </a:path>
              </a:pathLst>
            </a:custGeom>
            <a:solidFill>
              <a:srgbClr val="E2B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8"/>
            <p:cNvSpPr/>
            <p:nvPr/>
          </p:nvSpPr>
          <p:spPr>
            <a:xfrm>
              <a:off x="5975054" y="1731319"/>
              <a:ext cx="129442" cy="392113"/>
            </a:xfrm>
            <a:custGeom>
              <a:avLst/>
              <a:gdLst/>
              <a:ahLst/>
              <a:cxnLst/>
              <a:rect l="l" t="t" r="r" b="b"/>
              <a:pathLst>
                <a:path w="3385" h="10254" extrusionOk="0">
                  <a:moveTo>
                    <a:pt x="2538" y="1"/>
                  </a:moveTo>
                  <a:cubicBezTo>
                    <a:pt x="2030" y="1"/>
                    <a:pt x="1439" y="421"/>
                    <a:pt x="1120" y="863"/>
                  </a:cubicBezTo>
                  <a:cubicBezTo>
                    <a:pt x="853" y="1236"/>
                    <a:pt x="107" y="4247"/>
                    <a:pt x="267" y="6085"/>
                  </a:cubicBezTo>
                  <a:cubicBezTo>
                    <a:pt x="400" y="7524"/>
                    <a:pt x="1" y="8404"/>
                    <a:pt x="427" y="9763"/>
                  </a:cubicBezTo>
                  <a:cubicBezTo>
                    <a:pt x="536" y="10113"/>
                    <a:pt x="680" y="10254"/>
                    <a:pt x="840" y="10254"/>
                  </a:cubicBezTo>
                  <a:cubicBezTo>
                    <a:pt x="1421" y="10254"/>
                    <a:pt x="2214" y="8384"/>
                    <a:pt x="2319" y="7924"/>
                  </a:cubicBezTo>
                  <a:cubicBezTo>
                    <a:pt x="2852" y="5952"/>
                    <a:pt x="2985" y="3794"/>
                    <a:pt x="3171" y="1742"/>
                  </a:cubicBezTo>
                  <a:cubicBezTo>
                    <a:pt x="3225" y="1103"/>
                    <a:pt x="3385" y="250"/>
                    <a:pt x="2825" y="37"/>
                  </a:cubicBezTo>
                  <a:cubicBezTo>
                    <a:pt x="2772" y="10"/>
                    <a:pt x="2718" y="10"/>
                    <a:pt x="2665" y="10"/>
                  </a:cubicBezTo>
                  <a:cubicBezTo>
                    <a:pt x="2624" y="4"/>
                    <a:pt x="2581" y="1"/>
                    <a:pt x="2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8"/>
            <p:cNvSpPr/>
            <p:nvPr/>
          </p:nvSpPr>
          <p:spPr>
            <a:xfrm>
              <a:off x="6437640" y="1724244"/>
              <a:ext cx="130475" cy="400182"/>
            </a:xfrm>
            <a:custGeom>
              <a:avLst/>
              <a:gdLst/>
              <a:ahLst/>
              <a:cxnLst/>
              <a:rect l="l" t="t" r="r" b="b"/>
              <a:pathLst>
                <a:path w="3412" h="10465" extrusionOk="0">
                  <a:moveTo>
                    <a:pt x="861" y="0"/>
                  </a:moveTo>
                  <a:cubicBezTo>
                    <a:pt x="823" y="0"/>
                    <a:pt x="785" y="3"/>
                    <a:pt x="747" y="9"/>
                  </a:cubicBezTo>
                  <a:cubicBezTo>
                    <a:pt x="694" y="9"/>
                    <a:pt x="640" y="9"/>
                    <a:pt x="587" y="35"/>
                  </a:cubicBezTo>
                  <a:cubicBezTo>
                    <a:pt x="1" y="248"/>
                    <a:pt x="187" y="1128"/>
                    <a:pt x="241" y="1741"/>
                  </a:cubicBezTo>
                  <a:cubicBezTo>
                    <a:pt x="427" y="3792"/>
                    <a:pt x="560" y="5951"/>
                    <a:pt x="1093" y="7896"/>
                  </a:cubicBezTo>
                  <a:cubicBezTo>
                    <a:pt x="1199" y="8384"/>
                    <a:pt x="2017" y="10465"/>
                    <a:pt x="2601" y="10465"/>
                  </a:cubicBezTo>
                  <a:cubicBezTo>
                    <a:pt x="2749" y="10465"/>
                    <a:pt x="2882" y="10330"/>
                    <a:pt x="2985" y="10001"/>
                  </a:cubicBezTo>
                  <a:cubicBezTo>
                    <a:pt x="3411" y="8669"/>
                    <a:pt x="2825" y="6350"/>
                    <a:pt x="2932" y="4938"/>
                  </a:cubicBezTo>
                  <a:cubicBezTo>
                    <a:pt x="2985" y="3632"/>
                    <a:pt x="3145" y="1794"/>
                    <a:pt x="2292" y="888"/>
                  </a:cubicBezTo>
                  <a:cubicBezTo>
                    <a:pt x="1921" y="467"/>
                    <a:pt x="1366" y="0"/>
                    <a:pt x="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8"/>
            <p:cNvSpPr/>
            <p:nvPr/>
          </p:nvSpPr>
          <p:spPr>
            <a:xfrm>
              <a:off x="6438673" y="1868217"/>
              <a:ext cx="269018" cy="497732"/>
            </a:xfrm>
            <a:custGeom>
              <a:avLst/>
              <a:gdLst/>
              <a:ahLst/>
              <a:cxnLst/>
              <a:rect l="l" t="t" r="r" b="b"/>
              <a:pathLst>
                <a:path w="7035" h="13016" extrusionOk="0">
                  <a:moveTo>
                    <a:pt x="3118" y="1"/>
                  </a:moveTo>
                  <a:cubicBezTo>
                    <a:pt x="2425" y="1"/>
                    <a:pt x="960" y="81"/>
                    <a:pt x="667" y="400"/>
                  </a:cubicBezTo>
                  <a:cubicBezTo>
                    <a:pt x="267" y="827"/>
                    <a:pt x="0" y="1386"/>
                    <a:pt x="347" y="1440"/>
                  </a:cubicBezTo>
                  <a:cubicBezTo>
                    <a:pt x="294" y="1520"/>
                    <a:pt x="267" y="1573"/>
                    <a:pt x="240" y="1653"/>
                  </a:cubicBezTo>
                  <a:cubicBezTo>
                    <a:pt x="187" y="1866"/>
                    <a:pt x="27" y="2425"/>
                    <a:pt x="294" y="2585"/>
                  </a:cubicBezTo>
                  <a:cubicBezTo>
                    <a:pt x="160" y="2825"/>
                    <a:pt x="134" y="3065"/>
                    <a:pt x="160" y="3331"/>
                  </a:cubicBezTo>
                  <a:cubicBezTo>
                    <a:pt x="228" y="3738"/>
                    <a:pt x="392" y="3877"/>
                    <a:pt x="587" y="3877"/>
                  </a:cubicBezTo>
                  <a:cubicBezTo>
                    <a:pt x="621" y="3877"/>
                    <a:pt x="657" y="3872"/>
                    <a:pt x="693" y="3864"/>
                  </a:cubicBezTo>
                  <a:cubicBezTo>
                    <a:pt x="800" y="4157"/>
                    <a:pt x="986" y="4451"/>
                    <a:pt x="1093" y="4690"/>
                  </a:cubicBezTo>
                  <a:cubicBezTo>
                    <a:pt x="1066" y="4531"/>
                    <a:pt x="1066" y="4344"/>
                    <a:pt x="1093" y="4184"/>
                  </a:cubicBezTo>
                  <a:cubicBezTo>
                    <a:pt x="1679" y="4291"/>
                    <a:pt x="2265" y="4477"/>
                    <a:pt x="2772" y="4797"/>
                  </a:cubicBezTo>
                  <a:cubicBezTo>
                    <a:pt x="2772" y="5396"/>
                    <a:pt x="2959" y="6978"/>
                    <a:pt x="3727" y="6978"/>
                  </a:cubicBezTo>
                  <a:cubicBezTo>
                    <a:pt x="3779" y="6978"/>
                    <a:pt x="3834" y="6970"/>
                    <a:pt x="3891" y="6955"/>
                  </a:cubicBezTo>
                  <a:lnTo>
                    <a:pt x="4131" y="7994"/>
                  </a:lnTo>
                  <a:cubicBezTo>
                    <a:pt x="4237" y="8874"/>
                    <a:pt x="4370" y="9700"/>
                    <a:pt x="4450" y="10579"/>
                  </a:cubicBezTo>
                  <a:cubicBezTo>
                    <a:pt x="4477" y="11192"/>
                    <a:pt x="4530" y="12684"/>
                    <a:pt x="5143" y="12977"/>
                  </a:cubicBezTo>
                  <a:cubicBezTo>
                    <a:pt x="5204" y="13004"/>
                    <a:pt x="5273" y="13016"/>
                    <a:pt x="5347" y="13016"/>
                  </a:cubicBezTo>
                  <a:cubicBezTo>
                    <a:pt x="5800" y="13016"/>
                    <a:pt x="6460" y="12578"/>
                    <a:pt x="6689" y="12258"/>
                  </a:cubicBezTo>
                  <a:cubicBezTo>
                    <a:pt x="7035" y="11725"/>
                    <a:pt x="6715" y="11192"/>
                    <a:pt x="6582" y="10579"/>
                  </a:cubicBezTo>
                  <a:cubicBezTo>
                    <a:pt x="6262" y="9194"/>
                    <a:pt x="5809" y="7835"/>
                    <a:pt x="5250" y="6529"/>
                  </a:cubicBezTo>
                  <a:cubicBezTo>
                    <a:pt x="4797" y="5543"/>
                    <a:pt x="5116" y="4797"/>
                    <a:pt x="5223" y="3758"/>
                  </a:cubicBezTo>
                  <a:cubicBezTo>
                    <a:pt x="5382" y="2248"/>
                    <a:pt x="4804" y="27"/>
                    <a:pt x="3148" y="27"/>
                  </a:cubicBezTo>
                  <a:cubicBezTo>
                    <a:pt x="3138" y="27"/>
                    <a:pt x="3128" y="27"/>
                    <a:pt x="3118" y="27"/>
                  </a:cubicBezTo>
                  <a:lnTo>
                    <a:pt x="3118" y="1"/>
                  </a:ln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8"/>
            <p:cNvSpPr/>
            <p:nvPr/>
          </p:nvSpPr>
          <p:spPr>
            <a:xfrm>
              <a:off x="6461081" y="1973185"/>
              <a:ext cx="98889" cy="43861"/>
            </a:xfrm>
            <a:custGeom>
              <a:avLst/>
              <a:gdLst/>
              <a:ahLst/>
              <a:cxnLst/>
              <a:rect l="l" t="t" r="r" b="b"/>
              <a:pathLst>
                <a:path w="2586" h="1147" extrusionOk="0">
                  <a:moveTo>
                    <a:pt x="987" y="0"/>
                  </a:moveTo>
                  <a:cubicBezTo>
                    <a:pt x="773" y="27"/>
                    <a:pt x="560" y="54"/>
                    <a:pt x="347" y="160"/>
                  </a:cubicBezTo>
                  <a:cubicBezTo>
                    <a:pt x="240" y="213"/>
                    <a:pt x="161" y="267"/>
                    <a:pt x="107" y="373"/>
                  </a:cubicBezTo>
                  <a:cubicBezTo>
                    <a:pt x="27" y="453"/>
                    <a:pt x="1" y="533"/>
                    <a:pt x="1" y="640"/>
                  </a:cubicBezTo>
                  <a:cubicBezTo>
                    <a:pt x="1" y="720"/>
                    <a:pt x="1" y="800"/>
                    <a:pt x="27" y="880"/>
                  </a:cubicBezTo>
                  <a:cubicBezTo>
                    <a:pt x="54" y="933"/>
                    <a:pt x="81" y="986"/>
                    <a:pt x="107" y="1039"/>
                  </a:cubicBezTo>
                  <a:cubicBezTo>
                    <a:pt x="161" y="1119"/>
                    <a:pt x="187" y="1146"/>
                    <a:pt x="187" y="1146"/>
                  </a:cubicBezTo>
                  <a:lnTo>
                    <a:pt x="161" y="1013"/>
                  </a:lnTo>
                  <a:cubicBezTo>
                    <a:pt x="161" y="959"/>
                    <a:pt x="161" y="906"/>
                    <a:pt x="161" y="853"/>
                  </a:cubicBezTo>
                  <a:cubicBezTo>
                    <a:pt x="161" y="773"/>
                    <a:pt x="161" y="720"/>
                    <a:pt x="187" y="666"/>
                  </a:cubicBezTo>
                  <a:cubicBezTo>
                    <a:pt x="240" y="533"/>
                    <a:pt x="347" y="453"/>
                    <a:pt x="480" y="427"/>
                  </a:cubicBezTo>
                  <a:cubicBezTo>
                    <a:pt x="640" y="373"/>
                    <a:pt x="827" y="347"/>
                    <a:pt x="1013" y="320"/>
                  </a:cubicBezTo>
                  <a:lnTo>
                    <a:pt x="2585" y="320"/>
                  </a:lnTo>
                  <a:cubicBezTo>
                    <a:pt x="2425" y="240"/>
                    <a:pt x="2266" y="187"/>
                    <a:pt x="2106" y="133"/>
                  </a:cubicBezTo>
                  <a:cubicBezTo>
                    <a:pt x="1733" y="27"/>
                    <a:pt x="1360" y="0"/>
                    <a:pt x="987"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8"/>
            <p:cNvSpPr/>
            <p:nvPr/>
          </p:nvSpPr>
          <p:spPr>
            <a:xfrm>
              <a:off x="6450910" y="1941179"/>
              <a:ext cx="110055" cy="27953"/>
            </a:xfrm>
            <a:custGeom>
              <a:avLst/>
              <a:gdLst/>
              <a:ahLst/>
              <a:cxnLst/>
              <a:rect l="l" t="t" r="r" b="b"/>
              <a:pathLst>
                <a:path w="2878" h="731" extrusionOk="0">
                  <a:moveTo>
                    <a:pt x="1616" y="1"/>
                  </a:moveTo>
                  <a:cubicBezTo>
                    <a:pt x="1520" y="1"/>
                    <a:pt x="1425" y="4"/>
                    <a:pt x="1332" y="11"/>
                  </a:cubicBezTo>
                  <a:cubicBezTo>
                    <a:pt x="1146" y="38"/>
                    <a:pt x="933" y="65"/>
                    <a:pt x="746" y="118"/>
                  </a:cubicBezTo>
                  <a:cubicBezTo>
                    <a:pt x="586" y="144"/>
                    <a:pt x="427" y="224"/>
                    <a:pt x="267" y="331"/>
                  </a:cubicBezTo>
                  <a:cubicBezTo>
                    <a:pt x="213" y="358"/>
                    <a:pt x="160" y="411"/>
                    <a:pt x="107" y="464"/>
                  </a:cubicBezTo>
                  <a:cubicBezTo>
                    <a:pt x="80" y="491"/>
                    <a:pt x="53" y="544"/>
                    <a:pt x="27" y="597"/>
                  </a:cubicBezTo>
                  <a:cubicBezTo>
                    <a:pt x="0" y="651"/>
                    <a:pt x="0" y="677"/>
                    <a:pt x="0" y="731"/>
                  </a:cubicBezTo>
                  <a:lnTo>
                    <a:pt x="80" y="624"/>
                  </a:lnTo>
                  <a:cubicBezTo>
                    <a:pt x="107" y="597"/>
                    <a:pt x="133" y="571"/>
                    <a:pt x="187" y="544"/>
                  </a:cubicBezTo>
                  <a:cubicBezTo>
                    <a:pt x="240" y="544"/>
                    <a:pt x="293" y="517"/>
                    <a:pt x="373" y="491"/>
                  </a:cubicBezTo>
                  <a:cubicBezTo>
                    <a:pt x="506" y="438"/>
                    <a:pt x="666" y="411"/>
                    <a:pt x="826" y="411"/>
                  </a:cubicBezTo>
                  <a:cubicBezTo>
                    <a:pt x="986" y="384"/>
                    <a:pt x="1173" y="358"/>
                    <a:pt x="1359" y="358"/>
                  </a:cubicBezTo>
                  <a:lnTo>
                    <a:pt x="1919" y="304"/>
                  </a:lnTo>
                  <a:cubicBezTo>
                    <a:pt x="2079" y="278"/>
                    <a:pt x="2238" y="278"/>
                    <a:pt x="2398" y="251"/>
                  </a:cubicBezTo>
                  <a:cubicBezTo>
                    <a:pt x="2558" y="224"/>
                    <a:pt x="2718" y="198"/>
                    <a:pt x="2878" y="171"/>
                  </a:cubicBezTo>
                  <a:cubicBezTo>
                    <a:pt x="2718" y="118"/>
                    <a:pt x="2558" y="91"/>
                    <a:pt x="2398" y="65"/>
                  </a:cubicBezTo>
                  <a:cubicBezTo>
                    <a:pt x="2145" y="26"/>
                    <a:pt x="1877" y="1"/>
                    <a:pt x="1616"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8"/>
            <p:cNvSpPr/>
            <p:nvPr/>
          </p:nvSpPr>
          <p:spPr>
            <a:xfrm>
              <a:off x="6449877" y="1901868"/>
              <a:ext cx="111087" cy="21414"/>
            </a:xfrm>
            <a:custGeom>
              <a:avLst/>
              <a:gdLst/>
              <a:ahLst/>
              <a:cxnLst/>
              <a:rect l="l" t="t" r="r" b="b"/>
              <a:pathLst>
                <a:path w="2905" h="560" extrusionOk="0">
                  <a:moveTo>
                    <a:pt x="1386" y="0"/>
                  </a:moveTo>
                  <a:cubicBezTo>
                    <a:pt x="1013" y="0"/>
                    <a:pt x="667" y="53"/>
                    <a:pt x="320" y="213"/>
                  </a:cubicBezTo>
                  <a:cubicBezTo>
                    <a:pt x="214" y="240"/>
                    <a:pt x="107" y="320"/>
                    <a:pt x="27" y="426"/>
                  </a:cubicBezTo>
                  <a:cubicBezTo>
                    <a:pt x="27" y="453"/>
                    <a:pt x="1" y="480"/>
                    <a:pt x="1" y="506"/>
                  </a:cubicBezTo>
                  <a:lnTo>
                    <a:pt x="1" y="560"/>
                  </a:lnTo>
                  <a:cubicBezTo>
                    <a:pt x="27" y="506"/>
                    <a:pt x="54" y="480"/>
                    <a:pt x="107" y="480"/>
                  </a:cubicBezTo>
                  <a:cubicBezTo>
                    <a:pt x="187" y="426"/>
                    <a:pt x="294" y="400"/>
                    <a:pt x="400" y="373"/>
                  </a:cubicBezTo>
                  <a:cubicBezTo>
                    <a:pt x="720" y="346"/>
                    <a:pt x="1066" y="320"/>
                    <a:pt x="1413" y="320"/>
                  </a:cubicBezTo>
                  <a:cubicBezTo>
                    <a:pt x="1759" y="320"/>
                    <a:pt x="2132" y="320"/>
                    <a:pt x="2425" y="293"/>
                  </a:cubicBezTo>
                  <a:cubicBezTo>
                    <a:pt x="2692" y="293"/>
                    <a:pt x="2905" y="266"/>
                    <a:pt x="2905" y="266"/>
                  </a:cubicBezTo>
                  <a:cubicBezTo>
                    <a:pt x="2745" y="187"/>
                    <a:pt x="2585" y="160"/>
                    <a:pt x="2425" y="107"/>
                  </a:cubicBezTo>
                  <a:cubicBezTo>
                    <a:pt x="2079" y="27"/>
                    <a:pt x="1733" y="0"/>
                    <a:pt x="1386"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8"/>
            <p:cNvSpPr/>
            <p:nvPr/>
          </p:nvSpPr>
          <p:spPr>
            <a:xfrm>
              <a:off x="5835479" y="1875368"/>
              <a:ext cx="267986" cy="530542"/>
            </a:xfrm>
            <a:custGeom>
              <a:avLst/>
              <a:gdLst/>
              <a:ahLst/>
              <a:cxnLst/>
              <a:rect l="l" t="t" r="r" b="b"/>
              <a:pathLst>
                <a:path w="7008" h="13874" extrusionOk="0">
                  <a:moveTo>
                    <a:pt x="3917" y="0"/>
                  </a:moveTo>
                  <a:lnTo>
                    <a:pt x="3917" y="27"/>
                  </a:lnTo>
                  <a:cubicBezTo>
                    <a:pt x="3907" y="27"/>
                    <a:pt x="3897" y="27"/>
                    <a:pt x="3887" y="27"/>
                  </a:cubicBezTo>
                  <a:cubicBezTo>
                    <a:pt x="2231" y="27"/>
                    <a:pt x="1653" y="2247"/>
                    <a:pt x="1812" y="3757"/>
                  </a:cubicBezTo>
                  <a:cubicBezTo>
                    <a:pt x="1892" y="4796"/>
                    <a:pt x="2212" y="5543"/>
                    <a:pt x="1785" y="6502"/>
                  </a:cubicBezTo>
                  <a:cubicBezTo>
                    <a:pt x="1226" y="7834"/>
                    <a:pt x="773" y="9193"/>
                    <a:pt x="453" y="10579"/>
                  </a:cubicBezTo>
                  <a:cubicBezTo>
                    <a:pt x="320" y="11165"/>
                    <a:pt x="0" y="11724"/>
                    <a:pt x="346" y="12257"/>
                  </a:cubicBezTo>
                  <a:cubicBezTo>
                    <a:pt x="571" y="12632"/>
                    <a:pt x="1288" y="13873"/>
                    <a:pt x="1728" y="13873"/>
                  </a:cubicBezTo>
                  <a:cubicBezTo>
                    <a:pt x="1757" y="13873"/>
                    <a:pt x="1785" y="13868"/>
                    <a:pt x="1812" y="13856"/>
                  </a:cubicBezTo>
                  <a:cubicBezTo>
                    <a:pt x="2425" y="13563"/>
                    <a:pt x="2531" y="11191"/>
                    <a:pt x="2585" y="10579"/>
                  </a:cubicBezTo>
                  <a:cubicBezTo>
                    <a:pt x="2638" y="9699"/>
                    <a:pt x="2771" y="8873"/>
                    <a:pt x="2904" y="7994"/>
                  </a:cubicBezTo>
                  <a:lnTo>
                    <a:pt x="3144" y="6955"/>
                  </a:lnTo>
                  <a:cubicBezTo>
                    <a:pt x="3201" y="6970"/>
                    <a:pt x="3256" y="6977"/>
                    <a:pt x="3307" y="6977"/>
                  </a:cubicBezTo>
                  <a:cubicBezTo>
                    <a:pt x="4073" y="6977"/>
                    <a:pt x="4237" y="5396"/>
                    <a:pt x="4237" y="4796"/>
                  </a:cubicBezTo>
                  <a:cubicBezTo>
                    <a:pt x="4770" y="4477"/>
                    <a:pt x="5329" y="4290"/>
                    <a:pt x="5942" y="4184"/>
                  </a:cubicBezTo>
                  <a:cubicBezTo>
                    <a:pt x="5942" y="4344"/>
                    <a:pt x="5942" y="4530"/>
                    <a:pt x="5942" y="4690"/>
                  </a:cubicBezTo>
                  <a:cubicBezTo>
                    <a:pt x="6049" y="4450"/>
                    <a:pt x="6235" y="4157"/>
                    <a:pt x="6342" y="3864"/>
                  </a:cubicBezTo>
                  <a:cubicBezTo>
                    <a:pt x="6378" y="3872"/>
                    <a:pt x="6414" y="3876"/>
                    <a:pt x="6448" y="3876"/>
                  </a:cubicBezTo>
                  <a:cubicBezTo>
                    <a:pt x="6642" y="3876"/>
                    <a:pt x="6803" y="3738"/>
                    <a:pt x="6848" y="3331"/>
                  </a:cubicBezTo>
                  <a:cubicBezTo>
                    <a:pt x="6901" y="3065"/>
                    <a:pt x="6875" y="2825"/>
                    <a:pt x="6741" y="2585"/>
                  </a:cubicBezTo>
                  <a:cubicBezTo>
                    <a:pt x="6981" y="2425"/>
                    <a:pt x="6848" y="1865"/>
                    <a:pt x="6768" y="1626"/>
                  </a:cubicBezTo>
                  <a:cubicBezTo>
                    <a:pt x="6741" y="1572"/>
                    <a:pt x="6715" y="1492"/>
                    <a:pt x="6688" y="1439"/>
                  </a:cubicBezTo>
                  <a:cubicBezTo>
                    <a:pt x="7008" y="1386"/>
                    <a:pt x="6795" y="853"/>
                    <a:pt x="6395" y="453"/>
                  </a:cubicBezTo>
                  <a:cubicBezTo>
                    <a:pt x="6129" y="133"/>
                    <a:pt x="4610" y="0"/>
                    <a:pt x="3917" y="0"/>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8"/>
            <p:cNvSpPr/>
            <p:nvPr/>
          </p:nvSpPr>
          <p:spPr>
            <a:xfrm>
              <a:off x="5991344" y="1979112"/>
              <a:ext cx="90744" cy="45047"/>
            </a:xfrm>
            <a:custGeom>
              <a:avLst/>
              <a:gdLst/>
              <a:ahLst/>
              <a:cxnLst/>
              <a:rect l="l" t="t" r="r" b="b"/>
              <a:pathLst>
                <a:path w="2373" h="1178" extrusionOk="0">
                  <a:moveTo>
                    <a:pt x="1332" y="0"/>
                  </a:moveTo>
                  <a:cubicBezTo>
                    <a:pt x="883" y="0"/>
                    <a:pt x="421" y="85"/>
                    <a:pt x="1" y="272"/>
                  </a:cubicBezTo>
                  <a:cubicBezTo>
                    <a:pt x="1" y="272"/>
                    <a:pt x="214" y="298"/>
                    <a:pt x="481" y="298"/>
                  </a:cubicBezTo>
                  <a:lnTo>
                    <a:pt x="960" y="298"/>
                  </a:lnTo>
                  <a:cubicBezTo>
                    <a:pt x="1053" y="312"/>
                    <a:pt x="1147" y="312"/>
                    <a:pt x="1237" y="312"/>
                  </a:cubicBezTo>
                  <a:cubicBezTo>
                    <a:pt x="1327" y="312"/>
                    <a:pt x="1413" y="312"/>
                    <a:pt x="1493" y="325"/>
                  </a:cubicBezTo>
                  <a:cubicBezTo>
                    <a:pt x="1573" y="325"/>
                    <a:pt x="1653" y="352"/>
                    <a:pt x="1760" y="378"/>
                  </a:cubicBezTo>
                  <a:cubicBezTo>
                    <a:pt x="1813" y="378"/>
                    <a:pt x="1893" y="405"/>
                    <a:pt x="1973" y="431"/>
                  </a:cubicBezTo>
                  <a:cubicBezTo>
                    <a:pt x="1999" y="458"/>
                    <a:pt x="2026" y="485"/>
                    <a:pt x="2053" y="485"/>
                  </a:cubicBezTo>
                  <a:cubicBezTo>
                    <a:pt x="2079" y="511"/>
                    <a:pt x="2079" y="538"/>
                    <a:pt x="2106" y="565"/>
                  </a:cubicBezTo>
                  <a:cubicBezTo>
                    <a:pt x="2133" y="618"/>
                    <a:pt x="2159" y="671"/>
                    <a:pt x="2186" y="725"/>
                  </a:cubicBezTo>
                  <a:lnTo>
                    <a:pt x="2186" y="884"/>
                  </a:lnTo>
                  <a:cubicBezTo>
                    <a:pt x="2186" y="938"/>
                    <a:pt x="2159" y="991"/>
                    <a:pt x="2159" y="1044"/>
                  </a:cubicBezTo>
                  <a:lnTo>
                    <a:pt x="2159" y="1178"/>
                  </a:lnTo>
                  <a:cubicBezTo>
                    <a:pt x="2159" y="1178"/>
                    <a:pt x="2186" y="1151"/>
                    <a:pt x="2239" y="1071"/>
                  </a:cubicBezTo>
                  <a:cubicBezTo>
                    <a:pt x="2266" y="1018"/>
                    <a:pt x="2292" y="991"/>
                    <a:pt x="2319" y="938"/>
                  </a:cubicBezTo>
                  <a:cubicBezTo>
                    <a:pt x="2346" y="858"/>
                    <a:pt x="2346" y="778"/>
                    <a:pt x="2372" y="725"/>
                  </a:cubicBezTo>
                  <a:cubicBezTo>
                    <a:pt x="2372" y="618"/>
                    <a:pt x="2372" y="538"/>
                    <a:pt x="2319" y="431"/>
                  </a:cubicBezTo>
                  <a:cubicBezTo>
                    <a:pt x="2319" y="378"/>
                    <a:pt x="2292" y="352"/>
                    <a:pt x="2239" y="298"/>
                  </a:cubicBezTo>
                  <a:cubicBezTo>
                    <a:pt x="2213" y="272"/>
                    <a:pt x="2159" y="218"/>
                    <a:pt x="2133" y="192"/>
                  </a:cubicBezTo>
                  <a:cubicBezTo>
                    <a:pt x="2026" y="138"/>
                    <a:pt x="1919" y="85"/>
                    <a:pt x="1839" y="58"/>
                  </a:cubicBezTo>
                  <a:cubicBezTo>
                    <a:pt x="1733" y="32"/>
                    <a:pt x="1626" y="5"/>
                    <a:pt x="1520" y="5"/>
                  </a:cubicBezTo>
                  <a:cubicBezTo>
                    <a:pt x="1457" y="2"/>
                    <a:pt x="1395" y="0"/>
                    <a:pt x="1332"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8"/>
            <p:cNvSpPr/>
            <p:nvPr/>
          </p:nvSpPr>
          <p:spPr>
            <a:xfrm>
              <a:off x="5982205" y="1947029"/>
              <a:ext cx="110055" cy="29254"/>
            </a:xfrm>
            <a:custGeom>
              <a:avLst/>
              <a:gdLst/>
              <a:ahLst/>
              <a:cxnLst/>
              <a:rect l="l" t="t" r="r" b="b"/>
              <a:pathLst>
                <a:path w="2878" h="765" extrusionOk="0">
                  <a:moveTo>
                    <a:pt x="1105" y="1"/>
                  </a:moveTo>
                  <a:cubicBezTo>
                    <a:pt x="895" y="1"/>
                    <a:pt x="683" y="14"/>
                    <a:pt x="480" y="45"/>
                  </a:cubicBezTo>
                  <a:cubicBezTo>
                    <a:pt x="320" y="71"/>
                    <a:pt x="160" y="98"/>
                    <a:pt x="0" y="151"/>
                  </a:cubicBezTo>
                  <a:cubicBezTo>
                    <a:pt x="160" y="178"/>
                    <a:pt x="320" y="231"/>
                    <a:pt x="480" y="231"/>
                  </a:cubicBezTo>
                  <a:cubicBezTo>
                    <a:pt x="640" y="258"/>
                    <a:pt x="799" y="285"/>
                    <a:pt x="959" y="285"/>
                  </a:cubicBezTo>
                  <a:lnTo>
                    <a:pt x="1519" y="338"/>
                  </a:lnTo>
                  <a:cubicBezTo>
                    <a:pt x="1705" y="364"/>
                    <a:pt x="1892" y="391"/>
                    <a:pt x="2052" y="391"/>
                  </a:cubicBezTo>
                  <a:cubicBezTo>
                    <a:pt x="2212" y="418"/>
                    <a:pt x="2345" y="471"/>
                    <a:pt x="2505" y="498"/>
                  </a:cubicBezTo>
                  <a:cubicBezTo>
                    <a:pt x="2558" y="524"/>
                    <a:pt x="2638" y="551"/>
                    <a:pt x="2665" y="578"/>
                  </a:cubicBezTo>
                  <a:cubicBezTo>
                    <a:pt x="2718" y="604"/>
                    <a:pt x="2745" y="631"/>
                    <a:pt x="2771" y="658"/>
                  </a:cubicBezTo>
                  <a:lnTo>
                    <a:pt x="2878" y="764"/>
                  </a:lnTo>
                  <a:cubicBezTo>
                    <a:pt x="2851" y="711"/>
                    <a:pt x="2851" y="658"/>
                    <a:pt x="2825" y="631"/>
                  </a:cubicBezTo>
                  <a:cubicBezTo>
                    <a:pt x="2771" y="498"/>
                    <a:pt x="2691" y="418"/>
                    <a:pt x="2585" y="338"/>
                  </a:cubicBezTo>
                  <a:cubicBezTo>
                    <a:pt x="2452" y="231"/>
                    <a:pt x="2292" y="178"/>
                    <a:pt x="2105" y="125"/>
                  </a:cubicBezTo>
                  <a:cubicBezTo>
                    <a:pt x="1919" y="71"/>
                    <a:pt x="1732" y="45"/>
                    <a:pt x="1546" y="18"/>
                  </a:cubicBezTo>
                  <a:cubicBezTo>
                    <a:pt x="1402" y="7"/>
                    <a:pt x="1254" y="1"/>
                    <a:pt x="1105"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8"/>
            <p:cNvSpPr/>
            <p:nvPr/>
          </p:nvSpPr>
          <p:spPr>
            <a:xfrm>
              <a:off x="5977081" y="1907948"/>
              <a:ext cx="116211" cy="21453"/>
            </a:xfrm>
            <a:custGeom>
              <a:avLst/>
              <a:gdLst/>
              <a:ahLst/>
              <a:cxnLst/>
              <a:rect l="l" t="t" r="r" b="b"/>
              <a:pathLst>
                <a:path w="3039" h="561" extrusionOk="0">
                  <a:moveTo>
                    <a:pt x="1546" y="1"/>
                  </a:moveTo>
                  <a:cubicBezTo>
                    <a:pt x="1200" y="1"/>
                    <a:pt x="827" y="28"/>
                    <a:pt x="480" y="81"/>
                  </a:cubicBezTo>
                  <a:cubicBezTo>
                    <a:pt x="321" y="107"/>
                    <a:pt x="161" y="161"/>
                    <a:pt x="1" y="187"/>
                  </a:cubicBezTo>
                  <a:cubicBezTo>
                    <a:pt x="161" y="241"/>
                    <a:pt x="321" y="267"/>
                    <a:pt x="507" y="294"/>
                  </a:cubicBezTo>
                  <a:cubicBezTo>
                    <a:pt x="640" y="321"/>
                    <a:pt x="827" y="347"/>
                    <a:pt x="987" y="347"/>
                  </a:cubicBezTo>
                  <a:lnTo>
                    <a:pt x="1546" y="347"/>
                  </a:lnTo>
                  <a:cubicBezTo>
                    <a:pt x="1600" y="334"/>
                    <a:pt x="1653" y="327"/>
                    <a:pt x="1703" y="327"/>
                  </a:cubicBezTo>
                  <a:cubicBezTo>
                    <a:pt x="1753" y="327"/>
                    <a:pt x="1799" y="334"/>
                    <a:pt x="1839" y="347"/>
                  </a:cubicBezTo>
                  <a:lnTo>
                    <a:pt x="2106" y="347"/>
                  </a:lnTo>
                  <a:cubicBezTo>
                    <a:pt x="2186" y="374"/>
                    <a:pt x="2266" y="401"/>
                    <a:pt x="2346" y="401"/>
                  </a:cubicBezTo>
                  <a:lnTo>
                    <a:pt x="2586" y="427"/>
                  </a:lnTo>
                  <a:cubicBezTo>
                    <a:pt x="2719" y="454"/>
                    <a:pt x="2825" y="507"/>
                    <a:pt x="2905" y="534"/>
                  </a:cubicBezTo>
                  <a:lnTo>
                    <a:pt x="3038" y="560"/>
                  </a:lnTo>
                  <a:lnTo>
                    <a:pt x="3038" y="560"/>
                  </a:lnTo>
                  <a:lnTo>
                    <a:pt x="2932" y="481"/>
                  </a:lnTo>
                  <a:cubicBezTo>
                    <a:pt x="2852" y="401"/>
                    <a:pt x="2745" y="321"/>
                    <a:pt x="2639" y="267"/>
                  </a:cubicBezTo>
                  <a:cubicBezTo>
                    <a:pt x="2559" y="241"/>
                    <a:pt x="2506" y="187"/>
                    <a:pt x="2426" y="161"/>
                  </a:cubicBezTo>
                  <a:cubicBezTo>
                    <a:pt x="2319" y="134"/>
                    <a:pt x="2239" y="81"/>
                    <a:pt x="2133" y="81"/>
                  </a:cubicBezTo>
                  <a:cubicBezTo>
                    <a:pt x="2053" y="54"/>
                    <a:pt x="1946" y="28"/>
                    <a:pt x="1866" y="28"/>
                  </a:cubicBezTo>
                  <a:cubicBezTo>
                    <a:pt x="1759" y="1"/>
                    <a:pt x="1653" y="1"/>
                    <a:pt x="1546"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8"/>
            <p:cNvSpPr/>
            <p:nvPr/>
          </p:nvSpPr>
          <p:spPr>
            <a:xfrm>
              <a:off x="6104458" y="961018"/>
              <a:ext cx="72388" cy="36060"/>
            </a:xfrm>
            <a:custGeom>
              <a:avLst/>
              <a:gdLst/>
              <a:ahLst/>
              <a:cxnLst/>
              <a:rect l="l" t="t" r="r" b="b"/>
              <a:pathLst>
                <a:path w="1893" h="943" extrusionOk="0">
                  <a:moveTo>
                    <a:pt x="1467" y="0"/>
                  </a:moveTo>
                  <a:cubicBezTo>
                    <a:pt x="844" y="0"/>
                    <a:pt x="351" y="418"/>
                    <a:pt x="1" y="943"/>
                  </a:cubicBezTo>
                  <a:lnTo>
                    <a:pt x="1892" y="63"/>
                  </a:lnTo>
                  <a:cubicBezTo>
                    <a:pt x="1744" y="20"/>
                    <a:pt x="1602" y="0"/>
                    <a:pt x="1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8"/>
            <p:cNvSpPr/>
            <p:nvPr/>
          </p:nvSpPr>
          <p:spPr>
            <a:xfrm>
              <a:off x="6507963" y="985835"/>
              <a:ext cx="57092" cy="64243"/>
            </a:xfrm>
            <a:custGeom>
              <a:avLst/>
              <a:gdLst/>
              <a:ahLst/>
              <a:cxnLst/>
              <a:rect l="l" t="t" r="r" b="b"/>
              <a:pathLst>
                <a:path w="1493" h="1680" extrusionOk="0">
                  <a:moveTo>
                    <a:pt x="0" y="0"/>
                  </a:moveTo>
                  <a:lnTo>
                    <a:pt x="1493" y="1679"/>
                  </a:lnTo>
                  <a:cubicBezTo>
                    <a:pt x="1359" y="906"/>
                    <a:pt x="853" y="134"/>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8"/>
            <p:cNvSpPr/>
            <p:nvPr/>
          </p:nvSpPr>
          <p:spPr>
            <a:xfrm>
              <a:off x="2343579" y="1615338"/>
              <a:ext cx="831491" cy="835773"/>
            </a:xfrm>
            <a:custGeom>
              <a:avLst/>
              <a:gdLst/>
              <a:ahLst/>
              <a:cxnLst/>
              <a:rect l="l" t="t" r="r" b="b"/>
              <a:pathLst>
                <a:path w="21744" h="21856" extrusionOk="0">
                  <a:moveTo>
                    <a:pt x="5918" y="1"/>
                  </a:moveTo>
                  <a:cubicBezTo>
                    <a:pt x="5864" y="1"/>
                    <a:pt x="5819" y="2"/>
                    <a:pt x="5783" y="6"/>
                  </a:cubicBezTo>
                  <a:cubicBezTo>
                    <a:pt x="4477" y="165"/>
                    <a:pt x="3038" y="645"/>
                    <a:pt x="2186" y="1658"/>
                  </a:cubicBezTo>
                  <a:cubicBezTo>
                    <a:pt x="1333" y="2644"/>
                    <a:pt x="1013" y="4029"/>
                    <a:pt x="853" y="5281"/>
                  </a:cubicBezTo>
                  <a:cubicBezTo>
                    <a:pt x="480" y="7813"/>
                    <a:pt x="587" y="10291"/>
                    <a:pt x="427" y="12822"/>
                  </a:cubicBezTo>
                  <a:cubicBezTo>
                    <a:pt x="347" y="14794"/>
                    <a:pt x="507" y="17139"/>
                    <a:pt x="1" y="19111"/>
                  </a:cubicBezTo>
                  <a:lnTo>
                    <a:pt x="18520" y="21855"/>
                  </a:lnTo>
                  <a:cubicBezTo>
                    <a:pt x="20358" y="21828"/>
                    <a:pt x="20811" y="20203"/>
                    <a:pt x="20944" y="18631"/>
                  </a:cubicBezTo>
                  <a:cubicBezTo>
                    <a:pt x="21211" y="15567"/>
                    <a:pt x="21238" y="7653"/>
                    <a:pt x="21317" y="6800"/>
                  </a:cubicBezTo>
                  <a:cubicBezTo>
                    <a:pt x="21477" y="5255"/>
                    <a:pt x="21744" y="3283"/>
                    <a:pt x="20332" y="2217"/>
                  </a:cubicBezTo>
                  <a:cubicBezTo>
                    <a:pt x="18786" y="1045"/>
                    <a:pt x="16761" y="1098"/>
                    <a:pt x="14922" y="965"/>
                  </a:cubicBezTo>
                  <a:cubicBezTo>
                    <a:pt x="12881" y="837"/>
                    <a:pt x="7147" y="1"/>
                    <a:pt x="5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8"/>
            <p:cNvSpPr/>
            <p:nvPr/>
          </p:nvSpPr>
          <p:spPr>
            <a:xfrm>
              <a:off x="2255972" y="621487"/>
              <a:ext cx="1073970" cy="904185"/>
            </a:xfrm>
            <a:custGeom>
              <a:avLst/>
              <a:gdLst/>
              <a:ahLst/>
              <a:cxnLst/>
              <a:rect l="l" t="t" r="r" b="b"/>
              <a:pathLst>
                <a:path w="28085" h="23645" extrusionOk="0">
                  <a:moveTo>
                    <a:pt x="14135" y="1"/>
                  </a:moveTo>
                  <a:cubicBezTo>
                    <a:pt x="13358" y="1"/>
                    <a:pt x="12564" y="69"/>
                    <a:pt x="11751" y="202"/>
                  </a:cubicBezTo>
                  <a:cubicBezTo>
                    <a:pt x="10046" y="469"/>
                    <a:pt x="8687" y="1108"/>
                    <a:pt x="7568" y="2441"/>
                  </a:cubicBezTo>
                  <a:cubicBezTo>
                    <a:pt x="7061" y="2974"/>
                    <a:pt x="6608" y="3560"/>
                    <a:pt x="6262" y="4226"/>
                  </a:cubicBezTo>
                  <a:cubicBezTo>
                    <a:pt x="6102" y="4679"/>
                    <a:pt x="6235" y="4679"/>
                    <a:pt x="5916" y="4919"/>
                  </a:cubicBezTo>
                  <a:cubicBezTo>
                    <a:pt x="5249" y="5398"/>
                    <a:pt x="4157" y="5292"/>
                    <a:pt x="3438" y="5771"/>
                  </a:cubicBezTo>
                  <a:cubicBezTo>
                    <a:pt x="2292" y="6464"/>
                    <a:pt x="1706" y="7717"/>
                    <a:pt x="1199" y="8969"/>
                  </a:cubicBezTo>
                  <a:cubicBezTo>
                    <a:pt x="0" y="12033"/>
                    <a:pt x="267" y="15231"/>
                    <a:pt x="1546" y="18215"/>
                  </a:cubicBezTo>
                  <a:cubicBezTo>
                    <a:pt x="2079" y="19681"/>
                    <a:pt x="3171" y="22025"/>
                    <a:pt x="4823" y="22372"/>
                  </a:cubicBezTo>
                  <a:lnTo>
                    <a:pt x="16148" y="23624"/>
                  </a:lnTo>
                  <a:cubicBezTo>
                    <a:pt x="16361" y="23637"/>
                    <a:pt x="16574" y="23644"/>
                    <a:pt x="16787" y="23644"/>
                  </a:cubicBezTo>
                  <a:cubicBezTo>
                    <a:pt x="17000" y="23644"/>
                    <a:pt x="17213" y="23637"/>
                    <a:pt x="17427" y="23624"/>
                  </a:cubicBezTo>
                  <a:cubicBezTo>
                    <a:pt x="20944" y="23571"/>
                    <a:pt x="24355" y="23198"/>
                    <a:pt x="26486" y="20000"/>
                  </a:cubicBezTo>
                  <a:cubicBezTo>
                    <a:pt x="27419" y="18588"/>
                    <a:pt x="27925" y="16936"/>
                    <a:pt x="27978" y="15257"/>
                  </a:cubicBezTo>
                  <a:cubicBezTo>
                    <a:pt x="28085" y="12886"/>
                    <a:pt x="28085" y="9795"/>
                    <a:pt x="27046" y="7557"/>
                  </a:cubicBezTo>
                  <a:cubicBezTo>
                    <a:pt x="26486" y="6411"/>
                    <a:pt x="25634" y="5425"/>
                    <a:pt x="24568" y="4732"/>
                  </a:cubicBezTo>
                  <a:cubicBezTo>
                    <a:pt x="23289" y="3800"/>
                    <a:pt x="22063" y="2760"/>
                    <a:pt x="20704" y="1934"/>
                  </a:cubicBezTo>
                  <a:cubicBezTo>
                    <a:pt x="18646" y="615"/>
                    <a:pt x="16467" y="1"/>
                    <a:pt x="14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8"/>
            <p:cNvSpPr/>
            <p:nvPr/>
          </p:nvSpPr>
          <p:spPr>
            <a:xfrm>
              <a:off x="2246794" y="1526889"/>
              <a:ext cx="1024067" cy="840821"/>
            </a:xfrm>
            <a:custGeom>
              <a:avLst/>
              <a:gdLst/>
              <a:ahLst/>
              <a:cxnLst/>
              <a:rect l="l" t="t" r="r" b="b"/>
              <a:pathLst>
                <a:path w="26780" h="21988" extrusionOk="0">
                  <a:moveTo>
                    <a:pt x="12817" y="0"/>
                  </a:moveTo>
                  <a:lnTo>
                    <a:pt x="12817" y="0"/>
                  </a:lnTo>
                  <a:cubicBezTo>
                    <a:pt x="12817" y="0"/>
                    <a:pt x="12817" y="0"/>
                    <a:pt x="12817" y="0"/>
                  </a:cubicBezTo>
                  <a:cubicBezTo>
                    <a:pt x="12817" y="0"/>
                    <a:pt x="12817" y="0"/>
                    <a:pt x="12817" y="0"/>
                  </a:cubicBezTo>
                  <a:lnTo>
                    <a:pt x="12817" y="0"/>
                  </a:lnTo>
                  <a:cubicBezTo>
                    <a:pt x="12817" y="0"/>
                    <a:pt x="12817" y="0"/>
                    <a:pt x="12817" y="0"/>
                  </a:cubicBezTo>
                  <a:close/>
                  <a:moveTo>
                    <a:pt x="12817" y="0"/>
                  </a:moveTo>
                  <a:lnTo>
                    <a:pt x="12817" y="0"/>
                  </a:lnTo>
                  <a:cubicBezTo>
                    <a:pt x="12821" y="27"/>
                    <a:pt x="13215" y="6093"/>
                    <a:pt x="12342" y="6093"/>
                  </a:cubicBezTo>
                  <a:cubicBezTo>
                    <a:pt x="12315" y="6093"/>
                    <a:pt x="12287" y="6088"/>
                    <a:pt x="12258" y="6076"/>
                  </a:cubicBezTo>
                  <a:cubicBezTo>
                    <a:pt x="12173" y="6071"/>
                    <a:pt x="12085" y="6069"/>
                    <a:pt x="11996" y="6069"/>
                  </a:cubicBezTo>
                  <a:cubicBezTo>
                    <a:pt x="10377" y="6069"/>
                    <a:pt x="8091" y="6750"/>
                    <a:pt x="6955" y="7861"/>
                  </a:cubicBezTo>
                  <a:cubicBezTo>
                    <a:pt x="5516" y="9220"/>
                    <a:pt x="4557" y="11458"/>
                    <a:pt x="3438" y="13110"/>
                  </a:cubicBezTo>
                  <a:cubicBezTo>
                    <a:pt x="2159" y="14975"/>
                    <a:pt x="1013" y="16894"/>
                    <a:pt x="0" y="18892"/>
                  </a:cubicBezTo>
                  <a:cubicBezTo>
                    <a:pt x="424" y="19160"/>
                    <a:pt x="1446" y="19615"/>
                    <a:pt x="2033" y="19615"/>
                  </a:cubicBezTo>
                  <a:cubicBezTo>
                    <a:pt x="2147" y="19615"/>
                    <a:pt x="2245" y="19597"/>
                    <a:pt x="2319" y="19558"/>
                  </a:cubicBezTo>
                  <a:cubicBezTo>
                    <a:pt x="2638" y="19399"/>
                    <a:pt x="4290" y="16734"/>
                    <a:pt x="4823" y="16121"/>
                  </a:cubicBezTo>
                  <a:cubicBezTo>
                    <a:pt x="5916" y="14629"/>
                    <a:pt x="6982" y="12737"/>
                    <a:pt x="8261" y="11405"/>
                  </a:cubicBezTo>
                  <a:lnTo>
                    <a:pt x="8261" y="11405"/>
                  </a:lnTo>
                  <a:cubicBezTo>
                    <a:pt x="8367" y="15908"/>
                    <a:pt x="8341" y="17000"/>
                    <a:pt x="7888" y="21557"/>
                  </a:cubicBezTo>
                  <a:cubicBezTo>
                    <a:pt x="9861" y="21895"/>
                    <a:pt x="12394" y="21987"/>
                    <a:pt x="14677" y="21987"/>
                  </a:cubicBezTo>
                  <a:cubicBezTo>
                    <a:pt x="16710" y="21987"/>
                    <a:pt x="18545" y="21914"/>
                    <a:pt x="19612" y="21877"/>
                  </a:cubicBezTo>
                  <a:cubicBezTo>
                    <a:pt x="18946" y="18493"/>
                    <a:pt x="18999" y="15482"/>
                    <a:pt x="18732" y="11751"/>
                  </a:cubicBezTo>
                  <a:lnTo>
                    <a:pt x="18732" y="11751"/>
                  </a:lnTo>
                  <a:cubicBezTo>
                    <a:pt x="19372" y="13083"/>
                    <a:pt x="23422" y="19612"/>
                    <a:pt x="24595" y="21663"/>
                  </a:cubicBezTo>
                  <a:cubicBezTo>
                    <a:pt x="25261" y="21237"/>
                    <a:pt x="26113" y="20837"/>
                    <a:pt x="26780" y="20438"/>
                  </a:cubicBezTo>
                  <a:cubicBezTo>
                    <a:pt x="25394" y="18333"/>
                    <a:pt x="24195" y="16121"/>
                    <a:pt x="23236" y="13830"/>
                  </a:cubicBezTo>
                  <a:cubicBezTo>
                    <a:pt x="22330" y="11778"/>
                    <a:pt x="21131" y="9859"/>
                    <a:pt x="19665" y="8181"/>
                  </a:cubicBezTo>
                  <a:cubicBezTo>
                    <a:pt x="19185" y="7594"/>
                    <a:pt x="18546" y="7141"/>
                    <a:pt x="17827" y="6928"/>
                  </a:cubicBezTo>
                  <a:cubicBezTo>
                    <a:pt x="17160" y="6688"/>
                    <a:pt x="16814" y="6742"/>
                    <a:pt x="16201" y="6395"/>
                  </a:cubicBezTo>
                  <a:cubicBezTo>
                    <a:pt x="15269" y="5729"/>
                    <a:pt x="16068" y="3731"/>
                    <a:pt x="15855" y="2665"/>
                  </a:cubicBezTo>
                  <a:cubicBezTo>
                    <a:pt x="15855" y="2505"/>
                    <a:pt x="15855" y="2505"/>
                    <a:pt x="16174" y="2212"/>
                  </a:cubicBezTo>
                  <a:cubicBezTo>
                    <a:pt x="15082" y="1439"/>
                    <a:pt x="14016" y="480"/>
                    <a:pt x="12817" y="0"/>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8"/>
            <p:cNvSpPr/>
            <p:nvPr/>
          </p:nvSpPr>
          <p:spPr>
            <a:xfrm>
              <a:off x="2231498" y="781788"/>
              <a:ext cx="1131063" cy="898678"/>
            </a:xfrm>
            <a:custGeom>
              <a:avLst/>
              <a:gdLst/>
              <a:ahLst/>
              <a:cxnLst/>
              <a:rect l="l" t="t" r="r" b="b"/>
              <a:pathLst>
                <a:path w="29578" h="23501" extrusionOk="0">
                  <a:moveTo>
                    <a:pt x="16492" y="1"/>
                  </a:moveTo>
                  <a:cubicBezTo>
                    <a:pt x="15375" y="1"/>
                    <a:pt x="14289" y="150"/>
                    <a:pt x="13430" y="487"/>
                  </a:cubicBezTo>
                  <a:cubicBezTo>
                    <a:pt x="11911" y="1100"/>
                    <a:pt x="10473" y="1793"/>
                    <a:pt x="8927" y="2352"/>
                  </a:cubicBezTo>
                  <a:lnTo>
                    <a:pt x="6582" y="3152"/>
                  </a:lnTo>
                  <a:cubicBezTo>
                    <a:pt x="7062" y="5230"/>
                    <a:pt x="6449" y="6802"/>
                    <a:pt x="5543" y="8614"/>
                  </a:cubicBezTo>
                  <a:cubicBezTo>
                    <a:pt x="5197" y="9200"/>
                    <a:pt x="4184" y="10186"/>
                    <a:pt x="4051" y="10746"/>
                  </a:cubicBezTo>
                  <a:cubicBezTo>
                    <a:pt x="3944" y="11385"/>
                    <a:pt x="4531" y="12637"/>
                    <a:pt x="4610" y="13330"/>
                  </a:cubicBezTo>
                  <a:cubicBezTo>
                    <a:pt x="4744" y="13996"/>
                    <a:pt x="4637" y="14662"/>
                    <a:pt x="4291" y="15249"/>
                  </a:cubicBezTo>
                  <a:cubicBezTo>
                    <a:pt x="4088" y="15644"/>
                    <a:pt x="3966" y="15800"/>
                    <a:pt x="3864" y="15800"/>
                  </a:cubicBezTo>
                  <a:cubicBezTo>
                    <a:pt x="3726" y="15800"/>
                    <a:pt x="3626" y="15511"/>
                    <a:pt x="3411" y="15142"/>
                  </a:cubicBezTo>
                  <a:cubicBezTo>
                    <a:pt x="3139" y="14685"/>
                    <a:pt x="2592" y="14445"/>
                    <a:pt x="2038" y="14445"/>
                  </a:cubicBezTo>
                  <a:cubicBezTo>
                    <a:pt x="1398" y="14445"/>
                    <a:pt x="750" y="14764"/>
                    <a:pt x="507" y="15435"/>
                  </a:cubicBezTo>
                  <a:cubicBezTo>
                    <a:pt x="1" y="16927"/>
                    <a:pt x="1280" y="18446"/>
                    <a:pt x="2719" y="18739"/>
                  </a:cubicBezTo>
                  <a:cubicBezTo>
                    <a:pt x="2839" y="18762"/>
                    <a:pt x="2960" y="18770"/>
                    <a:pt x="3081" y="18770"/>
                  </a:cubicBezTo>
                  <a:cubicBezTo>
                    <a:pt x="3381" y="18770"/>
                    <a:pt x="3680" y="18721"/>
                    <a:pt x="3959" y="18721"/>
                  </a:cubicBezTo>
                  <a:cubicBezTo>
                    <a:pt x="4093" y="18721"/>
                    <a:pt x="4222" y="18732"/>
                    <a:pt x="4344" y="18766"/>
                  </a:cubicBezTo>
                  <a:cubicBezTo>
                    <a:pt x="5090" y="18926"/>
                    <a:pt x="5570" y="19778"/>
                    <a:pt x="6183" y="20311"/>
                  </a:cubicBezTo>
                  <a:cubicBezTo>
                    <a:pt x="8905" y="22600"/>
                    <a:pt x="12226" y="23501"/>
                    <a:pt x="15627" y="23501"/>
                  </a:cubicBezTo>
                  <a:cubicBezTo>
                    <a:pt x="16820" y="23501"/>
                    <a:pt x="18022" y="23390"/>
                    <a:pt x="19212" y="23189"/>
                  </a:cubicBezTo>
                  <a:cubicBezTo>
                    <a:pt x="20785" y="22923"/>
                    <a:pt x="22303" y="22390"/>
                    <a:pt x="23689" y="21617"/>
                  </a:cubicBezTo>
                  <a:cubicBezTo>
                    <a:pt x="24302" y="21244"/>
                    <a:pt x="24861" y="20471"/>
                    <a:pt x="25394" y="20018"/>
                  </a:cubicBezTo>
                  <a:cubicBezTo>
                    <a:pt x="25606" y="20089"/>
                    <a:pt x="25824" y="20123"/>
                    <a:pt x="26042" y="20123"/>
                  </a:cubicBezTo>
                  <a:cubicBezTo>
                    <a:pt x="26317" y="20123"/>
                    <a:pt x="26592" y="20069"/>
                    <a:pt x="26860" y="19965"/>
                  </a:cubicBezTo>
                  <a:cubicBezTo>
                    <a:pt x="27872" y="19565"/>
                    <a:pt x="29578" y="17567"/>
                    <a:pt x="28965" y="16208"/>
                  </a:cubicBezTo>
                  <a:cubicBezTo>
                    <a:pt x="28724" y="15586"/>
                    <a:pt x="28234" y="15387"/>
                    <a:pt x="27696" y="15387"/>
                  </a:cubicBezTo>
                  <a:cubicBezTo>
                    <a:pt x="27104" y="15387"/>
                    <a:pt x="26453" y="15627"/>
                    <a:pt x="26007" y="15808"/>
                  </a:cubicBezTo>
                  <a:cubicBezTo>
                    <a:pt x="25661" y="14103"/>
                    <a:pt x="26167" y="11891"/>
                    <a:pt x="26806" y="10293"/>
                  </a:cubicBezTo>
                  <a:cubicBezTo>
                    <a:pt x="25901" y="10239"/>
                    <a:pt x="25474" y="7708"/>
                    <a:pt x="25288" y="7068"/>
                  </a:cubicBezTo>
                  <a:cubicBezTo>
                    <a:pt x="24995" y="6136"/>
                    <a:pt x="24995" y="4963"/>
                    <a:pt x="24622" y="4137"/>
                  </a:cubicBezTo>
                  <a:cubicBezTo>
                    <a:pt x="23955" y="2699"/>
                    <a:pt x="22064" y="1153"/>
                    <a:pt x="20571" y="673"/>
                  </a:cubicBezTo>
                  <a:cubicBezTo>
                    <a:pt x="19443" y="252"/>
                    <a:pt x="17941" y="1"/>
                    <a:pt x="16492" y="1"/>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8"/>
            <p:cNvSpPr/>
            <p:nvPr/>
          </p:nvSpPr>
          <p:spPr>
            <a:xfrm>
              <a:off x="2267176" y="1392400"/>
              <a:ext cx="97856" cy="52006"/>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8"/>
            <p:cNvSpPr/>
            <p:nvPr/>
          </p:nvSpPr>
          <p:spPr>
            <a:xfrm>
              <a:off x="3234144" y="1422189"/>
              <a:ext cx="77474" cy="63976"/>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8"/>
            <p:cNvSpPr/>
            <p:nvPr/>
          </p:nvSpPr>
          <p:spPr>
            <a:xfrm>
              <a:off x="2843870" y="1281314"/>
              <a:ext cx="61184" cy="145771"/>
            </a:xfrm>
            <a:custGeom>
              <a:avLst/>
              <a:gdLst/>
              <a:ahLst/>
              <a:cxnLst/>
              <a:rect l="l" t="t" r="r" b="b"/>
              <a:pathLst>
                <a:path w="1600" h="3812" extrusionOk="0">
                  <a:moveTo>
                    <a:pt x="560" y="1"/>
                  </a:moveTo>
                  <a:cubicBezTo>
                    <a:pt x="560" y="1"/>
                    <a:pt x="507" y="81"/>
                    <a:pt x="427" y="187"/>
                  </a:cubicBezTo>
                  <a:cubicBezTo>
                    <a:pt x="321" y="347"/>
                    <a:pt x="241" y="507"/>
                    <a:pt x="161" y="694"/>
                  </a:cubicBezTo>
                  <a:cubicBezTo>
                    <a:pt x="54" y="960"/>
                    <a:pt x="1" y="1226"/>
                    <a:pt x="1" y="1493"/>
                  </a:cubicBezTo>
                  <a:cubicBezTo>
                    <a:pt x="1" y="1679"/>
                    <a:pt x="28" y="1839"/>
                    <a:pt x="81" y="1999"/>
                  </a:cubicBezTo>
                  <a:cubicBezTo>
                    <a:pt x="134" y="2159"/>
                    <a:pt x="241" y="2319"/>
                    <a:pt x="374" y="2426"/>
                  </a:cubicBezTo>
                  <a:cubicBezTo>
                    <a:pt x="401" y="2452"/>
                    <a:pt x="454" y="2479"/>
                    <a:pt x="481" y="2505"/>
                  </a:cubicBezTo>
                  <a:lnTo>
                    <a:pt x="534" y="2559"/>
                  </a:lnTo>
                  <a:lnTo>
                    <a:pt x="614" y="2559"/>
                  </a:lnTo>
                  <a:cubicBezTo>
                    <a:pt x="694" y="2585"/>
                    <a:pt x="800" y="2585"/>
                    <a:pt x="880" y="2585"/>
                  </a:cubicBezTo>
                  <a:cubicBezTo>
                    <a:pt x="1067" y="2612"/>
                    <a:pt x="1173" y="2639"/>
                    <a:pt x="1227" y="2665"/>
                  </a:cubicBezTo>
                  <a:cubicBezTo>
                    <a:pt x="1253" y="2692"/>
                    <a:pt x="1280" y="2745"/>
                    <a:pt x="1307" y="2799"/>
                  </a:cubicBezTo>
                  <a:cubicBezTo>
                    <a:pt x="1333" y="2825"/>
                    <a:pt x="1333" y="2905"/>
                    <a:pt x="1360" y="2958"/>
                  </a:cubicBezTo>
                  <a:cubicBezTo>
                    <a:pt x="1333" y="3038"/>
                    <a:pt x="1333" y="3145"/>
                    <a:pt x="1280" y="3225"/>
                  </a:cubicBezTo>
                  <a:cubicBezTo>
                    <a:pt x="1227" y="3331"/>
                    <a:pt x="1173" y="3411"/>
                    <a:pt x="1120" y="3491"/>
                  </a:cubicBezTo>
                  <a:cubicBezTo>
                    <a:pt x="1067" y="3545"/>
                    <a:pt x="1013" y="3598"/>
                    <a:pt x="960" y="3651"/>
                  </a:cubicBezTo>
                  <a:cubicBezTo>
                    <a:pt x="854" y="3758"/>
                    <a:pt x="800" y="3811"/>
                    <a:pt x="800" y="3811"/>
                  </a:cubicBezTo>
                  <a:cubicBezTo>
                    <a:pt x="854" y="3784"/>
                    <a:pt x="934" y="3731"/>
                    <a:pt x="987" y="3705"/>
                  </a:cubicBezTo>
                  <a:cubicBezTo>
                    <a:pt x="1067" y="3678"/>
                    <a:pt x="1147" y="3625"/>
                    <a:pt x="1200" y="3571"/>
                  </a:cubicBezTo>
                  <a:cubicBezTo>
                    <a:pt x="1280" y="3491"/>
                    <a:pt x="1360" y="3411"/>
                    <a:pt x="1440" y="3331"/>
                  </a:cubicBezTo>
                  <a:cubicBezTo>
                    <a:pt x="1466" y="3278"/>
                    <a:pt x="1520" y="3225"/>
                    <a:pt x="1546" y="3172"/>
                  </a:cubicBezTo>
                  <a:cubicBezTo>
                    <a:pt x="1573" y="3092"/>
                    <a:pt x="1600" y="3012"/>
                    <a:pt x="1600" y="2932"/>
                  </a:cubicBezTo>
                  <a:cubicBezTo>
                    <a:pt x="1600" y="2852"/>
                    <a:pt x="1600" y="2772"/>
                    <a:pt x="1573" y="2692"/>
                  </a:cubicBezTo>
                  <a:cubicBezTo>
                    <a:pt x="1546" y="2585"/>
                    <a:pt x="1493" y="2505"/>
                    <a:pt x="1413" y="2452"/>
                  </a:cubicBezTo>
                  <a:cubicBezTo>
                    <a:pt x="1280" y="2319"/>
                    <a:pt x="1093" y="2266"/>
                    <a:pt x="907" y="2266"/>
                  </a:cubicBezTo>
                  <a:lnTo>
                    <a:pt x="747" y="2266"/>
                  </a:lnTo>
                  <a:lnTo>
                    <a:pt x="694" y="2212"/>
                  </a:lnTo>
                  <a:lnTo>
                    <a:pt x="614" y="2159"/>
                  </a:lnTo>
                  <a:cubicBezTo>
                    <a:pt x="427" y="1999"/>
                    <a:pt x="321" y="1759"/>
                    <a:pt x="321" y="1493"/>
                  </a:cubicBezTo>
                  <a:cubicBezTo>
                    <a:pt x="294" y="1253"/>
                    <a:pt x="321" y="987"/>
                    <a:pt x="374" y="747"/>
                  </a:cubicBezTo>
                  <a:cubicBezTo>
                    <a:pt x="427" y="534"/>
                    <a:pt x="481" y="347"/>
                    <a:pt x="507" y="214"/>
                  </a:cubicBezTo>
                  <a:lnTo>
                    <a:pt x="560" y="1"/>
                  </a:ln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8"/>
            <p:cNvSpPr/>
            <p:nvPr/>
          </p:nvSpPr>
          <p:spPr>
            <a:xfrm>
              <a:off x="2582004" y="1017995"/>
              <a:ext cx="81566" cy="37169"/>
            </a:xfrm>
            <a:custGeom>
              <a:avLst/>
              <a:gdLst/>
              <a:ahLst/>
              <a:cxnLst/>
              <a:rect l="l" t="t" r="r" b="b"/>
              <a:pathLst>
                <a:path w="2133" h="972" extrusionOk="0">
                  <a:moveTo>
                    <a:pt x="1646" y="0"/>
                  </a:moveTo>
                  <a:cubicBezTo>
                    <a:pt x="1079" y="0"/>
                    <a:pt x="275" y="307"/>
                    <a:pt x="1" y="971"/>
                  </a:cubicBezTo>
                  <a:lnTo>
                    <a:pt x="2133" y="119"/>
                  </a:lnTo>
                  <a:cubicBezTo>
                    <a:pt x="2026" y="41"/>
                    <a:pt x="1852" y="0"/>
                    <a:pt x="1646" y="0"/>
                  </a:cubicBezTo>
                  <a:close/>
                </a:path>
              </a:pathLst>
            </a:custGeom>
            <a:solidFill>
              <a:srgbClr val="764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8"/>
            <p:cNvSpPr/>
            <p:nvPr/>
          </p:nvSpPr>
          <p:spPr>
            <a:xfrm>
              <a:off x="3021187" y="1044571"/>
              <a:ext cx="71356" cy="46232"/>
            </a:xfrm>
            <a:custGeom>
              <a:avLst/>
              <a:gdLst/>
              <a:ahLst/>
              <a:cxnLst/>
              <a:rect l="l" t="t" r="r" b="b"/>
              <a:pathLst>
                <a:path w="1866" h="1209" extrusionOk="0">
                  <a:moveTo>
                    <a:pt x="371" y="1"/>
                  </a:moveTo>
                  <a:cubicBezTo>
                    <a:pt x="246" y="1"/>
                    <a:pt x="121" y="20"/>
                    <a:pt x="0" y="63"/>
                  </a:cubicBezTo>
                  <a:lnTo>
                    <a:pt x="1865" y="1209"/>
                  </a:lnTo>
                  <a:cubicBezTo>
                    <a:pt x="1843" y="663"/>
                    <a:pt x="1102" y="1"/>
                    <a:pt x="371" y="1"/>
                  </a:cubicBezTo>
                  <a:close/>
                </a:path>
              </a:pathLst>
            </a:custGeom>
            <a:solidFill>
              <a:srgbClr val="764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8"/>
            <p:cNvSpPr/>
            <p:nvPr/>
          </p:nvSpPr>
          <p:spPr>
            <a:xfrm>
              <a:off x="2454666" y="616860"/>
              <a:ext cx="996534" cy="459224"/>
            </a:xfrm>
            <a:custGeom>
              <a:avLst/>
              <a:gdLst/>
              <a:ahLst/>
              <a:cxnLst/>
              <a:rect l="l" t="t" r="r" b="b"/>
              <a:pathLst>
                <a:path w="26060" h="12009" extrusionOk="0">
                  <a:moveTo>
                    <a:pt x="9793" y="1"/>
                  </a:moveTo>
                  <a:cubicBezTo>
                    <a:pt x="7554" y="1"/>
                    <a:pt x="5326" y="337"/>
                    <a:pt x="3224" y="1203"/>
                  </a:cubicBezTo>
                  <a:cubicBezTo>
                    <a:pt x="1865" y="1736"/>
                    <a:pt x="0" y="2801"/>
                    <a:pt x="80" y="4533"/>
                  </a:cubicBezTo>
                  <a:lnTo>
                    <a:pt x="80" y="5573"/>
                  </a:lnTo>
                  <a:cubicBezTo>
                    <a:pt x="586" y="5200"/>
                    <a:pt x="533" y="5200"/>
                    <a:pt x="1173" y="5120"/>
                  </a:cubicBezTo>
                  <a:lnTo>
                    <a:pt x="1173" y="5120"/>
                  </a:lnTo>
                  <a:cubicBezTo>
                    <a:pt x="906" y="5519"/>
                    <a:pt x="1173" y="5120"/>
                    <a:pt x="1013" y="5573"/>
                  </a:cubicBezTo>
                  <a:lnTo>
                    <a:pt x="1013" y="5679"/>
                  </a:lnTo>
                  <a:cubicBezTo>
                    <a:pt x="506" y="6132"/>
                    <a:pt x="293" y="7225"/>
                    <a:pt x="533" y="7331"/>
                  </a:cubicBezTo>
                  <a:cubicBezTo>
                    <a:pt x="721" y="7436"/>
                    <a:pt x="949" y="7476"/>
                    <a:pt x="1196" y="7476"/>
                  </a:cubicBezTo>
                  <a:cubicBezTo>
                    <a:pt x="1896" y="7476"/>
                    <a:pt x="2753" y="7149"/>
                    <a:pt x="3304" y="7012"/>
                  </a:cubicBezTo>
                  <a:cubicBezTo>
                    <a:pt x="3817" y="6895"/>
                    <a:pt x="4345" y="6835"/>
                    <a:pt x="4874" y="6835"/>
                  </a:cubicBezTo>
                  <a:cubicBezTo>
                    <a:pt x="5556" y="6835"/>
                    <a:pt x="6242" y="6935"/>
                    <a:pt x="6901" y="7145"/>
                  </a:cubicBezTo>
                  <a:cubicBezTo>
                    <a:pt x="7941" y="7358"/>
                    <a:pt x="8927" y="7864"/>
                    <a:pt x="9726" y="8610"/>
                  </a:cubicBezTo>
                  <a:cubicBezTo>
                    <a:pt x="10339" y="9117"/>
                    <a:pt x="10898" y="9969"/>
                    <a:pt x="11804" y="10129"/>
                  </a:cubicBezTo>
                  <a:cubicBezTo>
                    <a:pt x="11891" y="10141"/>
                    <a:pt x="11970" y="10147"/>
                    <a:pt x="12042" y="10147"/>
                  </a:cubicBezTo>
                  <a:cubicBezTo>
                    <a:pt x="13525" y="10147"/>
                    <a:pt x="12068" y="7647"/>
                    <a:pt x="11458" y="7012"/>
                  </a:cubicBezTo>
                  <a:lnTo>
                    <a:pt x="11458" y="7012"/>
                  </a:lnTo>
                  <a:cubicBezTo>
                    <a:pt x="12764" y="7438"/>
                    <a:pt x="13883" y="9063"/>
                    <a:pt x="14949" y="9863"/>
                  </a:cubicBezTo>
                  <a:cubicBezTo>
                    <a:pt x="15922" y="10569"/>
                    <a:pt x="17674" y="12008"/>
                    <a:pt x="19046" y="12008"/>
                  </a:cubicBezTo>
                  <a:cubicBezTo>
                    <a:pt x="19176" y="12008"/>
                    <a:pt x="19303" y="11995"/>
                    <a:pt x="19425" y="11968"/>
                  </a:cubicBezTo>
                  <a:cubicBezTo>
                    <a:pt x="21184" y="11621"/>
                    <a:pt x="19159" y="8504"/>
                    <a:pt x="18679" y="7678"/>
                  </a:cubicBezTo>
                  <a:lnTo>
                    <a:pt x="18679" y="7678"/>
                  </a:lnTo>
                  <a:cubicBezTo>
                    <a:pt x="20411" y="8637"/>
                    <a:pt x="21743" y="10209"/>
                    <a:pt x="23662" y="11008"/>
                  </a:cubicBezTo>
                  <a:cubicBezTo>
                    <a:pt x="24000" y="11148"/>
                    <a:pt x="24591" y="11451"/>
                    <a:pt x="25068" y="11451"/>
                  </a:cubicBezTo>
                  <a:cubicBezTo>
                    <a:pt x="25230" y="11451"/>
                    <a:pt x="25379" y="11416"/>
                    <a:pt x="25500" y="11328"/>
                  </a:cubicBezTo>
                  <a:cubicBezTo>
                    <a:pt x="26060" y="10902"/>
                    <a:pt x="25767" y="9490"/>
                    <a:pt x="25580" y="8903"/>
                  </a:cubicBezTo>
                  <a:cubicBezTo>
                    <a:pt x="25047" y="6718"/>
                    <a:pt x="23315" y="5200"/>
                    <a:pt x="21610" y="3707"/>
                  </a:cubicBezTo>
                  <a:cubicBezTo>
                    <a:pt x="19558" y="1869"/>
                    <a:pt x="17373" y="990"/>
                    <a:pt x="14629" y="457"/>
                  </a:cubicBezTo>
                  <a:cubicBezTo>
                    <a:pt x="13040" y="177"/>
                    <a:pt x="11414" y="1"/>
                    <a:pt x="97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8"/>
            <p:cNvSpPr/>
            <p:nvPr/>
          </p:nvSpPr>
          <p:spPr>
            <a:xfrm>
              <a:off x="2621773" y="1211985"/>
              <a:ext cx="52006" cy="50094"/>
            </a:xfrm>
            <a:custGeom>
              <a:avLst/>
              <a:gdLst/>
              <a:ahLst/>
              <a:cxnLst/>
              <a:rect l="l" t="t" r="r" b="b"/>
              <a:pathLst>
                <a:path w="1360" h="1310" extrusionOk="0">
                  <a:moveTo>
                    <a:pt x="687" y="0"/>
                  </a:moveTo>
                  <a:cubicBezTo>
                    <a:pt x="671" y="0"/>
                    <a:pt x="655" y="1"/>
                    <a:pt x="640" y="2"/>
                  </a:cubicBezTo>
                  <a:cubicBezTo>
                    <a:pt x="267" y="2"/>
                    <a:pt x="0" y="322"/>
                    <a:pt x="0" y="668"/>
                  </a:cubicBezTo>
                  <a:cubicBezTo>
                    <a:pt x="26" y="1025"/>
                    <a:pt x="296" y="1309"/>
                    <a:pt x="646" y="1309"/>
                  </a:cubicBezTo>
                  <a:cubicBezTo>
                    <a:pt x="661" y="1309"/>
                    <a:pt x="677" y="1309"/>
                    <a:pt x="693" y="1307"/>
                  </a:cubicBezTo>
                  <a:cubicBezTo>
                    <a:pt x="1066" y="1307"/>
                    <a:pt x="1359" y="988"/>
                    <a:pt x="1332" y="615"/>
                  </a:cubicBezTo>
                  <a:cubicBezTo>
                    <a:pt x="1307" y="283"/>
                    <a:pt x="1037" y="0"/>
                    <a:pt x="6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8"/>
            <p:cNvSpPr/>
            <p:nvPr/>
          </p:nvSpPr>
          <p:spPr>
            <a:xfrm>
              <a:off x="2979391" y="1260932"/>
              <a:ext cx="52006" cy="51050"/>
            </a:xfrm>
            <a:custGeom>
              <a:avLst/>
              <a:gdLst/>
              <a:ahLst/>
              <a:cxnLst/>
              <a:rect l="l" t="t" r="r" b="b"/>
              <a:pathLst>
                <a:path w="1360" h="1335" extrusionOk="0">
                  <a:moveTo>
                    <a:pt x="667" y="1"/>
                  </a:moveTo>
                  <a:cubicBezTo>
                    <a:pt x="294" y="27"/>
                    <a:pt x="1" y="321"/>
                    <a:pt x="27" y="694"/>
                  </a:cubicBezTo>
                  <a:cubicBezTo>
                    <a:pt x="27" y="1051"/>
                    <a:pt x="321" y="1335"/>
                    <a:pt x="673" y="1335"/>
                  </a:cubicBezTo>
                  <a:cubicBezTo>
                    <a:pt x="689" y="1335"/>
                    <a:pt x="704" y="1334"/>
                    <a:pt x="720" y="1333"/>
                  </a:cubicBezTo>
                  <a:cubicBezTo>
                    <a:pt x="1093" y="1306"/>
                    <a:pt x="1360" y="1013"/>
                    <a:pt x="1360" y="640"/>
                  </a:cubicBezTo>
                  <a:cubicBezTo>
                    <a:pt x="1333" y="267"/>
                    <a:pt x="1013" y="1"/>
                    <a:pt x="6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8"/>
            <p:cNvSpPr/>
            <p:nvPr/>
          </p:nvSpPr>
          <p:spPr>
            <a:xfrm>
              <a:off x="2670682" y="1438249"/>
              <a:ext cx="280223" cy="87646"/>
            </a:xfrm>
            <a:custGeom>
              <a:avLst/>
              <a:gdLst/>
              <a:ahLst/>
              <a:cxnLst/>
              <a:rect l="l" t="t" r="r" b="b"/>
              <a:pathLst>
                <a:path w="7328" h="2292" extrusionOk="0">
                  <a:moveTo>
                    <a:pt x="0" y="0"/>
                  </a:moveTo>
                  <a:lnTo>
                    <a:pt x="0" y="0"/>
                  </a:lnTo>
                  <a:cubicBezTo>
                    <a:pt x="0" y="0"/>
                    <a:pt x="53" y="133"/>
                    <a:pt x="133" y="347"/>
                  </a:cubicBezTo>
                  <a:cubicBezTo>
                    <a:pt x="213" y="453"/>
                    <a:pt x="293" y="560"/>
                    <a:pt x="373" y="666"/>
                  </a:cubicBezTo>
                  <a:cubicBezTo>
                    <a:pt x="426" y="720"/>
                    <a:pt x="480" y="800"/>
                    <a:pt x="533" y="880"/>
                  </a:cubicBezTo>
                  <a:lnTo>
                    <a:pt x="746" y="1066"/>
                  </a:lnTo>
                  <a:cubicBezTo>
                    <a:pt x="906" y="1226"/>
                    <a:pt x="1066" y="1359"/>
                    <a:pt x="1252" y="1466"/>
                  </a:cubicBezTo>
                  <a:cubicBezTo>
                    <a:pt x="1439" y="1626"/>
                    <a:pt x="1652" y="1732"/>
                    <a:pt x="1892" y="1839"/>
                  </a:cubicBezTo>
                  <a:lnTo>
                    <a:pt x="2238" y="1972"/>
                  </a:lnTo>
                  <a:cubicBezTo>
                    <a:pt x="2372" y="2025"/>
                    <a:pt x="2478" y="2052"/>
                    <a:pt x="2611" y="2105"/>
                  </a:cubicBezTo>
                  <a:cubicBezTo>
                    <a:pt x="2878" y="2159"/>
                    <a:pt x="3118" y="2212"/>
                    <a:pt x="3384" y="2265"/>
                  </a:cubicBezTo>
                  <a:cubicBezTo>
                    <a:pt x="3651" y="2292"/>
                    <a:pt x="3917" y="2292"/>
                    <a:pt x="4184" y="2292"/>
                  </a:cubicBezTo>
                  <a:cubicBezTo>
                    <a:pt x="4450" y="2292"/>
                    <a:pt x="4716" y="2265"/>
                    <a:pt x="4956" y="2238"/>
                  </a:cubicBezTo>
                  <a:cubicBezTo>
                    <a:pt x="5196" y="2185"/>
                    <a:pt x="5436" y="2132"/>
                    <a:pt x="5676" y="2052"/>
                  </a:cubicBezTo>
                  <a:cubicBezTo>
                    <a:pt x="5862" y="1999"/>
                    <a:pt x="6075" y="1892"/>
                    <a:pt x="6262" y="1812"/>
                  </a:cubicBezTo>
                  <a:lnTo>
                    <a:pt x="6528" y="1679"/>
                  </a:lnTo>
                  <a:lnTo>
                    <a:pt x="6742" y="1519"/>
                  </a:lnTo>
                  <a:cubicBezTo>
                    <a:pt x="6848" y="1439"/>
                    <a:pt x="6955" y="1359"/>
                    <a:pt x="7061" y="1253"/>
                  </a:cubicBezTo>
                  <a:cubicBezTo>
                    <a:pt x="7248" y="1093"/>
                    <a:pt x="7328" y="1013"/>
                    <a:pt x="7328" y="1013"/>
                  </a:cubicBezTo>
                  <a:lnTo>
                    <a:pt x="7328" y="1013"/>
                  </a:lnTo>
                  <a:cubicBezTo>
                    <a:pt x="7328" y="1013"/>
                    <a:pt x="7221" y="1093"/>
                    <a:pt x="7035" y="1226"/>
                  </a:cubicBezTo>
                  <a:cubicBezTo>
                    <a:pt x="6928" y="1306"/>
                    <a:pt x="6795" y="1359"/>
                    <a:pt x="6688" y="1412"/>
                  </a:cubicBezTo>
                  <a:lnTo>
                    <a:pt x="6448" y="1519"/>
                  </a:lnTo>
                  <a:lnTo>
                    <a:pt x="6209" y="1626"/>
                  </a:lnTo>
                  <a:cubicBezTo>
                    <a:pt x="5995" y="1706"/>
                    <a:pt x="5809" y="1759"/>
                    <a:pt x="5596" y="1812"/>
                  </a:cubicBezTo>
                  <a:cubicBezTo>
                    <a:pt x="5409" y="1865"/>
                    <a:pt x="5169" y="1892"/>
                    <a:pt x="4930" y="1945"/>
                  </a:cubicBezTo>
                  <a:cubicBezTo>
                    <a:pt x="4690" y="1972"/>
                    <a:pt x="4450" y="1972"/>
                    <a:pt x="4210" y="1972"/>
                  </a:cubicBezTo>
                  <a:cubicBezTo>
                    <a:pt x="3944" y="1972"/>
                    <a:pt x="3704" y="1945"/>
                    <a:pt x="3464" y="1919"/>
                  </a:cubicBezTo>
                  <a:cubicBezTo>
                    <a:pt x="3198" y="1892"/>
                    <a:pt x="2958" y="1839"/>
                    <a:pt x="2718" y="1785"/>
                  </a:cubicBezTo>
                  <a:cubicBezTo>
                    <a:pt x="2585" y="1732"/>
                    <a:pt x="2478" y="1706"/>
                    <a:pt x="2345" y="1679"/>
                  </a:cubicBezTo>
                  <a:lnTo>
                    <a:pt x="2025" y="1546"/>
                  </a:lnTo>
                  <a:cubicBezTo>
                    <a:pt x="1892" y="1519"/>
                    <a:pt x="1785" y="1466"/>
                    <a:pt x="1679" y="1412"/>
                  </a:cubicBezTo>
                  <a:cubicBezTo>
                    <a:pt x="1572" y="1386"/>
                    <a:pt x="1492" y="1332"/>
                    <a:pt x="1386" y="1279"/>
                  </a:cubicBezTo>
                  <a:cubicBezTo>
                    <a:pt x="1199" y="1173"/>
                    <a:pt x="1039" y="1066"/>
                    <a:pt x="879" y="933"/>
                  </a:cubicBezTo>
                  <a:lnTo>
                    <a:pt x="666" y="773"/>
                  </a:lnTo>
                  <a:cubicBezTo>
                    <a:pt x="586" y="720"/>
                    <a:pt x="533" y="640"/>
                    <a:pt x="480" y="586"/>
                  </a:cubicBezTo>
                  <a:cubicBezTo>
                    <a:pt x="373" y="506"/>
                    <a:pt x="293" y="400"/>
                    <a:pt x="213" y="293"/>
                  </a:cubicBezTo>
                  <a:cubicBezTo>
                    <a:pt x="80" y="107"/>
                    <a:pt x="0" y="0"/>
                    <a:pt x="0"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8"/>
            <p:cNvSpPr/>
            <p:nvPr/>
          </p:nvSpPr>
          <p:spPr>
            <a:xfrm>
              <a:off x="2493364" y="1308808"/>
              <a:ext cx="129442" cy="63287"/>
            </a:xfrm>
            <a:custGeom>
              <a:avLst/>
              <a:gdLst/>
              <a:ahLst/>
              <a:cxnLst/>
              <a:rect l="l" t="t" r="r" b="b"/>
              <a:pathLst>
                <a:path w="3385" h="1655" extrusionOk="0">
                  <a:moveTo>
                    <a:pt x="1393" y="1"/>
                  </a:moveTo>
                  <a:cubicBezTo>
                    <a:pt x="1054" y="1"/>
                    <a:pt x="750" y="61"/>
                    <a:pt x="560" y="188"/>
                  </a:cubicBezTo>
                  <a:cubicBezTo>
                    <a:pt x="1" y="587"/>
                    <a:pt x="400" y="1147"/>
                    <a:pt x="853" y="1387"/>
                  </a:cubicBezTo>
                  <a:cubicBezTo>
                    <a:pt x="1139" y="1544"/>
                    <a:pt x="1569" y="1655"/>
                    <a:pt x="1980" y="1655"/>
                  </a:cubicBezTo>
                  <a:cubicBezTo>
                    <a:pt x="2338" y="1655"/>
                    <a:pt x="2682" y="1571"/>
                    <a:pt x="2905" y="1360"/>
                  </a:cubicBezTo>
                  <a:cubicBezTo>
                    <a:pt x="3385" y="907"/>
                    <a:pt x="3092" y="428"/>
                    <a:pt x="2532" y="214"/>
                  </a:cubicBezTo>
                  <a:cubicBezTo>
                    <a:pt x="2182" y="74"/>
                    <a:pt x="1767" y="1"/>
                    <a:pt x="1393" y="1"/>
                  </a:cubicBezTo>
                  <a:close/>
                </a:path>
              </a:pathLst>
            </a:custGeom>
            <a:solidFill>
              <a:srgbClr val="ED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8"/>
            <p:cNvSpPr/>
            <p:nvPr/>
          </p:nvSpPr>
          <p:spPr>
            <a:xfrm>
              <a:off x="3030365" y="1359782"/>
              <a:ext cx="151851" cy="53689"/>
            </a:xfrm>
            <a:custGeom>
              <a:avLst/>
              <a:gdLst/>
              <a:ahLst/>
              <a:cxnLst/>
              <a:rect l="l" t="t" r="r" b="b"/>
              <a:pathLst>
                <a:path w="3971" h="1404" extrusionOk="0">
                  <a:moveTo>
                    <a:pt x="2025" y="0"/>
                  </a:moveTo>
                  <a:cubicBezTo>
                    <a:pt x="1359" y="80"/>
                    <a:pt x="0" y="533"/>
                    <a:pt x="1146" y="1200"/>
                  </a:cubicBezTo>
                  <a:cubicBezTo>
                    <a:pt x="1432" y="1337"/>
                    <a:pt x="1742" y="1404"/>
                    <a:pt x="2053" y="1404"/>
                  </a:cubicBezTo>
                  <a:cubicBezTo>
                    <a:pt x="2408" y="1404"/>
                    <a:pt x="2765" y="1317"/>
                    <a:pt x="3091" y="1146"/>
                  </a:cubicBezTo>
                  <a:cubicBezTo>
                    <a:pt x="3970" y="480"/>
                    <a:pt x="2851" y="0"/>
                    <a:pt x="2158" y="0"/>
                  </a:cubicBezTo>
                  <a:close/>
                </a:path>
              </a:pathLst>
            </a:custGeom>
            <a:solidFill>
              <a:srgbClr val="ED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8"/>
            <p:cNvSpPr/>
            <p:nvPr/>
          </p:nvSpPr>
          <p:spPr>
            <a:xfrm>
              <a:off x="2358875" y="1754110"/>
              <a:ext cx="775431" cy="659181"/>
            </a:xfrm>
            <a:custGeom>
              <a:avLst/>
              <a:gdLst/>
              <a:ahLst/>
              <a:cxnLst/>
              <a:rect l="l" t="t" r="r" b="b"/>
              <a:pathLst>
                <a:path w="20278" h="17238" extrusionOk="0">
                  <a:moveTo>
                    <a:pt x="8900" y="0"/>
                  </a:moveTo>
                  <a:cubicBezTo>
                    <a:pt x="7355" y="320"/>
                    <a:pt x="5836" y="27"/>
                    <a:pt x="4344" y="986"/>
                  </a:cubicBezTo>
                  <a:cubicBezTo>
                    <a:pt x="2239" y="2319"/>
                    <a:pt x="1439" y="4717"/>
                    <a:pt x="0" y="6609"/>
                  </a:cubicBezTo>
                  <a:cubicBezTo>
                    <a:pt x="1120" y="7515"/>
                    <a:pt x="2239" y="8607"/>
                    <a:pt x="3491" y="9406"/>
                  </a:cubicBezTo>
                  <a:cubicBezTo>
                    <a:pt x="3944" y="8740"/>
                    <a:pt x="4450" y="8021"/>
                    <a:pt x="4877" y="7355"/>
                  </a:cubicBezTo>
                  <a:lnTo>
                    <a:pt x="4877" y="7355"/>
                  </a:lnTo>
                  <a:cubicBezTo>
                    <a:pt x="4983" y="8687"/>
                    <a:pt x="4663" y="15348"/>
                    <a:pt x="4264" y="17187"/>
                  </a:cubicBezTo>
                  <a:cubicBezTo>
                    <a:pt x="4504" y="17223"/>
                    <a:pt x="4721" y="17237"/>
                    <a:pt x="4924" y="17237"/>
                  </a:cubicBezTo>
                  <a:cubicBezTo>
                    <a:pt x="5623" y="17237"/>
                    <a:pt x="6174" y="17068"/>
                    <a:pt x="7062" y="17027"/>
                  </a:cubicBezTo>
                  <a:cubicBezTo>
                    <a:pt x="8506" y="17048"/>
                    <a:pt x="9966" y="17132"/>
                    <a:pt x="11417" y="17132"/>
                  </a:cubicBezTo>
                  <a:cubicBezTo>
                    <a:pt x="11841" y="17132"/>
                    <a:pt x="12263" y="17125"/>
                    <a:pt x="12684" y="17107"/>
                  </a:cubicBezTo>
                  <a:cubicBezTo>
                    <a:pt x="14096" y="17054"/>
                    <a:pt x="15482" y="17054"/>
                    <a:pt x="16814" y="16947"/>
                  </a:cubicBezTo>
                  <a:cubicBezTo>
                    <a:pt x="17001" y="15162"/>
                    <a:pt x="16361" y="8794"/>
                    <a:pt x="16414" y="7781"/>
                  </a:cubicBezTo>
                  <a:lnTo>
                    <a:pt x="16414" y="7781"/>
                  </a:lnTo>
                  <a:cubicBezTo>
                    <a:pt x="16734" y="8607"/>
                    <a:pt x="16707" y="9273"/>
                    <a:pt x="17027" y="9806"/>
                  </a:cubicBezTo>
                  <a:cubicBezTo>
                    <a:pt x="18413" y="9033"/>
                    <a:pt x="19185" y="8341"/>
                    <a:pt x="19878" y="7195"/>
                  </a:cubicBezTo>
                  <a:cubicBezTo>
                    <a:pt x="20278" y="6582"/>
                    <a:pt x="20278" y="6582"/>
                    <a:pt x="19825" y="5916"/>
                  </a:cubicBezTo>
                  <a:cubicBezTo>
                    <a:pt x="19425" y="5330"/>
                    <a:pt x="19132" y="4770"/>
                    <a:pt x="18733" y="4184"/>
                  </a:cubicBezTo>
                  <a:cubicBezTo>
                    <a:pt x="17347" y="1892"/>
                    <a:pt x="15855" y="667"/>
                    <a:pt x="13137" y="187"/>
                  </a:cubicBezTo>
                  <a:lnTo>
                    <a:pt x="13137" y="187"/>
                  </a:lnTo>
                  <a:cubicBezTo>
                    <a:pt x="13030" y="1439"/>
                    <a:pt x="13670" y="2638"/>
                    <a:pt x="12044" y="3038"/>
                  </a:cubicBezTo>
                  <a:cubicBezTo>
                    <a:pt x="11881" y="3069"/>
                    <a:pt x="11719" y="3085"/>
                    <a:pt x="11559" y="3085"/>
                  </a:cubicBezTo>
                  <a:cubicBezTo>
                    <a:pt x="10361" y="3085"/>
                    <a:pt x="9301" y="2235"/>
                    <a:pt x="9113" y="1013"/>
                  </a:cubicBezTo>
                  <a:lnTo>
                    <a:pt x="89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8"/>
            <p:cNvSpPr/>
            <p:nvPr/>
          </p:nvSpPr>
          <p:spPr>
            <a:xfrm>
              <a:off x="2607510" y="1740879"/>
              <a:ext cx="179346" cy="170168"/>
            </a:xfrm>
            <a:custGeom>
              <a:avLst/>
              <a:gdLst/>
              <a:ahLst/>
              <a:cxnLst/>
              <a:rect l="l" t="t" r="r" b="b"/>
              <a:pathLst>
                <a:path w="4690" h="4450" extrusionOk="0">
                  <a:moveTo>
                    <a:pt x="3038" y="0"/>
                  </a:moveTo>
                  <a:lnTo>
                    <a:pt x="3038" y="0"/>
                  </a:lnTo>
                  <a:cubicBezTo>
                    <a:pt x="1705" y="160"/>
                    <a:pt x="400" y="160"/>
                    <a:pt x="213" y="1785"/>
                  </a:cubicBezTo>
                  <a:cubicBezTo>
                    <a:pt x="0" y="3411"/>
                    <a:pt x="1652" y="3970"/>
                    <a:pt x="2851" y="4450"/>
                  </a:cubicBezTo>
                  <a:cubicBezTo>
                    <a:pt x="3198" y="3837"/>
                    <a:pt x="4104" y="3650"/>
                    <a:pt x="4690" y="3304"/>
                  </a:cubicBezTo>
                  <a:cubicBezTo>
                    <a:pt x="3944" y="2132"/>
                    <a:pt x="3357" y="1306"/>
                    <a:pt x="2931" y="53"/>
                  </a:cubicBezTo>
                  <a:lnTo>
                    <a:pt x="30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8"/>
            <p:cNvSpPr/>
            <p:nvPr/>
          </p:nvSpPr>
          <p:spPr>
            <a:xfrm>
              <a:off x="2784789" y="1740879"/>
              <a:ext cx="194642" cy="181372"/>
            </a:xfrm>
            <a:custGeom>
              <a:avLst/>
              <a:gdLst/>
              <a:ahLst/>
              <a:cxnLst/>
              <a:rect l="l" t="t" r="r" b="b"/>
              <a:pathLst>
                <a:path w="5090" h="4743" extrusionOk="0">
                  <a:moveTo>
                    <a:pt x="2319" y="0"/>
                  </a:moveTo>
                  <a:lnTo>
                    <a:pt x="1892" y="160"/>
                  </a:lnTo>
                  <a:cubicBezTo>
                    <a:pt x="1946" y="1412"/>
                    <a:pt x="1253" y="3038"/>
                    <a:pt x="0" y="3464"/>
                  </a:cubicBezTo>
                  <a:cubicBezTo>
                    <a:pt x="58" y="3455"/>
                    <a:pt x="117" y="3451"/>
                    <a:pt x="175" y="3451"/>
                  </a:cubicBezTo>
                  <a:cubicBezTo>
                    <a:pt x="1028" y="3451"/>
                    <a:pt x="1907" y="4319"/>
                    <a:pt x="2505" y="4743"/>
                  </a:cubicBezTo>
                  <a:cubicBezTo>
                    <a:pt x="3571" y="3091"/>
                    <a:pt x="5090" y="719"/>
                    <a:pt x="2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8"/>
            <p:cNvSpPr/>
            <p:nvPr/>
          </p:nvSpPr>
          <p:spPr>
            <a:xfrm>
              <a:off x="2506633" y="1742905"/>
              <a:ext cx="102942" cy="340336"/>
            </a:xfrm>
            <a:custGeom>
              <a:avLst/>
              <a:gdLst/>
              <a:ahLst/>
              <a:cxnLst/>
              <a:rect l="l" t="t" r="r" b="b"/>
              <a:pathLst>
                <a:path w="2692" h="8900" extrusionOk="0">
                  <a:moveTo>
                    <a:pt x="1972" y="0"/>
                  </a:moveTo>
                  <a:cubicBezTo>
                    <a:pt x="1386" y="80"/>
                    <a:pt x="799" y="54"/>
                    <a:pt x="533" y="533"/>
                  </a:cubicBezTo>
                  <a:cubicBezTo>
                    <a:pt x="0" y="1359"/>
                    <a:pt x="373" y="3065"/>
                    <a:pt x="480" y="3971"/>
                  </a:cubicBezTo>
                  <a:cubicBezTo>
                    <a:pt x="613" y="5569"/>
                    <a:pt x="773" y="7275"/>
                    <a:pt x="853" y="8900"/>
                  </a:cubicBezTo>
                  <a:cubicBezTo>
                    <a:pt x="2238" y="7754"/>
                    <a:pt x="2691" y="1519"/>
                    <a:pt x="2372" y="347"/>
                  </a:cubicBezTo>
                  <a:lnTo>
                    <a:pt x="19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8"/>
            <p:cNvSpPr/>
            <p:nvPr/>
          </p:nvSpPr>
          <p:spPr>
            <a:xfrm>
              <a:off x="2909604" y="1760878"/>
              <a:ext cx="127913" cy="333606"/>
            </a:xfrm>
            <a:custGeom>
              <a:avLst/>
              <a:gdLst/>
              <a:ahLst/>
              <a:cxnLst/>
              <a:rect l="l" t="t" r="r" b="b"/>
              <a:pathLst>
                <a:path w="3345" h="8724" extrusionOk="0">
                  <a:moveTo>
                    <a:pt x="1198" y="0"/>
                  </a:moveTo>
                  <a:cubicBezTo>
                    <a:pt x="1" y="0"/>
                    <a:pt x="1031" y="3152"/>
                    <a:pt x="1186" y="3927"/>
                  </a:cubicBezTo>
                  <a:cubicBezTo>
                    <a:pt x="1399" y="5606"/>
                    <a:pt x="1906" y="7178"/>
                    <a:pt x="2225" y="8723"/>
                  </a:cubicBezTo>
                  <a:cubicBezTo>
                    <a:pt x="2279" y="7098"/>
                    <a:pt x="2812" y="5579"/>
                    <a:pt x="2838" y="3980"/>
                  </a:cubicBezTo>
                  <a:cubicBezTo>
                    <a:pt x="2838" y="2648"/>
                    <a:pt x="3345" y="943"/>
                    <a:pt x="2066" y="37"/>
                  </a:cubicBezTo>
                  <a:lnTo>
                    <a:pt x="1320" y="10"/>
                  </a:lnTo>
                  <a:cubicBezTo>
                    <a:pt x="1277" y="3"/>
                    <a:pt x="1236" y="0"/>
                    <a:pt x="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8"/>
            <p:cNvSpPr/>
            <p:nvPr/>
          </p:nvSpPr>
          <p:spPr>
            <a:xfrm>
              <a:off x="3779252" y="128538"/>
              <a:ext cx="1585507" cy="2150656"/>
            </a:xfrm>
            <a:custGeom>
              <a:avLst/>
              <a:gdLst/>
              <a:ahLst/>
              <a:cxnLst/>
              <a:rect l="l" t="t" r="r" b="b"/>
              <a:pathLst>
                <a:path w="41462" h="56241" extrusionOk="0">
                  <a:moveTo>
                    <a:pt x="32455" y="1662"/>
                  </a:moveTo>
                  <a:cubicBezTo>
                    <a:pt x="34107" y="1662"/>
                    <a:pt x="36053" y="1796"/>
                    <a:pt x="37785" y="2835"/>
                  </a:cubicBezTo>
                  <a:cubicBezTo>
                    <a:pt x="39197" y="3687"/>
                    <a:pt x="39676" y="4833"/>
                    <a:pt x="39703" y="7418"/>
                  </a:cubicBezTo>
                  <a:cubicBezTo>
                    <a:pt x="39756" y="10482"/>
                    <a:pt x="39756" y="13573"/>
                    <a:pt x="39730" y="16584"/>
                  </a:cubicBezTo>
                  <a:lnTo>
                    <a:pt x="39730" y="21140"/>
                  </a:lnTo>
                  <a:lnTo>
                    <a:pt x="39730" y="30227"/>
                  </a:lnTo>
                  <a:lnTo>
                    <a:pt x="39730" y="48372"/>
                  </a:lnTo>
                  <a:cubicBezTo>
                    <a:pt x="39730" y="49811"/>
                    <a:pt x="39703" y="50957"/>
                    <a:pt x="39357" y="51810"/>
                  </a:cubicBezTo>
                  <a:cubicBezTo>
                    <a:pt x="39170" y="52263"/>
                    <a:pt x="38797" y="52902"/>
                    <a:pt x="37651" y="53622"/>
                  </a:cubicBezTo>
                  <a:cubicBezTo>
                    <a:pt x="36612" y="54288"/>
                    <a:pt x="35093" y="54581"/>
                    <a:pt x="32855" y="54581"/>
                  </a:cubicBezTo>
                  <a:cubicBezTo>
                    <a:pt x="31763" y="54581"/>
                    <a:pt x="30643" y="54501"/>
                    <a:pt x="29524" y="54421"/>
                  </a:cubicBezTo>
                  <a:cubicBezTo>
                    <a:pt x="28485" y="54368"/>
                    <a:pt x="27526" y="54288"/>
                    <a:pt x="26620" y="54288"/>
                  </a:cubicBezTo>
                  <a:lnTo>
                    <a:pt x="9860" y="54288"/>
                  </a:lnTo>
                  <a:cubicBezTo>
                    <a:pt x="9353" y="54288"/>
                    <a:pt x="8821" y="54314"/>
                    <a:pt x="8288" y="54341"/>
                  </a:cubicBezTo>
                  <a:cubicBezTo>
                    <a:pt x="7728" y="54368"/>
                    <a:pt x="7169" y="54394"/>
                    <a:pt x="6609" y="54394"/>
                  </a:cubicBezTo>
                  <a:cubicBezTo>
                    <a:pt x="5756" y="54394"/>
                    <a:pt x="4504" y="54341"/>
                    <a:pt x="3705" y="53862"/>
                  </a:cubicBezTo>
                  <a:cubicBezTo>
                    <a:pt x="1839" y="52742"/>
                    <a:pt x="1839" y="49705"/>
                    <a:pt x="1866" y="47280"/>
                  </a:cubicBezTo>
                  <a:lnTo>
                    <a:pt x="1866" y="7604"/>
                  </a:lnTo>
                  <a:lnTo>
                    <a:pt x="1866" y="6698"/>
                  </a:lnTo>
                  <a:lnTo>
                    <a:pt x="1866" y="4940"/>
                  </a:lnTo>
                  <a:cubicBezTo>
                    <a:pt x="1893" y="2968"/>
                    <a:pt x="4264" y="1822"/>
                    <a:pt x="5890" y="1796"/>
                  </a:cubicBezTo>
                  <a:cubicBezTo>
                    <a:pt x="6476" y="1796"/>
                    <a:pt x="7142" y="1769"/>
                    <a:pt x="7915" y="1769"/>
                  </a:cubicBezTo>
                  <a:lnTo>
                    <a:pt x="28032" y="1769"/>
                  </a:lnTo>
                  <a:cubicBezTo>
                    <a:pt x="28778" y="1769"/>
                    <a:pt x="29551" y="1742"/>
                    <a:pt x="30297" y="1716"/>
                  </a:cubicBezTo>
                  <a:cubicBezTo>
                    <a:pt x="31043" y="1689"/>
                    <a:pt x="31736" y="1662"/>
                    <a:pt x="32455" y="1662"/>
                  </a:cubicBezTo>
                  <a:close/>
                  <a:moveTo>
                    <a:pt x="32483" y="1"/>
                  </a:moveTo>
                  <a:cubicBezTo>
                    <a:pt x="31009" y="1"/>
                    <a:pt x="29516" y="117"/>
                    <a:pt x="28032" y="117"/>
                  </a:cubicBezTo>
                  <a:lnTo>
                    <a:pt x="11991" y="117"/>
                  </a:lnTo>
                  <a:cubicBezTo>
                    <a:pt x="10624" y="117"/>
                    <a:pt x="9256" y="93"/>
                    <a:pt x="7888" y="93"/>
                  </a:cubicBezTo>
                  <a:cubicBezTo>
                    <a:pt x="7204" y="93"/>
                    <a:pt x="6520" y="99"/>
                    <a:pt x="5836" y="117"/>
                  </a:cubicBezTo>
                  <a:cubicBezTo>
                    <a:pt x="3278" y="197"/>
                    <a:pt x="241" y="2035"/>
                    <a:pt x="214" y="4913"/>
                  </a:cubicBezTo>
                  <a:lnTo>
                    <a:pt x="214" y="7604"/>
                  </a:lnTo>
                  <a:lnTo>
                    <a:pt x="214" y="46720"/>
                  </a:lnTo>
                  <a:cubicBezTo>
                    <a:pt x="214" y="49572"/>
                    <a:pt x="1" y="53568"/>
                    <a:pt x="2879" y="55300"/>
                  </a:cubicBezTo>
                  <a:cubicBezTo>
                    <a:pt x="3923" y="55924"/>
                    <a:pt x="5259" y="56066"/>
                    <a:pt x="6608" y="56066"/>
                  </a:cubicBezTo>
                  <a:cubicBezTo>
                    <a:pt x="7738" y="56066"/>
                    <a:pt x="8876" y="55967"/>
                    <a:pt x="9860" y="55967"/>
                  </a:cubicBezTo>
                  <a:lnTo>
                    <a:pt x="26620" y="55967"/>
                  </a:lnTo>
                  <a:cubicBezTo>
                    <a:pt x="28425" y="55967"/>
                    <a:pt x="30686" y="56240"/>
                    <a:pt x="32888" y="56240"/>
                  </a:cubicBezTo>
                  <a:cubicBezTo>
                    <a:pt x="34977" y="56240"/>
                    <a:pt x="37014" y="55994"/>
                    <a:pt x="38557" y="55034"/>
                  </a:cubicBezTo>
                  <a:cubicBezTo>
                    <a:pt x="39810" y="54235"/>
                    <a:pt x="40502" y="53409"/>
                    <a:pt x="40902" y="52423"/>
                  </a:cubicBezTo>
                  <a:cubicBezTo>
                    <a:pt x="41355" y="51304"/>
                    <a:pt x="41382" y="49998"/>
                    <a:pt x="41382" y="48372"/>
                  </a:cubicBezTo>
                  <a:lnTo>
                    <a:pt x="41382" y="21140"/>
                  </a:lnTo>
                  <a:cubicBezTo>
                    <a:pt x="41382" y="16557"/>
                    <a:pt x="41462" y="12001"/>
                    <a:pt x="41382" y="7418"/>
                  </a:cubicBezTo>
                  <a:cubicBezTo>
                    <a:pt x="41355" y="4913"/>
                    <a:pt x="40955" y="2808"/>
                    <a:pt x="38664" y="1423"/>
                  </a:cubicBezTo>
                  <a:cubicBezTo>
                    <a:pt x="36697" y="242"/>
                    <a:pt x="34609" y="1"/>
                    <a:pt x="32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8"/>
            <p:cNvSpPr/>
            <p:nvPr/>
          </p:nvSpPr>
          <p:spPr>
            <a:xfrm>
              <a:off x="5512468" y="128538"/>
              <a:ext cx="1585507" cy="2150656"/>
            </a:xfrm>
            <a:custGeom>
              <a:avLst/>
              <a:gdLst/>
              <a:ahLst/>
              <a:cxnLst/>
              <a:rect l="l" t="t" r="r" b="b"/>
              <a:pathLst>
                <a:path w="41462" h="56241" extrusionOk="0">
                  <a:moveTo>
                    <a:pt x="32455" y="1662"/>
                  </a:moveTo>
                  <a:cubicBezTo>
                    <a:pt x="34107" y="1662"/>
                    <a:pt x="36052" y="1796"/>
                    <a:pt x="37811" y="2835"/>
                  </a:cubicBezTo>
                  <a:cubicBezTo>
                    <a:pt x="39196" y="3687"/>
                    <a:pt x="39676" y="4833"/>
                    <a:pt x="39729" y="7418"/>
                  </a:cubicBezTo>
                  <a:cubicBezTo>
                    <a:pt x="39756" y="10482"/>
                    <a:pt x="39756" y="13573"/>
                    <a:pt x="39756" y="16584"/>
                  </a:cubicBezTo>
                  <a:lnTo>
                    <a:pt x="39729" y="16584"/>
                  </a:lnTo>
                  <a:lnTo>
                    <a:pt x="39729" y="21140"/>
                  </a:lnTo>
                  <a:lnTo>
                    <a:pt x="39729" y="30227"/>
                  </a:lnTo>
                  <a:lnTo>
                    <a:pt x="39729" y="48372"/>
                  </a:lnTo>
                  <a:cubicBezTo>
                    <a:pt x="39729" y="49811"/>
                    <a:pt x="39703" y="50957"/>
                    <a:pt x="39356" y="51810"/>
                  </a:cubicBezTo>
                  <a:cubicBezTo>
                    <a:pt x="39170" y="52263"/>
                    <a:pt x="38797" y="52902"/>
                    <a:pt x="37678" y="53622"/>
                  </a:cubicBezTo>
                  <a:cubicBezTo>
                    <a:pt x="36612" y="54288"/>
                    <a:pt x="35093" y="54581"/>
                    <a:pt x="32881" y="54581"/>
                  </a:cubicBezTo>
                  <a:cubicBezTo>
                    <a:pt x="31762" y="54581"/>
                    <a:pt x="30643" y="54501"/>
                    <a:pt x="29551" y="54421"/>
                  </a:cubicBezTo>
                  <a:cubicBezTo>
                    <a:pt x="28511" y="54368"/>
                    <a:pt x="27526" y="54288"/>
                    <a:pt x="26620" y="54288"/>
                  </a:cubicBezTo>
                  <a:lnTo>
                    <a:pt x="9859" y="54288"/>
                  </a:lnTo>
                  <a:cubicBezTo>
                    <a:pt x="9353" y="54288"/>
                    <a:pt x="8847" y="54314"/>
                    <a:pt x="8287" y="54341"/>
                  </a:cubicBezTo>
                  <a:cubicBezTo>
                    <a:pt x="7728" y="54368"/>
                    <a:pt x="7168" y="54394"/>
                    <a:pt x="6609" y="54394"/>
                  </a:cubicBezTo>
                  <a:cubicBezTo>
                    <a:pt x="5756" y="54394"/>
                    <a:pt x="4530" y="54341"/>
                    <a:pt x="3704" y="53862"/>
                  </a:cubicBezTo>
                  <a:cubicBezTo>
                    <a:pt x="1839" y="52742"/>
                    <a:pt x="1866" y="49705"/>
                    <a:pt x="1866" y="47280"/>
                  </a:cubicBezTo>
                  <a:lnTo>
                    <a:pt x="1866" y="7604"/>
                  </a:lnTo>
                  <a:lnTo>
                    <a:pt x="1866" y="6698"/>
                  </a:lnTo>
                  <a:lnTo>
                    <a:pt x="1866" y="4940"/>
                  </a:lnTo>
                  <a:cubicBezTo>
                    <a:pt x="1892" y="2968"/>
                    <a:pt x="4264" y="1822"/>
                    <a:pt x="5889" y="1796"/>
                  </a:cubicBezTo>
                  <a:cubicBezTo>
                    <a:pt x="6502" y="1796"/>
                    <a:pt x="7168" y="1769"/>
                    <a:pt x="7914" y="1769"/>
                  </a:cubicBezTo>
                  <a:lnTo>
                    <a:pt x="28032" y="1769"/>
                  </a:lnTo>
                  <a:cubicBezTo>
                    <a:pt x="28805" y="1769"/>
                    <a:pt x="29577" y="1742"/>
                    <a:pt x="30323" y="1716"/>
                  </a:cubicBezTo>
                  <a:cubicBezTo>
                    <a:pt x="31043" y="1689"/>
                    <a:pt x="31762" y="1662"/>
                    <a:pt x="32455" y="1662"/>
                  </a:cubicBezTo>
                  <a:close/>
                  <a:moveTo>
                    <a:pt x="32494" y="1"/>
                  </a:moveTo>
                  <a:cubicBezTo>
                    <a:pt x="31021" y="1"/>
                    <a:pt x="29526" y="117"/>
                    <a:pt x="28032" y="117"/>
                  </a:cubicBezTo>
                  <a:lnTo>
                    <a:pt x="12018" y="117"/>
                  </a:lnTo>
                  <a:cubicBezTo>
                    <a:pt x="10650" y="117"/>
                    <a:pt x="9282" y="93"/>
                    <a:pt x="7914" y="93"/>
                  </a:cubicBezTo>
                  <a:cubicBezTo>
                    <a:pt x="7230" y="93"/>
                    <a:pt x="6546" y="99"/>
                    <a:pt x="5862" y="117"/>
                  </a:cubicBezTo>
                  <a:cubicBezTo>
                    <a:pt x="3304" y="197"/>
                    <a:pt x="267" y="2035"/>
                    <a:pt x="214" y="4913"/>
                  </a:cubicBezTo>
                  <a:lnTo>
                    <a:pt x="214" y="7604"/>
                  </a:lnTo>
                  <a:lnTo>
                    <a:pt x="214" y="46720"/>
                  </a:lnTo>
                  <a:cubicBezTo>
                    <a:pt x="214" y="49572"/>
                    <a:pt x="0" y="53568"/>
                    <a:pt x="2878" y="55300"/>
                  </a:cubicBezTo>
                  <a:cubicBezTo>
                    <a:pt x="3937" y="55924"/>
                    <a:pt x="5280" y="56066"/>
                    <a:pt x="6632" y="56066"/>
                  </a:cubicBezTo>
                  <a:cubicBezTo>
                    <a:pt x="7764" y="56066"/>
                    <a:pt x="8902" y="55967"/>
                    <a:pt x="9886" y="55967"/>
                  </a:cubicBezTo>
                  <a:lnTo>
                    <a:pt x="26646" y="55967"/>
                  </a:lnTo>
                  <a:cubicBezTo>
                    <a:pt x="28451" y="55967"/>
                    <a:pt x="30712" y="56240"/>
                    <a:pt x="32911" y="56240"/>
                  </a:cubicBezTo>
                  <a:cubicBezTo>
                    <a:pt x="34996" y="56240"/>
                    <a:pt x="37026" y="55994"/>
                    <a:pt x="38557" y="55034"/>
                  </a:cubicBezTo>
                  <a:cubicBezTo>
                    <a:pt x="39809" y="54235"/>
                    <a:pt x="40502" y="53409"/>
                    <a:pt x="40902" y="52423"/>
                  </a:cubicBezTo>
                  <a:cubicBezTo>
                    <a:pt x="41355" y="51304"/>
                    <a:pt x="41408" y="49998"/>
                    <a:pt x="41408" y="48372"/>
                  </a:cubicBezTo>
                  <a:lnTo>
                    <a:pt x="41408" y="21140"/>
                  </a:lnTo>
                  <a:cubicBezTo>
                    <a:pt x="41408" y="16557"/>
                    <a:pt x="41461" y="12001"/>
                    <a:pt x="41408" y="7418"/>
                  </a:cubicBezTo>
                  <a:cubicBezTo>
                    <a:pt x="41355" y="4913"/>
                    <a:pt x="40955" y="2808"/>
                    <a:pt x="38663" y="1423"/>
                  </a:cubicBezTo>
                  <a:cubicBezTo>
                    <a:pt x="36697" y="242"/>
                    <a:pt x="34618" y="1"/>
                    <a:pt x="324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8"/>
            <p:cNvSpPr/>
            <p:nvPr/>
          </p:nvSpPr>
          <p:spPr>
            <a:xfrm>
              <a:off x="2006343" y="128538"/>
              <a:ext cx="1585469" cy="2150656"/>
            </a:xfrm>
            <a:custGeom>
              <a:avLst/>
              <a:gdLst/>
              <a:ahLst/>
              <a:cxnLst/>
              <a:rect l="l" t="t" r="r" b="b"/>
              <a:pathLst>
                <a:path w="41461" h="56241" extrusionOk="0">
                  <a:moveTo>
                    <a:pt x="32481" y="1662"/>
                  </a:moveTo>
                  <a:cubicBezTo>
                    <a:pt x="34133" y="1662"/>
                    <a:pt x="36078" y="1796"/>
                    <a:pt x="37837" y="2835"/>
                  </a:cubicBezTo>
                  <a:cubicBezTo>
                    <a:pt x="39223" y="3687"/>
                    <a:pt x="39702" y="4833"/>
                    <a:pt x="39756" y="7418"/>
                  </a:cubicBezTo>
                  <a:cubicBezTo>
                    <a:pt x="39782" y="10482"/>
                    <a:pt x="39756" y="13573"/>
                    <a:pt x="39756" y="16584"/>
                  </a:cubicBezTo>
                  <a:lnTo>
                    <a:pt x="39729" y="16584"/>
                  </a:lnTo>
                  <a:lnTo>
                    <a:pt x="39729" y="21140"/>
                  </a:lnTo>
                  <a:lnTo>
                    <a:pt x="39729" y="30227"/>
                  </a:lnTo>
                  <a:lnTo>
                    <a:pt x="39729" y="48372"/>
                  </a:lnTo>
                  <a:cubicBezTo>
                    <a:pt x="39729" y="49811"/>
                    <a:pt x="39702" y="50957"/>
                    <a:pt x="39356" y="51810"/>
                  </a:cubicBezTo>
                  <a:cubicBezTo>
                    <a:pt x="39169" y="52263"/>
                    <a:pt x="38823" y="52902"/>
                    <a:pt x="37677" y="53622"/>
                  </a:cubicBezTo>
                  <a:cubicBezTo>
                    <a:pt x="36638" y="54288"/>
                    <a:pt x="35093" y="54581"/>
                    <a:pt x="32881" y="54581"/>
                  </a:cubicBezTo>
                  <a:cubicBezTo>
                    <a:pt x="31789" y="54581"/>
                    <a:pt x="30643" y="54501"/>
                    <a:pt x="29550" y="54421"/>
                  </a:cubicBezTo>
                  <a:cubicBezTo>
                    <a:pt x="28511" y="54368"/>
                    <a:pt x="27525" y="54288"/>
                    <a:pt x="26619" y="54288"/>
                  </a:cubicBezTo>
                  <a:lnTo>
                    <a:pt x="9886" y="54288"/>
                  </a:lnTo>
                  <a:cubicBezTo>
                    <a:pt x="9379" y="54288"/>
                    <a:pt x="8846" y="54314"/>
                    <a:pt x="8314" y="54341"/>
                  </a:cubicBezTo>
                  <a:cubicBezTo>
                    <a:pt x="7754" y="54368"/>
                    <a:pt x="7194" y="54394"/>
                    <a:pt x="6635" y="54394"/>
                  </a:cubicBezTo>
                  <a:cubicBezTo>
                    <a:pt x="5782" y="54394"/>
                    <a:pt x="4530" y="54341"/>
                    <a:pt x="3730" y="53862"/>
                  </a:cubicBezTo>
                  <a:cubicBezTo>
                    <a:pt x="1865" y="52742"/>
                    <a:pt x="1892" y="49731"/>
                    <a:pt x="1892" y="47307"/>
                  </a:cubicBezTo>
                  <a:lnTo>
                    <a:pt x="1892" y="7604"/>
                  </a:lnTo>
                  <a:lnTo>
                    <a:pt x="1892" y="6698"/>
                  </a:lnTo>
                  <a:lnTo>
                    <a:pt x="1892" y="4940"/>
                  </a:lnTo>
                  <a:cubicBezTo>
                    <a:pt x="1919" y="2968"/>
                    <a:pt x="4290" y="1822"/>
                    <a:pt x="5915" y="1796"/>
                  </a:cubicBezTo>
                  <a:cubicBezTo>
                    <a:pt x="6528" y="1796"/>
                    <a:pt x="7194" y="1769"/>
                    <a:pt x="7940" y="1769"/>
                  </a:cubicBezTo>
                  <a:lnTo>
                    <a:pt x="28058" y="1769"/>
                  </a:lnTo>
                  <a:cubicBezTo>
                    <a:pt x="28831" y="1769"/>
                    <a:pt x="29604" y="1742"/>
                    <a:pt x="30323" y="1716"/>
                  </a:cubicBezTo>
                  <a:cubicBezTo>
                    <a:pt x="31069" y="1689"/>
                    <a:pt x="31789" y="1662"/>
                    <a:pt x="32481" y="1662"/>
                  </a:cubicBezTo>
                  <a:close/>
                  <a:moveTo>
                    <a:pt x="32509" y="1"/>
                  </a:moveTo>
                  <a:cubicBezTo>
                    <a:pt x="31035" y="1"/>
                    <a:pt x="29542" y="117"/>
                    <a:pt x="28058" y="117"/>
                  </a:cubicBezTo>
                  <a:lnTo>
                    <a:pt x="12017" y="117"/>
                  </a:lnTo>
                  <a:cubicBezTo>
                    <a:pt x="10649" y="117"/>
                    <a:pt x="9282" y="93"/>
                    <a:pt x="7914" y="93"/>
                  </a:cubicBezTo>
                  <a:cubicBezTo>
                    <a:pt x="7230" y="93"/>
                    <a:pt x="6546" y="99"/>
                    <a:pt x="5862" y="117"/>
                  </a:cubicBezTo>
                  <a:cubicBezTo>
                    <a:pt x="3304" y="197"/>
                    <a:pt x="266" y="2035"/>
                    <a:pt x="213" y="4913"/>
                  </a:cubicBezTo>
                  <a:lnTo>
                    <a:pt x="213" y="7604"/>
                  </a:lnTo>
                  <a:lnTo>
                    <a:pt x="213" y="46720"/>
                  </a:lnTo>
                  <a:cubicBezTo>
                    <a:pt x="213" y="49572"/>
                    <a:pt x="0" y="53568"/>
                    <a:pt x="2878" y="55300"/>
                  </a:cubicBezTo>
                  <a:cubicBezTo>
                    <a:pt x="3937" y="55924"/>
                    <a:pt x="5279" y="56066"/>
                    <a:pt x="6632" y="56066"/>
                  </a:cubicBezTo>
                  <a:cubicBezTo>
                    <a:pt x="7764" y="56066"/>
                    <a:pt x="8902" y="55967"/>
                    <a:pt x="9886" y="55967"/>
                  </a:cubicBezTo>
                  <a:lnTo>
                    <a:pt x="26646" y="55967"/>
                  </a:lnTo>
                  <a:cubicBezTo>
                    <a:pt x="28451" y="55967"/>
                    <a:pt x="30712" y="56240"/>
                    <a:pt x="32910" y="56240"/>
                  </a:cubicBezTo>
                  <a:cubicBezTo>
                    <a:pt x="34996" y="56240"/>
                    <a:pt x="37026" y="55994"/>
                    <a:pt x="38557" y="55034"/>
                  </a:cubicBezTo>
                  <a:cubicBezTo>
                    <a:pt x="39809" y="54235"/>
                    <a:pt x="40528" y="53409"/>
                    <a:pt x="40901" y="52423"/>
                  </a:cubicBezTo>
                  <a:cubicBezTo>
                    <a:pt x="41354" y="51304"/>
                    <a:pt x="41408" y="49998"/>
                    <a:pt x="41408" y="48372"/>
                  </a:cubicBezTo>
                  <a:lnTo>
                    <a:pt x="41408" y="21140"/>
                  </a:lnTo>
                  <a:cubicBezTo>
                    <a:pt x="41408" y="16557"/>
                    <a:pt x="41461" y="12001"/>
                    <a:pt x="41408" y="7418"/>
                  </a:cubicBezTo>
                  <a:cubicBezTo>
                    <a:pt x="41354" y="4913"/>
                    <a:pt x="40955" y="2808"/>
                    <a:pt x="38690" y="1423"/>
                  </a:cubicBezTo>
                  <a:cubicBezTo>
                    <a:pt x="36723" y="242"/>
                    <a:pt x="34635" y="1"/>
                    <a:pt x="325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8"/>
            <p:cNvSpPr/>
            <p:nvPr/>
          </p:nvSpPr>
          <p:spPr>
            <a:xfrm>
              <a:off x="249328" y="145597"/>
              <a:ext cx="1534571" cy="2129624"/>
            </a:xfrm>
            <a:custGeom>
              <a:avLst/>
              <a:gdLst/>
              <a:ahLst/>
              <a:cxnLst/>
              <a:rect l="l" t="t" r="r" b="b"/>
              <a:pathLst>
                <a:path w="40130" h="55691" extrusionOk="0">
                  <a:moveTo>
                    <a:pt x="39570" y="51267"/>
                  </a:moveTo>
                  <a:cubicBezTo>
                    <a:pt x="39197" y="52226"/>
                    <a:pt x="38504" y="53026"/>
                    <a:pt x="37305" y="53772"/>
                  </a:cubicBezTo>
                  <a:cubicBezTo>
                    <a:pt x="34241" y="55690"/>
                    <a:pt x="29178" y="54704"/>
                    <a:pt x="25767" y="54704"/>
                  </a:cubicBezTo>
                  <a:lnTo>
                    <a:pt x="9540" y="54704"/>
                  </a:lnTo>
                  <a:cubicBezTo>
                    <a:pt x="7462" y="54704"/>
                    <a:pt x="4664" y="55157"/>
                    <a:pt x="2772" y="54038"/>
                  </a:cubicBezTo>
                  <a:cubicBezTo>
                    <a:pt x="1" y="52359"/>
                    <a:pt x="214" y="48496"/>
                    <a:pt x="214" y="45725"/>
                  </a:cubicBezTo>
                  <a:lnTo>
                    <a:pt x="214" y="7888"/>
                  </a:lnTo>
                  <a:lnTo>
                    <a:pt x="214" y="5276"/>
                  </a:lnTo>
                  <a:cubicBezTo>
                    <a:pt x="241" y="2505"/>
                    <a:pt x="3198" y="720"/>
                    <a:pt x="5677" y="667"/>
                  </a:cubicBezTo>
                  <a:cubicBezTo>
                    <a:pt x="7648" y="613"/>
                    <a:pt x="9647" y="667"/>
                    <a:pt x="11619" y="667"/>
                  </a:cubicBezTo>
                  <a:lnTo>
                    <a:pt x="27126" y="667"/>
                  </a:lnTo>
                  <a:cubicBezTo>
                    <a:pt x="30644" y="667"/>
                    <a:pt x="34188" y="0"/>
                    <a:pt x="37412" y="1919"/>
                  </a:cubicBezTo>
                  <a:cubicBezTo>
                    <a:pt x="39623" y="3251"/>
                    <a:pt x="40023" y="5276"/>
                    <a:pt x="40050" y="7728"/>
                  </a:cubicBezTo>
                  <a:cubicBezTo>
                    <a:pt x="40130" y="12151"/>
                    <a:pt x="40050" y="16574"/>
                    <a:pt x="40050" y="20997"/>
                  </a:cubicBezTo>
                  <a:lnTo>
                    <a:pt x="40050" y="47350"/>
                  </a:lnTo>
                  <a:cubicBezTo>
                    <a:pt x="40050" y="48922"/>
                    <a:pt x="40023" y="50201"/>
                    <a:pt x="39570" y="512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8"/>
            <p:cNvSpPr/>
            <p:nvPr/>
          </p:nvSpPr>
          <p:spPr>
            <a:xfrm>
              <a:off x="2190750" y="2266950"/>
              <a:ext cx="5048400" cy="36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8"/>
            <p:cNvSpPr/>
            <p:nvPr/>
          </p:nvSpPr>
          <p:spPr>
            <a:xfrm>
              <a:off x="223186" y="128538"/>
              <a:ext cx="1585507" cy="2150656"/>
            </a:xfrm>
            <a:custGeom>
              <a:avLst/>
              <a:gdLst/>
              <a:ahLst/>
              <a:cxnLst/>
              <a:rect l="l" t="t" r="r" b="b"/>
              <a:pathLst>
                <a:path w="41462" h="56241" extrusionOk="0">
                  <a:moveTo>
                    <a:pt x="32455" y="1662"/>
                  </a:moveTo>
                  <a:cubicBezTo>
                    <a:pt x="34107" y="1662"/>
                    <a:pt x="36053" y="1796"/>
                    <a:pt x="37811" y="2835"/>
                  </a:cubicBezTo>
                  <a:cubicBezTo>
                    <a:pt x="39197" y="3687"/>
                    <a:pt x="39676" y="4833"/>
                    <a:pt x="39730" y="7418"/>
                  </a:cubicBezTo>
                  <a:cubicBezTo>
                    <a:pt x="39783" y="10482"/>
                    <a:pt x="39756" y="13573"/>
                    <a:pt x="39730" y="16584"/>
                  </a:cubicBezTo>
                  <a:lnTo>
                    <a:pt x="39730" y="21140"/>
                  </a:lnTo>
                  <a:lnTo>
                    <a:pt x="39730" y="30227"/>
                  </a:lnTo>
                  <a:lnTo>
                    <a:pt x="39730" y="48372"/>
                  </a:lnTo>
                  <a:cubicBezTo>
                    <a:pt x="39730" y="49811"/>
                    <a:pt x="39703" y="50957"/>
                    <a:pt x="39357" y="51810"/>
                  </a:cubicBezTo>
                  <a:cubicBezTo>
                    <a:pt x="39144" y="52263"/>
                    <a:pt x="38797" y="52902"/>
                    <a:pt x="37651" y="53622"/>
                  </a:cubicBezTo>
                  <a:cubicBezTo>
                    <a:pt x="36612" y="54288"/>
                    <a:pt x="35093" y="54581"/>
                    <a:pt x="32855" y="54581"/>
                  </a:cubicBezTo>
                  <a:cubicBezTo>
                    <a:pt x="31763" y="54581"/>
                    <a:pt x="30644" y="54501"/>
                    <a:pt x="29524" y="54421"/>
                  </a:cubicBezTo>
                  <a:cubicBezTo>
                    <a:pt x="28485" y="54368"/>
                    <a:pt x="27526" y="54288"/>
                    <a:pt x="26620" y="54288"/>
                  </a:cubicBezTo>
                  <a:lnTo>
                    <a:pt x="9860" y="54288"/>
                  </a:lnTo>
                  <a:cubicBezTo>
                    <a:pt x="9353" y="54288"/>
                    <a:pt x="8821" y="54314"/>
                    <a:pt x="8288" y="54341"/>
                  </a:cubicBezTo>
                  <a:cubicBezTo>
                    <a:pt x="7728" y="54368"/>
                    <a:pt x="7169" y="54394"/>
                    <a:pt x="6609" y="54394"/>
                  </a:cubicBezTo>
                  <a:cubicBezTo>
                    <a:pt x="5756" y="54394"/>
                    <a:pt x="4504" y="54341"/>
                    <a:pt x="3705" y="53862"/>
                  </a:cubicBezTo>
                  <a:cubicBezTo>
                    <a:pt x="1839" y="52742"/>
                    <a:pt x="1839" y="49705"/>
                    <a:pt x="1866" y="47280"/>
                  </a:cubicBezTo>
                  <a:lnTo>
                    <a:pt x="1866" y="7604"/>
                  </a:lnTo>
                  <a:lnTo>
                    <a:pt x="1866" y="6698"/>
                  </a:lnTo>
                  <a:lnTo>
                    <a:pt x="1866" y="4940"/>
                  </a:lnTo>
                  <a:cubicBezTo>
                    <a:pt x="1893" y="2968"/>
                    <a:pt x="4264" y="1822"/>
                    <a:pt x="5890" y="1796"/>
                  </a:cubicBezTo>
                  <a:cubicBezTo>
                    <a:pt x="6502" y="1796"/>
                    <a:pt x="7142" y="1769"/>
                    <a:pt x="7915" y="1769"/>
                  </a:cubicBezTo>
                  <a:lnTo>
                    <a:pt x="28032" y="1769"/>
                  </a:lnTo>
                  <a:cubicBezTo>
                    <a:pt x="28805" y="1769"/>
                    <a:pt x="29578" y="1742"/>
                    <a:pt x="30297" y="1716"/>
                  </a:cubicBezTo>
                  <a:cubicBezTo>
                    <a:pt x="31043" y="1689"/>
                    <a:pt x="31763" y="1662"/>
                    <a:pt x="32455" y="1662"/>
                  </a:cubicBezTo>
                  <a:close/>
                  <a:moveTo>
                    <a:pt x="32483" y="1"/>
                  </a:moveTo>
                  <a:cubicBezTo>
                    <a:pt x="31009" y="1"/>
                    <a:pt x="29516" y="117"/>
                    <a:pt x="28032" y="117"/>
                  </a:cubicBezTo>
                  <a:lnTo>
                    <a:pt x="11991" y="117"/>
                  </a:lnTo>
                  <a:cubicBezTo>
                    <a:pt x="10641" y="117"/>
                    <a:pt x="9268" y="93"/>
                    <a:pt x="7894" y="93"/>
                  </a:cubicBezTo>
                  <a:cubicBezTo>
                    <a:pt x="7207" y="93"/>
                    <a:pt x="6520" y="99"/>
                    <a:pt x="5836" y="117"/>
                  </a:cubicBezTo>
                  <a:cubicBezTo>
                    <a:pt x="3278" y="197"/>
                    <a:pt x="241" y="2035"/>
                    <a:pt x="214" y="4913"/>
                  </a:cubicBezTo>
                  <a:lnTo>
                    <a:pt x="214" y="7604"/>
                  </a:lnTo>
                  <a:lnTo>
                    <a:pt x="214" y="46720"/>
                  </a:lnTo>
                  <a:cubicBezTo>
                    <a:pt x="214" y="49572"/>
                    <a:pt x="1" y="53568"/>
                    <a:pt x="2879" y="55300"/>
                  </a:cubicBezTo>
                  <a:cubicBezTo>
                    <a:pt x="3923" y="55924"/>
                    <a:pt x="5259" y="56066"/>
                    <a:pt x="6608" y="56066"/>
                  </a:cubicBezTo>
                  <a:cubicBezTo>
                    <a:pt x="7738" y="56066"/>
                    <a:pt x="8876" y="55967"/>
                    <a:pt x="9860" y="55967"/>
                  </a:cubicBezTo>
                  <a:lnTo>
                    <a:pt x="26620" y="55967"/>
                  </a:lnTo>
                  <a:cubicBezTo>
                    <a:pt x="28425" y="55967"/>
                    <a:pt x="30686" y="56240"/>
                    <a:pt x="32884" y="56240"/>
                  </a:cubicBezTo>
                  <a:cubicBezTo>
                    <a:pt x="34970" y="56240"/>
                    <a:pt x="37000" y="55994"/>
                    <a:pt x="38531" y="55034"/>
                  </a:cubicBezTo>
                  <a:cubicBezTo>
                    <a:pt x="39783" y="54235"/>
                    <a:pt x="40502" y="53409"/>
                    <a:pt x="40876" y="52423"/>
                  </a:cubicBezTo>
                  <a:cubicBezTo>
                    <a:pt x="41355" y="51304"/>
                    <a:pt x="41382" y="49998"/>
                    <a:pt x="41382" y="48372"/>
                  </a:cubicBezTo>
                  <a:lnTo>
                    <a:pt x="41382" y="21140"/>
                  </a:lnTo>
                  <a:cubicBezTo>
                    <a:pt x="41382" y="16557"/>
                    <a:pt x="41462" y="12001"/>
                    <a:pt x="41382" y="7418"/>
                  </a:cubicBezTo>
                  <a:cubicBezTo>
                    <a:pt x="41355" y="4913"/>
                    <a:pt x="40955" y="2808"/>
                    <a:pt x="38664" y="1423"/>
                  </a:cubicBezTo>
                  <a:cubicBezTo>
                    <a:pt x="36697" y="242"/>
                    <a:pt x="34609" y="1"/>
                    <a:pt x="32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7" name="Google Shape;267;p8"/>
          <p:cNvSpPr txBox="1">
            <a:spLocks noGrp="1"/>
          </p:cNvSpPr>
          <p:nvPr>
            <p:ph type="title"/>
          </p:nvPr>
        </p:nvSpPr>
        <p:spPr>
          <a:xfrm>
            <a:off x="966800" y="3545133"/>
            <a:ext cx="10290000" cy="17232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FFFFFF"/>
              </a:buClr>
              <a:buSzPts val="4800"/>
              <a:buNone/>
              <a:defRPr sz="10666">
                <a:solidFill>
                  <a:srgbClr val="FFFFFF"/>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81810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9C83-0891-0332-E287-B8DF0CD609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A1B473-AEB8-D29F-3B50-4E47AFA99F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1B36B-1C1F-A5A9-5ADB-8D00CA8DB9D8}"/>
              </a:ext>
            </a:extLst>
          </p:cNvPr>
          <p:cNvSpPr>
            <a:spLocks noGrp="1"/>
          </p:cNvSpPr>
          <p:nvPr>
            <p:ph type="dt" sz="half" idx="10"/>
          </p:nvPr>
        </p:nvSpPr>
        <p:spPr/>
        <p:txBody>
          <a:bodyPr/>
          <a:lstStyle/>
          <a:p>
            <a:fld id="{693FE29C-B212-4F49-8347-56086532F296}" type="datetimeFigureOut">
              <a:rPr lang="en-US" smtClean="0"/>
              <a:t>7/20/2024</a:t>
            </a:fld>
            <a:endParaRPr lang="en-US"/>
          </a:p>
        </p:txBody>
      </p:sp>
      <p:sp>
        <p:nvSpPr>
          <p:cNvPr id="5" name="Footer Placeholder 4">
            <a:extLst>
              <a:ext uri="{FF2B5EF4-FFF2-40B4-BE49-F238E27FC236}">
                <a16:creationId xmlns:a16="http://schemas.microsoft.com/office/drawing/2014/main" id="{B4497342-7EC7-2139-C93C-3D3810BAE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A49EAB-60B0-A506-CCB1-F951F376627F}"/>
              </a:ext>
            </a:extLst>
          </p:cNvPr>
          <p:cNvSpPr>
            <a:spLocks noGrp="1"/>
          </p:cNvSpPr>
          <p:nvPr>
            <p:ph type="sldNum" sz="quarter" idx="12"/>
          </p:nvPr>
        </p:nvSpPr>
        <p:spPr/>
        <p:txBody>
          <a:bodyPr/>
          <a:lstStyle/>
          <a:p>
            <a:fld id="{E032E59F-8AA8-459B-9B9A-4D9E6E21D5C7}" type="slidenum">
              <a:rPr lang="en-US" smtClean="0"/>
              <a:t>‹#›</a:t>
            </a:fld>
            <a:endParaRPr lang="en-US"/>
          </a:p>
        </p:txBody>
      </p:sp>
    </p:spTree>
    <p:extLst>
      <p:ext uri="{BB962C8B-B14F-4D97-AF65-F5344CB8AC3E}">
        <p14:creationId xmlns:p14="http://schemas.microsoft.com/office/powerpoint/2010/main" val="3493819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E80A-6001-DE0A-0B4D-8FC6343CD2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E6144D-771F-2750-1F8F-7D0BBEF21D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1DD47D-5699-2D2F-E2DA-195B18BCC5A1}"/>
              </a:ext>
            </a:extLst>
          </p:cNvPr>
          <p:cNvSpPr>
            <a:spLocks noGrp="1"/>
          </p:cNvSpPr>
          <p:nvPr>
            <p:ph type="dt" sz="half" idx="10"/>
          </p:nvPr>
        </p:nvSpPr>
        <p:spPr/>
        <p:txBody>
          <a:bodyPr/>
          <a:lstStyle/>
          <a:p>
            <a:fld id="{693FE29C-B212-4F49-8347-56086532F296}" type="datetimeFigureOut">
              <a:rPr lang="en-US" smtClean="0"/>
              <a:t>7/20/2024</a:t>
            </a:fld>
            <a:endParaRPr lang="en-US"/>
          </a:p>
        </p:txBody>
      </p:sp>
      <p:sp>
        <p:nvSpPr>
          <p:cNvPr id="5" name="Footer Placeholder 4">
            <a:extLst>
              <a:ext uri="{FF2B5EF4-FFF2-40B4-BE49-F238E27FC236}">
                <a16:creationId xmlns:a16="http://schemas.microsoft.com/office/drawing/2014/main" id="{1C4900F8-1D66-FDA8-6052-22A0D47E6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38F2F-015B-CC1C-0A7B-38BF986E3962}"/>
              </a:ext>
            </a:extLst>
          </p:cNvPr>
          <p:cNvSpPr>
            <a:spLocks noGrp="1"/>
          </p:cNvSpPr>
          <p:nvPr>
            <p:ph type="sldNum" sz="quarter" idx="12"/>
          </p:nvPr>
        </p:nvSpPr>
        <p:spPr/>
        <p:txBody>
          <a:bodyPr/>
          <a:lstStyle/>
          <a:p>
            <a:fld id="{E032E59F-8AA8-459B-9B9A-4D9E6E21D5C7}" type="slidenum">
              <a:rPr lang="en-US" smtClean="0"/>
              <a:t>‹#›</a:t>
            </a:fld>
            <a:endParaRPr lang="en-US"/>
          </a:p>
        </p:txBody>
      </p:sp>
    </p:spTree>
    <p:extLst>
      <p:ext uri="{BB962C8B-B14F-4D97-AF65-F5344CB8AC3E}">
        <p14:creationId xmlns:p14="http://schemas.microsoft.com/office/powerpoint/2010/main" val="3581391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5E628-6600-0D3B-3F17-D02B07D897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C512EA-F6BF-AF46-BCA6-6206D2E3E2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A24649-AAC8-B0C6-A6C1-9CCDB31DAB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E50659-C85F-3AA3-5690-CF1A9F0133F3}"/>
              </a:ext>
            </a:extLst>
          </p:cNvPr>
          <p:cNvSpPr>
            <a:spLocks noGrp="1"/>
          </p:cNvSpPr>
          <p:nvPr>
            <p:ph type="dt" sz="half" idx="10"/>
          </p:nvPr>
        </p:nvSpPr>
        <p:spPr/>
        <p:txBody>
          <a:bodyPr/>
          <a:lstStyle/>
          <a:p>
            <a:fld id="{693FE29C-B212-4F49-8347-56086532F296}" type="datetimeFigureOut">
              <a:rPr lang="en-US" smtClean="0"/>
              <a:t>7/20/2024</a:t>
            </a:fld>
            <a:endParaRPr lang="en-US"/>
          </a:p>
        </p:txBody>
      </p:sp>
      <p:sp>
        <p:nvSpPr>
          <p:cNvPr id="6" name="Footer Placeholder 5">
            <a:extLst>
              <a:ext uri="{FF2B5EF4-FFF2-40B4-BE49-F238E27FC236}">
                <a16:creationId xmlns:a16="http://schemas.microsoft.com/office/drawing/2014/main" id="{3233EDA1-ED55-A7DE-7C58-3E92236BE8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5A74AA-8901-4CB1-2A19-13A939652B94}"/>
              </a:ext>
            </a:extLst>
          </p:cNvPr>
          <p:cNvSpPr>
            <a:spLocks noGrp="1"/>
          </p:cNvSpPr>
          <p:nvPr>
            <p:ph type="sldNum" sz="quarter" idx="12"/>
          </p:nvPr>
        </p:nvSpPr>
        <p:spPr/>
        <p:txBody>
          <a:bodyPr/>
          <a:lstStyle/>
          <a:p>
            <a:fld id="{E032E59F-8AA8-459B-9B9A-4D9E6E21D5C7}" type="slidenum">
              <a:rPr lang="en-US" smtClean="0"/>
              <a:t>‹#›</a:t>
            </a:fld>
            <a:endParaRPr lang="en-US"/>
          </a:p>
        </p:txBody>
      </p:sp>
    </p:spTree>
    <p:extLst>
      <p:ext uri="{BB962C8B-B14F-4D97-AF65-F5344CB8AC3E}">
        <p14:creationId xmlns:p14="http://schemas.microsoft.com/office/powerpoint/2010/main" val="2811246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09A9D-11E7-AE4A-4A85-6F86A73A51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A98F9A-BF03-DE5F-C7A3-FC32F7717E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5BBB61-42C8-9FDF-306F-4CAD178EE8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9245B1-C90D-C142-E8D7-7CA478AEFC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A39FD1-A5E8-8F56-1159-58FE210772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BED7E5-1AF6-DAA8-1FA3-CEED2355237F}"/>
              </a:ext>
            </a:extLst>
          </p:cNvPr>
          <p:cNvSpPr>
            <a:spLocks noGrp="1"/>
          </p:cNvSpPr>
          <p:nvPr>
            <p:ph type="dt" sz="half" idx="10"/>
          </p:nvPr>
        </p:nvSpPr>
        <p:spPr/>
        <p:txBody>
          <a:bodyPr/>
          <a:lstStyle/>
          <a:p>
            <a:fld id="{693FE29C-B212-4F49-8347-56086532F296}" type="datetimeFigureOut">
              <a:rPr lang="en-US" smtClean="0"/>
              <a:t>7/20/2024</a:t>
            </a:fld>
            <a:endParaRPr lang="en-US"/>
          </a:p>
        </p:txBody>
      </p:sp>
      <p:sp>
        <p:nvSpPr>
          <p:cNvPr id="8" name="Footer Placeholder 7">
            <a:extLst>
              <a:ext uri="{FF2B5EF4-FFF2-40B4-BE49-F238E27FC236}">
                <a16:creationId xmlns:a16="http://schemas.microsoft.com/office/drawing/2014/main" id="{7CA11D4C-DEE5-1739-5025-49B4232ADA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251CB9-2181-2647-81BA-2260AF02DEF6}"/>
              </a:ext>
            </a:extLst>
          </p:cNvPr>
          <p:cNvSpPr>
            <a:spLocks noGrp="1"/>
          </p:cNvSpPr>
          <p:nvPr>
            <p:ph type="sldNum" sz="quarter" idx="12"/>
          </p:nvPr>
        </p:nvSpPr>
        <p:spPr/>
        <p:txBody>
          <a:bodyPr/>
          <a:lstStyle/>
          <a:p>
            <a:fld id="{E032E59F-8AA8-459B-9B9A-4D9E6E21D5C7}" type="slidenum">
              <a:rPr lang="en-US" smtClean="0"/>
              <a:t>‹#›</a:t>
            </a:fld>
            <a:endParaRPr lang="en-US"/>
          </a:p>
        </p:txBody>
      </p:sp>
    </p:spTree>
    <p:extLst>
      <p:ext uri="{BB962C8B-B14F-4D97-AF65-F5344CB8AC3E}">
        <p14:creationId xmlns:p14="http://schemas.microsoft.com/office/powerpoint/2010/main" val="2431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4C56-71F0-1E93-110C-4E054E2375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16CCA7-F9F7-4C98-9A94-59410A4E675D}"/>
              </a:ext>
            </a:extLst>
          </p:cNvPr>
          <p:cNvSpPr>
            <a:spLocks noGrp="1"/>
          </p:cNvSpPr>
          <p:nvPr>
            <p:ph type="dt" sz="half" idx="10"/>
          </p:nvPr>
        </p:nvSpPr>
        <p:spPr/>
        <p:txBody>
          <a:bodyPr/>
          <a:lstStyle/>
          <a:p>
            <a:fld id="{693FE29C-B212-4F49-8347-56086532F296}" type="datetimeFigureOut">
              <a:rPr lang="en-US" smtClean="0"/>
              <a:t>7/20/2024</a:t>
            </a:fld>
            <a:endParaRPr lang="en-US"/>
          </a:p>
        </p:txBody>
      </p:sp>
      <p:sp>
        <p:nvSpPr>
          <p:cNvPr id="4" name="Footer Placeholder 3">
            <a:extLst>
              <a:ext uri="{FF2B5EF4-FFF2-40B4-BE49-F238E27FC236}">
                <a16:creationId xmlns:a16="http://schemas.microsoft.com/office/drawing/2014/main" id="{E0EAB0D2-441C-434F-9F95-666F3B828B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8DB2D6-3F2E-325B-A216-1AA4E622F779}"/>
              </a:ext>
            </a:extLst>
          </p:cNvPr>
          <p:cNvSpPr>
            <a:spLocks noGrp="1"/>
          </p:cNvSpPr>
          <p:nvPr>
            <p:ph type="sldNum" sz="quarter" idx="12"/>
          </p:nvPr>
        </p:nvSpPr>
        <p:spPr/>
        <p:txBody>
          <a:bodyPr/>
          <a:lstStyle/>
          <a:p>
            <a:fld id="{E032E59F-8AA8-459B-9B9A-4D9E6E21D5C7}" type="slidenum">
              <a:rPr lang="en-US" smtClean="0"/>
              <a:t>‹#›</a:t>
            </a:fld>
            <a:endParaRPr lang="en-US"/>
          </a:p>
        </p:txBody>
      </p:sp>
    </p:spTree>
    <p:extLst>
      <p:ext uri="{BB962C8B-B14F-4D97-AF65-F5344CB8AC3E}">
        <p14:creationId xmlns:p14="http://schemas.microsoft.com/office/powerpoint/2010/main" val="3188515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03B34B-0CB3-3E9D-47B9-7A622F4D5DD3}"/>
              </a:ext>
            </a:extLst>
          </p:cNvPr>
          <p:cNvSpPr>
            <a:spLocks noGrp="1"/>
          </p:cNvSpPr>
          <p:nvPr>
            <p:ph type="dt" sz="half" idx="10"/>
          </p:nvPr>
        </p:nvSpPr>
        <p:spPr/>
        <p:txBody>
          <a:bodyPr/>
          <a:lstStyle/>
          <a:p>
            <a:fld id="{693FE29C-B212-4F49-8347-56086532F296}" type="datetimeFigureOut">
              <a:rPr lang="en-US" smtClean="0"/>
              <a:t>7/20/2024</a:t>
            </a:fld>
            <a:endParaRPr lang="en-US"/>
          </a:p>
        </p:txBody>
      </p:sp>
      <p:sp>
        <p:nvSpPr>
          <p:cNvPr id="3" name="Footer Placeholder 2">
            <a:extLst>
              <a:ext uri="{FF2B5EF4-FFF2-40B4-BE49-F238E27FC236}">
                <a16:creationId xmlns:a16="http://schemas.microsoft.com/office/drawing/2014/main" id="{3E2598AD-5AFB-861B-72A1-CCE6036D8B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729DB3-49EF-8FBB-D13C-4CE462A9AC60}"/>
              </a:ext>
            </a:extLst>
          </p:cNvPr>
          <p:cNvSpPr>
            <a:spLocks noGrp="1"/>
          </p:cNvSpPr>
          <p:nvPr>
            <p:ph type="sldNum" sz="quarter" idx="12"/>
          </p:nvPr>
        </p:nvSpPr>
        <p:spPr/>
        <p:txBody>
          <a:bodyPr/>
          <a:lstStyle/>
          <a:p>
            <a:fld id="{E032E59F-8AA8-459B-9B9A-4D9E6E21D5C7}" type="slidenum">
              <a:rPr lang="en-US" smtClean="0"/>
              <a:t>‹#›</a:t>
            </a:fld>
            <a:endParaRPr lang="en-US"/>
          </a:p>
        </p:txBody>
      </p:sp>
    </p:spTree>
    <p:extLst>
      <p:ext uri="{BB962C8B-B14F-4D97-AF65-F5344CB8AC3E}">
        <p14:creationId xmlns:p14="http://schemas.microsoft.com/office/powerpoint/2010/main" val="366252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1E4B3-AEF0-D846-C608-792B8FCF2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6B5100-C113-AB0F-08F6-72BCE01C2F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A55DF9-C147-2A4D-9F3A-A339E3DE6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5FBE01-BA4D-FEEB-BBA1-8F3B1B84971E}"/>
              </a:ext>
            </a:extLst>
          </p:cNvPr>
          <p:cNvSpPr>
            <a:spLocks noGrp="1"/>
          </p:cNvSpPr>
          <p:nvPr>
            <p:ph type="dt" sz="half" idx="10"/>
          </p:nvPr>
        </p:nvSpPr>
        <p:spPr/>
        <p:txBody>
          <a:bodyPr/>
          <a:lstStyle/>
          <a:p>
            <a:fld id="{693FE29C-B212-4F49-8347-56086532F296}" type="datetimeFigureOut">
              <a:rPr lang="en-US" smtClean="0"/>
              <a:t>7/20/2024</a:t>
            </a:fld>
            <a:endParaRPr lang="en-US"/>
          </a:p>
        </p:txBody>
      </p:sp>
      <p:sp>
        <p:nvSpPr>
          <p:cNvPr id="6" name="Footer Placeholder 5">
            <a:extLst>
              <a:ext uri="{FF2B5EF4-FFF2-40B4-BE49-F238E27FC236}">
                <a16:creationId xmlns:a16="http://schemas.microsoft.com/office/drawing/2014/main" id="{337DAD5B-F2EF-1004-FC62-1F62E1269E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3AC4DA-A0F3-941F-3D34-AB3FE97C8678}"/>
              </a:ext>
            </a:extLst>
          </p:cNvPr>
          <p:cNvSpPr>
            <a:spLocks noGrp="1"/>
          </p:cNvSpPr>
          <p:nvPr>
            <p:ph type="sldNum" sz="quarter" idx="12"/>
          </p:nvPr>
        </p:nvSpPr>
        <p:spPr/>
        <p:txBody>
          <a:bodyPr/>
          <a:lstStyle/>
          <a:p>
            <a:fld id="{E032E59F-8AA8-459B-9B9A-4D9E6E21D5C7}" type="slidenum">
              <a:rPr lang="en-US" smtClean="0"/>
              <a:t>‹#›</a:t>
            </a:fld>
            <a:endParaRPr lang="en-US"/>
          </a:p>
        </p:txBody>
      </p:sp>
    </p:spTree>
    <p:extLst>
      <p:ext uri="{BB962C8B-B14F-4D97-AF65-F5344CB8AC3E}">
        <p14:creationId xmlns:p14="http://schemas.microsoft.com/office/powerpoint/2010/main" val="3550370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7A191-22B2-C80F-9FB8-AE2259645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34DD38-D895-8C18-68CC-617718644D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53A65A-6285-F4B0-FE5A-0C3C896A6E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B57501-6669-F50A-3DCD-322278CEF45E}"/>
              </a:ext>
            </a:extLst>
          </p:cNvPr>
          <p:cNvSpPr>
            <a:spLocks noGrp="1"/>
          </p:cNvSpPr>
          <p:nvPr>
            <p:ph type="dt" sz="half" idx="10"/>
          </p:nvPr>
        </p:nvSpPr>
        <p:spPr/>
        <p:txBody>
          <a:bodyPr/>
          <a:lstStyle/>
          <a:p>
            <a:fld id="{693FE29C-B212-4F49-8347-56086532F296}" type="datetimeFigureOut">
              <a:rPr lang="en-US" smtClean="0"/>
              <a:t>7/20/2024</a:t>
            </a:fld>
            <a:endParaRPr lang="en-US"/>
          </a:p>
        </p:txBody>
      </p:sp>
      <p:sp>
        <p:nvSpPr>
          <p:cNvPr id="6" name="Footer Placeholder 5">
            <a:extLst>
              <a:ext uri="{FF2B5EF4-FFF2-40B4-BE49-F238E27FC236}">
                <a16:creationId xmlns:a16="http://schemas.microsoft.com/office/drawing/2014/main" id="{CA4EDA13-2A51-50D6-83E1-B45B440971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A6F03D-7D19-BD1B-98AB-8FAC1B9E6095}"/>
              </a:ext>
            </a:extLst>
          </p:cNvPr>
          <p:cNvSpPr>
            <a:spLocks noGrp="1"/>
          </p:cNvSpPr>
          <p:nvPr>
            <p:ph type="sldNum" sz="quarter" idx="12"/>
          </p:nvPr>
        </p:nvSpPr>
        <p:spPr/>
        <p:txBody>
          <a:bodyPr/>
          <a:lstStyle/>
          <a:p>
            <a:fld id="{E032E59F-8AA8-459B-9B9A-4D9E6E21D5C7}" type="slidenum">
              <a:rPr lang="en-US" smtClean="0"/>
              <a:t>‹#›</a:t>
            </a:fld>
            <a:endParaRPr lang="en-US"/>
          </a:p>
        </p:txBody>
      </p:sp>
    </p:spTree>
    <p:extLst>
      <p:ext uri="{BB962C8B-B14F-4D97-AF65-F5344CB8AC3E}">
        <p14:creationId xmlns:p14="http://schemas.microsoft.com/office/powerpoint/2010/main" val="968809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551702-8D3A-5CA8-1649-6097E41B9A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7678C4-4047-3902-3CD7-832D663C8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8F0191-5A96-13CC-9E42-2492D367E2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FE29C-B212-4F49-8347-56086532F296}" type="datetimeFigureOut">
              <a:rPr lang="en-US" smtClean="0"/>
              <a:t>7/20/2024</a:t>
            </a:fld>
            <a:endParaRPr lang="en-US"/>
          </a:p>
        </p:txBody>
      </p:sp>
      <p:sp>
        <p:nvSpPr>
          <p:cNvPr id="5" name="Footer Placeholder 4">
            <a:extLst>
              <a:ext uri="{FF2B5EF4-FFF2-40B4-BE49-F238E27FC236}">
                <a16:creationId xmlns:a16="http://schemas.microsoft.com/office/drawing/2014/main" id="{F9989A34-0381-EB08-DCF4-EE24D840B7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FE05A5-625B-F405-CCA6-AA128C34E3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2E59F-8AA8-459B-9B9A-4D9E6E21D5C7}" type="slidenum">
              <a:rPr lang="en-US" smtClean="0"/>
              <a:t>‹#›</a:t>
            </a:fld>
            <a:endParaRPr lang="en-US"/>
          </a:p>
        </p:txBody>
      </p:sp>
    </p:spTree>
    <p:extLst>
      <p:ext uri="{BB962C8B-B14F-4D97-AF65-F5344CB8AC3E}">
        <p14:creationId xmlns:p14="http://schemas.microsoft.com/office/powerpoint/2010/main" val="3935904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5" name="图片 4" descr="regfd"/>
          <p:cNvPicPr>
            <a:picLocks noChangeAspect="1"/>
          </p:cNvPicPr>
          <p:nvPr/>
        </p:nvPicPr>
        <p:blipFill>
          <a:blip r:embed="rId3"/>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13" name="图片 12" descr="未标题-1"/>
          <p:cNvPicPr>
            <a:picLocks noChangeAspect="1"/>
          </p:cNvPicPr>
          <p:nvPr/>
        </p:nvPicPr>
        <p:blipFill>
          <a:blip r:embed="rId4">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5"/>
          <a:stretch>
            <a:fillRect/>
          </a:stretch>
        </p:blipFill>
        <p:spPr>
          <a:xfrm>
            <a:off x="9670590" y="347980"/>
            <a:ext cx="2522045" cy="3980072"/>
          </a:xfrm>
          <a:prstGeom prst="rect">
            <a:avLst/>
          </a:prstGeom>
        </p:spPr>
      </p:pic>
      <p:pic>
        <p:nvPicPr>
          <p:cNvPr id="18" name="图片 17" descr="未标题-4"/>
          <p:cNvPicPr>
            <a:picLocks noChangeAspect="1"/>
          </p:cNvPicPr>
          <p:nvPr/>
        </p:nvPicPr>
        <p:blipFill>
          <a:blip r:embed="rId6"/>
          <a:stretch>
            <a:fillRect/>
          </a:stretch>
        </p:blipFill>
        <p:spPr>
          <a:xfrm>
            <a:off x="1117600" y="1501140"/>
            <a:ext cx="774700" cy="546100"/>
          </a:xfrm>
          <a:prstGeom prst="rect">
            <a:avLst/>
          </a:prstGeom>
        </p:spPr>
      </p:pic>
      <p:pic>
        <p:nvPicPr>
          <p:cNvPr id="19" name="图片 18" descr="未标题-5"/>
          <p:cNvPicPr>
            <a:picLocks noChangeAspect="1"/>
          </p:cNvPicPr>
          <p:nvPr/>
        </p:nvPicPr>
        <p:blipFill>
          <a:blip r:embed="rId7"/>
          <a:stretch>
            <a:fillRect/>
          </a:stretch>
        </p:blipFill>
        <p:spPr>
          <a:xfrm>
            <a:off x="11254740" y="4396105"/>
            <a:ext cx="787400" cy="635000"/>
          </a:xfrm>
          <a:prstGeom prst="rect">
            <a:avLst/>
          </a:prstGeom>
        </p:spPr>
      </p:pic>
      <p:pic>
        <p:nvPicPr>
          <p:cNvPr id="43" name="图片 42" descr="sfd"/>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9"/>
          <a:stretch>
            <a:fillRect/>
          </a:stretch>
        </p:blipFill>
        <p:spPr>
          <a:xfrm>
            <a:off x="-12128" y="1977071"/>
            <a:ext cx="2456592" cy="4220979"/>
          </a:xfrm>
          <a:prstGeom prst="rect">
            <a:avLst/>
          </a:prstGeom>
        </p:spPr>
      </p:pic>
      <p:pic>
        <p:nvPicPr>
          <p:cNvPr id="45" name="图片 44" descr="sfd"/>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48570" y="5429250"/>
            <a:ext cx="3119755" cy="1873250"/>
          </a:xfrm>
          <a:prstGeom prst="rect">
            <a:avLst/>
          </a:prstGeom>
        </p:spPr>
      </p:pic>
      <p:pic>
        <p:nvPicPr>
          <p:cNvPr id="3" name="图片 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713770" y="3214843"/>
            <a:ext cx="638174" cy="872717"/>
          </a:xfrm>
          <a:prstGeom prst="rect">
            <a:avLst/>
          </a:prstGeom>
        </p:spPr>
      </p:pic>
      <p:pic>
        <p:nvPicPr>
          <p:cNvPr id="6" name="图片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30272" y="1418271"/>
            <a:ext cx="538761" cy="607377"/>
          </a:xfrm>
          <a:prstGeom prst="rect">
            <a:avLst/>
          </a:prstGeom>
        </p:spPr>
      </p:pic>
      <p:pic>
        <p:nvPicPr>
          <p:cNvPr id="21" name="图片 2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972320" y="1147580"/>
            <a:ext cx="663575" cy="628730"/>
          </a:xfrm>
          <a:prstGeom prst="rect">
            <a:avLst/>
          </a:prstGeom>
        </p:spPr>
      </p:pic>
      <p:pic>
        <p:nvPicPr>
          <p:cNvPr id="44" name="图片 43"/>
          <p:cNvPicPr>
            <a:picLocks noChangeAspect="1"/>
          </p:cNvPicPr>
          <p:nvPr/>
        </p:nvPicPr>
        <p:blipFill>
          <a:blip r:embed="rId13">
            <a:extLst>
              <a:ext uri="{28A0092B-C50C-407E-A947-70E740481C1C}">
                <a14:useLocalDpi xmlns:a14="http://schemas.microsoft.com/office/drawing/2010/main"/>
              </a:ext>
            </a:extLst>
          </a:blip>
          <a:stretch>
            <a:fillRect/>
          </a:stretch>
        </p:blipFill>
        <p:spPr>
          <a:xfrm flipH="1">
            <a:off x="10795492" y="3630930"/>
            <a:ext cx="638175" cy="672858"/>
          </a:xfrm>
          <a:prstGeom prst="rect">
            <a:avLst/>
          </a:prstGeom>
        </p:spPr>
      </p:pic>
      <p:pic>
        <p:nvPicPr>
          <p:cNvPr id="49" name="图片 4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9980138" y="4834255"/>
            <a:ext cx="638175" cy="552450"/>
          </a:xfrm>
          <a:prstGeom prst="rect">
            <a:avLst/>
          </a:prstGeom>
        </p:spPr>
      </p:pic>
      <p:sp>
        <p:nvSpPr>
          <p:cNvPr id="4" name="TextBox 3">
            <a:extLst>
              <a:ext uri="{FF2B5EF4-FFF2-40B4-BE49-F238E27FC236}">
                <a16:creationId xmlns:a16="http://schemas.microsoft.com/office/drawing/2014/main" id="{C883BD33-7841-8312-FA42-979EC8589D60}"/>
              </a:ext>
            </a:extLst>
          </p:cNvPr>
          <p:cNvSpPr txBox="1"/>
          <p:nvPr/>
        </p:nvSpPr>
        <p:spPr>
          <a:xfrm>
            <a:off x="2541156" y="1638969"/>
            <a:ext cx="7035800" cy="3170099"/>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lang="en-US" sz="100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ÔN TẬP BÀI 9</a:t>
            </a:r>
            <a:endParaRPr kumimoji="0" lang="en-SG" sz="10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par>
                                <p:cTn id="39" presetID="2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par>
                                <p:cTn id="53" presetID="53" presetClass="entr" presetSubtype="16"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53" presetClass="entr" presetSubtype="16" fill="hold" nodeType="with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par>
                                <p:cTn id="63" presetID="53" presetClass="entr" presetSubtype="16"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par>
                                <p:cTn id="68" presetID="53" presetClass="entr" presetSubtype="16"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par>
                                <p:cTn id="73" presetID="53" presetClass="entr" presetSubtype="16" fill="hold" nodeType="with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p:cTn id="75" dur="500" fill="hold"/>
                                        <p:tgtEl>
                                          <p:spTgt spid="3"/>
                                        </p:tgtEl>
                                        <p:attrNameLst>
                                          <p:attrName>ppt_w</p:attrName>
                                        </p:attrNameLst>
                                      </p:cBhvr>
                                      <p:tavLst>
                                        <p:tav tm="0">
                                          <p:val>
                                            <p:fltVal val="0"/>
                                          </p:val>
                                        </p:tav>
                                        <p:tav tm="100000">
                                          <p:val>
                                            <p:strVal val="#ppt_w"/>
                                          </p:val>
                                        </p:tav>
                                      </p:tavLst>
                                    </p:anim>
                                    <p:anim calcmode="lin" valueType="num">
                                      <p:cBhvr>
                                        <p:cTn id="76" dur="500" fill="hold"/>
                                        <p:tgtEl>
                                          <p:spTgt spid="3"/>
                                        </p:tgtEl>
                                        <p:attrNameLst>
                                          <p:attrName>ppt_h</p:attrName>
                                        </p:attrNameLst>
                                      </p:cBhvr>
                                      <p:tavLst>
                                        <p:tav tm="0">
                                          <p:val>
                                            <p:fltVal val="0"/>
                                          </p:val>
                                        </p:tav>
                                        <p:tav tm="100000">
                                          <p:val>
                                            <p:strVal val="#ppt_h"/>
                                          </p:val>
                                        </p:tav>
                                      </p:tavLst>
                                    </p:anim>
                                    <p:animEffect transition="in" filter="fade">
                                      <p:cBhvr>
                                        <p:cTn id="77" dur="500"/>
                                        <p:tgtEl>
                                          <p:spTgt spid="3"/>
                                        </p:tgtEl>
                                      </p:cBhvr>
                                    </p:animEffect>
                                  </p:childTnLst>
                                </p:cTn>
                              </p:par>
                              <p:par>
                                <p:cTn id="78" presetID="53" presetClass="entr" presetSubtype="16"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cTn>
                              </p:par>
                            </p:childTnLst>
                          </p:cTn>
                        </p:par>
                        <p:par>
                          <p:cTn id="83" fill="hold">
                            <p:stCondLst>
                              <p:cond delay="3000"/>
                            </p:stCondLst>
                            <p:childTnLst>
                              <p:par>
                                <p:cTn id="84" presetID="22" presetClass="entr" presetSubtype="8" fill="hold" nodeType="after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wipe(left)">
                                      <p:cBhvr>
                                        <p:cTn id="86" dur="500"/>
                                        <p:tgtEl>
                                          <p:spTgt spid="13"/>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barn(inVertical)">
                                      <p:cBhvr>
                                        <p:cTn id="9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9584C1-F7B2-AC76-C5AF-A9F346313E2E}"/>
              </a:ext>
            </a:extLst>
          </p:cNvPr>
          <p:cNvPicPr>
            <a:picLocks noChangeAspect="1"/>
          </p:cNvPicPr>
          <p:nvPr/>
        </p:nvPicPr>
        <p:blipFill>
          <a:blip r:embed="rId2"/>
          <a:stretch>
            <a:fillRect/>
          </a:stretch>
        </p:blipFill>
        <p:spPr>
          <a:xfrm>
            <a:off x="321382" y="206829"/>
            <a:ext cx="11870618" cy="6651171"/>
          </a:xfrm>
          <a:prstGeom prst="rect">
            <a:avLst/>
          </a:prstGeom>
        </p:spPr>
      </p:pic>
    </p:spTree>
    <p:extLst>
      <p:ext uri="{BB962C8B-B14F-4D97-AF65-F5344CB8AC3E}">
        <p14:creationId xmlns:p14="http://schemas.microsoft.com/office/powerpoint/2010/main" val="33901997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4"/>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3" name="图片 20">
            <a:extLst>
              <a:ext uri="{FF2B5EF4-FFF2-40B4-BE49-F238E27FC236}">
                <a16:creationId xmlns:a16="http://schemas.microsoft.com/office/drawing/2014/main" id="{C9948EAA-65BA-2780-7A19-A3B504CDB530}"/>
              </a:ext>
            </a:extLst>
          </p:cNvPr>
          <p:cNvPicPr>
            <a:picLocks noChangeAspect="1"/>
          </p:cNvPicPr>
          <p:nvPr/>
        </p:nvPicPr>
        <p:blipFill rotWithShape="1">
          <a:blip r:embed="rId6">
            <a:extLst>
              <a:ext uri="{28A0092B-C50C-407E-A947-70E740481C1C}">
                <a14:useLocalDpi xmlns:a14="http://schemas.microsoft.com/office/drawing/2010/main" val="0"/>
              </a:ext>
            </a:extLst>
          </a:blip>
          <a:srcRect l="79109" t="32510" r="3721" b="39496"/>
          <a:stretch>
            <a:fillRect/>
          </a:stretch>
        </p:blipFill>
        <p:spPr>
          <a:xfrm>
            <a:off x="4018818" y="809625"/>
            <a:ext cx="3060798" cy="1789497"/>
          </a:xfrm>
          <a:prstGeom prst="rect">
            <a:avLst/>
          </a:prstGeom>
        </p:spPr>
      </p:pic>
      <p:pic>
        <p:nvPicPr>
          <p:cNvPr id="5" name="图片 31">
            <a:extLst>
              <a:ext uri="{FF2B5EF4-FFF2-40B4-BE49-F238E27FC236}">
                <a16:creationId xmlns:a16="http://schemas.microsoft.com/office/drawing/2014/main" id="{66142AFB-BCD0-A57C-4A3E-066C454582E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821" r="66527"/>
          <a:stretch>
            <a:fillRect/>
          </a:stretch>
        </p:blipFill>
        <p:spPr>
          <a:xfrm>
            <a:off x="-354722" y="1583083"/>
            <a:ext cx="5531253" cy="5462282"/>
          </a:xfrm>
          <a:prstGeom prst="rect">
            <a:avLst/>
          </a:prstGeom>
        </p:spPr>
      </p:pic>
      <p:sp>
        <p:nvSpPr>
          <p:cNvPr id="10" name="Google Shape;7806;p34">
            <a:extLst>
              <a:ext uri="{FF2B5EF4-FFF2-40B4-BE49-F238E27FC236}">
                <a16:creationId xmlns:a16="http://schemas.microsoft.com/office/drawing/2014/main" id="{B9294FA0-7B00-5850-6443-432F98BADC53}"/>
              </a:ext>
            </a:extLst>
          </p:cNvPr>
          <p:cNvSpPr/>
          <p:nvPr/>
        </p:nvSpPr>
        <p:spPr>
          <a:xfrm>
            <a:off x="7813108" y="1087962"/>
            <a:ext cx="1554000" cy="1553600"/>
          </a:xfrm>
          <a:prstGeom prst="ellipse">
            <a:avLst/>
          </a:prstGeom>
          <a:solidFill>
            <a:srgbClr val="FBB4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07;p34">
            <a:extLst>
              <a:ext uri="{FF2B5EF4-FFF2-40B4-BE49-F238E27FC236}">
                <a16:creationId xmlns:a16="http://schemas.microsoft.com/office/drawing/2014/main" id="{21F0B762-CF15-F25C-057E-AD9243043DB3}"/>
              </a:ext>
            </a:extLst>
          </p:cNvPr>
          <p:cNvSpPr txBox="1">
            <a:spLocks/>
          </p:cNvSpPr>
          <p:nvPr/>
        </p:nvSpPr>
        <p:spPr>
          <a:xfrm>
            <a:off x="5176532" y="2814822"/>
            <a:ext cx="6441600" cy="315925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600"/>
              <a:buFont typeface="Kavoon"/>
              <a:buNone/>
              <a:tabLst/>
              <a:defRPr/>
            </a:pPr>
            <a:r>
              <a:rPr kumimoji="0" lang="en-US" sz="48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Kavoon"/>
              </a:rPr>
              <a:t>Câu</a:t>
            </a:r>
            <a:r>
              <a:rPr kumimoji="0" lang="en-US" sz="4800" b="1"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Kavoon"/>
              </a:rPr>
              <a:t> 3</a:t>
            </a:r>
          </a:p>
          <a:p>
            <a:r>
              <a:rPr lang="en-US" sz="4000" b="1" i="1" dirty="0">
                <a:solidFill>
                  <a:schemeClr val="tx1"/>
                </a:solidFill>
                <a:latin typeface="Times New Roman" panose="02020603050405020304" pitchFamily="18" charset="0"/>
                <a:cs typeface="Times New Roman" panose="02020603050405020304" pitchFamily="18" charset="0"/>
              </a:rPr>
              <a:t>Em </a:t>
            </a:r>
            <a:r>
              <a:rPr lang="en-US" sz="4000" b="1" i="1" dirty="0" err="1">
                <a:solidFill>
                  <a:schemeClr val="tx1"/>
                </a:solidFill>
                <a:latin typeface="Times New Roman" panose="02020603050405020304" pitchFamily="18" charset="0"/>
                <a:cs typeface="Times New Roman" panose="02020603050405020304" pitchFamily="18" charset="0"/>
              </a:rPr>
              <a:t>có</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nhận</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xét</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gì</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về</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ngôn</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ngữ</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đối</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thoại</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độc</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thoại</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của</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Rô</a:t>
            </a:r>
            <a:r>
              <a:rPr lang="en-US" sz="4000" b="1" i="1" dirty="0">
                <a:solidFill>
                  <a:schemeClr val="tx1"/>
                </a:solidFill>
                <a:latin typeface="Times New Roman" panose="02020603050405020304" pitchFamily="18" charset="0"/>
                <a:cs typeface="Times New Roman" panose="02020603050405020304" pitchFamily="18" charset="0"/>
              </a:rPr>
              <a:t>-</a:t>
            </a:r>
            <a:r>
              <a:rPr lang="en-US" sz="4000" b="1" i="1" dirty="0" err="1">
                <a:solidFill>
                  <a:schemeClr val="tx1"/>
                </a:solidFill>
                <a:latin typeface="Times New Roman" panose="02020603050405020304" pitchFamily="18" charset="0"/>
                <a:cs typeface="Times New Roman" panose="02020603050405020304" pitchFamily="18" charset="0"/>
              </a:rPr>
              <a:t>mê</a:t>
            </a:r>
            <a:r>
              <a:rPr lang="en-US" sz="4000" b="1" i="1" dirty="0">
                <a:solidFill>
                  <a:schemeClr val="tx1"/>
                </a:solidFill>
                <a:latin typeface="Times New Roman" panose="02020603050405020304" pitchFamily="18" charset="0"/>
                <a:cs typeface="Times New Roman" panose="02020603050405020304" pitchFamily="18" charset="0"/>
              </a:rPr>
              <a:t>-ô </a:t>
            </a:r>
            <a:r>
              <a:rPr lang="en-US" sz="4000" b="1" i="1" dirty="0" err="1">
                <a:solidFill>
                  <a:schemeClr val="tx1"/>
                </a:solidFill>
                <a:latin typeface="Times New Roman" panose="02020603050405020304" pitchFamily="18" charset="0"/>
                <a:cs typeface="Times New Roman" panose="02020603050405020304" pitchFamily="18" charset="0"/>
              </a:rPr>
              <a:t>và</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Giu</a:t>
            </a:r>
            <a:r>
              <a:rPr lang="en-US" sz="4000" b="1" i="1" dirty="0">
                <a:solidFill>
                  <a:schemeClr val="tx1"/>
                </a:solidFill>
                <a:latin typeface="Times New Roman" panose="02020603050405020304" pitchFamily="18" charset="0"/>
                <a:cs typeface="Times New Roman" panose="02020603050405020304" pitchFamily="18" charset="0"/>
              </a:rPr>
              <a:t>-li-</a:t>
            </a:r>
            <a:r>
              <a:rPr lang="en-US" sz="4000" b="1" i="1" dirty="0" err="1">
                <a:solidFill>
                  <a:schemeClr val="tx1"/>
                </a:solidFill>
                <a:latin typeface="Times New Roman" panose="02020603050405020304" pitchFamily="18" charset="0"/>
                <a:cs typeface="Times New Roman" panose="02020603050405020304" pitchFamily="18" charset="0"/>
              </a:rPr>
              <a:t>ét</a:t>
            </a:r>
            <a:endParaRPr lang="vi-VN" sz="4000" b="1" dirty="0">
              <a:solidFill>
                <a:schemeClr val="tx1"/>
              </a:solidFill>
              <a:latin typeface="Times New Roman" panose="02020603050405020304" pitchFamily="18" charset="0"/>
              <a:cs typeface="Times New Roman" panose="02020603050405020304" pitchFamily="18" charset="0"/>
            </a:endParaRPr>
          </a:p>
        </p:txBody>
      </p:sp>
      <p:sp>
        <p:nvSpPr>
          <p:cNvPr id="12" name="Google Shape;7808;p34">
            <a:extLst>
              <a:ext uri="{FF2B5EF4-FFF2-40B4-BE49-F238E27FC236}">
                <a16:creationId xmlns:a16="http://schemas.microsoft.com/office/drawing/2014/main" id="{87807C47-4577-3F4E-43AC-A7AAA5DA0DED}"/>
              </a:ext>
            </a:extLst>
          </p:cNvPr>
          <p:cNvSpPr txBox="1">
            <a:spLocks/>
          </p:cNvSpPr>
          <p:nvPr/>
        </p:nvSpPr>
        <p:spPr>
          <a:xfrm>
            <a:off x="7764858" y="1303662"/>
            <a:ext cx="1646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r>
              <a:rPr kumimoji="0" lang="en-US"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rPr>
              <a:t>3</a:t>
            </a: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Tree>
    <p:extLst>
      <p:ext uri="{BB962C8B-B14F-4D97-AF65-F5344CB8AC3E}">
        <p14:creationId xmlns:p14="http://schemas.microsoft.com/office/powerpoint/2010/main" val="28211474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4"/>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5" name="TextBox 4">
            <a:extLst>
              <a:ext uri="{FF2B5EF4-FFF2-40B4-BE49-F238E27FC236}">
                <a16:creationId xmlns:a16="http://schemas.microsoft.com/office/drawing/2014/main" id="{40845FB7-98E6-D3EF-F8A7-565962862441}"/>
              </a:ext>
            </a:extLst>
          </p:cNvPr>
          <p:cNvSpPr txBox="1"/>
          <p:nvPr/>
        </p:nvSpPr>
        <p:spPr>
          <a:xfrm>
            <a:off x="482600" y="548640"/>
            <a:ext cx="11226800" cy="6374437"/>
          </a:xfrm>
          <a:prstGeom prst="rect">
            <a:avLst/>
          </a:prstGeom>
          <a:noFill/>
        </p:spPr>
        <p:txBody>
          <a:bodyPr wrap="square">
            <a:spAutoFit/>
          </a:bodyPr>
          <a:lstStyle/>
          <a:p>
            <a:pPr algn="just">
              <a:lnSpc>
                <a:spcPct val="114000"/>
              </a:lnSpc>
            </a:pPr>
            <a:r>
              <a:rPr lang="vi-VN" sz="2400" b="1" dirty="0">
                <a:solidFill>
                  <a:srgbClr val="FF0000"/>
                </a:solidFill>
                <a:effectLst/>
                <a:latin typeface="Times New Roman" panose="02020603050405020304" pitchFamily="18" charset="0"/>
                <a:ea typeface="Calibri" panose="020F0502020204030204" pitchFamily="34" charset="0"/>
              </a:rPr>
              <a:t>* Nhận xét về ngôn ngữ </a:t>
            </a:r>
            <a:r>
              <a:rPr lang="vi-VN" sz="2400" b="1" u="sng" dirty="0">
                <a:solidFill>
                  <a:srgbClr val="FF0000"/>
                </a:solidFill>
                <a:effectLst/>
                <a:latin typeface="Times New Roman" panose="02020603050405020304" pitchFamily="18" charset="0"/>
                <a:ea typeface="Calibri" panose="020F0502020204030204" pitchFamily="34" charset="0"/>
              </a:rPr>
              <a:t>đ</a:t>
            </a:r>
            <a:r>
              <a:rPr lang="en-US" sz="2400" b="1" u="sng" dirty="0" err="1">
                <a:solidFill>
                  <a:srgbClr val="FF0000"/>
                </a:solidFill>
                <a:effectLst/>
                <a:latin typeface="Times New Roman" panose="02020603050405020304" pitchFamily="18" charset="0"/>
                <a:ea typeface="Calibri" panose="020F0502020204030204" pitchFamily="34" charset="0"/>
              </a:rPr>
              <a:t>ối</a:t>
            </a:r>
            <a:r>
              <a:rPr lang="en-US" sz="2400" b="1" u="sng" dirty="0">
                <a:solidFill>
                  <a:srgbClr val="FF0000"/>
                </a:solidFill>
                <a:effectLst/>
                <a:latin typeface="Times New Roman" panose="02020603050405020304" pitchFamily="18" charset="0"/>
                <a:ea typeface="Calibri" panose="020F0502020204030204" pitchFamily="34" charset="0"/>
              </a:rPr>
              <a:t> </a:t>
            </a:r>
            <a:r>
              <a:rPr lang="vi-VN" sz="2400" b="1" u="sng" dirty="0">
                <a:solidFill>
                  <a:srgbClr val="FF0000"/>
                </a:solidFill>
                <a:effectLst/>
                <a:latin typeface="Times New Roman" panose="02020603050405020304" pitchFamily="18" charset="0"/>
                <a:ea typeface="Calibri" panose="020F0502020204030204" pitchFamily="34" charset="0"/>
              </a:rPr>
              <a:t>thoại </a:t>
            </a:r>
            <a:r>
              <a:rPr lang="vi-VN" sz="2400" b="1" dirty="0">
                <a:solidFill>
                  <a:srgbClr val="FF0000"/>
                </a:solidFill>
                <a:effectLst/>
                <a:latin typeface="Times New Roman" panose="02020603050405020304" pitchFamily="18" charset="0"/>
                <a:ea typeface="Calibri" panose="020F0502020204030204" pitchFamily="34" charset="0"/>
              </a:rPr>
              <a:t>của hai nhân vật Rô-mê-ô và Giu-li-ét:</a:t>
            </a:r>
          </a:p>
          <a:p>
            <a:pPr indent="0" algn="just">
              <a:lnSpc>
                <a:spcPct val="114000"/>
              </a:lnSpc>
              <a:spcBef>
                <a:spcPts val="0"/>
              </a:spcBef>
              <a:spcAft>
                <a:spcPts val="0"/>
              </a:spcAft>
            </a:pPr>
            <a:r>
              <a:rPr lang="vi-VN" sz="2400" b="1" i="1" dirty="0">
                <a:effectLst/>
                <a:latin typeface="Times New Roman" panose="02020603050405020304" pitchFamily="18" charset="0"/>
                <a:ea typeface="Calibri" panose="020F0502020204030204" pitchFamily="34" charset="0"/>
              </a:rPr>
              <a:t>Thể hiện tình yêu say đắm và mãnh liệt: </a:t>
            </a:r>
            <a:r>
              <a:rPr lang="vi-VN" sz="2400" dirty="0">
                <a:effectLst/>
                <a:latin typeface="Times New Roman" panose="02020603050405020304" pitchFamily="18" charset="0"/>
                <a:ea typeface="Calibri" panose="020F0502020204030204" pitchFamily="34" charset="0"/>
              </a:rPr>
              <a:t>Rô-mê-ô và Giu-li-ét sử dụng những lời lẽ nồng nàn, tha thiết để bày tỏ tình yêu của mình dành cho nhau. Họ trao cho nhau những lời thề, những lời hẹn ước sẽ yêu nhau mãi mãi. Ngôn ngữ của họ thể hiện sự đồng điệu về tâm hồn, sự hoà hợp về tư tưởng.</a:t>
            </a:r>
            <a:endParaRPr lang="en-US" sz="2400" dirty="0">
              <a:effectLst/>
              <a:latin typeface="Times New Roman" panose="02020603050405020304" pitchFamily="18" charset="0"/>
              <a:ea typeface="Calibri" panose="020F0502020204030204" pitchFamily="34" charset="0"/>
            </a:endParaRPr>
          </a:p>
          <a:p>
            <a:pPr indent="0" algn="just">
              <a:lnSpc>
                <a:spcPct val="114000"/>
              </a:lnSpc>
              <a:spcBef>
                <a:spcPts val="0"/>
              </a:spcBef>
              <a:spcAft>
                <a:spcPts val="0"/>
              </a:spcAft>
            </a:pPr>
            <a:r>
              <a:rPr lang="vi-VN" sz="2400" dirty="0">
                <a:effectLst/>
                <a:latin typeface="Times New Roman" panose="02020603050405020304" pitchFamily="18" charset="0"/>
                <a:ea typeface="Calibri" panose="020F0502020204030204" pitchFamily="34" charset="0"/>
              </a:rPr>
              <a:t>-</a:t>
            </a:r>
            <a:r>
              <a:rPr lang="vi-VN" sz="2400" i="1" dirty="0">
                <a:effectLst/>
                <a:latin typeface="Times New Roman" panose="02020603050405020304" pitchFamily="18" charset="0"/>
                <a:ea typeface="Calibri" panose="020F0502020204030204" pitchFamily="34" charset="0"/>
              </a:rPr>
              <a:t> </a:t>
            </a:r>
            <a:r>
              <a:rPr lang="vi-VN" sz="2400" b="1" i="1" dirty="0">
                <a:effectLst/>
                <a:latin typeface="Times New Roman" panose="02020603050405020304" pitchFamily="18" charset="0"/>
                <a:ea typeface="Calibri" panose="020F0502020204030204" pitchFamily="34" charset="0"/>
              </a:rPr>
              <a:t>Thể hiện sự đối lập giữa tình yêu và thù hận</a:t>
            </a:r>
            <a:r>
              <a:rPr lang="vi-VN" sz="2400" i="1" dirty="0">
                <a:effectLst/>
                <a:latin typeface="Times New Roman" panose="02020603050405020304" pitchFamily="18" charset="0"/>
                <a:ea typeface="Calibri" panose="020F0502020204030204" pitchFamily="34" charset="0"/>
              </a:rPr>
              <a:t>:</a:t>
            </a:r>
            <a:r>
              <a:rPr lang="vi-VN" sz="2400" dirty="0">
                <a:effectLst/>
                <a:latin typeface="Times New Roman" panose="02020603050405020304" pitchFamily="18" charset="0"/>
                <a:ea typeface="Calibri" panose="020F0502020204030204" pitchFamily="34" charset="0"/>
              </a:rPr>
              <a:t> Tình yêu của Rô-mê-ô và Giu-li-ét bị cấm đoán bởi mối thù hận dai dẳng giữa hai gia đình Môn-ta-ghiu và Ca-piu-lét. Ngôn ngữ của họ cũng thể hiện sự đối lập này: Vừa nồng nàn, lãng mạn, vừa bi thương, uất hận.</a:t>
            </a:r>
          </a:p>
          <a:p>
            <a:pPr indent="0" algn="just">
              <a:lnSpc>
                <a:spcPct val="114000"/>
              </a:lnSpc>
              <a:spcBef>
                <a:spcPts val="0"/>
              </a:spcBef>
              <a:spcAft>
                <a:spcPts val="0"/>
              </a:spcAft>
            </a:pPr>
            <a:r>
              <a:rPr lang="vi-VN" sz="2400" dirty="0">
                <a:effectLst/>
                <a:latin typeface="Times New Roman" panose="02020603050405020304" pitchFamily="18" charset="0"/>
                <a:ea typeface="Calibri" panose="020F0502020204030204" pitchFamily="34" charset="0"/>
              </a:rPr>
              <a:t>-</a:t>
            </a:r>
            <a:r>
              <a:rPr lang="vi-VN" sz="2400" i="1" dirty="0">
                <a:effectLst/>
                <a:latin typeface="Times New Roman" panose="02020603050405020304" pitchFamily="18" charset="0"/>
                <a:ea typeface="Calibri" panose="020F0502020204030204" pitchFamily="34" charset="0"/>
              </a:rPr>
              <a:t> </a:t>
            </a:r>
            <a:r>
              <a:rPr lang="vi-VN" sz="2400" b="1" i="1" dirty="0">
                <a:effectLst/>
                <a:latin typeface="Times New Roman" panose="02020603050405020304" pitchFamily="18" charset="0"/>
                <a:ea typeface="Calibri" panose="020F0502020204030204" pitchFamily="34" charset="0"/>
              </a:rPr>
              <a:t>Sử dụng nhiều hình ảnh ẩn dụ, so sánh: </a:t>
            </a:r>
            <a:r>
              <a:rPr lang="vi-VN" sz="2400" dirty="0">
                <a:effectLst/>
                <a:latin typeface="Times New Roman" panose="02020603050405020304" pitchFamily="18" charset="0"/>
                <a:ea typeface="Calibri" panose="020F0502020204030204" pitchFamily="34" charset="0"/>
              </a:rPr>
              <a:t>Rô-mê-ô thường so sánh Giu-li-ét với những hình ảnh đẹp đẽ trong thiên nhiên như mặt trời. Giu-li-ét cũng so sánh Rô-mê-ô với những chàng trai anh hùng, lãng mạn trong truyền thuyết.</a:t>
            </a:r>
          </a:p>
          <a:p>
            <a:pPr indent="0" algn="just">
              <a:lnSpc>
                <a:spcPct val="114000"/>
              </a:lnSpc>
              <a:spcBef>
                <a:spcPts val="0"/>
              </a:spcBef>
              <a:spcAft>
                <a:spcPts val="0"/>
              </a:spcAft>
            </a:pPr>
            <a:r>
              <a:rPr lang="vi-VN" sz="2400" b="1" dirty="0">
                <a:effectLst/>
                <a:latin typeface="Times New Roman" panose="02020603050405020304" pitchFamily="18" charset="0"/>
                <a:ea typeface="Calibri" panose="020F0502020204030204" pitchFamily="34" charset="0"/>
              </a:rPr>
              <a:t>-</a:t>
            </a:r>
            <a:r>
              <a:rPr lang="vi-VN" sz="2400" b="1" i="1" dirty="0">
                <a:effectLst/>
                <a:latin typeface="Times New Roman" panose="02020603050405020304" pitchFamily="18" charset="0"/>
                <a:ea typeface="Calibri" panose="020F0502020204030204" pitchFamily="34" charset="0"/>
              </a:rPr>
              <a:t> Sử dụng ngôn ngữ thơ ca</a:t>
            </a:r>
            <a:r>
              <a:rPr lang="vi-VN" sz="2400" i="1" dirty="0">
                <a:effectLst/>
                <a:latin typeface="Times New Roman" panose="02020603050405020304" pitchFamily="18" charset="0"/>
                <a:ea typeface="Calibri" panose="020F0502020204030204" pitchFamily="34" charset="0"/>
              </a:rPr>
              <a:t>:</a:t>
            </a:r>
            <a:r>
              <a:rPr lang="vi-VN" sz="2400" dirty="0">
                <a:effectLst/>
                <a:latin typeface="Times New Roman" panose="02020603050405020304" pitchFamily="18" charset="0"/>
                <a:ea typeface="Calibri" panose="020F0502020204030204" pitchFamily="34" charset="0"/>
              </a:rPr>
              <a:t> Ngôn ngữ đối thoại của Rô-mê-ô và Giu-li-ét có nhiều nhịp điệu, vần điệu, tạo tính nhạc trong lời thoại. Điều này góp phần tăng tính biểu cảm cho ngôn ngữ, làm cho lời thoại của họ thêm da diết, thổn thức.</a:t>
            </a:r>
          </a:p>
          <a:p>
            <a:pPr indent="0" algn="just">
              <a:lnSpc>
                <a:spcPct val="114000"/>
              </a:lnSpc>
              <a:spcBef>
                <a:spcPts val="0"/>
              </a:spcBef>
              <a:spcAft>
                <a:spcPts val="0"/>
              </a:spcAft>
            </a:pPr>
            <a:endParaRPr lang="vi-VN"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253125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2F4E0DB-34E2-953C-D8DD-5CDD6DF819C3}"/>
              </a:ext>
            </a:extLst>
          </p:cNvPr>
          <p:cNvSpPr>
            <a:spLocks noGrp="1"/>
          </p:cNvSpPr>
          <p:nvPr>
            <p:ph idx="1"/>
          </p:nvPr>
        </p:nvSpPr>
        <p:spPr>
          <a:xfrm>
            <a:off x="609600" y="443140"/>
            <a:ext cx="10515600" cy="4351338"/>
          </a:xfrm>
        </p:spPr>
        <p:txBody>
          <a:bodyPr>
            <a:noAutofit/>
          </a:bodyPr>
          <a:lstStyle/>
          <a:p>
            <a:pPr indent="0" algn="just">
              <a:lnSpc>
                <a:spcPct val="114000"/>
              </a:lnSpc>
              <a:spcBef>
                <a:spcPts val="0"/>
              </a:spcBef>
              <a:spcAft>
                <a:spcPts val="0"/>
              </a:spcAft>
              <a:buNone/>
            </a:pPr>
            <a:r>
              <a:rPr lang="vi-VN" sz="2400" dirty="0">
                <a:solidFill>
                  <a:srgbClr val="FF0000"/>
                </a:solidFill>
                <a:effectLst/>
                <a:latin typeface="Times New Roman" panose="02020603050405020304" pitchFamily="18" charset="0"/>
                <a:ea typeface="Calibri" panose="020F0502020204030204" pitchFamily="34" charset="0"/>
              </a:rPr>
              <a:t>* Nhận xét về ngôn ngữ </a:t>
            </a:r>
            <a:r>
              <a:rPr lang="vi-VN" sz="2400" b="1" u="sng" dirty="0">
                <a:solidFill>
                  <a:srgbClr val="FF0000"/>
                </a:solidFill>
                <a:effectLst/>
                <a:latin typeface="Times New Roman" panose="02020603050405020304" pitchFamily="18" charset="0"/>
                <a:ea typeface="Calibri" panose="020F0502020204030204" pitchFamily="34" charset="0"/>
              </a:rPr>
              <a:t>độc thoại </a:t>
            </a:r>
            <a:r>
              <a:rPr lang="vi-VN" sz="2400" dirty="0">
                <a:solidFill>
                  <a:srgbClr val="FF0000"/>
                </a:solidFill>
                <a:effectLst/>
                <a:latin typeface="Times New Roman" panose="02020603050405020304" pitchFamily="18" charset="0"/>
                <a:ea typeface="Calibri" panose="020F0502020204030204" pitchFamily="34" charset="0"/>
              </a:rPr>
              <a:t>của hai nhân vật Rô-mê-ô và Giu-li-ét:</a:t>
            </a:r>
          </a:p>
          <a:p>
            <a:pPr indent="0" algn="just">
              <a:lnSpc>
                <a:spcPct val="114000"/>
              </a:lnSpc>
              <a:spcBef>
                <a:spcPts val="0"/>
              </a:spcBef>
              <a:spcAft>
                <a:spcPts val="0"/>
              </a:spcAft>
              <a:buNone/>
            </a:pPr>
            <a:r>
              <a:rPr lang="vi-VN" sz="2400" spc="-30" dirty="0">
                <a:effectLst/>
                <a:latin typeface="Times New Roman" panose="02020603050405020304" pitchFamily="18" charset="0"/>
                <a:ea typeface="Calibri" panose="020F0502020204030204" pitchFamily="34" charset="0"/>
              </a:rPr>
              <a:t>-</a:t>
            </a:r>
            <a:r>
              <a:rPr lang="vi-VN" sz="2400" i="1" spc="-30" dirty="0">
                <a:effectLst/>
                <a:latin typeface="Times New Roman" panose="02020603050405020304" pitchFamily="18" charset="0"/>
                <a:ea typeface="Calibri" panose="020F0502020204030204" pitchFamily="34" charset="0"/>
              </a:rPr>
              <a:t> </a:t>
            </a:r>
            <a:r>
              <a:rPr lang="vi-VN" sz="2400" b="1" i="1" spc="-30" dirty="0">
                <a:effectLst/>
                <a:latin typeface="Times New Roman" panose="02020603050405020304" pitchFamily="18" charset="0"/>
                <a:ea typeface="Calibri" panose="020F0502020204030204" pitchFamily="34" charset="0"/>
              </a:rPr>
              <a:t>Thể hiện tâm trạng và suy nghĩ nội tâm của nhân vật</a:t>
            </a:r>
            <a:r>
              <a:rPr lang="vi-VN" sz="2400" i="1" spc="-30" dirty="0">
                <a:effectLst/>
                <a:latin typeface="Times New Roman" panose="02020603050405020304" pitchFamily="18" charset="0"/>
                <a:ea typeface="Calibri" panose="020F0502020204030204" pitchFamily="34" charset="0"/>
              </a:rPr>
              <a:t>:</a:t>
            </a:r>
            <a:r>
              <a:rPr lang="vi-VN" sz="2400" spc="-30" dirty="0">
                <a:effectLst/>
                <a:latin typeface="Times New Roman" panose="02020603050405020304" pitchFamily="18" charset="0"/>
                <a:ea typeface="Calibri" panose="020F0502020204030204" pitchFamily="34" charset="0"/>
              </a:rPr>
              <a:t> Qua những lời độc thoại, Rô-mê-ô và Giu-li-ét bộc lộ tâm trạng, cảm xúc sâu kín của mình. Họ chia sẻ những niềm vui, nỗi buồn, những hi vọng, lo âu về tình yêu và cuộc sống.</a:t>
            </a:r>
            <a:endParaRPr lang="vi-VN" sz="2400" dirty="0">
              <a:effectLst/>
              <a:latin typeface="Times New Roman" panose="02020603050405020304" pitchFamily="18" charset="0"/>
              <a:ea typeface="Calibri" panose="020F0502020204030204" pitchFamily="34" charset="0"/>
            </a:endParaRPr>
          </a:p>
          <a:p>
            <a:pPr indent="0" algn="just">
              <a:lnSpc>
                <a:spcPct val="114000"/>
              </a:lnSpc>
              <a:spcBef>
                <a:spcPts val="0"/>
              </a:spcBef>
              <a:spcAft>
                <a:spcPts val="0"/>
              </a:spcAft>
              <a:buNone/>
            </a:pPr>
            <a:r>
              <a:rPr lang="vi-VN" sz="2400" dirty="0">
                <a:effectLst/>
                <a:latin typeface="Times New Roman" panose="02020603050405020304" pitchFamily="18" charset="0"/>
                <a:ea typeface="Calibri" panose="020F0502020204030204" pitchFamily="34" charset="0"/>
              </a:rPr>
              <a:t>-</a:t>
            </a:r>
            <a:r>
              <a:rPr lang="vi-VN" sz="2400" i="1" dirty="0">
                <a:effectLst/>
                <a:latin typeface="Times New Roman" panose="02020603050405020304" pitchFamily="18" charset="0"/>
                <a:ea typeface="Calibri" panose="020F0502020204030204" pitchFamily="34" charset="0"/>
              </a:rPr>
              <a:t> </a:t>
            </a:r>
            <a:r>
              <a:rPr lang="vi-VN" sz="2400" b="1" i="1" dirty="0">
                <a:effectLst/>
                <a:latin typeface="Times New Roman" panose="02020603050405020304" pitchFamily="18" charset="0"/>
                <a:ea typeface="Calibri" panose="020F0502020204030204" pitchFamily="34" charset="0"/>
              </a:rPr>
              <a:t>Thể hiện sự trưởng thành của nhân vật</a:t>
            </a:r>
            <a:r>
              <a:rPr lang="vi-VN" sz="2400" i="1" dirty="0">
                <a:effectLst/>
                <a:latin typeface="Times New Roman" panose="02020603050405020304" pitchFamily="18" charset="0"/>
                <a:ea typeface="Calibri" panose="020F0502020204030204" pitchFamily="34" charset="0"/>
              </a:rPr>
              <a:t>: </a:t>
            </a:r>
            <a:r>
              <a:rPr lang="vi-VN" sz="2400" dirty="0">
                <a:effectLst/>
                <a:latin typeface="Times New Roman" panose="02020603050405020304" pitchFamily="18" charset="0"/>
                <a:ea typeface="Calibri" panose="020F0502020204030204" pitchFamily="34" charset="0"/>
              </a:rPr>
              <a:t>Qua những lời độc thoại, ta có thể thấy được sự trưởng thành của Rô-mê-ô và Giu-li-ét. Họ không còn là những đứa trẻ ngây thơ, mà đã trở nên chín chắn, bản lĩnh hơn.</a:t>
            </a:r>
          </a:p>
          <a:p>
            <a:pPr indent="0" algn="just">
              <a:lnSpc>
                <a:spcPct val="114000"/>
              </a:lnSpc>
              <a:spcBef>
                <a:spcPts val="0"/>
              </a:spcBef>
              <a:spcAft>
                <a:spcPts val="0"/>
              </a:spcAft>
              <a:buNone/>
            </a:pPr>
            <a:r>
              <a:rPr lang="vi-VN" sz="2400" dirty="0">
                <a:effectLst/>
                <a:latin typeface="Times New Roman" panose="02020603050405020304" pitchFamily="18" charset="0"/>
                <a:ea typeface="Calibri" panose="020F0502020204030204" pitchFamily="34" charset="0"/>
              </a:rPr>
              <a:t>-</a:t>
            </a:r>
            <a:r>
              <a:rPr lang="vi-VN" sz="2400" i="1" dirty="0">
                <a:effectLst/>
                <a:latin typeface="Times New Roman" panose="02020603050405020304" pitchFamily="18" charset="0"/>
                <a:ea typeface="Calibri" panose="020F0502020204030204" pitchFamily="34" charset="0"/>
              </a:rPr>
              <a:t> </a:t>
            </a:r>
            <a:r>
              <a:rPr lang="vi-VN" sz="2400" b="1" i="1" dirty="0">
                <a:effectLst/>
                <a:latin typeface="Times New Roman" panose="02020603050405020304" pitchFamily="18" charset="0"/>
                <a:ea typeface="Calibri" panose="020F0502020204030204" pitchFamily="34" charset="0"/>
              </a:rPr>
              <a:t>Sử dụng nhiều ngôn ngữ tượng trưng</a:t>
            </a:r>
            <a:r>
              <a:rPr lang="vi-VN" sz="2400" i="1" dirty="0">
                <a:effectLst/>
                <a:latin typeface="Times New Roman" panose="02020603050405020304" pitchFamily="18" charset="0"/>
                <a:ea typeface="Calibri" panose="020F0502020204030204" pitchFamily="34" charset="0"/>
              </a:rPr>
              <a:t>: </a:t>
            </a:r>
            <a:r>
              <a:rPr lang="vi-VN" sz="2400" dirty="0">
                <a:effectLst/>
                <a:latin typeface="Times New Roman" panose="02020603050405020304" pitchFamily="18" charset="0"/>
                <a:ea typeface="Calibri" panose="020F0502020204030204" pitchFamily="34" charset="0"/>
              </a:rPr>
              <a:t>Rô-mê-ô và Giu-li-ét thường sử dụng những hình ảnh ẩn dụ, so sánh để thể hiện suy nghĩ, cảm xúc của mình. Điều này làm cho lời độc thoại của họ thêm giàu sức gợi và biểu cảm.</a:t>
            </a:r>
          </a:p>
          <a:p>
            <a:pPr marL="0" indent="0">
              <a:lnSpc>
                <a:spcPct val="106000"/>
              </a:lnSpc>
              <a:spcAft>
                <a:spcPts val="800"/>
              </a:spcAft>
              <a:buNone/>
            </a:pPr>
            <a:r>
              <a:rPr lang="en-US" b="1" dirty="0">
                <a:solidFill>
                  <a:srgbClr val="0070C0"/>
                </a:solidFill>
                <a:effectLst/>
                <a:latin typeface="+mj-lt"/>
                <a:ea typeface="Calibri" panose="020F0502020204030204" pitchFamily="34" charset="0"/>
                <a:cs typeface="Calibri" panose="020F0502020204030204" pitchFamily="34" charset="0"/>
                <a:sym typeface="Wingdings" panose="05000000000000000000" pitchFamily="2" charset="2"/>
              </a:rPr>
              <a:t> </a:t>
            </a:r>
            <a:r>
              <a:rPr lang="vi-VN" b="1" dirty="0">
                <a:solidFill>
                  <a:srgbClr val="0070C0"/>
                </a:solidFill>
                <a:effectLst/>
                <a:latin typeface="+mj-lt"/>
              </a:rPr>
              <a:t>Qua ngôn ngữ đối thoại, độc thoại của Rô-mê-ô, Giu-li-ét, Sếch-xpia đã biến hai nhân vật này trở thành biểu tượng cho tình yêu đích thực và sự hi sinh trong tình yêu.</a:t>
            </a:r>
          </a:p>
          <a:p>
            <a:endParaRPr lang="en-US" sz="2400" dirty="0"/>
          </a:p>
        </p:txBody>
      </p:sp>
    </p:spTree>
    <p:extLst>
      <p:ext uri="{BB962C8B-B14F-4D97-AF65-F5344CB8AC3E}">
        <p14:creationId xmlns:p14="http://schemas.microsoft.com/office/powerpoint/2010/main" val="421754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3" name="图片 20">
            <a:extLst>
              <a:ext uri="{FF2B5EF4-FFF2-40B4-BE49-F238E27FC236}">
                <a16:creationId xmlns:a16="http://schemas.microsoft.com/office/drawing/2014/main" id="{C9948EAA-65BA-2780-7A19-A3B504CDB530}"/>
              </a:ext>
            </a:extLst>
          </p:cNvPr>
          <p:cNvPicPr>
            <a:picLocks noChangeAspect="1"/>
          </p:cNvPicPr>
          <p:nvPr/>
        </p:nvPicPr>
        <p:blipFill rotWithShape="1">
          <a:blip r:embed="rId5">
            <a:extLst>
              <a:ext uri="{28A0092B-C50C-407E-A947-70E740481C1C}">
                <a14:useLocalDpi xmlns:a14="http://schemas.microsoft.com/office/drawing/2010/main" val="0"/>
              </a:ext>
            </a:extLst>
          </a:blip>
          <a:srcRect l="79109" t="32510" r="3721" b="39496"/>
          <a:stretch>
            <a:fillRect/>
          </a:stretch>
        </p:blipFill>
        <p:spPr>
          <a:xfrm>
            <a:off x="4018818" y="809625"/>
            <a:ext cx="3060798" cy="1789497"/>
          </a:xfrm>
          <a:prstGeom prst="rect">
            <a:avLst/>
          </a:prstGeom>
        </p:spPr>
      </p:pic>
      <p:pic>
        <p:nvPicPr>
          <p:cNvPr id="5" name="图片 31">
            <a:extLst>
              <a:ext uri="{FF2B5EF4-FFF2-40B4-BE49-F238E27FC236}">
                <a16:creationId xmlns:a16="http://schemas.microsoft.com/office/drawing/2014/main" id="{66142AFB-BCD0-A57C-4A3E-066C454582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821" r="66527"/>
          <a:stretch>
            <a:fillRect/>
          </a:stretch>
        </p:blipFill>
        <p:spPr>
          <a:xfrm>
            <a:off x="-354722" y="1583083"/>
            <a:ext cx="5531253" cy="5462282"/>
          </a:xfrm>
          <a:prstGeom prst="rect">
            <a:avLst/>
          </a:prstGeom>
        </p:spPr>
      </p:pic>
      <p:sp>
        <p:nvSpPr>
          <p:cNvPr id="10" name="Google Shape;7806;p34">
            <a:extLst>
              <a:ext uri="{FF2B5EF4-FFF2-40B4-BE49-F238E27FC236}">
                <a16:creationId xmlns:a16="http://schemas.microsoft.com/office/drawing/2014/main" id="{B9294FA0-7B00-5850-6443-432F98BADC53}"/>
              </a:ext>
            </a:extLst>
          </p:cNvPr>
          <p:cNvSpPr/>
          <p:nvPr/>
        </p:nvSpPr>
        <p:spPr>
          <a:xfrm>
            <a:off x="7813108" y="1087962"/>
            <a:ext cx="1554000" cy="1553600"/>
          </a:xfrm>
          <a:prstGeom prst="ellipse">
            <a:avLst/>
          </a:prstGeom>
          <a:solidFill>
            <a:srgbClr val="FBB4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07;p34">
            <a:extLst>
              <a:ext uri="{FF2B5EF4-FFF2-40B4-BE49-F238E27FC236}">
                <a16:creationId xmlns:a16="http://schemas.microsoft.com/office/drawing/2014/main" id="{21F0B762-CF15-F25C-057E-AD9243043DB3}"/>
              </a:ext>
            </a:extLst>
          </p:cNvPr>
          <p:cNvSpPr txBox="1">
            <a:spLocks/>
          </p:cNvSpPr>
          <p:nvPr/>
        </p:nvSpPr>
        <p:spPr>
          <a:xfrm>
            <a:off x="5451950" y="3297024"/>
            <a:ext cx="6166181" cy="203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600"/>
              <a:buFont typeface="Kavoon"/>
              <a:buNone/>
              <a:tabLst/>
              <a:defRPr/>
            </a:pPr>
            <a:r>
              <a:rPr kumimoji="0" lang="en-US" sz="8800" b="1"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Câu 4</a:t>
            </a:r>
            <a:endParaRPr kumimoji="0" lang="en-US" sz="8800" b="0"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endParaRPr>
          </a:p>
        </p:txBody>
      </p:sp>
      <p:sp>
        <p:nvSpPr>
          <p:cNvPr id="12" name="Google Shape;7808;p34">
            <a:extLst>
              <a:ext uri="{FF2B5EF4-FFF2-40B4-BE49-F238E27FC236}">
                <a16:creationId xmlns:a16="http://schemas.microsoft.com/office/drawing/2014/main" id="{87807C47-4577-3F4E-43AC-A7AAA5DA0DED}"/>
              </a:ext>
            </a:extLst>
          </p:cNvPr>
          <p:cNvSpPr txBox="1">
            <a:spLocks/>
          </p:cNvSpPr>
          <p:nvPr/>
        </p:nvSpPr>
        <p:spPr>
          <a:xfrm>
            <a:off x="7764858" y="1303662"/>
            <a:ext cx="1646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r>
              <a:rPr kumimoji="0" lang="en-US"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rPr>
              <a:t>4</a:t>
            </a: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Tree>
    <p:extLst>
      <p:ext uri="{BB962C8B-B14F-4D97-AF65-F5344CB8AC3E}">
        <p14:creationId xmlns:p14="http://schemas.microsoft.com/office/powerpoint/2010/main" val="24351233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4"/>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mn-cs"/>
              </a:rPr>
              <a:t>4. Câu 4</a:t>
            </a:r>
            <a:endParaRPr kumimoji="0" lang="en-SG" sz="80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图片 7">
            <a:extLst>
              <a:ext uri="{FF2B5EF4-FFF2-40B4-BE49-F238E27FC236}">
                <a16:creationId xmlns:a16="http://schemas.microsoft.com/office/drawing/2014/main" id="{09868B92-A87B-6E26-D8E2-BBEF12CA65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2600" y="2562225"/>
            <a:ext cx="4685270" cy="3962400"/>
          </a:xfrm>
          <a:prstGeom prst="rect">
            <a:avLst/>
          </a:prstGeom>
        </p:spPr>
      </p:pic>
      <p:grpSp>
        <p:nvGrpSpPr>
          <p:cNvPr id="5" name="组合 2">
            <a:extLst>
              <a:ext uri="{FF2B5EF4-FFF2-40B4-BE49-F238E27FC236}">
                <a16:creationId xmlns:a16="http://schemas.microsoft.com/office/drawing/2014/main" id="{F6950B90-1341-FF9D-0EE7-9A1FA64D3B66}"/>
              </a:ext>
            </a:extLst>
          </p:cNvPr>
          <p:cNvGrpSpPr/>
          <p:nvPr/>
        </p:nvGrpSpPr>
        <p:grpSpPr>
          <a:xfrm>
            <a:off x="4544516" y="1207770"/>
            <a:ext cx="7340216" cy="4610970"/>
            <a:chOff x="4329109" y="1321753"/>
            <a:chExt cx="7340216" cy="4610970"/>
          </a:xfrm>
        </p:grpSpPr>
        <p:pic>
          <p:nvPicPr>
            <p:cNvPr id="8" name="图片 10">
              <a:extLst>
                <a:ext uri="{FF2B5EF4-FFF2-40B4-BE49-F238E27FC236}">
                  <a16:creationId xmlns:a16="http://schemas.microsoft.com/office/drawing/2014/main" id="{95A44E5B-DA48-FF50-338B-59CF7FB0FC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29109" y="1321753"/>
              <a:ext cx="7340216" cy="4610970"/>
            </a:xfrm>
            <a:prstGeom prst="rect">
              <a:avLst/>
            </a:prstGeom>
          </p:spPr>
        </p:pic>
        <p:sp>
          <p:nvSpPr>
            <p:cNvPr id="10" name="文本框 19">
              <a:extLst>
                <a:ext uri="{FF2B5EF4-FFF2-40B4-BE49-F238E27FC236}">
                  <a16:creationId xmlns:a16="http://schemas.microsoft.com/office/drawing/2014/main" id="{E6A1060D-BC56-C3A7-5B60-7B3B4EF35778}"/>
                </a:ext>
              </a:extLst>
            </p:cNvPr>
            <p:cNvSpPr txBox="1"/>
            <p:nvPr/>
          </p:nvSpPr>
          <p:spPr>
            <a:xfrm>
              <a:off x="5596694" y="2078038"/>
              <a:ext cx="4805045" cy="3233065"/>
            </a:xfrm>
            <a:prstGeom prst="rect">
              <a:avLst/>
            </a:prstGeom>
            <a:noFill/>
          </p:spPr>
          <p:txBody>
            <a:bodyPr wrap="square">
              <a:spAutoFit/>
            </a:bodyPr>
            <a:lstStyle/>
            <a:p>
              <a:pPr algn="ctr">
                <a:lnSpc>
                  <a:spcPct val="115000"/>
                </a:lnSpc>
                <a:spcAft>
                  <a:spcPts val="1000"/>
                </a:spcAft>
              </a:pP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cặp</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đôi</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a:t>
              </a:r>
              <a:endParaRPr lang="vi-VN" sz="3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đầy</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đủ</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đó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mở</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rộng</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cấu</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trúc</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mở</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rộng</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cấu</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trúc</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060149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44C15A-F93E-C97C-995C-69AE362A4882}"/>
              </a:ext>
            </a:extLst>
          </p:cNvPr>
          <p:cNvPicPr>
            <a:picLocks noChangeAspect="1"/>
          </p:cNvPicPr>
          <p:nvPr/>
        </p:nvPicPr>
        <p:blipFill>
          <a:blip r:embed="rId2"/>
          <a:stretch>
            <a:fillRect/>
          </a:stretch>
        </p:blipFill>
        <p:spPr>
          <a:xfrm>
            <a:off x="16212" y="0"/>
            <a:ext cx="12159575" cy="6858000"/>
          </a:xfrm>
          <a:prstGeom prst="rect">
            <a:avLst/>
          </a:prstGeom>
        </p:spPr>
      </p:pic>
      <p:graphicFrame>
        <p:nvGraphicFramePr>
          <p:cNvPr id="2" name="Table 1">
            <a:extLst>
              <a:ext uri="{FF2B5EF4-FFF2-40B4-BE49-F238E27FC236}">
                <a16:creationId xmlns:a16="http://schemas.microsoft.com/office/drawing/2014/main" id="{E2B2143E-5D11-B935-E5E2-7EC38424A4BE}"/>
              </a:ext>
            </a:extLst>
          </p:cNvPr>
          <p:cNvGraphicFramePr>
            <a:graphicFrameLocks noGrp="1"/>
          </p:cNvGraphicFramePr>
          <p:nvPr>
            <p:extLst>
              <p:ext uri="{D42A27DB-BD31-4B8C-83A1-F6EECF244321}">
                <p14:modId xmlns:p14="http://schemas.microsoft.com/office/powerpoint/2010/main" val="673342302"/>
              </p:ext>
            </p:extLst>
          </p:nvPr>
        </p:nvGraphicFramePr>
        <p:xfrm>
          <a:off x="672353" y="289560"/>
          <a:ext cx="10847294" cy="6278880"/>
        </p:xfrm>
        <a:graphic>
          <a:graphicData uri="http://schemas.openxmlformats.org/drawingml/2006/table">
            <a:tbl>
              <a:tblPr firstRow="1" bandRow="1">
                <a:tableStyleId>{5C22544A-7EE6-4342-B048-85BDC9FD1C3A}</a:tableStyleId>
              </a:tblPr>
              <a:tblGrid>
                <a:gridCol w="3188441">
                  <a:extLst>
                    <a:ext uri="{9D8B030D-6E8A-4147-A177-3AD203B41FA5}">
                      <a16:colId xmlns:a16="http://schemas.microsoft.com/office/drawing/2014/main" val="2029325753"/>
                    </a:ext>
                  </a:extLst>
                </a:gridCol>
                <a:gridCol w="3892452">
                  <a:extLst>
                    <a:ext uri="{9D8B030D-6E8A-4147-A177-3AD203B41FA5}">
                      <a16:colId xmlns:a16="http://schemas.microsoft.com/office/drawing/2014/main" val="2625035659"/>
                    </a:ext>
                  </a:extLst>
                </a:gridCol>
                <a:gridCol w="3766401">
                  <a:extLst>
                    <a:ext uri="{9D8B030D-6E8A-4147-A177-3AD203B41FA5}">
                      <a16:colId xmlns:a16="http://schemas.microsoft.com/office/drawing/2014/main" val="1772492378"/>
                    </a:ext>
                  </a:extLst>
                </a:gridCol>
              </a:tblGrid>
              <a:tr h="370840">
                <a:tc>
                  <a:txBody>
                    <a:bodyPr/>
                    <a:lstStyle/>
                    <a:p>
                      <a:pPr algn="ctr"/>
                      <a:r>
                        <a:rPr lang="en-US" sz="2800" dirty="0">
                          <a:latin typeface="Times New Roman" panose="02020603050405020304" pitchFamily="18" charset="0"/>
                          <a:cs typeface="Times New Roman" panose="02020603050405020304" pitchFamily="18" charset="0"/>
                        </a:rPr>
                        <a:t>Câu </a:t>
                      </a:r>
                      <a:r>
                        <a:rPr lang="en-US" sz="2800" dirty="0" err="1">
                          <a:latin typeface="Times New Roman" panose="02020603050405020304" pitchFamily="18" charset="0"/>
                          <a:cs typeface="Times New Roman" panose="02020603050405020304" pitchFamily="18" charset="0"/>
                        </a:rPr>
                        <a:t>đơn</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Câu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57664105"/>
                  </a:ext>
                </a:extLst>
              </a:tr>
              <a:tr h="370840">
                <a:tc>
                  <a:txBody>
                    <a:bodyPr/>
                    <a:lstStyle/>
                    <a:p>
                      <a:r>
                        <a:rPr lang="en-US" sz="2600" dirty="0">
                          <a:latin typeface="Times New Roman" panose="02020603050405020304" pitchFamily="18" charset="0"/>
                          <a:cs typeface="Times New Roman" panose="02020603050405020304" pitchFamily="18" charset="0"/>
                        </a:rPr>
                        <a:t>1.a/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endParaRPr lang="en-US" sz="2600" dirty="0">
                        <a:latin typeface="Times New Roman" panose="02020603050405020304" pitchFamily="18" charset="0"/>
                        <a:cs typeface="Times New Roman" panose="02020603050405020304" pitchFamily="18" charset="0"/>
                      </a:endParaRPr>
                    </a:p>
                  </a:txBody>
                  <a:tcPr/>
                </a:tc>
                <a:tc>
                  <a:txBody>
                    <a:bodyPr/>
                    <a:lstStyle/>
                    <a:p>
                      <a:r>
                        <a:rPr lang="en-US" sz="2600" dirty="0">
                          <a:latin typeface="Times New Roman" panose="02020603050405020304" pitchFamily="18" charset="0"/>
                          <a:cs typeface="Times New Roman" panose="02020603050405020304" pitchFamily="18" charset="0"/>
                        </a:rPr>
                        <a:t>b/ </a:t>
                      </a:r>
                      <a:r>
                        <a:rPr lang="en-US" sz="2600" dirty="0" err="1">
                          <a:latin typeface="Times New Roman" panose="02020603050405020304" pitchFamily="18" charset="0"/>
                          <a:cs typeface="Times New Roman" panose="02020603050405020304" pitchFamily="18" charset="0"/>
                        </a:rPr>
                        <a:t>Tối</a:t>
                      </a:r>
                      <a:r>
                        <a:rPr lang="en-US" sz="2600" dirty="0">
                          <a:latin typeface="Times New Roman" panose="02020603050405020304" pitchFamily="18" charset="0"/>
                          <a:cs typeface="Times New Roman" panose="02020603050405020304" pitchFamily="18" charset="0"/>
                        </a:rPr>
                        <a:t> nay,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ngoại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ngữ</a:t>
                      </a:r>
                      <a:r>
                        <a:rPr lang="en-US" sz="2600" dirty="0">
                          <a:latin typeface="Times New Roman" panose="02020603050405020304" pitchFamily="18" charset="0"/>
                          <a:cs typeface="Times New Roman" panose="02020603050405020304" pitchFamily="18" charset="0"/>
                        </a:rPr>
                        <a:t>.</a:t>
                      </a:r>
                    </a:p>
                  </a:txBody>
                  <a:tcPr/>
                </a:tc>
                <a:tc>
                  <a:txBody>
                    <a:bodyPr/>
                    <a:lstStyle/>
                    <a:p>
                      <a:r>
                        <a:rPr lang="en-US" sz="2600" dirty="0">
                          <a:latin typeface="Times New Roman" panose="02020603050405020304" pitchFamily="18" charset="0"/>
                          <a:cs typeface="Times New Roman" panose="02020603050405020304" pitchFamily="18" charset="0"/>
                        </a:rPr>
                        <a:t>Câu b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trúc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tối</a:t>
                      </a:r>
                      <a:r>
                        <a:rPr lang="en-US" sz="2600" dirty="0">
                          <a:latin typeface="Times New Roman" panose="02020603050405020304" pitchFamily="18" charset="0"/>
                          <a:cs typeface="Times New Roman" panose="02020603050405020304" pitchFamily="18" charset="0"/>
                        </a:rPr>
                        <a:t> nay), </a:t>
                      </a:r>
                      <a:r>
                        <a:rPr lang="en-US" sz="2600" dirty="0" err="1">
                          <a:latin typeface="Times New Roman" panose="02020603050405020304" pitchFamily="18" charset="0"/>
                          <a:cs typeface="Times New Roman" panose="02020603050405020304" pitchFamily="18" charset="0"/>
                        </a:rPr>
                        <a:t>mở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rộng</a:t>
                      </a:r>
                      <a:r>
                        <a:rPr lang="en-US" sz="2600" dirty="0">
                          <a:latin typeface="Times New Roman" panose="02020603050405020304" pitchFamily="18" charset="0"/>
                          <a:cs typeface="Times New Roman" panose="02020603050405020304" pitchFamily="18" charset="0"/>
                        </a:rPr>
                        <a:t> TP </a:t>
                      </a:r>
                      <a:r>
                        <a:rPr lang="en-US" sz="2600" dirty="0" err="1">
                          <a:latin typeface="Times New Roman" panose="02020603050405020304" pitchFamily="18" charset="0"/>
                          <a:cs typeface="Times New Roman" panose="02020603050405020304" pitchFamily="18" charset="0"/>
                        </a:rPr>
                        <a:t>vị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ngoại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ngữ</a:t>
                      </a:r>
                      <a:r>
                        <a:rPr lang="en-US" sz="26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02623836"/>
                  </a:ext>
                </a:extLst>
              </a:tr>
              <a:tr h="370840">
                <a:tc>
                  <a:txBody>
                    <a:bodyPr/>
                    <a:lstStyle/>
                    <a:p>
                      <a:r>
                        <a:rPr lang="en-US" sz="2600" dirty="0">
                          <a:latin typeface="Times New Roman" panose="02020603050405020304" pitchFamily="18" charset="0"/>
                          <a:cs typeface="Times New Roman" panose="02020603050405020304" pitchFamily="18" charset="0"/>
                        </a:rPr>
                        <a:t>2.a/ </a:t>
                      </a:r>
                      <a:r>
                        <a:rPr lang="en-US" sz="2600" dirty="0" err="1">
                          <a:latin typeface="Times New Roman" panose="02020603050405020304" pitchFamily="18" charset="0"/>
                          <a:cs typeface="Times New Roman" panose="02020603050405020304" pitchFamily="18" charset="0"/>
                        </a:rPr>
                        <a:t>Mưa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tách</a:t>
                      </a:r>
                      <a:r>
                        <a:rPr lang="en-US" sz="2600" dirty="0">
                          <a:latin typeface="Times New Roman" panose="02020603050405020304" pitchFamily="18" charset="0"/>
                          <a:cs typeface="Times New Roman" panose="02020603050405020304" pitchFamily="18" charset="0"/>
                        </a:rPr>
                        <a:t>.</a:t>
                      </a:r>
                    </a:p>
                  </a:txBody>
                  <a:tcPr/>
                </a:tc>
                <a:tc>
                  <a:txBody>
                    <a:bodyPr/>
                    <a:lstStyle/>
                    <a:p>
                      <a:r>
                        <a:rPr lang="en-US" sz="2600" dirty="0">
                          <a:latin typeface="Times New Roman" panose="02020603050405020304" pitchFamily="18" charset="0"/>
                          <a:cs typeface="Times New Roman" panose="02020603050405020304" pitchFamily="18" charset="0"/>
                        </a:rPr>
                        <a:t>b/ </a:t>
                      </a:r>
                      <a:r>
                        <a:rPr lang="en-US" sz="2600" dirty="0" err="1">
                          <a:latin typeface="Times New Roman" panose="02020603050405020304" pitchFamily="18" charset="0"/>
                          <a:cs typeface="Times New Roman" panose="02020603050405020304" pitchFamily="18" charset="0"/>
                        </a:rPr>
                        <a:t>Ngoài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giọt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tách</a:t>
                      </a:r>
                      <a:r>
                        <a:rPr lang="en-US" sz="2600" dirty="0">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latin typeface="Times New Roman" panose="02020603050405020304" pitchFamily="18" charset="0"/>
                          <a:cs typeface="Times New Roman" panose="02020603050405020304" pitchFamily="18" charset="0"/>
                        </a:rPr>
                        <a:t>Câu b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trúc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ngoài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rộng</a:t>
                      </a:r>
                      <a:r>
                        <a:rPr lang="en-US" sz="2600" dirty="0">
                          <a:latin typeface="Times New Roman" panose="02020603050405020304" pitchFamily="18" charset="0"/>
                          <a:cs typeface="Times New Roman" panose="02020603050405020304" pitchFamily="18" charset="0"/>
                        </a:rPr>
                        <a:t> TP </a:t>
                      </a:r>
                      <a:r>
                        <a:rPr lang="en-US" sz="2600" dirty="0" err="1">
                          <a:latin typeface="Times New Roman" panose="02020603050405020304" pitchFamily="18" charset="0"/>
                          <a:cs typeface="Times New Roman" panose="02020603050405020304" pitchFamily="18" charset="0"/>
                        </a:rPr>
                        <a:t>chủ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giọt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mưa</a:t>
                      </a:r>
                      <a:r>
                        <a:rPr lang="en-US" sz="2600" dirty="0">
                          <a:latin typeface="Times New Roman" panose="02020603050405020304" pitchFamily="18" charset="0"/>
                          <a:cs typeface="Times New Roman" panose="02020603050405020304" pitchFamily="18" charset="0"/>
                        </a:rPr>
                        <a:t>)</a:t>
                      </a:r>
                    </a:p>
                    <a:p>
                      <a:endParaRPr lang="en-US"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62523279"/>
                  </a:ext>
                </a:extLst>
              </a:tr>
            </a:tbl>
          </a:graphicData>
        </a:graphic>
      </p:graphicFrame>
    </p:spTree>
    <p:extLst>
      <p:ext uri="{BB962C8B-B14F-4D97-AF65-F5344CB8AC3E}">
        <p14:creationId xmlns:p14="http://schemas.microsoft.com/office/powerpoint/2010/main" val="33175517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3" name="图片 20">
            <a:extLst>
              <a:ext uri="{FF2B5EF4-FFF2-40B4-BE49-F238E27FC236}">
                <a16:creationId xmlns:a16="http://schemas.microsoft.com/office/drawing/2014/main" id="{C9948EAA-65BA-2780-7A19-A3B504CDB530}"/>
              </a:ext>
            </a:extLst>
          </p:cNvPr>
          <p:cNvPicPr>
            <a:picLocks noChangeAspect="1"/>
          </p:cNvPicPr>
          <p:nvPr/>
        </p:nvPicPr>
        <p:blipFill rotWithShape="1">
          <a:blip r:embed="rId5">
            <a:extLst>
              <a:ext uri="{28A0092B-C50C-407E-A947-70E740481C1C}">
                <a14:useLocalDpi xmlns:a14="http://schemas.microsoft.com/office/drawing/2010/main" val="0"/>
              </a:ext>
            </a:extLst>
          </a:blip>
          <a:srcRect l="79109" t="32510" r="3721" b="39496"/>
          <a:stretch>
            <a:fillRect/>
          </a:stretch>
        </p:blipFill>
        <p:spPr>
          <a:xfrm>
            <a:off x="4018818" y="809625"/>
            <a:ext cx="3060798" cy="1789497"/>
          </a:xfrm>
          <a:prstGeom prst="rect">
            <a:avLst/>
          </a:prstGeom>
        </p:spPr>
      </p:pic>
      <p:pic>
        <p:nvPicPr>
          <p:cNvPr id="5" name="图片 31">
            <a:extLst>
              <a:ext uri="{FF2B5EF4-FFF2-40B4-BE49-F238E27FC236}">
                <a16:creationId xmlns:a16="http://schemas.microsoft.com/office/drawing/2014/main" id="{66142AFB-BCD0-A57C-4A3E-066C454582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821" r="66527"/>
          <a:stretch>
            <a:fillRect/>
          </a:stretch>
        </p:blipFill>
        <p:spPr>
          <a:xfrm>
            <a:off x="-354722" y="1583083"/>
            <a:ext cx="5531253" cy="5462282"/>
          </a:xfrm>
          <a:prstGeom prst="rect">
            <a:avLst/>
          </a:prstGeom>
        </p:spPr>
      </p:pic>
      <p:sp>
        <p:nvSpPr>
          <p:cNvPr id="10" name="Google Shape;7806;p34">
            <a:extLst>
              <a:ext uri="{FF2B5EF4-FFF2-40B4-BE49-F238E27FC236}">
                <a16:creationId xmlns:a16="http://schemas.microsoft.com/office/drawing/2014/main" id="{B9294FA0-7B00-5850-6443-432F98BADC53}"/>
              </a:ext>
            </a:extLst>
          </p:cNvPr>
          <p:cNvSpPr/>
          <p:nvPr/>
        </p:nvSpPr>
        <p:spPr>
          <a:xfrm>
            <a:off x="7813108" y="1087962"/>
            <a:ext cx="1554000" cy="1553600"/>
          </a:xfrm>
          <a:prstGeom prst="ellipse">
            <a:avLst/>
          </a:prstGeom>
          <a:solidFill>
            <a:srgbClr val="FBB4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07;p34">
            <a:extLst>
              <a:ext uri="{FF2B5EF4-FFF2-40B4-BE49-F238E27FC236}">
                <a16:creationId xmlns:a16="http://schemas.microsoft.com/office/drawing/2014/main" id="{21F0B762-CF15-F25C-057E-AD9243043DB3}"/>
              </a:ext>
            </a:extLst>
          </p:cNvPr>
          <p:cNvSpPr txBox="1">
            <a:spLocks/>
          </p:cNvSpPr>
          <p:nvPr/>
        </p:nvSpPr>
        <p:spPr>
          <a:xfrm>
            <a:off x="5451950" y="3297024"/>
            <a:ext cx="6166181" cy="203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600"/>
              <a:buFont typeface="Kavoon"/>
              <a:buNone/>
              <a:tabLst/>
              <a:defRPr/>
            </a:pPr>
            <a:r>
              <a:rPr kumimoji="0" lang="en-US" sz="8800" b="1"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Câu 5</a:t>
            </a:r>
            <a:endParaRPr kumimoji="0" lang="en-US" sz="8800" b="0"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endParaRPr>
          </a:p>
        </p:txBody>
      </p:sp>
      <p:sp>
        <p:nvSpPr>
          <p:cNvPr id="12" name="Google Shape;7808;p34">
            <a:extLst>
              <a:ext uri="{FF2B5EF4-FFF2-40B4-BE49-F238E27FC236}">
                <a16:creationId xmlns:a16="http://schemas.microsoft.com/office/drawing/2014/main" id="{87807C47-4577-3F4E-43AC-A7AAA5DA0DED}"/>
              </a:ext>
            </a:extLst>
          </p:cNvPr>
          <p:cNvSpPr txBox="1">
            <a:spLocks/>
          </p:cNvSpPr>
          <p:nvPr/>
        </p:nvSpPr>
        <p:spPr>
          <a:xfrm>
            <a:off x="7764858" y="1303662"/>
            <a:ext cx="1646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r>
              <a:rPr kumimoji="0" lang="en-US"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rPr>
              <a:t>5</a:t>
            </a: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Tree>
    <p:extLst>
      <p:ext uri="{BB962C8B-B14F-4D97-AF65-F5344CB8AC3E}">
        <p14:creationId xmlns:p14="http://schemas.microsoft.com/office/powerpoint/2010/main" val="39835379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mn-cs"/>
              </a:rPr>
              <a:t>5. Câu 5</a:t>
            </a:r>
            <a:endParaRPr kumimoji="0" lang="en-SG" sz="80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图片 49">
            <a:extLst>
              <a:ext uri="{FF2B5EF4-FFF2-40B4-BE49-F238E27FC236}">
                <a16:creationId xmlns:a16="http://schemas.microsoft.com/office/drawing/2014/main" id="{49A6280C-E823-176E-0394-D2F173C25B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2682" y="2623930"/>
            <a:ext cx="4234070" cy="4234070"/>
          </a:xfrm>
          <a:prstGeom prst="rect">
            <a:avLst/>
          </a:prstGeom>
        </p:spPr>
      </p:pic>
      <p:pic>
        <p:nvPicPr>
          <p:cNvPr id="5" name="图片 17">
            <a:extLst>
              <a:ext uri="{FF2B5EF4-FFF2-40B4-BE49-F238E27FC236}">
                <a16:creationId xmlns:a16="http://schemas.microsoft.com/office/drawing/2014/main" id="{D62A5EED-CF11-590B-7991-47679B5D7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99840" y="569454"/>
            <a:ext cx="8178800" cy="6093609"/>
          </a:xfrm>
          <a:prstGeom prst="rect">
            <a:avLst/>
          </a:prstGeom>
        </p:spPr>
      </p:pic>
      <p:sp>
        <p:nvSpPr>
          <p:cNvPr id="8" name="TextBox 7">
            <a:extLst>
              <a:ext uri="{FF2B5EF4-FFF2-40B4-BE49-F238E27FC236}">
                <a16:creationId xmlns:a16="http://schemas.microsoft.com/office/drawing/2014/main" id="{972E0FD4-418E-CC4F-577A-F6C76FDE88AE}"/>
              </a:ext>
            </a:extLst>
          </p:cNvPr>
          <p:cNvSpPr txBox="1"/>
          <p:nvPr/>
        </p:nvSpPr>
        <p:spPr>
          <a:xfrm>
            <a:off x="5490311" y="3063912"/>
            <a:ext cx="4797857" cy="2062103"/>
          </a:xfrm>
          <a:prstGeom prst="rect">
            <a:avLst/>
          </a:prstGeom>
          <a:noFill/>
        </p:spPr>
        <p:txBody>
          <a:bodyPr wrap="square">
            <a:spAutoFit/>
          </a:bodyPr>
          <a:lstStyle/>
          <a:p>
            <a:pPr algn="ctr"/>
            <a:r>
              <a:rPr lang="en-US" sz="3200" b="1" i="1" dirty="0">
                <a:latin typeface="Times New Roman" panose="02020603050405020304" pitchFamily="18" charset="0"/>
                <a:cs typeface="Times New Roman" panose="02020603050405020304" pitchFamily="18" charset="0"/>
              </a:rPr>
              <a:t>HS </a:t>
            </a:r>
            <a:r>
              <a:rPr lang="en-US" sz="3200" b="1" i="1" dirty="0" err="1">
                <a:latin typeface="Times New Roman" panose="02020603050405020304" pitchFamily="18" charset="0"/>
                <a:cs typeface="Times New Roman" panose="02020603050405020304" pitchFamily="18" charset="0"/>
              </a:rPr>
              <a:t>làm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việc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cá</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nhân</a:t>
            </a:r>
            <a:r>
              <a:rPr lang="en-US" sz="3200" b="1" i="1" dirty="0">
                <a:latin typeface="Times New Roman" panose="02020603050405020304" pitchFamily="18" charset="0"/>
                <a:cs typeface="Times New Roman" panose="02020603050405020304" pitchFamily="18" charset="0"/>
              </a:rPr>
              <a:t> (2’)</a:t>
            </a:r>
            <a:endParaRPr lang="vi-VN" sz="3200" b="1" dirty="0">
              <a:latin typeface="Times New Roman" panose="02020603050405020304" pitchFamily="18" charset="0"/>
              <a:cs typeface="Times New Roman" panose="02020603050405020304" pitchFamily="18" charset="0"/>
            </a:endParaRPr>
          </a:p>
          <a:p>
            <a:pPr algn="just"/>
            <a:r>
              <a:rPr lang="en-US" sz="3200" i="1" dirty="0" err="1">
                <a:latin typeface="Times New Roman" panose="02020603050405020304" pitchFamily="18" charset="0"/>
                <a:cs typeface="Times New Roman" panose="02020603050405020304" pitchFamily="18" charset="0"/>
              </a:rPr>
              <a:t>Nêu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yêu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càu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việc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văn</a:t>
            </a:r>
            <a:r>
              <a:rPr lang="en-US" sz="3200" i="1" dirty="0">
                <a:latin typeface="Times New Roman" panose="02020603050405020304" pitchFamily="18" charset="0"/>
                <a:cs typeface="Times New Roman" panose="02020603050405020304" pitchFamily="18" charset="0"/>
              </a:rPr>
              <a:t> NL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vấn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quyết</a:t>
            </a:r>
            <a:r>
              <a:rPr lang="en-US" sz="3200" i="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74798FA-6882-366E-7167-1E99FE9350B5}"/>
              </a:ext>
            </a:extLst>
          </p:cNvPr>
          <p:cNvSpPr txBox="1"/>
          <p:nvPr/>
        </p:nvSpPr>
        <p:spPr>
          <a:xfrm>
            <a:off x="6469033" y="1461569"/>
            <a:ext cx="32867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Nhiệm vụ</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92411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sp>
        <p:nvSpPr>
          <p:cNvPr id="12" name="Hộp Văn bản 11">
            <a:extLst>
              <a:ext uri="{FF2B5EF4-FFF2-40B4-BE49-F238E27FC236}">
                <a16:creationId xmlns:a16="http://schemas.microsoft.com/office/drawing/2014/main" id="{6C6F6254-83AA-299E-5A2E-C6B577FB4A2E}"/>
              </a:ext>
            </a:extLst>
          </p:cNvPr>
          <p:cNvSpPr txBox="1"/>
          <p:nvPr/>
        </p:nvSpPr>
        <p:spPr>
          <a:xfrm>
            <a:off x="426720" y="569965"/>
            <a:ext cx="11216640" cy="4031873"/>
          </a:xfrm>
          <a:prstGeom prst="rect">
            <a:avLst/>
          </a:prstGeom>
          <a:noFill/>
        </p:spPr>
        <p:txBody>
          <a:bodyPr wrap="square">
            <a:spAutoFit/>
          </a:bodyPr>
          <a:lstStyle/>
          <a:p>
            <a:endParaRPr lang="en-US" sz="3200" dirty="0">
              <a:solidFill>
                <a:srgbClr val="FF0000"/>
              </a:solidFill>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Những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yêu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cầu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cần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đạt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viết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một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bài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văn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nghị</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luận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về</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một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vấn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đề</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cần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giải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quyết</a:t>
            </a:r>
            <a:r>
              <a:rPr lang="en-US" sz="3200" dirty="0">
                <a:solidFill>
                  <a:srgbClr val="0000FF"/>
                </a:solidFill>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diễn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vấn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quyết</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dứt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diễn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đạt</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3166046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48" name="图片 47" descr="5e44fafbac0d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4075" y="745490"/>
            <a:ext cx="7945755" cy="6112510"/>
          </a:xfrm>
          <a:prstGeom prst="rect">
            <a:avLst/>
          </a:prstGeom>
        </p:spPr>
      </p:pic>
      <p:pic>
        <p:nvPicPr>
          <p:cNvPr id="3" name="图片 2" descr="61da49d9e2dcf"/>
          <p:cNvPicPr>
            <a:picLocks noChangeAspect="1"/>
          </p:cNvPicPr>
          <p:nvPr/>
        </p:nvPicPr>
        <p:blipFill>
          <a:blip r:embed="rId4"/>
          <a:stretch>
            <a:fillRect/>
          </a:stretch>
        </p:blipFill>
        <p:spPr>
          <a:xfrm>
            <a:off x="3394710" y="3578860"/>
            <a:ext cx="5404485" cy="2945765"/>
          </a:xfrm>
          <a:prstGeom prst="rect">
            <a:avLst/>
          </a:prstGeom>
        </p:spPr>
      </p:pic>
      <p:sp>
        <p:nvSpPr>
          <p:cNvPr id="5" name="文本框 4"/>
          <p:cNvSpPr txBox="1"/>
          <p:nvPr/>
        </p:nvSpPr>
        <p:spPr>
          <a:xfrm>
            <a:off x="2122170" y="562610"/>
            <a:ext cx="7544053" cy="1200329"/>
          </a:xfrm>
          <a:prstGeom prst="rect">
            <a:avLst/>
          </a:prstGeom>
          <a:noFill/>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7200" b="1" i="0" u="none" strike="noStrike" kern="0" cap="none" spc="0" normalizeH="0" baseline="0" noProof="0">
                <a:ln>
                  <a:noFill/>
                </a:ln>
                <a:solidFill>
                  <a:srgbClr val="264E4E"/>
                </a:solidFill>
                <a:effectLst/>
                <a:uLnTx/>
                <a:uFillTx/>
                <a:latin typeface="Times New Roman" panose="02020603050405020304" pitchFamily="18" charset="0"/>
                <a:cs typeface="Times New Roman" panose="02020603050405020304" pitchFamily="18" charset="0"/>
                <a:sym typeface="+mn-lt"/>
              </a:rPr>
              <a:t>Hoạt động mở đầu</a:t>
            </a:r>
            <a:endParaRPr kumimoji="0" lang="en-US" altLang="zh-CN" sz="7200" b="1" i="0" u="none" strike="noStrike" kern="0" cap="none" spc="0" normalizeH="0" baseline="0" noProof="0" dirty="0">
              <a:ln>
                <a:noFill/>
              </a:ln>
              <a:solidFill>
                <a:srgbClr val="264E4E"/>
              </a:solidFill>
              <a:effectLst/>
              <a:uLnTx/>
              <a:uFillTx/>
              <a:latin typeface="Times New Roman" panose="02020603050405020304" pitchFamily="18" charset="0"/>
              <a:cs typeface="Times New Roman" panose="02020603050405020304" pitchFamily="18" charset="0"/>
              <a:sym typeface="+mn-lt"/>
            </a:endParaRPr>
          </a:p>
        </p:txBody>
      </p:sp>
      <p:pic>
        <p:nvPicPr>
          <p:cNvPr id="42" name="图片 41" descr="未标题-2 (2)"/>
          <p:cNvPicPr>
            <a:picLocks noChangeAspect="1"/>
          </p:cNvPicPr>
          <p:nvPr/>
        </p:nvPicPr>
        <p:blipFill>
          <a:blip r:embed="rId5"/>
          <a:stretch>
            <a:fillRect/>
          </a:stretch>
        </p:blipFill>
        <p:spPr>
          <a:xfrm>
            <a:off x="10712450" y="314325"/>
            <a:ext cx="1181100" cy="2286000"/>
          </a:xfrm>
          <a:prstGeom prst="rect">
            <a:avLst/>
          </a:prstGeom>
        </p:spPr>
      </p:pic>
      <p:pic>
        <p:nvPicPr>
          <p:cNvPr id="43" name="图片 42" descr="5b14cd4116a0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9085" y="2228850"/>
            <a:ext cx="2149475" cy="42957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par>
                                <p:cTn id="18" presetID="22" presetClass="entr" presetSubtype="1"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up)">
                                      <p:cBhvr>
                                        <p:cTn id="20" dur="500"/>
                                        <p:tgtEl>
                                          <p:spTgt spid="4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sp>
        <p:nvSpPr>
          <p:cNvPr id="9" name="文本框 8"/>
          <p:cNvSpPr txBox="1"/>
          <p:nvPr/>
        </p:nvSpPr>
        <p:spPr>
          <a:xfrm>
            <a:off x="3016250" y="1699885"/>
            <a:ext cx="7885430" cy="110799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cs typeface="Times New Roman" panose="02020603050405020304" pitchFamily="18" charset="0"/>
              </a:rPr>
              <a:t>Hoạt</a:t>
            </a:r>
            <a:r>
              <a:rPr kumimoji="0" lang="en-US" sz="6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cs typeface="Times New Roman" panose="02020603050405020304" pitchFamily="18" charset="0"/>
              </a:rPr>
              <a:t> </a:t>
            </a:r>
            <a:r>
              <a:rPr kumimoji="0" lang="en-US" sz="66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cs typeface="Times New Roman" panose="02020603050405020304" pitchFamily="18" charset="0"/>
              </a:rPr>
              <a:t>động</a:t>
            </a:r>
            <a:r>
              <a:rPr kumimoji="0" lang="en-US" sz="6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cs typeface="Times New Roman" panose="02020603050405020304" pitchFamily="18" charset="0"/>
              </a:rPr>
              <a:t> </a:t>
            </a:r>
            <a:r>
              <a:rPr kumimoji="0" lang="en-US" sz="6600" b="1" i="0" u="none" strike="noStrike" kern="1200" cap="none" spc="0" normalizeH="0" baseline="0" noProof="0" err="1">
                <a:ln>
                  <a:noFill/>
                </a:ln>
                <a:solidFill>
                  <a:srgbClr val="ED7D31">
                    <a:lumMod val="75000"/>
                  </a:srgbClr>
                </a:solidFill>
                <a:effectLst/>
                <a:uLnTx/>
                <a:uFillTx/>
                <a:latin typeface="Times New Roman" panose="02020603050405020304" pitchFamily="18" charset="0"/>
                <a:cs typeface="Times New Roman" panose="02020603050405020304" pitchFamily="18" charset="0"/>
              </a:rPr>
              <a:t>luyện</a:t>
            </a:r>
            <a:r>
              <a:rPr kumimoji="0" lang="en-US" sz="6600" b="1" i="0" u="none" strike="noStrike" kern="1200" cap="none" spc="0" normalizeH="0" baseline="0" noProof="0">
                <a:ln>
                  <a:noFill/>
                </a:ln>
                <a:solidFill>
                  <a:srgbClr val="ED7D31">
                    <a:lumMod val="75000"/>
                  </a:srgbClr>
                </a:solidFill>
                <a:effectLst/>
                <a:uLnTx/>
                <a:uFillTx/>
                <a:latin typeface="Times New Roman" panose="02020603050405020304" pitchFamily="18" charset="0"/>
                <a:cs typeface="Times New Roman" panose="02020603050405020304" pitchFamily="18" charset="0"/>
              </a:rPr>
              <a:t> tập</a:t>
            </a:r>
            <a:endParaRPr kumimoji="0" lang="en-SG" sz="6600" b="0" i="0" u="none" strike="noStrike" kern="1200" cap="none" spc="0" normalizeH="0" baseline="0" noProof="0" dirty="0">
              <a:ln>
                <a:noFill/>
              </a:ln>
              <a:solidFill>
                <a:srgbClr val="ED7D31">
                  <a:lumMod val="75000"/>
                </a:srgbClr>
              </a:solidFill>
              <a:effectLst/>
              <a:uLnTx/>
              <a:uFillTx/>
              <a:latin typeface="Times New Roman" panose="02020603050405020304" pitchFamily="18" charset="0"/>
              <a:cs typeface="Times New Roman" panose="02020603050405020304" pitchFamily="18" charset="0"/>
            </a:endParaRPr>
          </a:p>
        </p:txBody>
      </p:sp>
      <p:pic>
        <p:nvPicPr>
          <p:cNvPr id="5" name="图片 1">
            <a:extLst>
              <a:ext uri="{FF2B5EF4-FFF2-40B4-BE49-F238E27FC236}">
                <a16:creationId xmlns:a16="http://schemas.microsoft.com/office/drawing/2014/main" id="{117A259A-4DB9-266C-4122-4AAB47840E8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0577" y="3202860"/>
            <a:ext cx="4812605" cy="3320697"/>
          </a:xfrm>
          <a:prstGeom prst="rect">
            <a:avLst/>
          </a:prstGeom>
        </p:spPr>
      </p:pic>
    </p:spTree>
    <p:extLst>
      <p:ext uri="{BB962C8B-B14F-4D97-AF65-F5344CB8AC3E}">
        <p14:creationId xmlns:p14="http://schemas.microsoft.com/office/powerpoint/2010/main" val="3444715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3" name="图片 20">
            <a:extLst>
              <a:ext uri="{FF2B5EF4-FFF2-40B4-BE49-F238E27FC236}">
                <a16:creationId xmlns:a16="http://schemas.microsoft.com/office/drawing/2014/main" id="{C9948EAA-65BA-2780-7A19-A3B504CDB530}"/>
              </a:ext>
            </a:extLst>
          </p:cNvPr>
          <p:cNvPicPr>
            <a:picLocks noChangeAspect="1"/>
          </p:cNvPicPr>
          <p:nvPr/>
        </p:nvPicPr>
        <p:blipFill rotWithShape="1">
          <a:blip r:embed="rId5">
            <a:extLst>
              <a:ext uri="{28A0092B-C50C-407E-A947-70E740481C1C}">
                <a14:useLocalDpi xmlns:a14="http://schemas.microsoft.com/office/drawing/2010/main" val="0"/>
              </a:ext>
            </a:extLst>
          </a:blip>
          <a:srcRect l="79109" t="32510" r="3721" b="39496"/>
          <a:stretch>
            <a:fillRect/>
          </a:stretch>
        </p:blipFill>
        <p:spPr>
          <a:xfrm>
            <a:off x="4018818" y="809625"/>
            <a:ext cx="3060798" cy="1789497"/>
          </a:xfrm>
          <a:prstGeom prst="rect">
            <a:avLst/>
          </a:prstGeom>
        </p:spPr>
      </p:pic>
      <p:pic>
        <p:nvPicPr>
          <p:cNvPr id="5" name="图片 31">
            <a:extLst>
              <a:ext uri="{FF2B5EF4-FFF2-40B4-BE49-F238E27FC236}">
                <a16:creationId xmlns:a16="http://schemas.microsoft.com/office/drawing/2014/main" id="{66142AFB-BCD0-A57C-4A3E-066C454582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821" r="66527"/>
          <a:stretch>
            <a:fillRect/>
          </a:stretch>
        </p:blipFill>
        <p:spPr>
          <a:xfrm>
            <a:off x="-354722" y="1583083"/>
            <a:ext cx="5531253" cy="5462282"/>
          </a:xfrm>
          <a:prstGeom prst="rect">
            <a:avLst/>
          </a:prstGeom>
        </p:spPr>
      </p:pic>
      <p:sp>
        <p:nvSpPr>
          <p:cNvPr id="10" name="Google Shape;7806;p34">
            <a:extLst>
              <a:ext uri="{FF2B5EF4-FFF2-40B4-BE49-F238E27FC236}">
                <a16:creationId xmlns:a16="http://schemas.microsoft.com/office/drawing/2014/main" id="{B9294FA0-7B00-5850-6443-432F98BADC53}"/>
              </a:ext>
            </a:extLst>
          </p:cNvPr>
          <p:cNvSpPr/>
          <p:nvPr/>
        </p:nvSpPr>
        <p:spPr>
          <a:xfrm>
            <a:off x="7813108" y="1087962"/>
            <a:ext cx="1554000" cy="1553600"/>
          </a:xfrm>
          <a:prstGeom prst="ellipse">
            <a:avLst/>
          </a:prstGeom>
          <a:solidFill>
            <a:srgbClr val="FBB4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07;p34">
            <a:extLst>
              <a:ext uri="{FF2B5EF4-FFF2-40B4-BE49-F238E27FC236}">
                <a16:creationId xmlns:a16="http://schemas.microsoft.com/office/drawing/2014/main" id="{21F0B762-CF15-F25C-057E-AD9243043DB3}"/>
              </a:ext>
            </a:extLst>
          </p:cNvPr>
          <p:cNvSpPr txBox="1">
            <a:spLocks/>
          </p:cNvSpPr>
          <p:nvPr/>
        </p:nvSpPr>
        <p:spPr>
          <a:xfrm>
            <a:off x="5451950" y="3297024"/>
            <a:ext cx="6166181" cy="203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600"/>
              <a:buFont typeface="Kavoon"/>
              <a:buNone/>
              <a:tabLst/>
              <a:defRPr/>
            </a:pPr>
            <a:r>
              <a:rPr kumimoji="0" lang="en-US" sz="8800" b="1"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Câu </a:t>
            </a:r>
            <a:r>
              <a:rPr lang="en-US" sz="8800" b="1" kern="0" noProof="0" dirty="0">
                <a:solidFill>
                  <a:srgbClr val="FAEFCC">
                    <a:lumMod val="10000"/>
                  </a:srgbClr>
                </a:solidFill>
                <a:latin typeface="Times New Roman" panose="02020603050405020304" pitchFamily="18" charset="0"/>
                <a:cs typeface="Times New Roman" panose="02020603050405020304" pitchFamily="18" charset="0"/>
              </a:rPr>
              <a:t>7</a:t>
            </a:r>
            <a:endParaRPr kumimoji="0" lang="en-US" sz="8800" b="0"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endParaRPr>
          </a:p>
        </p:txBody>
      </p:sp>
      <p:sp>
        <p:nvSpPr>
          <p:cNvPr id="12" name="Google Shape;7808;p34">
            <a:extLst>
              <a:ext uri="{FF2B5EF4-FFF2-40B4-BE49-F238E27FC236}">
                <a16:creationId xmlns:a16="http://schemas.microsoft.com/office/drawing/2014/main" id="{87807C47-4577-3F4E-43AC-A7AAA5DA0DED}"/>
              </a:ext>
            </a:extLst>
          </p:cNvPr>
          <p:cNvSpPr txBox="1">
            <a:spLocks/>
          </p:cNvSpPr>
          <p:nvPr/>
        </p:nvSpPr>
        <p:spPr>
          <a:xfrm>
            <a:off x="7764858" y="1303662"/>
            <a:ext cx="1646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r>
              <a:rPr lang="en-US" b="1" kern="0" dirty="0">
                <a:solidFill>
                  <a:prstClr val="black"/>
                </a:solidFill>
                <a:latin typeface="Times New Roman" panose="02020603050405020304" pitchFamily="18" charset="0"/>
                <a:cs typeface="Times New Roman" panose="02020603050405020304" pitchFamily="18" charset="0"/>
              </a:rPr>
              <a:t>7</a:t>
            </a: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Tree>
    <p:extLst>
      <p:ext uri="{BB962C8B-B14F-4D97-AF65-F5344CB8AC3E}">
        <p14:creationId xmlns:p14="http://schemas.microsoft.com/office/powerpoint/2010/main" val="35381074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lang="en-US" sz="3600" b="1" kern="0" dirty="0">
                <a:solidFill>
                  <a:srgbClr val="ED7D31">
                    <a:lumMod val="75000"/>
                  </a:srgbClr>
                </a:solidFill>
                <a:latin typeface="Times New Roman" panose="02020603050405020304" pitchFamily="18" charset="0"/>
                <a:ea typeface="Calibri" panose="020F0502020204030204" pitchFamily="34" charset="0"/>
              </a:rPr>
              <a:t>7</a:t>
            </a:r>
            <a:r>
              <a:rPr kumimoji="0" lang="en-US" sz="3600" b="1" i="0" u="none" strike="noStrike" kern="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mn-cs"/>
              </a:rPr>
              <a:t>. Câu 7</a:t>
            </a:r>
            <a:endParaRPr kumimoji="0" lang="en-SG" sz="80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1" name="图片 11">
            <a:extLst>
              <a:ext uri="{FF2B5EF4-FFF2-40B4-BE49-F238E27FC236}">
                <a16:creationId xmlns:a16="http://schemas.microsoft.com/office/drawing/2014/main" id="{A977873E-0E06-F1E8-32FC-F3E707A44E98}"/>
              </a:ext>
            </a:extLst>
          </p:cNvPr>
          <p:cNvPicPr>
            <a:picLocks noChangeAspect="1"/>
          </p:cNvPicPr>
          <p:nvPr/>
        </p:nvPicPr>
        <p:blipFill rotWithShape="1">
          <a:blip r:embed="rId5">
            <a:extLst>
              <a:ext uri="{28A0092B-C50C-407E-A947-70E740481C1C}">
                <a14:useLocalDpi xmlns:a14="http://schemas.microsoft.com/office/drawing/2010/main" val="0"/>
              </a:ext>
            </a:extLst>
          </a:blip>
          <a:srcRect l="43878" t="66532"/>
          <a:stretch>
            <a:fillRect/>
          </a:stretch>
        </p:blipFill>
        <p:spPr>
          <a:xfrm>
            <a:off x="273906" y="3147643"/>
            <a:ext cx="5190129" cy="4386949"/>
          </a:xfrm>
          <a:prstGeom prst="rect">
            <a:avLst/>
          </a:prstGeom>
        </p:spPr>
      </p:pic>
      <p:pic>
        <p:nvPicPr>
          <p:cNvPr id="12" name="图片 34">
            <a:extLst>
              <a:ext uri="{FF2B5EF4-FFF2-40B4-BE49-F238E27FC236}">
                <a16:creationId xmlns:a16="http://schemas.microsoft.com/office/drawing/2014/main" id="{526FEC7C-7D36-4B22-776D-9AB7DD1CB8EB}"/>
              </a:ext>
            </a:extLst>
          </p:cNvPr>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37280" y="1407588"/>
            <a:ext cx="7325359" cy="4901772"/>
          </a:xfrm>
          <a:prstGeom prst="rect">
            <a:avLst/>
          </a:prstGeom>
        </p:spPr>
      </p:pic>
      <p:sp>
        <p:nvSpPr>
          <p:cNvPr id="14" name="TextBox 13">
            <a:extLst>
              <a:ext uri="{FF2B5EF4-FFF2-40B4-BE49-F238E27FC236}">
                <a16:creationId xmlns:a16="http://schemas.microsoft.com/office/drawing/2014/main" id="{0758B7E9-34C7-E2F3-AE75-95C1F4355A4C}"/>
              </a:ext>
            </a:extLst>
          </p:cNvPr>
          <p:cNvSpPr txBox="1"/>
          <p:nvPr/>
        </p:nvSpPr>
        <p:spPr>
          <a:xfrm>
            <a:off x="4653442" y="1845844"/>
            <a:ext cx="5682864" cy="4272645"/>
          </a:xfrm>
          <a:prstGeom prst="rect">
            <a:avLst/>
          </a:prstGeom>
          <a:noFill/>
        </p:spPr>
        <p:txBody>
          <a:bodyPr wrap="square">
            <a:spAutoFit/>
          </a:bodyPr>
          <a:lstStyle/>
          <a:p>
            <a:pPr algn="ctr">
              <a:lnSpc>
                <a:spcPct val="115000"/>
              </a:lnSpc>
              <a:spcAft>
                <a:spcPts val="1000"/>
              </a:spcAft>
            </a:pPr>
            <a:r>
              <a:rPr lang="en-US" sz="4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en-US" sz="4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4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4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4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4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15000"/>
              </a:lnSpc>
              <a:spcAft>
                <a:spcPts val="1000"/>
              </a:spcAft>
            </a:pPr>
            <a:r>
              <a:rPr lang="en-US" sz="4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4-5 HS (4’):</a:t>
            </a:r>
            <a:endParaRPr lang="vi-VN" sz="40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ại</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sâu</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sắc</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quí</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rút</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trải</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348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40317" y="327528"/>
            <a:ext cx="8247380"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lang="en-US" sz="3600" b="1" dirty="0">
                <a:solidFill>
                  <a:srgbClr val="ED7D31">
                    <a:lumMod val="75000"/>
                  </a:srgbClr>
                </a:solidFill>
                <a:latin typeface="Times New Roman" panose="02020603050405020304" pitchFamily="18" charset="0"/>
                <a:ea typeface="Calibri" panose="020F0502020204030204" pitchFamily="34" charset="0"/>
                <a:cs typeface="Times New Roman" panose="02020603050405020304" pitchFamily="18" charset="0"/>
              </a:rPr>
              <a:t>7</a:t>
            </a:r>
            <a:r>
              <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Câu 7</a:t>
            </a:r>
            <a:endParaRPr kumimoji="0" lang="en-SG"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994819D2-3363-264E-F3A8-F9ECBF4149D1}"/>
              </a:ext>
            </a:extLst>
          </p:cNvPr>
          <p:cNvSpPr txBox="1"/>
          <p:nvPr/>
        </p:nvSpPr>
        <p:spPr>
          <a:xfrm>
            <a:off x="590867" y="1337967"/>
            <a:ext cx="11166158" cy="4573368"/>
          </a:xfrm>
          <a:prstGeom prst="rect">
            <a:avLst/>
          </a:prstGeom>
          <a:noFill/>
        </p:spPr>
        <p:txBody>
          <a:bodyPr wrap="square">
            <a:spAutoFit/>
          </a:bodyPr>
          <a:lstStyle/>
          <a:p>
            <a:pPr indent="568325" algn="just">
              <a:lnSpc>
                <a:spcPct val="150000"/>
              </a:lnSpc>
              <a:spcAft>
                <a:spcPts val="300"/>
              </a:spcAft>
            </a:pP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Đối</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với</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chúng</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ta,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các</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bài</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học</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trong</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học</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tập</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và</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đời</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sống</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thường</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được</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đúc</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rút</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bằng</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nhiều</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cách</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từ</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nhiều</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tình</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huống</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khác</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nhau</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Tuy</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nhiên</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nhiều</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bài</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học</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sâu</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sắc</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quý</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giá</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thường</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được</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đúc</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rút</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từ</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trải</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nghiệm</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thực</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tế</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đời</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sống</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bởi</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nhiều</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lí</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do:</a:t>
            </a:r>
          </a:p>
          <a:p>
            <a:pPr marL="342900" indent="-342900" algn="just">
              <a:lnSpc>
                <a:spcPct val="150000"/>
              </a:lnSpc>
              <a:spcAft>
                <a:spcPts val="300"/>
              </a:spcAft>
              <a:buFontTx/>
              <a:buChar char="-"/>
            </a:pP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Đời</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sống</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sinh</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động</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nhiều</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kiểu</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người</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với</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những</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suy</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nghĩ</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hành</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đông</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khác</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nhau</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=&gt;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nhiều</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tình</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huống</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đặc</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biệt</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cần</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có</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cách</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xử</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lí</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khác</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nhau</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tùy</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theo</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môi</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trường</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hoàn</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cảnh</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năng</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lực</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tính</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cách</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a:t>
            </a:r>
          </a:p>
          <a:p>
            <a:pPr marL="285750" indent="-285750" algn="just">
              <a:lnSpc>
                <a:spcPct val="150000"/>
              </a:lnSpc>
              <a:spcAft>
                <a:spcPts val="300"/>
              </a:spcAft>
              <a:buFontTx/>
              <a:buChar char="-"/>
            </a:pP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Nhiều</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bài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học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thực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tế</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không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trong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sách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vở</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=&gt;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phải</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va</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chạm</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thực</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tế</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mới</a:t>
            </a:r>
            <a:r>
              <a:rPr lang="en-US" sz="2400" dirty="0">
                <a:solidFill>
                  <a:srgbClr val="000000"/>
                </a:solidFill>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highlight>
                  <a:srgbClr val="FFFFFF"/>
                </a:highlight>
                <a:latin typeface="Times New Roman" panose="02020603050405020304" pitchFamily="18" charset="0"/>
                <a:ea typeface="Times New Roman" panose="02020603050405020304" pitchFamily="18" charset="0"/>
              </a:rPr>
              <a:t>hiểu</a:t>
            </a:r>
            <a:endParaRPr lang="en-US" sz="2400" dirty="0">
              <a:solidFill>
                <a:srgbClr val="000000"/>
              </a:solidFill>
              <a:highlight>
                <a:srgbClr val="FFFFFF"/>
              </a:highlight>
              <a:latin typeface="Times New Roman" panose="02020603050405020304" pitchFamily="18" charset="0"/>
              <a:ea typeface="Times New Roman" panose="02020603050405020304" pitchFamily="18" charset="0"/>
            </a:endParaRPr>
          </a:p>
          <a:p>
            <a:pPr marL="285750" indent="-285750" algn="just">
              <a:lnSpc>
                <a:spcPct val="150000"/>
              </a:lnSpc>
              <a:spcAft>
                <a:spcPts val="300"/>
              </a:spcAft>
              <a:buFontTx/>
              <a:buChar char="-"/>
            </a:pP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Nhiều</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bài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học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không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được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dạy</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trong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trường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lớp</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=&gt;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cần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kinh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ngiệm</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sống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để</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ứng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xử</a:t>
            </a:r>
            <a:endParaRPr lang="vi-VN" dirty="0">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5410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3" name="TextBox 2">
            <a:extLst>
              <a:ext uri="{FF2B5EF4-FFF2-40B4-BE49-F238E27FC236}">
                <a16:creationId xmlns:a16="http://schemas.microsoft.com/office/drawing/2014/main" id="{876F0D33-3E43-E2B1-7A9F-3F42F4C9FC66}"/>
              </a:ext>
            </a:extLst>
          </p:cNvPr>
          <p:cNvSpPr txBox="1"/>
          <p:nvPr/>
        </p:nvSpPr>
        <p:spPr>
          <a:xfrm>
            <a:off x="1747520" y="3139440"/>
            <a:ext cx="8493760" cy="1754326"/>
          </a:xfrm>
          <a:prstGeom prst="rect">
            <a:avLst/>
          </a:prstGeom>
          <a:noFill/>
        </p:spPr>
        <p:txBody>
          <a:bodyPr wrap="square">
            <a:spAutoFit/>
          </a:bodyPr>
          <a:lstStyle/>
          <a:p>
            <a:pPr algn="ctr"/>
            <a:r>
              <a:rPr lang="vi-VN" sz="5400" i="1" dirty="0">
                <a:solidFill>
                  <a:srgbClr val="FFFFFF"/>
                </a:solidFill>
                <a:latin typeface="+mj-lt"/>
              </a:rPr>
              <a:t>HS nhắc lại những nội dung đã học ở chủ đề </a:t>
            </a:r>
            <a:r>
              <a:rPr lang="en-US" sz="5400" i="1" dirty="0">
                <a:solidFill>
                  <a:srgbClr val="FFFFFF"/>
                </a:solidFill>
                <a:latin typeface="+mj-lt"/>
              </a:rPr>
              <a:t>9</a:t>
            </a:r>
            <a:r>
              <a:rPr lang="vi-VN" sz="5400" i="1" dirty="0">
                <a:solidFill>
                  <a:srgbClr val="FFFFFF"/>
                </a:solidFill>
                <a:latin typeface="+mj-lt"/>
              </a:rPr>
              <a:t> (bài </a:t>
            </a:r>
            <a:r>
              <a:rPr lang="en-US" sz="5400" i="1" dirty="0">
                <a:solidFill>
                  <a:srgbClr val="FFFFFF"/>
                </a:solidFill>
                <a:latin typeface="+mj-lt"/>
              </a:rPr>
              <a:t>9</a:t>
            </a:r>
            <a:r>
              <a:rPr lang="vi-VN" sz="5400" i="1" dirty="0">
                <a:solidFill>
                  <a:srgbClr val="FFFFFF"/>
                </a:solidFill>
                <a:latin typeface="+mj-lt"/>
              </a:rPr>
              <a:t>)</a:t>
            </a:r>
            <a:endParaRPr lang="en-SG" sz="5400" dirty="0">
              <a:solidFill>
                <a:srgbClr val="FFFF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48" name="图片 47" descr="5e44fafbac0d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4075" y="745490"/>
            <a:ext cx="7945755" cy="6112510"/>
          </a:xfrm>
          <a:prstGeom prst="rect">
            <a:avLst/>
          </a:prstGeom>
        </p:spPr>
      </p:pic>
      <p:pic>
        <p:nvPicPr>
          <p:cNvPr id="3" name="图片 2" descr="61da49d9e2dcf"/>
          <p:cNvPicPr>
            <a:picLocks noChangeAspect="1"/>
          </p:cNvPicPr>
          <p:nvPr/>
        </p:nvPicPr>
        <p:blipFill>
          <a:blip r:embed="rId4"/>
          <a:stretch>
            <a:fillRect/>
          </a:stretch>
        </p:blipFill>
        <p:spPr>
          <a:xfrm>
            <a:off x="3394710" y="3578860"/>
            <a:ext cx="5404485" cy="2945765"/>
          </a:xfrm>
          <a:prstGeom prst="rect">
            <a:avLst/>
          </a:prstGeom>
        </p:spPr>
      </p:pic>
      <p:sp>
        <p:nvSpPr>
          <p:cNvPr id="5" name="文本框 4"/>
          <p:cNvSpPr txBox="1"/>
          <p:nvPr/>
        </p:nvSpPr>
        <p:spPr>
          <a:xfrm>
            <a:off x="857907" y="480859"/>
            <a:ext cx="10089931" cy="120032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0" cap="none" spc="0" normalizeH="0" baseline="0" noProof="0" dirty="0" err="1">
                <a:ln>
                  <a:noFill/>
                </a:ln>
                <a:solidFill>
                  <a:srgbClr val="264E4E"/>
                </a:solidFill>
                <a:effectLst/>
                <a:uLnTx/>
                <a:uFillTx/>
                <a:latin typeface="Times New Roman" panose="02020603050405020304" pitchFamily="18" charset="0"/>
                <a:cs typeface="Times New Roman" panose="02020603050405020304" pitchFamily="18" charset="0"/>
                <a:sym typeface="+mn-lt"/>
              </a:rPr>
              <a:t>Hoạt</a:t>
            </a:r>
            <a:r>
              <a:rPr kumimoji="0" lang="en-US" altLang="zh-CN" sz="7200" b="1" i="0" u="none" strike="noStrike" kern="0" cap="none" spc="0" normalizeH="0" noProof="0" dirty="0">
                <a:ln>
                  <a:noFill/>
                </a:ln>
                <a:solidFill>
                  <a:srgbClr val="264E4E"/>
                </a:solidFill>
                <a:effectLst/>
                <a:uLnTx/>
                <a:uFillTx/>
                <a:latin typeface="Times New Roman" panose="02020603050405020304" pitchFamily="18" charset="0"/>
                <a:cs typeface="Times New Roman" panose="02020603050405020304" pitchFamily="18" charset="0"/>
                <a:sym typeface="+mn-lt"/>
              </a:rPr>
              <a:t> </a:t>
            </a:r>
            <a:r>
              <a:rPr kumimoji="0" lang="en-US" altLang="zh-CN" sz="7200" b="1" i="0" u="none" strike="noStrike" kern="0" cap="none" spc="0" normalizeH="0" noProof="0" err="1">
                <a:ln>
                  <a:noFill/>
                </a:ln>
                <a:solidFill>
                  <a:srgbClr val="264E4E"/>
                </a:solidFill>
                <a:effectLst/>
                <a:uLnTx/>
                <a:uFillTx/>
                <a:latin typeface="Times New Roman" panose="02020603050405020304" pitchFamily="18" charset="0"/>
                <a:cs typeface="Times New Roman" panose="02020603050405020304" pitchFamily="18" charset="0"/>
                <a:sym typeface="+mn-lt"/>
              </a:rPr>
              <a:t>động</a:t>
            </a:r>
            <a:r>
              <a:rPr kumimoji="0" lang="en-US" altLang="zh-CN" sz="7200" b="1" i="0" u="none" strike="noStrike" kern="0" cap="none" spc="0" normalizeH="0" noProof="0">
                <a:ln>
                  <a:noFill/>
                </a:ln>
                <a:solidFill>
                  <a:srgbClr val="264E4E"/>
                </a:solidFill>
                <a:effectLst/>
                <a:uLnTx/>
                <a:uFillTx/>
                <a:latin typeface="Times New Roman" panose="02020603050405020304" pitchFamily="18" charset="0"/>
                <a:cs typeface="Times New Roman" panose="02020603050405020304" pitchFamily="18" charset="0"/>
                <a:sym typeface="+mn-lt"/>
              </a:rPr>
              <a:t> </a:t>
            </a:r>
            <a:r>
              <a:rPr lang="en-US" altLang="zh-CN" sz="7200" b="1" kern="0">
                <a:solidFill>
                  <a:srgbClr val="264E4E"/>
                </a:solidFill>
                <a:latin typeface="Times New Roman" panose="02020603050405020304" pitchFamily="18" charset="0"/>
                <a:cs typeface="Times New Roman" panose="02020603050405020304" pitchFamily="18" charset="0"/>
                <a:sym typeface="+mn-lt"/>
              </a:rPr>
              <a:t>Ôn tập</a:t>
            </a:r>
            <a:endParaRPr kumimoji="0" lang="en-US" altLang="zh-CN" sz="7200" b="1" i="0" u="none" strike="noStrike" kern="0" cap="none" spc="0" normalizeH="0" baseline="0" noProof="0" dirty="0">
              <a:ln>
                <a:noFill/>
              </a:ln>
              <a:solidFill>
                <a:srgbClr val="264E4E"/>
              </a:solidFill>
              <a:effectLst/>
              <a:uLnTx/>
              <a:uFillTx/>
              <a:latin typeface="Times New Roman" panose="02020603050405020304" pitchFamily="18" charset="0"/>
              <a:cs typeface="Times New Roman" panose="02020603050405020304" pitchFamily="18" charset="0"/>
              <a:sym typeface="+mn-lt"/>
            </a:endParaRPr>
          </a:p>
        </p:txBody>
      </p:sp>
      <p:pic>
        <p:nvPicPr>
          <p:cNvPr id="42" name="图片 41" descr="未标题-2 (2)"/>
          <p:cNvPicPr>
            <a:picLocks noChangeAspect="1"/>
          </p:cNvPicPr>
          <p:nvPr/>
        </p:nvPicPr>
        <p:blipFill>
          <a:blip r:embed="rId5"/>
          <a:stretch>
            <a:fillRect/>
          </a:stretch>
        </p:blipFill>
        <p:spPr>
          <a:xfrm>
            <a:off x="10712450" y="314325"/>
            <a:ext cx="1181100" cy="2286000"/>
          </a:xfrm>
          <a:prstGeom prst="rect">
            <a:avLst/>
          </a:prstGeom>
        </p:spPr>
      </p:pic>
      <p:pic>
        <p:nvPicPr>
          <p:cNvPr id="43" name="图片 42" descr="5b14cd4116a0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9085" y="2228850"/>
            <a:ext cx="2149475" cy="4295775"/>
          </a:xfrm>
          <a:prstGeom prst="rect">
            <a:avLst/>
          </a:prstGeom>
        </p:spPr>
      </p:pic>
    </p:spTree>
    <p:extLst>
      <p:ext uri="{BB962C8B-B14F-4D97-AF65-F5344CB8AC3E}">
        <p14:creationId xmlns:p14="http://schemas.microsoft.com/office/powerpoint/2010/main" val="28207075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par>
                                <p:cTn id="18" presetID="22" presetClass="entr" presetSubtype="1"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up)">
                                      <p:cBhvr>
                                        <p:cTn id="20" dur="500"/>
                                        <p:tgtEl>
                                          <p:spTgt spid="4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4"/>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3" name="图片 20">
            <a:extLst>
              <a:ext uri="{FF2B5EF4-FFF2-40B4-BE49-F238E27FC236}">
                <a16:creationId xmlns:a16="http://schemas.microsoft.com/office/drawing/2014/main" id="{C9948EAA-65BA-2780-7A19-A3B504CDB530}"/>
              </a:ext>
            </a:extLst>
          </p:cNvPr>
          <p:cNvPicPr>
            <a:picLocks noChangeAspect="1"/>
          </p:cNvPicPr>
          <p:nvPr/>
        </p:nvPicPr>
        <p:blipFill rotWithShape="1">
          <a:blip r:embed="rId6">
            <a:extLst>
              <a:ext uri="{28A0092B-C50C-407E-A947-70E740481C1C}">
                <a14:useLocalDpi xmlns:a14="http://schemas.microsoft.com/office/drawing/2010/main" val="0"/>
              </a:ext>
            </a:extLst>
          </a:blip>
          <a:srcRect l="79109" t="32510" r="3721" b="39496"/>
          <a:stretch>
            <a:fillRect/>
          </a:stretch>
        </p:blipFill>
        <p:spPr>
          <a:xfrm>
            <a:off x="4018818" y="809625"/>
            <a:ext cx="3060798" cy="1789497"/>
          </a:xfrm>
          <a:prstGeom prst="rect">
            <a:avLst/>
          </a:prstGeom>
        </p:spPr>
      </p:pic>
      <p:pic>
        <p:nvPicPr>
          <p:cNvPr id="5" name="图片 31">
            <a:extLst>
              <a:ext uri="{FF2B5EF4-FFF2-40B4-BE49-F238E27FC236}">
                <a16:creationId xmlns:a16="http://schemas.microsoft.com/office/drawing/2014/main" id="{66142AFB-BCD0-A57C-4A3E-066C454582E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821" r="66527"/>
          <a:stretch>
            <a:fillRect/>
          </a:stretch>
        </p:blipFill>
        <p:spPr>
          <a:xfrm>
            <a:off x="-354722" y="1583083"/>
            <a:ext cx="5531253" cy="5462282"/>
          </a:xfrm>
          <a:prstGeom prst="rect">
            <a:avLst/>
          </a:prstGeom>
        </p:spPr>
      </p:pic>
      <p:sp>
        <p:nvSpPr>
          <p:cNvPr id="10" name="Google Shape;7806;p34">
            <a:extLst>
              <a:ext uri="{FF2B5EF4-FFF2-40B4-BE49-F238E27FC236}">
                <a16:creationId xmlns:a16="http://schemas.microsoft.com/office/drawing/2014/main" id="{B9294FA0-7B00-5850-6443-432F98BADC53}"/>
              </a:ext>
            </a:extLst>
          </p:cNvPr>
          <p:cNvSpPr/>
          <p:nvPr/>
        </p:nvSpPr>
        <p:spPr>
          <a:xfrm>
            <a:off x="7813108" y="1087962"/>
            <a:ext cx="1554000" cy="1553600"/>
          </a:xfrm>
          <a:prstGeom prst="ellipse">
            <a:avLst/>
          </a:prstGeom>
          <a:solidFill>
            <a:srgbClr val="FBB4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07;p34">
            <a:extLst>
              <a:ext uri="{FF2B5EF4-FFF2-40B4-BE49-F238E27FC236}">
                <a16:creationId xmlns:a16="http://schemas.microsoft.com/office/drawing/2014/main" id="{21F0B762-CF15-F25C-057E-AD9243043DB3}"/>
              </a:ext>
            </a:extLst>
          </p:cNvPr>
          <p:cNvSpPr txBox="1">
            <a:spLocks/>
          </p:cNvSpPr>
          <p:nvPr/>
        </p:nvSpPr>
        <p:spPr>
          <a:xfrm>
            <a:off x="5451950" y="3297024"/>
            <a:ext cx="6166181" cy="203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600"/>
              <a:buFont typeface="Kavoon"/>
              <a:buNone/>
              <a:tabLst/>
              <a:defRPr/>
            </a:pPr>
            <a:r>
              <a:rPr kumimoji="0" lang="en-US" sz="8800" b="1"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Câu</a:t>
            </a:r>
            <a:r>
              <a:rPr kumimoji="0" lang="en-US" sz="8800" b="1" i="0" u="none" strike="noStrike" kern="0" cap="none" spc="0" normalizeH="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 1</a:t>
            </a:r>
            <a:endParaRPr kumimoji="0" lang="en-US" sz="8800" b="0"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endParaRPr>
          </a:p>
        </p:txBody>
      </p:sp>
      <p:sp>
        <p:nvSpPr>
          <p:cNvPr id="12" name="Google Shape;7808;p34">
            <a:extLst>
              <a:ext uri="{FF2B5EF4-FFF2-40B4-BE49-F238E27FC236}">
                <a16:creationId xmlns:a16="http://schemas.microsoft.com/office/drawing/2014/main" id="{87807C47-4577-3F4E-43AC-A7AAA5DA0DED}"/>
              </a:ext>
            </a:extLst>
          </p:cNvPr>
          <p:cNvSpPr txBox="1">
            <a:spLocks/>
          </p:cNvSpPr>
          <p:nvPr/>
        </p:nvSpPr>
        <p:spPr>
          <a:xfrm>
            <a:off x="7764858" y="1303662"/>
            <a:ext cx="1646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r>
              <a:rPr kumimoji="0" lang="vi-VN"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rPr>
              <a:t>I</a:t>
            </a: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4"/>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445260" y="455682"/>
            <a:ext cx="8247380"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Câu 1</a:t>
            </a:r>
            <a:endParaRPr kumimoji="0" lang="en-SG" sz="36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Hộp Văn bản 13">
            <a:extLst>
              <a:ext uri="{FF2B5EF4-FFF2-40B4-BE49-F238E27FC236}">
                <a16:creationId xmlns:a16="http://schemas.microsoft.com/office/drawing/2014/main" id="{EA2F7839-3085-F463-4F77-BB3725DA57CA}"/>
              </a:ext>
            </a:extLst>
          </p:cNvPr>
          <p:cNvSpPr txBox="1"/>
          <p:nvPr/>
        </p:nvSpPr>
        <p:spPr>
          <a:xfrm>
            <a:off x="1341119" y="1718526"/>
            <a:ext cx="10415905" cy="3967305"/>
          </a:xfrm>
          <a:prstGeom prst="rect">
            <a:avLst/>
          </a:prstGeom>
          <a:noFill/>
        </p:spPr>
        <p:txBody>
          <a:bodyPr wrap="square">
            <a:spAutoFit/>
          </a:bodyPr>
          <a:lstStyle/>
          <a:p>
            <a:pPr algn="just">
              <a:lnSpc>
                <a:spcPct val="115000"/>
              </a:lnSpc>
              <a:spcAft>
                <a:spcPts val="1000"/>
              </a:spcAft>
            </a:pP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 </a:t>
            </a:r>
            <a:endParaRPr lang="vi-VN"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2: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Pơ-liêm</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quỷ</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Riếp</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Ha-nu-man</a:t>
            </a:r>
            <a:endParaRPr lang="vi-VN"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yêu</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thù</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hận</a:t>
            </a:r>
            <a:endParaRPr lang="vi-VN"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Cái</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bóng</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tường</a:t>
            </a:r>
            <a:endParaRPr lang="vi-VN"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Tóm</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tắt</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kịch</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VB</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0055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F553F6-548A-55D4-1348-25B629A931F9}"/>
              </a:ext>
            </a:extLst>
          </p:cNvPr>
          <p:cNvPicPr>
            <a:picLocks noChangeAspect="1"/>
          </p:cNvPicPr>
          <p:nvPr/>
        </p:nvPicPr>
        <p:blipFill>
          <a:blip r:embed="rId2"/>
          <a:stretch>
            <a:fillRect/>
          </a:stretch>
        </p:blipFill>
        <p:spPr>
          <a:xfrm>
            <a:off x="0" y="76201"/>
            <a:ext cx="12191999" cy="6901542"/>
          </a:xfrm>
          <a:prstGeom prst="rect">
            <a:avLst/>
          </a:prstGeom>
        </p:spPr>
      </p:pic>
    </p:spTree>
    <p:extLst>
      <p:ext uri="{BB962C8B-B14F-4D97-AF65-F5344CB8AC3E}">
        <p14:creationId xmlns:p14="http://schemas.microsoft.com/office/powerpoint/2010/main" val="20453998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3" name="图片 20">
            <a:extLst>
              <a:ext uri="{FF2B5EF4-FFF2-40B4-BE49-F238E27FC236}">
                <a16:creationId xmlns:a16="http://schemas.microsoft.com/office/drawing/2014/main" id="{C9948EAA-65BA-2780-7A19-A3B504CDB530}"/>
              </a:ext>
            </a:extLst>
          </p:cNvPr>
          <p:cNvPicPr>
            <a:picLocks noChangeAspect="1"/>
          </p:cNvPicPr>
          <p:nvPr/>
        </p:nvPicPr>
        <p:blipFill rotWithShape="1">
          <a:blip r:embed="rId5">
            <a:extLst>
              <a:ext uri="{28A0092B-C50C-407E-A947-70E740481C1C}">
                <a14:useLocalDpi xmlns:a14="http://schemas.microsoft.com/office/drawing/2010/main" val="0"/>
              </a:ext>
            </a:extLst>
          </a:blip>
          <a:srcRect l="79109" t="32510" r="3721" b="39496"/>
          <a:stretch>
            <a:fillRect/>
          </a:stretch>
        </p:blipFill>
        <p:spPr>
          <a:xfrm>
            <a:off x="4018818" y="809625"/>
            <a:ext cx="3060798" cy="1789497"/>
          </a:xfrm>
          <a:prstGeom prst="rect">
            <a:avLst/>
          </a:prstGeom>
        </p:spPr>
      </p:pic>
      <p:pic>
        <p:nvPicPr>
          <p:cNvPr id="5" name="图片 31">
            <a:extLst>
              <a:ext uri="{FF2B5EF4-FFF2-40B4-BE49-F238E27FC236}">
                <a16:creationId xmlns:a16="http://schemas.microsoft.com/office/drawing/2014/main" id="{66142AFB-BCD0-A57C-4A3E-066C454582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821" r="66527"/>
          <a:stretch>
            <a:fillRect/>
          </a:stretch>
        </p:blipFill>
        <p:spPr>
          <a:xfrm>
            <a:off x="-354722" y="1583083"/>
            <a:ext cx="5531253" cy="5462282"/>
          </a:xfrm>
          <a:prstGeom prst="rect">
            <a:avLst/>
          </a:prstGeom>
        </p:spPr>
      </p:pic>
      <p:sp>
        <p:nvSpPr>
          <p:cNvPr id="10" name="Google Shape;7806;p34">
            <a:extLst>
              <a:ext uri="{FF2B5EF4-FFF2-40B4-BE49-F238E27FC236}">
                <a16:creationId xmlns:a16="http://schemas.microsoft.com/office/drawing/2014/main" id="{B9294FA0-7B00-5850-6443-432F98BADC53}"/>
              </a:ext>
            </a:extLst>
          </p:cNvPr>
          <p:cNvSpPr/>
          <p:nvPr/>
        </p:nvSpPr>
        <p:spPr>
          <a:xfrm>
            <a:off x="7813108" y="1087962"/>
            <a:ext cx="1554000" cy="1553600"/>
          </a:xfrm>
          <a:prstGeom prst="ellipse">
            <a:avLst/>
          </a:prstGeom>
          <a:solidFill>
            <a:srgbClr val="FBB4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07;p34">
            <a:extLst>
              <a:ext uri="{FF2B5EF4-FFF2-40B4-BE49-F238E27FC236}">
                <a16:creationId xmlns:a16="http://schemas.microsoft.com/office/drawing/2014/main" id="{21F0B762-CF15-F25C-057E-AD9243043DB3}"/>
              </a:ext>
            </a:extLst>
          </p:cNvPr>
          <p:cNvSpPr txBox="1">
            <a:spLocks/>
          </p:cNvSpPr>
          <p:nvPr/>
        </p:nvSpPr>
        <p:spPr>
          <a:xfrm>
            <a:off x="5451950" y="3297024"/>
            <a:ext cx="6166181" cy="203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600"/>
              <a:buFont typeface="Kavoon"/>
              <a:buNone/>
              <a:tabLst/>
              <a:defRPr/>
            </a:pPr>
            <a:r>
              <a:rPr kumimoji="0" lang="en-US" sz="8800" b="1"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Câu</a:t>
            </a:r>
            <a:r>
              <a:rPr kumimoji="0" lang="en-US" sz="8800" b="1" i="0" u="none" strike="noStrike" kern="0" cap="none" spc="0" normalizeH="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 2</a:t>
            </a:r>
            <a:endParaRPr kumimoji="0" lang="en-US" sz="8800" b="0"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endParaRPr>
          </a:p>
        </p:txBody>
      </p:sp>
      <p:sp>
        <p:nvSpPr>
          <p:cNvPr id="12" name="Google Shape;7808;p34">
            <a:extLst>
              <a:ext uri="{FF2B5EF4-FFF2-40B4-BE49-F238E27FC236}">
                <a16:creationId xmlns:a16="http://schemas.microsoft.com/office/drawing/2014/main" id="{87807C47-4577-3F4E-43AC-A7AAA5DA0DED}"/>
              </a:ext>
            </a:extLst>
          </p:cNvPr>
          <p:cNvSpPr txBox="1">
            <a:spLocks/>
          </p:cNvSpPr>
          <p:nvPr/>
        </p:nvSpPr>
        <p:spPr>
          <a:xfrm>
            <a:off x="7764858" y="1303662"/>
            <a:ext cx="1646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r>
              <a:rPr kumimoji="0" lang="en-US"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rPr>
              <a:t>2</a:t>
            </a: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Tree>
    <p:extLst>
      <p:ext uri="{BB962C8B-B14F-4D97-AF65-F5344CB8AC3E}">
        <p14:creationId xmlns:p14="http://schemas.microsoft.com/office/powerpoint/2010/main" val="22245021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2" name="图片 1" descr="wd"/>
          <p:cNvPicPr>
            <a:picLocks noChangeAspect="1"/>
          </p:cNvPicPr>
          <p:nvPr/>
        </p:nvPicPr>
        <p:blipFill>
          <a:blip r:embed="rId2"/>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90" y="314325"/>
            <a:ext cx="8247380"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Câu 2</a:t>
            </a:r>
            <a:endParaRPr kumimoji="0" lang="en-SG" sz="36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A_图片 3">
            <a:extLst>
              <a:ext uri="{FF2B5EF4-FFF2-40B4-BE49-F238E27FC236}">
                <a16:creationId xmlns:a16="http://schemas.microsoft.com/office/drawing/2014/main" id="{DC7F2F8D-2E72-34AE-3E9E-DA1D3BA0C6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4387" y="548639"/>
            <a:ext cx="10291999" cy="5590904"/>
          </a:xfrm>
          <a:prstGeom prst="rect">
            <a:avLst/>
          </a:prstGeom>
        </p:spPr>
      </p:pic>
      <p:sp>
        <p:nvSpPr>
          <p:cNvPr id="10" name="TextBox 1524">
            <a:extLst>
              <a:ext uri="{FF2B5EF4-FFF2-40B4-BE49-F238E27FC236}">
                <a16:creationId xmlns:a16="http://schemas.microsoft.com/office/drawing/2014/main" id="{E4AEF747-16E8-A6A1-4A3D-47C90B067217}"/>
              </a:ext>
            </a:extLst>
          </p:cNvPr>
          <p:cNvSpPr txBox="1"/>
          <p:nvPr/>
        </p:nvSpPr>
        <p:spPr>
          <a:xfrm>
            <a:off x="1569848" y="1678245"/>
            <a:ext cx="8681592" cy="353943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latin typeface="Times New Roman" panose="02020603050405020304" pitchFamily="18" charset="0"/>
                <a:cs typeface="Times New Roman" panose="02020603050405020304" pitchFamily="18" charset="0"/>
              </a:rPr>
              <a:t>HS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(3’):</a:t>
            </a:r>
            <a:endParaRPr lang="vi-VN" sz="3200" b="1" dirty="0">
              <a:latin typeface="Times New Roman" panose="02020603050405020304" pitchFamily="18" charset="0"/>
              <a:cs typeface="Times New Roman" panose="02020603050405020304" pitchFamily="18" charset="0"/>
            </a:endParaRPr>
          </a:p>
          <a:p>
            <a:pPr algn="ct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Pơ-liêm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quỷ</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Riếp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Ha-nu-man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bóng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nhau</a:t>
            </a:r>
            <a:r>
              <a:rPr lang="en-US" sz="3200" b="1" dirty="0">
                <a:latin typeface="Times New Roman" panose="02020603050405020304" pitchFamily="18" charset="0"/>
                <a:cs typeface="Times New Roman" panose="02020603050405020304" pitchFamily="18" charset="0"/>
              </a:rPr>
              <a:t>? Theo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giữa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dấu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bi </a:t>
            </a:r>
            <a:r>
              <a:rPr lang="en-US" sz="3200" b="1" dirty="0" err="1">
                <a:latin typeface="Times New Roman" panose="02020603050405020304" pitchFamily="18" charset="0"/>
                <a:cs typeface="Times New Roman" panose="02020603050405020304" pitchFamily="18" charset="0"/>
              </a:rPr>
              <a:t>kịch</a:t>
            </a:r>
            <a:r>
              <a:rPr lang="en-US" sz="3200" b="1" dirty="0">
                <a:latin typeface="Times New Roman" panose="02020603050405020304" pitchFamily="18" charset="0"/>
                <a:cs typeface="Times New Roman" panose="02020603050405020304" pitchFamily="18" charset="0"/>
              </a:rPr>
              <a:t> hay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sao</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3071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1125</Words>
  <Application>Microsoft Office PowerPoint</Application>
  <PresentationFormat>Widescreen</PresentationFormat>
  <Paragraphs>77</Paragraphs>
  <Slides>23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微软雅黑</vt:lpstr>
      <vt:lpstr>Arial</vt:lpstr>
      <vt:lpstr>Calibri</vt:lpstr>
      <vt:lpstr>Calibri Light</vt:lpstr>
      <vt:lpstr>Kavoon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lê huyền</dc:creator>
  <cp:lastModifiedBy>lê huyền</cp:lastModifiedBy>
  <cp:revision>9</cp:revision>
  <dcterms:created xsi:type="dcterms:W3CDTF">2024-07-17T05:53:11Z</dcterms:created>
  <dcterms:modified xsi:type="dcterms:W3CDTF">2024-07-20T03:43:41Z</dcterms:modified>
</cp:coreProperties>
</file>