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94" r:id="rId2"/>
    <p:sldId id="267" r:id="rId3"/>
    <p:sldId id="266" r:id="rId4"/>
    <p:sldId id="257" r:id="rId5"/>
    <p:sldId id="301" r:id="rId6"/>
    <p:sldId id="302" r:id="rId7"/>
    <p:sldId id="258" r:id="rId8"/>
    <p:sldId id="259" r:id="rId9"/>
    <p:sldId id="303" r:id="rId10"/>
    <p:sldId id="290" r:id="rId11"/>
    <p:sldId id="292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273" r:id="rId26"/>
    <p:sldId id="291" r:id="rId27"/>
    <p:sldId id="299" r:id="rId28"/>
    <p:sldId id="295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92" d="100"/>
          <a:sy n="92" d="100"/>
        </p:scale>
        <p:origin x="-738" y="-9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3C0B-BFCE-4435-883E-C092BAAEEC1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E8A8DC2-1142-4964-AB08-2539C272A34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982E70-FFFC-48F4-867E-9BA9324F0458}" type="parTrans" cxnId="{D7F9D789-746D-4F7A-AB06-0C871FCD2BAA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AE70678A-B833-4AAB-9D81-9CBDE2976934}" type="sibTrans" cxnId="{D7F9D789-746D-4F7A-AB06-0C871FCD2BAA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DE865214-2407-4248-9AF1-34642C20560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"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'</a:t>
          </a:r>
        </a:p>
      </dgm:t>
    </dgm:pt>
    <dgm:pt modelId="{0E95BE1C-1F6F-4C71-AAE8-26EE65E00A2D}" type="parTrans" cxnId="{30F7F6CF-29B1-4C7F-B5DE-C269BD94D768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BC3EB025-691C-487F-B768-29B173EC2D23}" type="sibTrans" cxnId="{30F7F6CF-29B1-4C7F-B5DE-C269BD94D768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8D002AB1-A421-4534-B6D3-901F590AEE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pháp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33EDB49-84D9-4962-9D7F-CD4C2D3E26B7}" type="parTrans" cxnId="{12DC49EF-2879-4675-A6F3-A50847336FC7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A6CD4AF1-3EA8-46AB-B010-E36C091AE001}" type="sibTrans" cxnId="{12DC49EF-2879-4675-A6F3-A50847336FC7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71012B7B-DEF7-471D-A7AF-DA5A20940FD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đề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0A749BD-3CEE-4F14-835D-517995C8A5E6}" type="parTrans" cxnId="{B292470B-83B9-42C0-988E-071770445ADF}">
      <dgm:prSet/>
      <dgm:spPr/>
      <dgm:t>
        <a:bodyPr/>
        <a:lstStyle/>
        <a:p>
          <a:endParaRPr lang="en-US"/>
        </a:p>
      </dgm:t>
    </dgm:pt>
    <dgm:pt modelId="{41F2F9E4-8E0B-478F-90C1-802DA96C8988}" type="sibTrans" cxnId="{B292470B-83B9-42C0-988E-071770445ADF}">
      <dgm:prSet/>
      <dgm:spPr/>
      <dgm:t>
        <a:bodyPr/>
        <a:lstStyle/>
        <a:p>
          <a:endParaRPr lang="en-US"/>
        </a:p>
      </dgm:t>
    </dgm:pt>
    <dgm:pt modelId="{8415CC55-E473-4904-8FC3-7A6EA0BD0A8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gốc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rồng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1E8AE59-4EE9-4855-92AB-EEB9E197C920}" type="parTrans" cxnId="{CF0DA318-81CB-462F-BE07-63AA68D9300F}">
      <dgm:prSet/>
      <dgm:spPr/>
      <dgm:t>
        <a:bodyPr/>
        <a:lstStyle/>
        <a:p>
          <a:endParaRPr lang="en-US"/>
        </a:p>
      </dgm:t>
    </dgm:pt>
    <dgm:pt modelId="{A7DAE8B7-7892-479F-A918-EAF11E6968DC}" type="sibTrans" cxnId="{CF0DA318-81CB-462F-BE07-63AA68D9300F}">
      <dgm:prSet/>
      <dgm:spPr/>
      <dgm:t>
        <a:bodyPr/>
        <a:lstStyle/>
        <a:p>
          <a:endParaRPr lang="en-US"/>
        </a:p>
      </dgm:t>
    </dgm:pt>
    <dgm:pt modelId="{09740407-5C4A-4FDA-B8EC-2913DD62139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rỗng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xưa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nay.</a:t>
          </a:r>
        </a:p>
      </dgm:t>
    </dgm:pt>
    <dgm:pt modelId="{D11DB5BE-5F87-456F-9417-C245EA12FFDF}" type="parTrans" cxnId="{9918116B-92E4-4684-8E60-7B3E12D09C31}">
      <dgm:prSet/>
      <dgm:spPr/>
      <dgm:t>
        <a:bodyPr/>
        <a:lstStyle/>
        <a:p>
          <a:endParaRPr lang="en-US"/>
        </a:p>
      </dgm:t>
    </dgm:pt>
    <dgm:pt modelId="{D52F90C6-423D-4759-85A1-CC0590823C28}" type="sibTrans" cxnId="{9918116B-92E4-4684-8E60-7B3E12D09C31}">
      <dgm:prSet/>
      <dgm:spPr/>
      <dgm:t>
        <a:bodyPr/>
        <a:lstStyle/>
        <a:p>
          <a:endParaRPr lang="en-US"/>
        </a:p>
      </dgm:t>
    </dgm:pt>
    <dgm:pt modelId="{6F805E1A-F569-445B-9C0E-AA4B839B31C0}" type="pres">
      <dgm:prSet presAssocID="{962D3C0B-BFCE-4435-883E-C092BAAEEC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321ED2-86B4-45DC-BF8B-6F119EAE827F}" type="pres">
      <dgm:prSet presAssocID="{EE8A8DC2-1142-4964-AB08-2539C272A34D}" presName="hierRoot1" presStyleCnt="0">
        <dgm:presLayoutVars>
          <dgm:hierBranch val="init"/>
        </dgm:presLayoutVars>
      </dgm:prSet>
      <dgm:spPr/>
    </dgm:pt>
    <dgm:pt modelId="{EC40E75A-F6B7-4461-9F0F-B679D7B61954}" type="pres">
      <dgm:prSet presAssocID="{EE8A8DC2-1142-4964-AB08-2539C272A34D}" presName="rootComposite1" presStyleCnt="0"/>
      <dgm:spPr/>
    </dgm:pt>
    <dgm:pt modelId="{C9D844A2-C4DF-474B-9F1A-7F995ECC443F}" type="pres">
      <dgm:prSet presAssocID="{EE8A8DC2-1142-4964-AB08-2539C272A34D}" presName="rootText1" presStyleLbl="node0" presStyleIdx="0" presStyleCnt="1" custScaleX="137569" custScaleY="103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2AD4C-0723-423A-B9AF-05A79C66BE45}" type="pres">
      <dgm:prSet presAssocID="{EE8A8DC2-1142-4964-AB08-2539C272A34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6B3216-C341-4A27-9EC5-21B4D0D56BF2}" type="pres">
      <dgm:prSet presAssocID="{EE8A8DC2-1142-4964-AB08-2539C272A34D}" presName="hierChild2" presStyleCnt="0"/>
      <dgm:spPr/>
    </dgm:pt>
    <dgm:pt modelId="{C1DA3BC8-CD5D-442A-BCF9-539E59F76CE4}" type="pres">
      <dgm:prSet presAssocID="{0E95BE1C-1F6F-4C71-AAE8-26EE65E00A2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3356B23-45E5-46E0-9EAA-EA0AE535EB06}" type="pres">
      <dgm:prSet presAssocID="{DE865214-2407-4248-9AF1-34642C20560E}" presName="hierRoot2" presStyleCnt="0">
        <dgm:presLayoutVars>
          <dgm:hierBranch val="init"/>
        </dgm:presLayoutVars>
      </dgm:prSet>
      <dgm:spPr/>
    </dgm:pt>
    <dgm:pt modelId="{304F6F9B-DC8B-4761-A42E-6B8CB2F26030}" type="pres">
      <dgm:prSet presAssocID="{DE865214-2407-4248-9AF1-34642C20560E}" presName="rootComposite" presStyleCnt="0"/>
      <dgm:spPr/>
    </dgm:pt>
    <dgm:pt modelId="{1A89A5E0-C874-46BF-86DB-8E3093F152D5}" type="pres">
      <dgm:prSet presAssocID="{DE865214-2407-4248-9AF1-34642C20560E}" presName="rootText" presStyleLbl="node2" presStyleIdx="0" presStyleCnt="3" custScaleX="153790" custScaleY="189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F90E8-A713-4875-AC95-5E5AF5430207}" type="pres">
      <dgm:prSet presAssocID="{DE865214-2407-4248-9AF1-34642C20560E}" presName="rootConnector" presStyleLbl="node2" presStyleIdx="0" presStyleCnt="3"/>
      <dgm:spPr/>
      <dgm:t>
        <a:bodyPr/>
        <a:lstStyle/>
        <a:p>
          <a:endParaRPr lang="en-US"/>
        </a:p>
      </dgm:t>
    </dgm:pt>
    <dgm:pt modelId="{6D1AC49C-1F17-4A47-819A-787D8E5AAC49}" type="pres">
      <dgm:prSet presAssocID="{DE865214-2407-4248-9AF1-34642C20560E}" presName="hierChild4" presStyleCnt="0"/>
      <dgm:spPr/>
    </dgm:pt>
    <dgm:pt modelId="{282EFF2B-A9FB-413D-81BE-0F1A702914CE}" type="pres">
      <dgm:prSet presAssocID="{DE865214-2407-4248-9AF1-34642C20560E}" presName="hierChild5" presStyleCnt="0"/>
      <dgm:spPr/>
    </dgm:pt>
    <dgm:pt modelId="{0374F40C-D022-4780-8F9D-7F24ADB45373}" type="pres">
      <dgm:prSet presAssocID="{90A749BD-3CEE-4F14-835D-517995C8A5E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58B56B7-6753-4127-BD5F-EDDE5EB0DC5B}" type="pres">
      <dgm:prSet presAssocID="{71012B7B-DEF7-471D-A7AF-DA5A20940FDB}" presName="hierRoot2" presStyleCnt="0">
        <dgm:presLayoutVars>
          <dgm:hierBranch val="init"/>
        </dgm:presLayoutVars>
      </dgm:prSet>
      <dgm:spPr/>
    </dgm:pt>
    <dgm:pt modelId="{9B3274E1-D1CD-4344-B12D-C2199CD41876}" type="pres">
      <dgm:prSet presAssocID="{71012B7B-DEF7-471D-A7AF-DA5A20940FDB}" presName="rootComposite" presStyleCnt="0"/>
      <dgm:spPr/>
    </dgm:pt>
    <dgm:pt modelId="{16396D10-2E94-4E34-89C9-53877FAAED32}" type="pres">
      <dgm:prSet presAssocID="{71012B7B-DEF7-471D-A7AF-DA5A20940FDB}" presName="rootText" presStyleLbl="node2" presStyleIdx="1" presStyleCnt="3" custScaleX="238929" custScaleY="163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0E54C-AADD-4950-B30A-54B75974991F}" type="pres">
      <dgm:prSet presAssocID="{71012B7B-DEF7-471D-A7AF-DA5A20940FDB}" presName="rootConnector" presStyleLbl="node2" presStyleIdx="1" presStyleCnt="3"/>
      <dgm:spPr/>
      <dgm:t>
        <a:bodyPr/>
        <a:lstStyle/>
        <a:p>
          <a:endParaRPr lang="en-US"/>
        </a:p>
      </dgm:t>
    </dgm:pt>
    <dgm:pt modelId="{50441B04-1D7A-4865-9631-455EBFED74A8}" type="pres">
      <dgm:prSet presAssocID="{71012B7B-DEF7-471D-A7AF-DA5A20940FDB}" presName="hierChild4" presStyleCnt="0"/>
      <dgm:spPr/>
    </dgm:pt>
    <dgm:pt modelId="{7FB31305-A9E8-4E48-8DD9-AFC9B05F5412}" type="pres">
      <dgm:prSet presAssocID="{D11DB5BE-5F87-456F-9417-C245EA12FFD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FACEF4AD-108B-4765-98AA-766C8A3284B9}" type="pres">
      <dgm:prSet presAssocID="{09740407-5C4A-4FDA-B8EC-2913DD62139F}" presName="hierRoot2" presStyleCnt="0">
        <dgm:presLayoutVars>
          <dgm:hierBranch val="init"/>
        </dgm:presLayoutVars>
      </dgm:prSet>
      <dgm:spPr/>
    </dgm:pt>
    <dgm:pt modelId="{1C226E49-B09E-4D7C-AFBD-ADC45B32439B}" type="pres">
      <dgm:prSet presAssocID="{09740407-5C4A-4FDA-B8EC-2913DD62139F}" presName="rootComposite" presStyleCnt="0"/>
      <dgm:spPr/>
    </dgm:pt>
    <dgm:pt modelId="{883AF1D6-BC12-49C1-9A21-358022269CA2}" type="pres">
      <dgm:prSet presAssocID="{09740407-5C4A-4FDA-B8EC-2913DD62139F}" presName="rootText" presStyleLbl="node3" presStyleIdx="0" presStyleCnt="2" custScaleX="532351" custScaleY="142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77151-9273-44B3-955F-44AEC26D7F88}" type="pres">
      <dgm:prSet presAssocID="{09740407-5C4A-4FDA-B8EC-2913DD62139F}" presName="rootConnector" presStyleLbl="node3" presStyleIdx="0" presStyleCnt="2"/>
      <dgm:spPr/>
      <dgm:t>
        <a:bodyPr/>
        <a:lstStyle/>
        <a:p>
          <a:endParaRPr lang="en-US"/>
        </a:p>
      </dgm:t>
    </dgm:pt>
    <dgm:pt modelId="{8FB3310C-A901-4236-BA03-232DD51EA754}" type="pres">
      <dgm:prSet presAssocID="{09740407-5C4A-4FDA-B8EC-2913DD62139F}" presName="hierChild4" presStyleCnt="0"/>
      <dgm:spPr/>
    </dgm:pt>
    <dgm:pt modelId="{04F990C1-897E-431A-96CB-E8F993C41E19}" type="pres">
      <dgm:prSet presAssocID="{09740407-5C4A-4FDA-B8EC-2913DD62139F}" presName="hierChild5" presStyleCnt="0"/>
      <dgm:spPr/>
    </dgm:pt>
    <dgm:pt modelId="{4BA14A72-98C4-4753-BDE8-0FC98322CE5E}" type="pres">
      <dgm:prSet presAssocID="{D1E8AE59-4EE9-4855-92AB-EEB9E197C92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BDD12BB-93D7-4262-99A7-703595BC5DBF}" type="pres">
      <dgm:prSet presAssocID="{8415CC55-E473-4904-8FC3-7A6EA0BD0A83}" presName="hierRoot2" presStyleCnt="0">
        <dgm:presLayoutVars>
          <dgm:hierBranch val="init"/>
        </dgm:presLayoutVars>
      </dgm:prSet>
      <dgm:spPr/>
    </dgm:pt>
    <dgm:pt modelId="{82835A5E-B520-489B-910F-F7BFEEE8F156}" type="pres">
      <dgm:prSet presAssocID="{8415CC55-E473-4904-8FC3-7A6EA0BD0A83}" presName="rootComposite" presStyleCnt="0"/>
      <dgm:spPr/>
    </dgm:pt>
    <dgm:pt modelId="{8418EBF1-CFF9-4F02-BEDF-E8BA0EFD4294}" type="pres">
      <dgm:prSet presAssocID="{8415CC55-E473-4904-8FC3-7A6EA0BD0A83}" presName="rootText" presStyleLbl="node3" presStyleIdx="1" presStyleCnt="2" custScaleX="505405" custScaleY="172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7A0B2-D8DF-46AA-B7F9-C73B4F798996}" type="pres">
      <dgm:prSet presAssocID="{8415CC55-E473-4904-8FC3-7A6EA0BD0A83}" presName="rootConnector" presStyleLbl="node3" presStyleIdx="1" presStyleCnt="2"/>
      <dgm:spPr/>
      <dgm:t>
        <a:bodyPr/>
        <a:lstStyle/>
        <a:p>
          <a:endParaRPr lang="en-US"/>
        </a:p>
      </dgm:t>
    </dgm:pt>
    <dgm:pt modelId="{C6C799A0-B34E-49FA-A8F8-D0ABBD5C9487}" type="pres">
      <dgm:prSet presAssocID="{8415CC55-E473-4904-8FC3-7A6EA0BD0A83}" presName="hierChild4" presStyleCnt="0"/>
      <dgm:spPr/>
    </dgm:pt>
    <dgm:pt modelId="{F0FC9336-B8C9-4F2B-AB94-26ACEE45142B}" type="pres">
      <dgm:prSet presAssocID="{8415CC55-E473-4904-8FC3-7A6EA0BD0A83}" presName="hierChild5" presStyleCnt="0"/>
      <dgm:spPr/>
    </dgm:pt>
    <dgm:pt modelId="{688F05AE-A47B-4F8E-8DC9-1C703EDDF66F}" type="pres">
      <dgm:prSet presAssocID="{71012B7B-DEF7-471D-A7AF-DA5A20940FDB}" presName="hierChild5" presStyleCnt="0"/>
      <dgm:spPr/>
    </dgm:pt>
    <dgm:pt modelId="{66A4FB42-A5E6-417B-8738-A3CE73BAFF35}" type="pres">
      <dgm:prSet presAssocID="{533EDB49-84D9-4962-9D7F-CD4C2D3E26B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9AE64F0-E649-4531-9C6E-7D43FC6581D3}" type="pres">
      <dgm:prSet presAssocID="{8D002AB1-A421-4534-B6D3-901F590AEED7}" presName="hierRoot2" presStyleCnt="0">
        <dgm:presLayoutVars>
          <dgm:hierBranch val="init"/>
        </dgm:presLayoutVars>
      </dgm:prSet>
      <dgm:spPr/>
    </dgm:pt>
    <dgm:pt modelId="{E74DA9FE-3CBB-4E99-8D83-F25147C71A67}" type="pres">
      <dgm:prSet presAssocID="{8D002AB1-A421-4534-B6D3-901F590AEED7}" presName="rootComposite" presStyleCnt="0"/>
      <dgm:spPr/>
    </dgm:pt>
    <dgm:pt modelId="{F80CEA3A-26B2-42EA-8C94-3EFB3C0346BC}" type="pres">
      <dgm:prSet presAssocID="{8D002AB1-A421-4534-B6D3-901F590AEED7}" presName="rootText" presStyleLbl="node2" presStyleIdx="2" presStyleCnt="3" custScaleX="219154" custScaleY="138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09C00-9A94-464A-8C01-3FC05103E65D}" type="pres">
      <dgm:prSet presAssocID="{8D002AB1-A421-4534-B6D3-901F590AEED7}" presName="rootConnector" presStyleLbl="node2" presStyleIdx="2" presStyleCnt="3"/>
      <dgm:spPr/>
      <dgm:t>
        <a:bodyPr/>
        <a:lstStyle/>
        <a:p>
          <a:endParaRPr lang="en-US"/>
        </a:p>
      </dgm:t>
    </dgm:pt>
    <dgm:pt modelId="{B69B330D-FF52-44C5-B6DF-FCD95604EA93}" type="pres">
      <dgm:prSet presAssocID="{8D002AB1-A421-4534-B6D3-901F590AEED7}" presName="hierChild4" presStyleCnt="0"/>
      <dgm:spPr/>
    </dgm:pt>
    <dgm:pt modelId="{9AD13EAA-3D3B-41EF-8123-97804DA68CAA}" type="pres">
      <dgm:prSet presAssocID="{8D002AB1-A421-4534-B6D3-901F590AEED7}" presName="hierChild5" presStyleCnt="0"/>
      <dgm:spPr/>
    </dgm:pt>
    <dgm:pt modelId="{3F8C3AD8-77CE-4E65-967B-4CB20D6DFA15}" type="pres">
      <dgm:prSet presAssocID="{EE8A8DC2-1142-4964-AB08-2539C272A34D}" presName="hierChild3" presStyleCnt="0"/>
      <dgm:spPr/>
    </dgm:pt>
  </dgm:ptLst>
  <dgm:cxnLst>
    <dgm:cxn modelId="{38FB5F09-D64A-4270-A862-94AAC4AC9825}" type="presOf" srcId="{D11DB5BE-5F87-456F-9417-C245EA12FFDF}" destId="{7FB31305-A9E8-4E48-8DD9-AFC9B05F5412}" srcOrd="0" destOrd="0" presId="urn:microsoft.com/office/officeart/2005/8/layout/orgChart1"/>
    <dgm:cxn modelId="{F318313C-9567-48D5-A116-963244DEE9D6}" type="presOf" srcId="{8415CC55-E473-4904-8FC3-7A6EA0BD0A83}" destId="{8418EBF1-CFF9-4F02-BEDF-E8BA0EFD4294}" srcOrd="0" destOrd="0" presId="urn:microsoft.com/office/officeart/2005/8/layout/orgChart1"/>
    <dgm:cxn modelId="{4A3ECA76-798A-444F-BBC0-E832A90B7D4C}" type="presOf" srcId="{EE8A8DC2-1142-4964-AB08-2539C272A34D}" destId="{F692AD4C-0723-423A-B9AF-05A79C66BE45}" srcOrd="1" destOrd="0" presId="urn:microsoft.com/office/officeart/2005/8/layout/orgChart1"/>
    <dgm:cxn modelId="{9A177189-7732-40F4-8E81-00DACCCD17A6}" type="presOf" srcId="{90A749BD-3CEE-4F14-835D-517995C8A5E6}" destId="{0374F40C-D022-4780-8F9D-7F24ADB45373}" srcOrd="0" destOrd="0" presId="urn:microsoft.com/office/officeart/2005/8/layout/orgChart1"/>
    <dgm:cxn modelId="{460339AA-A005-41E1-98BD-53011F29E08B}" type="presOf" srcId="{DE865214-2407-4248-9AF1-34642C20560E}" destId="{1A89A5E0-C874-46BF-86DB-8E3093F152D5}" srcOrd="0" destOrd="0" presId="urn:microsoft.com/office/officeart/2005/8/layout/orgChart1"/>
    <dgm:cxn modelId="{D7F9D789-746D-4F7A-AB06-0C871FCD2BAA}" srcId="{962D3C0B-BFCE-4435-883E-C092BAAEEC11}" destId="{EE8A8DC2-1142-4964-AB08-2539C272A34D}" srcOrd="0" destOrd="0" parTransId="{4A982E70-FFFC-48F4-867E-9BA9324F0458}" sibTransId="{AE70678A-B833-4AAB-9D81-9CBDE2976934}"/>
    <dgm:cxn modelId="{6FE2DE2D-BFE5-4524-8438-0D1CD76BECA9}" type="presOf" srcId="{71012B7B-DEF7-471D-A7AF-DA5A20940FDB}" destId="{16396D10-2E94-4E34-89C9-53877FAAED32}" srcOrd="0" destOrd="0" presId="urn:microsoft.com/office/officeart/2005/8/layout/orgChart1"/>
    <dgm:cxn modelId="{02441B23-D85B-4F23-A44B-7E4AD4618300}" type="presOf" srcId="{09740407-5C4A-4FDA-B8EC-2913DD62139F}" destId="{36977151-9273-44B3-955F-44AEC26D7F88}" srcOrd="1" destOrd="0" presId="urn:microsoft.com/office/officeart/2005/8/layout/orgChart1"/>
    <dgm:cxn modelId="{30A9327F-A6A1-4726-B6D8-7DDE18C10AE0}" type="presOf" srcId="{DE865214-2407-4248-9AF1-34642C20560E}" destId="{189F90E8-A713-4875-AC95-5E5AF5430207}" srcOrd="1" destOrd="0" presId="urn:microsoft.com/office/officeart/2005/8/layout/orgChart1"/>
    <dgm:cxn modelId="{30F7F6CF-29B1-4C7F-B5DE-C269BD94D768}" srcId="{EE8A8DC2-1142-4964-AB08-2539C272A34D}" destId="{DE865214-2407-4248-9AF1-34642C20560E}" srcOrd="0" destOrd="0" parTransId="{0E95BE1C-1F6F-4C71-AAE8-26EE65E00A2D}" sibTransId="{BC3EB025-691C-487F-B768-29B173EC2D23}"/>
    <dgm:cxn modelId="{77CDC3B9-9C27-4833-A230-06A438ACFB26}" type="presOf" srcId="{8D002AB1-A421-4534-B6D3-901F590AEED7}" destId="{3F709C00-9A94-464A-8C01-3FC05103E65D}" srcOrd="1" destOrd="0" presId="urn:microsoft.com/office/officeart/2005/8/layout/orgChart1"/>
    <dgm:cxn modelId="{12DC49EF-2879-4675-A6F3-A50847336FC7}" srcId="{EE8A8DC2-1142-4964-AB08-2539C272A34D}" destId="{8D002AB1-A421-4534-B6D3-901F590AEED7}" srcOrd="2" destOrd="0" parTransId="{533EDB49-84D9-4962-9D7F-CD4C2D3E26B7}" sibTransId="{A6CD4AF1-3EA8-46AB-B010-E36C091AE001}"/>
    <dgm:cxn modelId="{A8313DA6-D0E0-41A2-9CC6-DB62B012DE41}" type="presOf" srcId="{533EDB49-84D9-4962-9D7F-CD4C2D3E26B7}" destId="{66A4FB42-A5E6-417B-8738-A3CE73BAFF35}" srcOrd="0" destOrd="0" presId="urn:microsoft.com/office/officeart/2005/8/layout/orgChart1"/>
    <dgm:cxn modelId="{ACA5FE5B-195A-4F46-8AF2-E7B797FF2318}" type="presOf" srcId="{71012B7B-DEF7-471D-A7AF-DA5A20940FDB}" destId="{6840E54C-AADD-4950-B30A-54B75974991F}" srcOrd="1" destOrd="0" presId="urn:microsoft.com/office/officeart/2005/8/layout/orgChart1"/>
    <dgm:cxn modelId="{CF0DA318-81CB-462F-BE07-63AA68D9300F}" srcId="{71012B7B-DEF7-471D-A7AF-DA5A20940FDB}" destId="{8415CC55-E473-4904-8FC3-7A6EA0BD0A83}" srcOrd="1" destOrd="0" parTransId="{D1E8AE59-4EE9-4855-92AB-EEB9E197C920}" sibTransId="{A7DAE8B7-7892-479F-A918-EAF11E6968DC}"/>
    <dgm:cxn modelId="{B292470B-83B9-42C0-988E-071770445ADF}" srcId="{EE8A8DC2-1142-4964-AB08-2539C272A34D}" destId="{71012B7B-DEF7-471D-A7AF-DA5A20940FDB}" srcOrd="1" destOrd="0" parTransId="{90A749BD-3CEE-4F14-835D-517995C8A5E6}" sibTransId="{41F2F9E4-8E0B-478F-90C1-802DA96C8988}"/>
    <dgm:cxn modelId="{B4FFB679-4626-47D2-84E7-8DE856F82401}" type="presOf" srcId="{EE8A8DC2-1142-4964-AB08-2539C272A34D}" destId="{C9D844A2-C4DF-474B-9F1A-7F995ECC443F}" srcOrd="0" destOrd="0" presId="urn:microsoft.com/office/officeart/2005/8/layout/orgChart1"/>
    <dgm:cxn modelId="{9918116B-92E4-4684-8E60-7B3E12D09C31}" srcId="{71012B7B-DEF7-471D-A7AF-DA5A20940FDB}" destId="{09740407-5C4A-4FDA-B8EC-2913DD62139F}" srcOrd="0" destOrd="0" parTransId="{D11DB5BE-5F87-456F-9417-C245EA12FFDF}" sibTransId="{D52F90C6-423D-4759-85A1-CC0590823C28}"/>
    <dgm:cxn modelId="{64241279-26EA-462D-B1E2-4CC41B2C0712}" type="presOf" srcId="{8D002AB1-A421-4534-B6D3-901F590AEED7}" destId="{F80CEA3A-26B2-42EA-8C94-3EFB3C0346BC}" srcOrd="0" destOrd="0" presId="urn:microsoft.com/office/officeart/2005/8/layout/orgChart1"/>
    <dgm:cxn modelId="{B51B135E-475D-4D2F-81C9-A45EFB930874}" type="presOf" srcId="{962D3C0B-BFCE-4435-883E-C092BAAEEC11}" destId="{6F805E1A-F569-445B-9C0E-AA4B839B31C0}" srcOrd="0" destOrd="0" presId="urn:microsoft.com/office/officeart/2005/8/layout/orgChart1"/>
    <dgm:cxn modelId="{96351FA4-676D-4E20-BAAD-581A660DACC1}" type="presOf" srcId="{8415CC55-E473-4904-8FC3-7A6EA0BD0A83}" destId="{D4C7A0B2-D8DF-46AA-B7F9-C73B4F798996}" srcOrd="1" destOrd="0" presId="urn:microsoft.com/office/officeart/2005/8/layout/orgChart1"/>
    <dgm:cxn modelId="{F7315452-00A7-4C90-8BC6-69A0E0007DA0}" type="presOf" srcId="{09740407-5C4A-4FDA-B8EC-2913DD62139F}" destId="{883AF1D6-BC12-49C1-9A21-358022269CA2}" srcOrd="0" destOrd="0" presId="urn:microsoft.com/office/officeart/2005/8/layout/orgChart1"/>
    <dgm:cxn modelId="{78F3BE28-B6CD-41C8-81FB-EC7452B400A9}" type="presOf" srcId="{0E95BE1C-1F6F-4C71-AAE8-26EE65E00A2D}" destId="{C1DA3BC8-CD5D-442A-BCF9-539E59F76CE4}" srcOrd="0" destOrd="0" presId="urn:microsoft.com/office/officeart/2005/8/layout/orgChart1"/>
    <dgm:cxn modelId="{C78D9058-695E-4CF0-89D5-1E10205AE215}" type="presOf" srcId="{D1E8AE59-4EE9-4855-92AB-EEB9E197C920}" destId="{4BA14A72-98C4-4753-BDE8-0FC98322CE5E}" srcOrd="0" destOrd="0" presId="urn:microsoft.com/office/officeart/2005/8/layout/orgChart1"/>
    <dgm:cxn modelId="{5FC10B1C-0D79-404E-9325-2607A3E43315}" type="presParOf" srcId="{6F805E1A-F569-445B-9C0E-AA4B839B31C0}" destId="{D3321ED2-86B4-45DC-BF8B-6F119EAE827F}" srcOrd="0" destOrd="0" presId="urn:microsoft.com/office/officeart/2005/8/layout/orgChart1"/>
    <dgm:cxn modelId="{780649FD-2946-42F3-9FF1-A8D8FF4309FD}" type="presParOf" srcId="{D3321ED2-86B4-45DC-BF8B-6F119EAE827F}" destId="{EC40E75A-F6B7-4461-9F0F-B679D7B61954}" srcOrd="0" destOrd="0" presId="urn:microsoft.com/office/officeart/2005/8/layout/orgChart1"/>
    <dgm:cxn modelId="{247A06C3-8752-4265-A9CC-8342511E798B}" type="presParOf" srcId="{EC40E75A-F6B7-4461-9F0F-B679D7B61954}" destId="{C9D844A2-C4DF-474B-9F1A-7F995ECC443F}" srcOrd="0" destOrd="0" presId="urn:microsoft.com/office/officeart/2005/8/layout/orgChart1"/>
    <dgm:cxn modelId="{1F102CBC-CCAC-483F-8F4B-A7D1933DFDB3}" type="presParOf" srcId="{EC40E75A-F6B7-4461-9F0F-B679D7B61954}" destId="{F692AD4C-0723-423A-B9AF-05A79C66BE45}" srcOrd="1" destOrd="0" presId="urn:microsoft.com/office/officeart/2005/8/layout/orgChart1"/>
    <dgm:cxn modelId="{BAD3B620-6443-4510-87A9-3C2C0D09A210}" type="presParOf" srcId="{D3321ED2-86B4-45DC-BF8B-6F119EAE827F}" destId="{8D6B3216-C341-4A27-9EC5-21B4D0D56BF2}" srcOrd="1" destOrd="0" presId="urn:microsoft.com/office/officeart/2005/8/layout/orgChart1"/>
    <dgm:cxn modelId="{A4CA4340-ECAE-4691-89B1-B61B441B02C1}" type="presParOf" srcId="{8D6B3216-C341-4A27-9EC5-21B4D0D56BF2}" destId="{C1DA3BC8-CD5D-442A-BCF9-539E59F76CE4}" srcOrd="0" destOrd="0" presId="urn:microsoft.com/office/officeart/2005/8/layout/orgChart1"/>
    <dgm:cxn modelId="{003FE5A6-7218-40DA-B644-67E34E211BA0}" type="presParOf" srcId="{8D6B3216-C341-4A27-9EC5-21B4D0D56BF2}" destId="{53356B23-45E5-46E0-9EAA-EA0AE535EB06}" srcOrd="1" destOrd="0" presId="urn:microsoft.com/office/officeart/2005/8/layout/orgChart1"/>
    <dgm:cxn modelId="{2BFE4AF7-F496-4696-90C0-D023B4CBC34B}" type="presParOf" srcId="{53356B23-45E5-46E0-9EAA-EA0AE535EB06}" destId="{304F6F9B-DC8B-4761-A42E-6B8CB2F26030}" srcOrd="0" destOrd="0" presId="urn:microsoft.com/office/officeart/2005/8/layout/orgChart1"/>
    <dgm:cxn modelId="{3869C900-CBAF-4747-BF8E-C0DF98605E40}" type="presParOf" srcId="{304F6F9B-DC8B-4761-A42E-6B8CB2F26030}" destId="{1A89A5E0-C874-46BF-86DB-8E3093F152D5}" srcOrd="0" destOrd="0" presId="urn:microsoft.com/office/officeart/2005/8/layout/orgChart1"/>
    <dgm:cxn modelId="{6EFE9C28-163D-4F08-ADA5-2D1CCF128003}" type="presParOf" srcId="{304F6F9B-DC8B-4761-A42E-6B8CB2F26030}" destId="{189F90E8-A713-4875-AC95-5E5AF5430207}" srcOrd="1" destOrd="0" presId="urn:microsoft.com/office/officeart/2005/8/layout/orgChart1"/>
    <dgm:cxn modelId="{B8073BC8-D208-4BB0-B9E5-71445F62CE37}" type="presParOf" srcId="{53356B23-45E5-46E0-9EAA-EA0AE535EB06}" destId="{6D1AC49C-1F17-4A47-819A-787D8E5AAC49}" srcOrd="1" destOrd="0" presId="urn:microsoft.com/office/officeart/2005/8/layout/orgChart1"/>
    <dgm:cxn modelId="{AADC37FB-5920-43EB-AEE4-FA76DA53ADC3}" type="presParOf" srcId="{53356B23-45E5-46E0-9EAA-EA0AE535EB06}" destId="{282EFF2B-A9FB-413D-81BE-0F1A702914CE}" srcOrd="2" destOrd="0" presId="urn:microsoft.com/office/officeart/2005/8/layout/orgChart1"/>
    <dgm:cxn modelId="{96BD33DF-9B6A-4AD9-A547-BD240257496C}" type="presParOf" srcId="{8D6B3216-C341-4A27-9EC5-21B4D0D56BF2}" destId="{0374F40C-D022-4780-8F9D-7F24ADB45373}" srcOrd="2" destOrd="0" presId="urn:microsoft.com/office/officeart/2005/8/layout/orgChart1"/>
    <dgm:cxn modelId="{C9C9557E-C61E-4978-B0E0-3944854DD2B6}" type="presParOf" srcId="{8D6B3216-C341-4A27-9EC5-21B4D0D56BF2}" destId="{D58B56B7-6753-4127-BD5F-EDDE5EB0DC5B}" srcOrd="3" destOrd="0" presId="urn:microsoft.com/office/officeart/2005/8/layout/orgChart1"/>
    <dgm:cxn modelId="{B9F85663-91EA-4DE4-B794-A13F500F1917}" type="presParOf" srcId="{D58B56B7-6753-4127-BD5F-EDDE5EB0DC5B}" destId="{9B3274E1-D1CD-4344-B12D-C2199CD41876}" srcOrd="0" destOrd="0" presId="urn:microsoft.com/office/officeart/2005/8/layout/orgChart1"/>
    <dgm:cxn modelId="{00900B4E-0164-48F0-8B19-CB3FB6276C8D}" type="presParOf" srcId="{9B3274E1-D1CD-4344-B12D-C2199CD41876}" destId="{16396D10-2E94-4E34-89C9-53877FAAED32}" srcOrd="0" destOrd="0" presId="urn:microsoft.com/office/officeart/2005/8/layout/orgChart1"/>
    <dgm:cxn modelId="{E3FE1EBE-62F7-4CE4-A156-C04A5DBA6D9A}" type="presParOf" srcId="{9B3274E1-D1CD-4344-B12D-C2199CD41876}" destId="{6840E54C-AADD-4950-B30A-54B75974991F}" srcOrd="1" destOrd="0" presId="urn:microsoft.com/office/officeart/2005/8/layout/orgChart1"/>
    <dgm:cxn modelId="{0B04310C-DC2A-406D-8630-33602D7A666D}" type="presParOf" srcId="{D58B56B7-6753-4127-BD5F-EDDE5EB0DC5B}" destId="{50441B04-1D7A-4865-9631-455EBFED74A8}" srcOrd="1" destOrd="0" presId="urn:microsoft.com/office/officeart/2005/8/layout/orgChart1"/>
    <dgm:cxn modelId="{2E3631D8-4CF2-453A-93ED-D91AFCF7CF75}" type="presParOf" srcId="{50441B04-1D7A-4865-9631-455EBFED74A8}" destId="{7FB31305-A9E8-4E48-8DD9-AFC9B05F5412}" srcOrd="0" destOrd="0" presId="urn:microsoft.com/office/officeart/2005/8/layout/orgChart1"/>
    <dgm:cxn modelId="{815B3E18-96F5-4AF6-96A5-E7A0DC893ADA}" type="presParOf" srcId="{50441B04-1D7A-4865-9631-455EBFED74A8}" destId="{FACEF4AD-108B-4765-98AA-766C8A3284B9}" srcOrd="1" destOrd="0" presId="urn:microsoft.com/office/officeart/2005/8/layout/orgChart1"/>
    <dgm:cxn modelId="{FD1A7F15-6B53-4795-9B4B-0AE36C903304}" type="presParOf" srcId="{FACEF4AD-108B-4765-98AA-766C8A3284B9}" destId="{1C226E49-B09E-4D7C-AFBD-ADC45B32439B}" srcOrd="0" destOrd="0" presId="urn:microsoft.com/office/officeart/2005/8/layout/orgChart1"/>
    <dgm:cxn modelId="{7AA744B1-355B-4D45-8154-FFA812DE5496}" type="presParOf" srcId="{1C226E49-B09E-4D7C-AFBD-ADC45B32439B}" destId="{883AF1D6-BC12-49C1-9A21-358022269CA2}" srcOrd="0" destOrd="0" presId="urn:microsoft.com/office/officeart/2005/8/layout/orgChart1"/>
    <dgm:cxn modelId="{1A643BDD-7EDA-4671-A8A6-5B73B0EE0BF0}" type="presParOf" srcId="{1C226E49-B09E-4D7C-AFBD-ADC45B32439B}" destId="{36977151-9273-44B3-955F-44AEC26D7F88}" srcOrd="1" destOrd="0" presId="urn:microsoft.com/office/officeart/2005/8/layout/orgChart1"/>
    <dgm:cxn modelId="{C8ED2FC7-8584-4292-A9DF-F779F7A8C03D}" type="presParOf" srcId="{FACEF4AD-108B-4765-98AA-766C8A3284B9}" destId="{8FB3310C-A901-4236-BA03-232DD51EA754}" srcOrd="1" destOrd="0" presId="urn:microsoft.com/office/officeart/2005/8/layout/orgChart1"/>
    <dgm:cxn modelId="{88A65773-432D-4EE0-8ED1-43001EE56B68}" type="presParOf" srcId="{FACEF4AD-108B-4765-98AA-766C8A3284B9}" destId="{04F990C1-897E-431A-96CB-E8F993C41E19}" srcOrd="2" destOrd="0" presId="urn:microsoft.com/office/officeart/2005/8/layout/orgChart1"/>
    <dgm:cxn modelId="{D17EAC98-85AA-4E56-A622-908F2DD4F0AC}" type="presParOf" srcId="{50441B04-1D7A-4865-9631-455EBFED74A8}" destId="{4BA14A72-98C4-4753-BDE8-0FC98322CE5E}" srcOrd="2" destOrd="0" presId="urn:microsoft.com/office/officeart/2005/8/layout/orgChart1"/>
    <dgm:cxn modelId="{03CDDD19-EE3E-4718-A2A1-18EC2D45932F}" type="presParOf" srcId="{50441B04-1D7A-4865-9631-455EBFED74A8}" destId="{6BDD12BB-93D7-4262-99A7-703595BC5DBF}" srcOrd="3" destOrd="0" presId="urn:microsoft.com/office/officeart/2005/8/layout/orgChart1"/>
    <dgm:cxn modelId="{F6BA1C70-FE85-4DDC-93AF-267CD94539CD}" type="presParOf" srcId="{6BDD12BB-93D7-4262-99A7-703595BC5DBF}" destId="{82835A5E-B520-489B-910F-F7BFEEE8F156}" srcOrd="0" destOrd="0" presId="urn:microsoft.com/office/officeart/2005/8/layout/orgChart1"/>
    <dgm:cxn modelId="{2CAC6C0C-DBAE-43E3-92E1-DA3DBF2FB346}" type="presParOf" srcId="{82835A5E-B520-489B-910F-F7BFEEE8F156}" destId="{8418EBF1-CFF9-4F02-BEDF-E8BA0EFD4294}" srcOrd="0" destOrd="0" presId="urn:microsoft.com/office/officeart/2005/8/layout/orgChart1"/>
    <dgm:cxn modelId="{CBC9E483-06DF-475A-B8DB-611D809D5355}" type="presParOf" srcId="{82835A5E-B520-489B-910F-F7BFEEE8F156}" destId="{D4C7A0B2-D8DF-46AA-B7F9-C73B4F798996}" srcOrd="1" destOrd="0" presId="urn:microsoft.com/office/officeart/2005/8/layout/orgChart1"/>
    <dgm:cxn modelId="{15566557-5523-4EDC-9960-A786A7E68463}" type="presParOf" srcId="{6BDD12BB-93D7-4262-99A7-703595BC5DBF}" destId="{C6C799A0-B34E-49FA-A8F8-D0ABBD5C9487}" srcOrd="1" destOrd="0" presId="urn:microsoft.com/office/officeart/2005/8/layout/orgChart1"/>
    <dgm:cxn modelId="{467F25B4-69B3-497F-9B5A-99AA665AE72C}" type="presParOf" srcId="{6BDD12BB-93D7-4262-99A7-703595BC5DBF}" destId="{F0FC9336-B8C9-4F2B-AB94-26ACEE45142B}" srcOrd="2" destOrd="0" presId="urn:microsoft.com/office/officeart/2005/8/layout/orgChart1"/>
    <dgm:cxn modelId="{DAD07B56-9AE8-46E5-9678-CBE075A3092F}" type="presParOf" srcId="{D58B56B7-6753-4127-BD5F-EDDE5EB0DC5B}" destId="{688F05AE-A47B-4F8E-8DC9-1C703EDDF66F}" srcOrd="2" destOrd="0" presId="urn:microsoft.com/office/officeart/2005/8/layout/orgChart1"/>
    <dgm:cxn modelId="{42909DE2-C2D8-4272-BCA2-B644F59D4D5E}" type="presParOf" srcId="{8D6B3216-C341-4A27-9EC5-21B4D0D56BF2}" destId="{66A4FB42-A5E6-417B-8738-A3CE73BAFF35}" srcOrd="4" destOrd="0" presId="urn:microsoft.com/office/officeart/2005/8/layout/orgChart1"/>
    <dgm:cxn modelId="{E02D5BF1-EA79-48B0-8B59-F4AFF32EB9C1}" type="presParOf" srcId="{8D6B3216-C341-4A27-9EC5-21B4D0D56BF2}" destId="{F9AE64F0-E649-4531-9C6E-7D43FC6581D3}" srcOrd="5" destOrd="0" presId="urn:microsoft.com/office/officeart/2005/8/layout/orgChart1"/>
    <dgm:cxn modelId="{97059F7C-9A6E-4640-9B57-0830D9F10AB7}" type="presParOf" srcId="{F9AE64F0-E649-4531-9C6E-7D43FC6581D3}" destId="{E74DA9FE-3CBB-4E99-8D83-F25147C71A67}" srcOrd="0" destOrd="0" presId="urn:microsoft.com/office/officeart/2005/8/layout/orgChart1"/>
    <dgm:cxn modelId="{07BF8D2E-B300-408A-A171-D9737E2A6AB6}" type="presParOf" srcId="{E74DA9FE-3CBB-4E99-8D83-F25147C71A67}" destId="{F80CEA3A-26B2-42EA-8C94-3EFB3C0346BC}" srcOrd="0" destOrd="0" presId="urn:microsoft.com/office/officeart/2005/8/layout/orgChart1"/>
    <dgm:cxn modelId="{4E436B55-C97B-489A-A243-831E540D0531}" type="presParOf" srcId="{E74DA9FE-3CBB-4E99-8D83-F25147C71A67}" destId="{3F709C00-9A94-464A-8C01-3FC05103E65D}" srcOrd="1" destOrd="0" presId="urn:microsoft.com/office/officeart/2005/8/layout/orgChart1"/>
    <dgm:cxn modelId="{6D0F089E-5233-4026-91A2-6ED602C9F04F}" type="presParOf" srcId="{F9AE64F0-E649-4531-9C6E-7D43FC6581D3}" destId="{B69B330D-FF52-44C5-B6DF-FCD95604EA93}" srcOrd="1" destOrd="0" presId="urn:microsoft.com/office/officeart/2005/8/layout/orgChart1"/>
    <dgm:cxn modelId="{F0F905DB-89B0-4032-BA4D-2D7943451E55}" type="presParOf" srcId="{F9AE64F0-E649-4531-9C6E-7D43FC6581D3}" destId="{9AD13EAA-3D3B-41EF-8123-97804DA68CAA}" srcOrd="2" destOrd="0" presId="urn:microsoft.com/office/officeart/2005/8/layout/orgChart1"/>
    <dgm:cxn modelId="{4F20C77D-A9D8-4621-8307-C7B584FFC4BE}" type="presParOf" srcId="{D3321ED2-86B4-45DC-BF8B-6F119EAE827F}" destId="{3F8C3AD8-77CE-4E65-967B-4CB20D6DFA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4FB42-A5E6-417B-8738-A3CE73BAFF35}">
      <dsp:nvSpPr>
        <dsp:cNvPr id="0" name=""/>
        <dsp:cNvSpPr/>
      </dsp:nvSpPr>
      <dsp:spPr>
        <a:xfrm>
          <a:off x="3530773" y="952313"/>
          <a:ext cx="2345498" cy="226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4"/>
              </a:lnTo>
              <a:lnTo>
                <a:pt x="2345498" y="113304"/>
              </a:lnTo>
              <a:lnTo>
                <a:pt x="2345498" y="22660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14A72-98C4-4753-BDE8-0FC98322CE5E}">
      <dsp:nvSpPr>
        <dsp:cNvPr id="0" name=""/>
        <dsp:cNvSpPr/>
      </dsp:nvSpPr>
      <dsp:spPr>
        <a:xfrm>
          <a:off x="2146805" y="2062273"/>
          <a:ext cx="386737" cy="168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29"/>
              </a:lnTo>
              <a:lnTo>
                <a:pt x="386737" y="168502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305-A9E8-4E48-8DD9-AFC9B05F5412}">
      <dsp:nvSpPr>
        <dsp:cNvPr id="0" name=""/>
        <dsp:cNvSpPr/>
      </dsp:nvSpPr>
      <dsp:spPr>
        <a:xfrm>
          <a:off x="2146805" y="2062273"/>
          <a:ext cx="386737" cy="6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32"/>
              </a:lnTo>
              <a:lnTo>
                <a:pt x="386737" y="60993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F40C-D022-4780-8F9D-7F24ADB45373}">
      <dsp:nvSpPr>
        <dsp:cNvPr id="0" name=""/>
        <dsp:cNvSpPr/>
      </dsp:nvSpPr>
      <dsp:spPr>
        <a:xfrm>
          <a:off x="3178106" y="952313"/>
          <a:ext cx="352667" cy="226608"/>
        </a:xfrm>
        <a:custGeom>
          <a:avLst/>
          <a:gdLst/>
          <a:ahLst/>
          <a:cxnLst/>
          <a:rect l="0" t="0" r="0" b="0"/>
          <a:pathLst>
            <a:path>
              <a:moveTo>
                <a:pt x="352667" y="0"/>
              </a:moveTo>
              <a:lnTo>
                <a:pt x="352667" y="113304"/>
              </a:lnTo>
              <a:lnTo>
                <a:pt x="0" y="113304"/>
              </a:lnTo>
              <a:lnTo>
                <a:pt x="0" y="22660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A3BC8-CD5D-442A-BCF9-539E59F76CE4}">
      <dsp:nvSpPr>
        <dsp:cNvPr id="0" name=""/>
        <dsp:cNvSpPr/>
      </dsp:nvSpPr>
      <dsp:spPr>
        <a:xfrm>
          <a:off x="832608" y="952313"/>
          <a:ext cx="2698165" cy="226608"/>
        </a:xfrm>
        <a:custGeom>
          <a:avLst/>
          <a:gdLst/>
          <a:ahLst/>
          <a:cxnLst/>
          <a:rect l="0" t="0" r="0" b="0"/>
          <a:pathLst>
            <a:path>
              <a:moveTo>
                <a:pt x="2698165" y="0"/>
              </a:moveTo>
              <a:lnTo>
                <a:pt x="2698165" y="113304"/>
              </a:lnTo>
              <a:lnTo>
                <a:pt x="0" y="113304"/>
              </a:lnTo>
              <a:lnTo>
                <a:pt x="0" y="22660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844A2-C4DF-474B-9F1A-7F995ECC443F}">
      <dsp:nvSpPr>
        <dsp:cNvPr id="0" name=""/>
        <dsp:cNvSpPr/>
      </dsp:nvSpPr>
      <dsp:spPr>
        <a:xfrm>
          <a:off x="2788529" y="396044"/>
          <a:ext cx="1484489" cy="55626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8529" y="396044"/>
        <a:ext cx="1484489" cy="556269"/>
      </dsp:txXfrm>
    </dsp:sp>
    <dsp:sp modelId="{1A89A5E0-C874-46BF-86DB-8E3093F152D5}">
      <dsp:nvSpPr>
        <dsp:cNvPr id="0" name=""/>
        <dsp:cNvSpPr/>
      </dsp:nvSpPr>
      <dsp:spPr>
        <a:xfrm>
          <a:off x="2844" y="1178921"/>
          <a:ext cx="1659527" cy="102232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"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'</a:t>
          </a:r>
        </a:p>
      </dsp:txBody>
      <dsp:txXfrm>
        <a:off x="2844" y="1178921"/>
        <a:ext cx="1659527" cy="1022321"/>
      </dsp:txXfrm>
    </dsp:sp>
    <dsp:sp modelId="{16396D10-2E94-4E34-89C9-53877FAAED32}">
      <dsp:nvSpPr>
        <dsp:cNvPr id="0" name=""/>
        <dsp:cNvSpPr/>
      </dsp:nvSpPr>
      <dsp:spPr>
        <a:xfrm>
          <a:off x="1888980" y="1178921"/>
          <a:ext cx="2578251" cy="88335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đề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8980" y="1178921"/>
        <a:ext cx="2578251" cy="883351"/>
      </dsp:txXfrm>
    </dsp:sp>
    <dsp:sp modelId="{883AF1D6-BC12-49C1-9A21-358022269CA2}">
      <dsp:nvSpPr>
        <dsp:cNvPr id="0" name=""/>
        <dsp:cNvSpPr/>
      </dsp:nvSpPr>
      <dsp:spPr>
        <a:xfrm>
          <a:off x="2533543" y="2288881"/>
          <a:ext cx="5744530" cy="76664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rỗng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xưa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nay.</a:t>
          </a:r>
        </a:p>
      </dsp:txBody>
      <dsp:txXfrm>
        <a:off x="2533543" y="2288881"/>
        <a:ext cx="5744530" cy="766648"/>
      </dsp:txXfrm>
    </dsp:sp>
    <dsp:sp modelId="{8418EBF1-CFF9-4F02-BEDF-E8BA0EFD4294}">
      <dsp:nvSpPr>
        <dsp:cNvPr id="0" name=""/>
        <dsp:cNvSpPr/>
      </dsp:nvSpPr>
      <dsp:spPr>
        <a:xfrm>
          <a:off x="2533543" y="3282138"/>
          <a:ext cx="5453759" cy="93032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gốc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sáo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rồng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533543" y="3282138"/>
        <a:ext cx="5453759" cy="930329"/>
      </dsp:txXfrm>
    </dsp:sp>
    <dsp:sp modelId="{F80CEA3A-26B2-42EA-8C94-3EFB3C0346BC}">
      <dsp:nvSpPr>
        <dsp:cNvPr id="0" name=""/>
        <dsp:cNvSpPr/>
      </dsp:nvSpPr>
      <dsp:spPr>
        <a:xfrm>
          <a:off x="4693840" y="1178921"/>
          <a:ext cx="2364862" cy="74799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pháp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3840" y="1178921"/>
        <a:ext cx="2364862" cy="747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7115A-5D91-4F73-B7D2-5CF1B0081547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7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3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93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51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8EDC-1225-47E3-9680-C9FAF722F7A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80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4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8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5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09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2840-1518-4960-82A3-D28AB7EB9CF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51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503"/>
            <a:ext cx="8695944" cy="452767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6712"/>
            <a:ext cx="8723376" cy="998993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521"/>
            <a:ext cx="7772400" cy="133549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824"/>
            <a:ext cx="6400800" cy="11052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503"/>
            <a:ext cx="8695944" cy="10701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809"/>
            <a:ext cx="8723376" cy="998993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6186"/>
            <a:ext cx="2057400" cy="3366539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6185"/>
            <a:ext cx="6019800" cy="3366540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D6F-DD99-46DF-A9EA-728D63EA6A31}" type="datetimeFigureOut">
              <a:rPr lang="en-AU" smtClean="0"/>
              <a:pPr/>
              <a:t>7/07/2024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0873" y="1071894"/>
            <a:ext cx="3444478" cy="3445541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50" y="1869219"/>
            <a:ext cx="3942159" cy="70332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711556" y="2775141"/>
            <a:ext cx="439340" cy="439476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2671543" y="2784064"/>
            <a:ext cx="439340" cy="439476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711556" y="3725597"/>
            <a:ext cx="439340" cy="439476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2671543" y="3734519"/>
            <a:ext cx="439340" cy="439476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56812" y="2830809"/>
            <a:ext cx="1158083" cy="636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56812" y="3743809"/>
            <a:ext cx="1158083" cy="636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240307" y="2830809"/>
            <a:ext cx="1158083" cy="636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232223" y="3734519"/>
            <a:ext cx="1158083" cy="63652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2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5638800" y="1058631"/>
            <a:ext cx="2875360" cy="3001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D6F-DD99-46DF-A9EA-728D63EA6A31}" type="datetimeFigureOut">
              <a:rPr lang="en-AU" smtClean="0"/>
              <a:pPr/>
              <a:t>7/07/2024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50" y="1869220"/>
            <a:ext cx="3942159" cy="65870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898572" y="1058631"/>
            <a:ext cx="1559378" cy="3001108"/>
          </a:xfrm>
          <a:custGeom>
            <a:avLst/>
            <a:gdLst>
              <a:gd name="connsiteX0" fmla="*/ 631977 w 1875971"/>
              <a:gd name="connsiteY0" fmla="*/ 0 h 3609293"/>
              <a:gd name="connsiteX1" fmla="*/ 1243994 w 1875971"/>
              <a:gd name="connsiteY1" fmla="*/ 0 h 3609293"/>
              <a:gd name="connsiteX2" fmla="*/ 1875971 w 1875971"/>
              <a:gd name="connsiteY2" fmla="*/ 631977 h 3609293"/>
              <a:gd name="connsiteX3" fmla="*/ 1875971 w 1875971"/>
              <a:gd name="connsiteY3" fmla="*/ 2977316 h 3609293"/>
              <a:gd name="connsiteX4" fmla="*/ 1243994 w 1875971"/>
              <a:gd name="connsiteY4" fmla="*/ 3609293 h 3609293"/>
              <a:gd name="connsiteX5" fmla="*/ 631977 w 1875971"/>
              <a:gd name="connsiteY5" fmla="*/ 3609293 h 3609293"/>
              <a:gd name="connsiteX6" fmla="*/ 0 w 1875971"/>
              <a:gd name="connsiteY6" fmla="*/ 2977316 h 3609293"/>
              <a:gd name="connsiteX7" fmla="*/ 0 w 1875971"/>
              <a:gd name="connsiteY7" fmla="*/ 631977 h 3609293"/>
              <a:gd name="connsiteX8" fmla="*/ 631977 w 1875971"/>
              <a:gd name="connsiteY8" fmla="*/ 0 h 36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971" h="3609293">
                <a:moveTo>
                  <a:pt x="631977" y="0"/>
                </a:moveTo>
                <a:lnTo>
                  <a:pt x="1243994" y="0"/>
                </a:lnTo>
                <a:cubicBezTo>
                  <a:pt x="1593025" y="0"/>
                  <a:pt x="1875971" y="282946"/>
                  <a:pt x="1875971" y="631977"/>
                </a:cubicBezTo>
                <a:lnTo>
                  <a:pt x="1875971" y="2977316"/>
                </a:lnTo>
                <a:cubicBezTo>
                  <a:pt x="1875971" y="3326347"/>
                  <a:pt x="1593025" y="3609293"/>
                  <a:pt x="1243994" y="3609293"/>
                </a:cubicBezTo>
                <a:lnTo>
                  <a:pt x="631977" y="3609293"/>
                </a:lnTo>
                <a:cubicBezTo>
                  <a:pt x="282946" y="3609293"/>
                  <a:pt x="0" y="3326347"/>
                  <a:pt x="0" y="2977316"/>
                </a:cubicBezTo>
                <a:lnTo>
                  <a:pt x="0" y="631977"/>
                </a:lnTo>
                <a:cubicBezTo>
                  <a:pt x="0" y="282946"/>
                  <a:pt x="282946" y="0"/>
                  <a:pt x="6319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694714" y="1327115"/>
            <a:ext cx="1669427" cy="3537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94714" y="1691558"/>
            <a:ext cx="1669427" cy="216725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629841" y="2728160"/>
            <a:ext cx="347162" cy="347269"/>
            <a:chOff x="2018242" y="3429000"/>
            <a:chExt cx="462882" cy="462882"/>
          </a:xfrm>
        </p:grpSpPr>
        <p:sp>
          <p:nvSpPr>
            <p:cNvPr id="13" name="Rounded Rectangle 12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10" name="Group 23"/>
          <p:cNvGrpSpPr/>
          <p:nvPr userDrawn="1"/>
        </p:nvGrpSpPr>
        <p:grpSpPr>
          <a:xfrm>
            <a:off x="629841" y="3363363"/>
            <a:ext cx="347162" cy="347269"/>
            <a:chOff x="839788" y="4483100"/>
            <a:chExt cx="462882" cy="462882"/>
          </a:xfrm>
        </p:grpSpPr>
        <p:sp>
          <p:nvSpPr>
            <p:cNvPr id="25" name="Rounded Rectangle 24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1" name="Group 26"/>
          <p:cNvGrpSpPr/>
          <p:nvPr userDrawn="1"/>
        </p:nvGrpSpPr>
        <p:grpSpPr>
          <a:xfrm>
            <a:off x="628650" y="4019005"/>
            <a:ext cx="347162" cy="347269"/>
            <a:chOff x="838200" y="5357020"/>
            <a:chExt cx="462882" cy="462882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1800" dirty="0">
                <a:ea typeface="SimSun" charset="0"/>
              </a:endParaRPr>
            </a:p>
          </p:txBody>
        </p:sp>
      </p:grp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212576" y="2728161"/>
            <a:ext cx="1669427" cy="2482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212576" y="2955326"/>
            <a:ext cx="1669427" cy="34178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212576" y="3362417"/>
            <a:ext cx="1669427" cy="2482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216838" y="4011532"/>
            <a:ext cx="1665165" cy="2482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212576" y="3586027"/>
            <a:ext cx="1669427" cy="34178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212576" y="4232861"/>
            <a:ext cx="1669427" cy="34178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0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  <a:pPr/>
              <a:t>7/07/2024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7/07/2024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503"/>
            <a:ext cx="8695944" cy="355354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3667"/>
            <a:ext cx="2876429" cy="53568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7411"/>
            <a:ext cx="5544515" cy="6378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6618"/>
            <a:ext cx="5467980" cy="58088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6574"/>
            <a:ext cx="3308000" cy="48881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4856"/>
            <a:ext cx="8723376" cy="99771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8240"/>
            <a:ext cx="7772400" cy="114335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419"/>
            <a:ext cx="6417734" cy="705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10014"/>
            <a:ext cx="3822192" cy="25862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10014"/>
            <a:ext cx="3822192" cy="25862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9205"/>
            <a:ext cx="3822192" cy="479970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2544"/>
            <a:ext cx="3820055" cy="20234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9205"/>
            <a:ext cx="3822192" cy="479970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2544"/>
            <a:ext cx="3822192" cy="20234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503"/>
            <a:ext cx="8695944" cy="10701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809"/>
            <a:ext cx="8723376" cy="997713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503"/>
            <a:ext cx="8695944" cy="10701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880"/>
            <a:ext cx="3352800" cy="142919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809"/>
            <a:ext cx="8723376" cy="998993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5029"/>
            <a:ext cx="3352800" cy="93983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2024"/>
            <a:ext cx="3904076" cy="2858382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503"/>
            <a:ext cx="8695944" cy="452767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6712"/>
            <a:ext cx="8723376" cy="998993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79"/>
            <a:ext cx="3812645" cy="182301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795"/>
            <a:ext cx="3818467" cy="18166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9017"/>
            <a:ext cx="3566160" cy="219523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503"/>
            <a:ext cx="8695944" cy="185223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961"/>
            <a:ext cx="8723376" cy="997713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824"/>
            <a:ext cx="8229600" cy="93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9071"/>
            <a:ext cx="378669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2024/7/7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9071"/>
            <a:ext cx="378669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9070"/>
            <a:ext cx="116182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7220"/>
            <a:ext cx="7408333" cy="25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660" r:id="rId15"/>
    <p:sldLayoutId id="2147483661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16260"/>
            <a:ext cx="6372200" cy="5148263"/>
          </a:xfrm>
          <a:prstGeom prst="rect">
            <a:avLst/>
          </a:prstGeom>
          <a:noFill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99311" y="628328"/>
            <a:ext cx="11120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</a:rPr>
              <a:t>VIẾT :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837" y="1420416"/>
            <a:ext cx="7385176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BÀI VĂN NGHỊ LUẬN VỀ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VẤN ĐỀ CẦN GIẢI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48308"/>
            <a:ext cx="151216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919470" y="1680378"/>
            <a:ext cx="1294020" cy="1294420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8777615">
            <a:off x="1025304" y="1786245"/>
            <a:ext cx="1082352" cy="1082686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9" y="2154596"/>
            <a:ext cx="94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B05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1</a:t>
            </a:r>
            <a:endParaRPr lang="zh-CN" altLang="en-US" sz="1400" b="1" dirty="0">
              <a:solidFill>
                <a:srgbClr val="00B05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2923150" y="1680378"/>
            <a:ext cx="1294020" cy="1294420"/>
          </a:xfrm>
          <a:prstGeom prst="donut">
            <a:avLst>
              <a:gd name="adj" fmla="val 27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空心弧 10"/>
          <p:cNvSpPr/>
          <p:nvPr/>
        </p:nvSpPr>
        <p:spPr>
          <a:xfrm rot="8640000">
            <a:off x="3028984" y="1786245"/>
            <a:ext cx="1082352" cy="1082686"/>
          </a:xfrm>
          <a:prstGeom prst="blockArc">
            <a:avLst>
              <a:gd name="adj1" fmla="val 10440261"/>
              <a:gd name="adj2" fmla="val 217926"/>
              <a:gd name="adj3" fmla="val 201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心圆 12"/>
          <p:cNvSpPr/>
          <p:nvPr/>
        </p:nvSpPr>
        <p:spPr>
          <a:xfrm rot="20858155">
            <a:off x="4773787" y="362285"/>
            <a:ext cx="1294020" cy="1294420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空心弧 13"/>
          <p:cNvSpPr/>
          <p:nvPr/>
        </p:nvSpPr>
        <p:spPr>
          <a:xfrm rot="10920000">
            <a:off x="4900737" y="572600"/>
            <a:ext cx="1082352" cy="1082686"/>
          </a:xfrm>
          <a:prstGeom prst="blockArc">
            <a:avLst>
              <a:gd name="adj1" fmla="val 6913946"/>
              <a:gd name="adj2" fmla="val 217926"/>
              <a:gd name="adj3" fmla="val 2017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7017782" y="362285"/>
            <a:ext cx="1294020" cy="1294420"/>
          </a:xfrm>
          <a:prstGeom prst="donut">
            <a:avLst>
              <a:gd name="adj" fmla="val 2746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空心弧 16"/>
          <p:cNvSpPr/>
          <p:nvPr/>
        </p:nvSpPr>
        <p:spPr>
          <a:xfrm rot="10920000">
            <a:off x="7205468" y="514193"/>
            <a:ext cx="1082352" cy="1082686"/>
          </a:xfrm>
          <a:prstGeom prst="blockArc">
            <a:avLst>
              <a:gd name="adj1" fmla="val 2275529"/>
              <a:gd name="adj2" fmla="val 217926"/>
              <a:gd name="adj3" fmla="val 20170"/>
            </a:avLst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991106" y="2992967"/>
            <a:ext cx="1258512" cy="581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1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304292"/>
            <a:ext cx="326570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8230" y="2142863"/>
            <a:ext cx="118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2, 3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998" y="594499"/>
            <a:ext cx="9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4, 5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6905" y="809942"/>
            <a:ext cx="94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6</a:t>
            </a:r>
            <a:endParaRPr lang="zh-CN" altLang="en-US" sz="1400" b="1" dirty="0">
              <a:solidFill>
                <a:srgbClr val="FFFF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6" name="同心圆 9"/>
          <p:cNvSpPr/>
          <p:nvPr/>
        </p:nvSpPr>
        <p:spPr>
          <a:xfrm>
            <a:off x="4838727" y="2818674"/>
            <a:ext cx="1294020" cy="1294420"/>
          </a:xfrm>
          <a:prstGeom prst="donut">
            <a:avLst>
              <a:gd name="adj" fmla="val 27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空心弧 7"/>
          <p:cNvSpPr/>
          <p:nvPr/>
        </p:nvSpPr>
        <p:spPr>
          <a:xfrm rot="8777615">
            <a:off x="4944560" y="2924541"/>
            <a:ext cx="1082352" cy="1082686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5998" y="3128586"/>
            <a:ext cx="94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7</a:t>
            </a: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9" name="同心圆 6"/>
          <p:cNvSpPr/>
          <p:nvPr/>
        </p:nvSpPr>
        <p:spPr>
          <a:xfrm>
            <a:off x="7181032" y="2905018"/>
            <a:ext cx="1294020" cy="1294420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13"/>
          <p:cNvSpPr/>
          <p:nvPr/>
        </p:nvSpPr>
        <p:spPr>
          <a:xfrm rot="10920000">
            <a:off x="7286866" y="3095121"/>
            <a:ext cx="1082352" cy="1082686"/>
          </a:xfrm>
          <a:prstGeom prst="blockArc">
            <a:avLst>
              <a:gd name="adj1" fmla="val 6913946"/>
              <a:gd name="adj2" fmla="val 217926"/>
              <a:gd name="adj3" fmla="val 2017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8303" y="3267098"/>
            <a:ext cx="94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 8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2" name="文本框 17"/>
          <p:cNvSpPr txBox="1"/>
          <p:nvPr/>
        </p:nvSpPr>
        <p:spPr>
          <a:xfrm>
            <a:off x="2902874" y="2976144"/>
            <a:ext cx="1258512" cy="534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2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文本框 17"/>
          <p:cNvSpPr txBox="1"/>
          <p:nvPr/>
        </p:nvSpPr>
        <p:spPr>
          <a:xfrm>
            <a:off x="4909133" y="1673844"/>
            <a:ext cx="1258512" cy="534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3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4" name="文本框 17"/>
          <p:cNvSpPr txBox="1"/>
          <p:nvPr/>
        </p:nvSpPr>
        <p:spPr>
          <a:xfrm>
            <a:off x="7053290" y="1680378"/>
            <a:ext cx="1258512" cy="534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4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5" name="文本框 17"/>
          <p:cNvSpPr txBox="1"/>
          <p:nvPr/>
        </p:nvSpPr>
        <p:spPr>
          <a:xfrm>
            <a:off x="4874235" y="4113094"/>
            <a:ext cx="1258512" cy="534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5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6" name="文本框 17"/>
          <p:cNvSpPr txBox="1"/>
          <p:nvPr/>
        </p:nvSpPr>
        <p:spPr>
          <a:xfrm>
            <a:off x="7286127" y="4199438"/>
            <a:ext cx="1258512" cy="534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0" tIns="50396" rIns="100790" bIns="50396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6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8169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3" grpId="0"/>
      <p:bldP spid="24" grpId="0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335" y="772344"/>
            <a:ext cx="6573897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Bố cục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Phòng ngừa "bệnh" nói, viết sáo rỗng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Mở bài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Giới thiệu được về “bệnh” nói, viết “sáo rỗng”; tầm quan trọng của việc khắc phục, giải quyết vấn đề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 bài: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thích: từ "sáo"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tích vấn đề: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Thực trạng của “bệnh” nói, viết "sáo rỗng" xuất hiện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Nguyên 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Giải 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bài: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Cần nhận thức rõ tác hại của "căn bệnh" này để có giải pháp khắc phục và phòng tránh khả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49831" y="4344696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576" y="880356"/>
            <a:ext cx="6573897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Mở bài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Giới thiệu vấn đề cần giải quyết, tầm quan trọng của việc khắc phục, giải quyết vấn đề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Giải thích vấn đề cần giải quyết; phân tích vấn đề (thực trạng, nguyên nhân, tác hại) và đề xuất các giải pháp khả thi, thuyết phục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Kết bài: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Khẳng định lại ý kiến về tầm quan trọng của việc khắc phục, giải quyết vấn đề; nêu bài học cho bản thân (về suy nghĩ, hành động)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5384" y="4322907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103" y="725091"/>
            <a:ext cx="6880185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6013" y="4338974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103" y="738868"/>
            <a:ext cx="6808177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”….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4.0….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28321" y="4338974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103" y="725091"/>
            <a:ext cx="6808177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to”…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5384" y="4338974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12" y="1492424"/>
            <a:ext cx="628229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5384" y="4355087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312404"/>
            <a:ext cx="6673695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5384" y="4338974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4463"/>
            <a:ext cx="2904418" cy="199920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103" y="124272"/>
            <a:ext cx="62921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103" y="1279089"/>
            <a:ext cx="6573897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8335384" y="4322865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3" cstate="print"/>
          <a:srcRect l="30313"/>
          <a:stretch>
            <a:fillRect/>
          </a:stretch>
        </p:blipFill>
        <p:spPr bwMode="auto">
          <a:xfrm>
            <a:off x="1583668" y="-3175"/>
            <a:ext cx="6660232" cy="5148263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3718752" y="2515134"/>
            <a:ext cx="3115777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tích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kiểu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550927" y="1528428"/>
            <a:ext cx="725714" cy="7259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88269"/>
            <a:ext cx="3455876" cy="3636404"/>
          </a:xfrm>
          <a:prstGeom prst="wedgeEllipseCallout">
            <a:avLst>
              <a:gd name="adj1" fmla="val 59285"/>
              <a:gd name="adj2" fmla="val 24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ẽ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sơ đồ tư duy để tổng hợp lại các luận điểm, lí lẽ và bằng chứng ở phần thân bài.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8335384" y="4338974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8169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3" cstate="print"/>
          <a:srcRect l="30313"/>
          <a:stretch>
            <a:fillRect/>
          </a:stretch>
        </p:blipFill>
        <p:spPr bwMode="auto">
          <a:xfrm>
            <a:off x="1583668" y="-3175"/>
            <a:ext cx="6660232" cy="5148263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3375125" y="2489951"/>
            <a:ext cx="3115777" cy="49451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zh-CN" altLang="en-US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91980" y="1528428"/>
            <a:ext cx="884661" cy="7259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600" b="1" dirty="0">
              <a:solidFill>
                <a:schemeClr val="tx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7524" y="268288"/>
            <a:ext cx="3060340" cy="2088232"/>
          </a:xfrm>
          <a:prstGeom prst="wedgeEllipseCallout">
            <a:avLst>
              <a:gd name="adj1" fmla="val 54832"/>
              <a:gd name="adj2" fmla="val 686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8169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3871333"/>
              </p:ext>
            </p:extLst>
          </p:nvPr>
        </p:nvGraphicFramePr>
        <p:xfrm>
          <a:off x="575556" y="304292"/>
          <a:ext cx="828091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150" y="76456"/>
            <a:ext cx="650210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8169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3" cstate="print"/>
          <a:srcRect l="30313"/>
          <a:stretch>
            <a:fillRect/>
          </a:stretch>
        </p:blipFill>
        <p:spPr bwMode="auto">
          <a:xfrm>
            <a:off x="1583668" y="-3175"/>
            <a:ext cx="6660232" cy="5148263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2843808" y="2515134"/>
            <a:ext cx="3990721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91980" y="1528428"/>
            <a:ext cx="1116124" cy="7259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III.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88269"/>
            <a:ext cx="2231740" cy="3636404"/>
          </a:xfrm>
          <a:prstGeom prst="wedgeEllipseCallout">
            <a:avLst>
              <a:gd name="adj1" fmla="val 75641"/>
              <a:gd name="adj2" fmla="val 294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8169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18147"/>
              </p:ext>
            </p:extLst>
          </p:nvPr>
        </p:nvGraphicFramePr>
        <p:xfrm>
          <a:off x="-3" y="-2"/>
          <a:ext cx="9144002" cy="51487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07162"/>
                <a:gridCol w="3807162"/>
                <a:gridCol w="1529678"/>
              </a:tblGrid>
              <a:tr h="93148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ĐÍCH TRONG QUY TRÌNH</a:t>
                      </a:r>
                      <a:r>
                        <a:rPr lang="vi-VN" sz="24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VIẾT BÀI VĂN NGHỊ LUẬN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 MỘT VẤN ĐỀ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 GIẢI </a:t>
                      </a:r>
                      <a:r>
                        <a:rPr lang="en-US" sz="24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9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spc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 trình viết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spc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45901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51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45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4067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51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459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4590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641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50931"/>
              </p:ext>
            </p:extLst>
          </p:nvPr>
        </p:nvGraphicFramePr>
        <p:xfrm>
          <a:off x="71499" y="0"/>
          <a:ext cx="9072499" cy="5128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2672"/>
                <a:gridCol w="2321961"/>
                <a:gridCol w="5357866"/>
              </a:tblGrid>
              <a:tr h="34586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 TRÌNH VIẾT BÀI VĂN NGHỊ LUẬN VỀ MỘT VẤN </a:t>
                      </a:r>
                      <a:r>
                        <a:rPr lang="vi-VN" sz="2000" spc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spc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spc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 </a:t>
                      </a:r>
                      <a:r>
                        <a:rPr lang="vi-VN" sz="2000" spc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 QUYẾT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3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spc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 trình viết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spc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75232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 người viết định hướng được vấn đề cụ thể, thiết thực cần giải quyết và có thể giải quyết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77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75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75232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1087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46289"/>
              </p:ext>
            </p:extLst>
          </p:nvPr>
        </p:nvGraphicFramePr>
        <p:xfrm>
          <a:off x="107503" y="87274"/>
          <a:ext cx="8928994" cy="49695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9372"/>
                <a:gridCol w="1996505"/>
                <a:gridCol w="5273117"/>
              </a:tblGrid>
              <a:tr h="99159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QUY TRÌNH VIẾT BÀI VĂN NGHỊ LUẬN VỀ MỘT VẤN </a:t>
                      </a:r>
                      <a:r>
                        <a:rPr lang="vi-VN" sz="2400" spc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ĐỀCẦN </a:t>
                      </a:r>
                      <a:r>
                        <a:rPr lang="vi-VN" sz="2400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GIẢI QUYẾT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11" marR="35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4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spc="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Quy trình viết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11" marR="35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spc="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Tác dụng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11" marR="3511" marT="0" marB="0"/>
                </a:tc>
              </a:tr>
              <a:tr h="994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99406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  <a:tr h="1502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than,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1" marR="35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081022" y="1611127"/>
            <a:ext cx="2347977" cy="2906309"/>
            <a:chOff x="729025" y="2493538"/>
            <a:chExt cx="3009991" cy="37245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7"/>
            <a:stretch/>
          </p:blipFill>
          <p:spPr>
            <a:xfrm>
              <a:off x="729025" y="2493538"/>
              <a:ext cx="3009991" cy="37245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71299" y="2949850"/>
              <a:ext cx="2129088" cy="2751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 rot="5400000">
            <a:off x="3477996" y="406515"/>
            <a:ext cx="558508" cy="4666424"/>
          </a:xfrm>
          <a:custGeom>
            <a:avLst/>
            <a:gdLst>
              <a:gd name="connsiteX0" fmla="*/ 0 w 744448"/>
              <a:gd name="connsiteY0" fmla="*/ 6221899 h 6221899"/>
              <a:gd name="connsiteX1" fmla="*/ 0 w 744448"/>
              <a:gd name="connsiteY1" fmla="*/ 4332313 h 6221899"/>
              <a:gd name="connsiteX2" fmla="*/ 380 w 744448"/>
              <a:gd name="connsiteY2" fmla="*/ 4332313 h 6221899"/>
              <a:gd name="connsiteX3" fmla="*/ 380 w 744448"/>
              <a:gd name="connsiteY3" fmla="*/ 3722210 h 6221899"/>
              <a:gd name="connsiteX4" fmla="*/ 1 w 744448"/>
              <a:gd name="connsiteY4" fmla="*/ 3722210 h 6221899"/>
              <a:gd name="connsiteX5" fmla="*/ 380 w 744448"/>
              <a:gd name="connsiteY5" fmla="*/ 3721726 h 6221899"/>
              <a:gd name="connsiteX6" fmla="*/ 380 w 744448"/>
              <a:gd name="connsiteY6" fmla="*/ 3718580 h 6221899"/>
              <a:gd name="connsiteX7" fmla="*/ 2793 w 744448"/>
              <a:gd name="connsiteY7" fmla="*/ 3718580 h 6221899"/>
              <a:gd name="connsiteX8" fmla="*/ 293575 w 744448"/>
              <a:gd name="connsiteY8" fmla="*/ 3328641 h 6221899"/>
              <a:gd name="connsiteX9" fmla="*/ 293575 w 744448"/>
              <a:gd name="connsiteY9" fmla="*/ 441737 h 6221899"/>
              <a:gd name="connsiteX10" fmla="*/ 740656 w 744448"/>
              <a:gd name="connsiteY10" fmla="*/ 0 h 6221899"/>
              <a:gd name="connsiteX11" fmla="*/ 740656 w 744448"/>
              <a:gd name="connsiteY11" fmla="*/ 3328641 h 6221899"/>
              <a:gd name="connsiteX12" fmla="*/ 744413 w 744448"/>
              <a:gd name="connsiteY12" fmla="*/ 3718580 h 6221899"/>
              <a:gd name="connsiteX13" fmla="*/ 744447 w 744448"/>
              <a:gd name="connsiteY13" fmla="*/ 3718580 h 6221899"/>
              <a:gd name="connsiteX14" fmla="*/ 744447 w 744448"/>
              <a:gd name="connsiteY14" fmla="*/ 4332313 h 6221899"/>
              <a:gd name="connsiteX15" fmla="*/ 744448 w 744448"/>
              <a:gd name="connsiteY15" fmla="*/ 4332313 h 6221899"/>
              <a:gd name="connsiteX16" fmla="*/ 744448 w 744448"/>
              <a:gd name="connsiteY16" fmla="*/ 6221899 h 62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448" h="6221899">
                <a:moveTo>
                  <a:pt x="0" y="6221899"/>
                </a:moveTo>
                <a:lnTo>
                  <a:pt x="0" y="4332313"/>
                </a:lnTo>
                <a:lnTo>
                  <a:pt x="380" y="4332313"/>
                </a:lnTo>
                <a:lnTo>
                  <a:pt x="380" y="3722210"/>
                </a:lnTo>
                <a:lnTo>
                  <a:pt x="1" y="3722210"/>
                </a:lnTo>
                <a:lnTo>
                  <a:pt x="380" y="3721726"/>
                </a:lnTo>
                <a:lnTo>
                  <a:pt x="380" y="3718580"/>
                </a:lnTo>
                <a:lnTo>
                  <a:pt x="2793" y="3718580"/>
                </a:lnTo>
                <a:lnTo>
                  <a:pt x="293575" y="3328641"/>
                </a:lnTo>
                <a:lnTo>
                  <a:pt x="293575" y="441737"/>
                </a:lnTo>
                <a:lnTo>
                  <a:pt x="740656" y="0"/>
                </a:lnTo>
                <a:lnTo>
                  <a:pt x="740656" y="3328641"/>
                </a:lnTo>
                <a:lnTo>
                  <a:pt x="744413" y="3718580"/>
                </a:lnTo>
                <a:cubicBezTo>
                  <a:pt x="744413" y="3718580"/>
                  <a:pt x="744447" y="3718580"/>
                  <a:pt x="744447" y="3718580"/>
                </a:cubicBezTo>
                <a:lnTo>
                  <a:pt x="744447" y="4332313"/>
                </a:lnTo>
                <a:lnTo>
                  <a:pt x="744448" y="4332313"/>
                </a:lnTo>
                <a:lnTo>
                  <a:pt x="744448" y="6221899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Freeform 38"/>
          <p:cNvSpPr/>
          <p:nvPr/>
        </p:nvSpPr>
        <p:spPr>
          <a:xfrm rot="5400000">
            <a:off x="3481802" y="953130"/>
            <a:ext cx="551888" cy="4667416"/>
          </a:xfrm>
          <a:custGeom>
            <a:avLst/>
            <a:gdLst>
              <a:gd name="connsiteX0" fmla="*/ 0 w 735623"/>
              <a:gd name="connsiteY0" fmla="*/ 3335176 h 6223221"/>
              <a:gd name="connsiteX1" fmla="*/ 0 w 735623"/>
              <a:gd name="connsiteY1" fmla="*/ 0 h 6223221"/>
              <a:gd name="connsiteX2" fmla="*/ 438445 w 735623"/>
              <a:gd name="connsiteY2" fmla="*/ 439075 h 6223221"/>
              <a:gd name="connsiteX3" fmla="*/ 438445 w 735623"/>
              <a:gd name="connsiteY3" fmla="*/ 3328641 h 6223221"/>
              <a:gd name="connsiteX4" fmla="*/ 733307 w 735623"/>
              <a:gd name="connsiteY4" fmla="*/ 3721000 h 6223221"/>
              <a:gd name="connsiteX5" fmla="*/ 735623 w 735623"/>
              <a:gd name="connsiteY5" fmla="*/ 3721000 h 6223221"/>
              <a:gd name="connsiteX6" fmla="*/ 735623 w 735623"/>
              <a:gd name="connsiteY6" fmla="*/ 5228231 h 6223221"/>
              <a:gd name="connsiteX7" fmla="*/ 729767 w 735623"/>
              <a:gd name="connsiteY7" fmla="*/ 5228231 h 6223221"/>
              <a:gd name="connsiteX8" fmla="*/ 729767 w 735623"/>
              <a:gd name="connsiteY8" fmla="*/ 6223221 h 6223221"/>
              <a:gd name="connsiteX9" fmla="*/ 1 w 735623"/>
              <a:gd name="connsiteY9" fmla="*/ 6223221 h 6223221"/>
              <a:gd name="connsiteX10" fmla="*/ 1 w 735623"/>
              <a:gd name="connsiteY10" fmla="*/ 4333635 h 6223221"/>
              <a:gd name="connsiteX11" fmla="*/ 68 w 735623"/>
              <a:gd name="connsiteY11" fmla="*/ 4333635 h 6223221"/>
              <a:gd name="connsiteX12" fmla="*/ 68 w 735623"/>
              <a:gd name="connsiteY12" fmla="*/ 3721000 h 6223221"/>
              <a:gd name="connsiteX13" fmla="*/ 3780 w 735623"/>
              <a:gd name="connsiteY13" fmla="*/ 3721000 h 6223221"/>
              <a:gd name="connsiteX14" fmla="*/ 68 w 735623"/>
              <a:gd name="connsiteY14" fmla="*/ 3335176 h 622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5623" h="6223221">
                <a:moveTo>
                  <a:pt x="0" y="3335176"/>
                </a:moveTo>
                <a:lnTo>
                  <a:pt x="0" y="0"/>
                </a:lnTo>
                <a:lnTo>
                  <a:pt x="438445" y="439075"/>
                </a:lnTo>
                <a:lnTo>
                  <a:pt x="438445" y="3328641"/>
                </a:lnTo>
                <a:lnTo>
                  <a:pt x="733307" y="3721000"/>
                </a:lnTo>
                <a:cubicBezTo>
                  <a:pt x="733307" y="3721000"/>
                  <a:pt x="735623" y="3721000"/>
                  <a:pt x="735623" y="3721000"/>
                </a:cubicBezTo>
                <a:lnTo>
                  <a:pt x="735623" y="5228231"/>
                </a:lnTo>
                <a:lnTo>
                  <a:pt x="729767" y="5228231"/>
                </a:lnTo>
                <a:lnTo>
                  <a:pt x="729767" y="6223221"/>
                </a:lnTo>
                <a:lnTo>
                  <a:pt x="1" y="6223221"/>
                </a:lnTo>
                <a:lnTo>
                  <a:pt x="1" y="4333635"/>
                </a:lnTo>
                <a:lnTo>
                  <a:pt x="68" y="4333635"/>
                </a:lnTo>
                <a:lnTo>
                  <a:pt x="68" y="3721000"/>
                </a:lnTo>
                <a:lnTo>
                  <a:pt x="3780" y="3721000"/>
                </a:lnTo>
                <a:lnTo>
                  <a:pt x="68" y="3335176"/>
                </a:lnTo>
                <a:close/>
              </a:path>
            </a:pathLst>
          </a:custGeom>
          <a:solidFill>
            <a:srgbClr val="FF0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8575" tIns="28575" rIns="28575" bIns="28575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3" name="Freeform 32"/>
          <p:cNvSpPr/>
          <p:nvPr/>
        </p:nvSpPr>
        <p:spPr>
          <a:xfrm>
            <a:off x="1426024" y="1912664"/>
            <a:ext cx="4335188" cy="772539"/>
          </a:xfrm>
          <a:custGeom>
            <a:avLst/>
            <a:gdLst>
              <a:gd name="connsiteX0" fmla="*/ 0 w 5780251"/>
              <a:gd name="connsiteY0" fmla="*/ 0 h 1029734"/>
              <a:gd name="connsiteX1" fmla="*/ 2214425 w 5780251"/>
              <a:gd name="connsiteY1" fmla="*/ 0 h 1029734"/>
              <a:gd name="connsiteX2" fmla="*/ 2214425 w 5780251"/>
              <a:gd name="connsiteY2" fmla="*/ 1 h 1029734"/>
              <a:gd name="connsiteX3" fmla="*/ 2500777 w 5780251"/>
              <a:gd name="connsiteY3" fmla="*/ 1 h 1029734"/>
              <a:gd name="connsiteX4" fmla="*/ 2500777 w 5780251"/>
              <a:gd name="connsiteY4" fmla="*/ 1860 h 1029734"/>
              <a:gd name="connsiteX5" fmla="*/ 2893233 w 5780251"/>
              <a:gd name="connsiteY5" fmla="*/ 587616 h 1029734"/>
              <a:gd name="connsiteX6" fmla="*/ 2893233 w 5780251"/>
              <a:gd name="connsiteY6" fmla="*/ 588379 h 1029734"/>
              <a:gd name="connsiteX7" fmla="*/ 5338157 w 5780251"/>
              <a:gd name="connsiteY7" fmla="*/ 587616 h 1029734"/>
              <a:gd name="connsiteX8" fmla="*/ 5780251 w 5780251"/>
              <a:gd name="connsiteY8" fmla="*/ 1029734 h 1029734"/>
              <a:gd name="connsiteX9" fmla="*/ 2882153 w 5780251"/>
              <a:gd name="connsiteY9" fmla="*/ 1029734 h 1029734"/>
              <a:gd name="connsiteX10" fmla="*/ 2882153 w 5780251"/>
              <a:gd name="connsiteY10" fmla="*/ 1021391 h 1029734"/>
              <a:gd name="connsiteX11" fmla="*/ 2499669 w 5780251"/>
              <a:gd name="connsiteY11" fmla="*/ 736164 h 1029734"/>
              <a:gd name="connsiteX12" fmla="*/ 993669 w 5780251"/>
              <a:gd name="connsiteY12" fmla="*/ 736164 h 1029734"/>
              <a:gd name="connsiteX13" fmla="*/ 993669 w 5780251"/>
              <a:gd name="connsiteY13" fmla="*/ 733253 h 1029734"/>
              <a:gd name="connsiteX14" fmla="*/ 0 w 5780251"/>
              <a:gd name="connsiteY14" fmla="*/ 733253 h 10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0251" h="1029734">
                <a:moveTo>
                  <a:pt x="0" y="0"/>
                </a:moveTo>
                <a:lnTo>
                  <a:pt x="2214425" y="0"/>
                </a:lnTo>
                <a:lnTo>
                  <a:pt x="2214425" y="1"/>
                </a:lnTo>
                <a:lnTo>
                  <a:pt x="2500777" y="1"/>
                </a:lnTo>
                <a:lnTo>
                  <a:pt x="2500777" y="1860"/>
                </a:lnTo>
                <a:lnTo>
                  <a:pt x="2893233" y="587616"/>
                </a:lnTo>
                <a:lnTo>
                  <a:pt x="2893233" y="588379"/>
                </a:lnTo>
                <a:lnTo>
                  <a:pt x="5338157" y="587616"/>
                </a:lnTo>
                <a:lnTo>
                  <a:pt x="5780251" y="1029734"/>
                </a:lnTo>
                <a:lnTo>
                  <a:pt x="2882153" y="1029734"/>
                </a:lnTo>
                <a:cubicBezTo>
                  <a:pt x="2882153" y="1029734"/>
                  <a:pt x="2882153" y="1021391"/>
                  <a:pt x="2882153" y="1021391"/>
                </a:cubicBezTo>
                <a:lnTo>
                  <a:pt x="2499669" y="736164"/>
                </a:lnTo>
                <a:lnTo>
                  <a:pt x="993669" y="736164"/>
                </a:lnTo>
                <a:lnTo>
                  <a:pt x="993669" y="733253"/>
                </a:lnTo>
                <a:lnTo>
                  <a:pt x="0" y="733253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AU"/>
          </a:p>
        </p:txBody>
      </p:sp>
      <p:sp>
        <p:nvSpPr>
          <p:cNvPr id="42" name="Freeform 41"/>
          <p:cNvSpPr/>
          <p:nvPr/>
        </p:nvSpPr>
        <p:spPr>
          <a:xfrm rot="5400000">
            <a:off x="3204489" y="1554531"/>
            <a:ext cx="778222" cy="4339124"/>
          </a:xfrm>
          <a:custGeom>
            <a:avLst/>
            <a:gdLst>
              <a:gd name="connsiteX0" fmla="*/ 0 w 1037309"/>
              <a:gd name="connsiteY0" fmla="*/ 2889476 h 5785499"/>
              <a:gd name="connsiteX1" fmla="*/ 1057 w 1037309"/>
              <a:gd name="connsiteY1" fmla="*/ 2889476 h 5785499"/>
              <a:gd name="connsiteX2" fmla="*/ 1057 w 1037309"/>
              <a:gd name="connsiteY2" fmla="*/ 0 h 5785499"/>
              <a:gd name="connsiteX3" fmla="*/ 441240 w 1037309"/>
              <a:gd name="connsiteY3" fmla="*/ 444774 h 5785499"/>
              <a:gd name="connsiteX4" fmla="*/ 441240 w 1037309"/>
              <a:gd name="connsiteY4" fmla="*/ 2889476 h 5785499"/>
              <a:gd name="connsiteX5" fmla="*/ 1027943 w 1037309"/>
              <a:gd name="connsiteY5" fmla="*/ 3281923 h 5785499"/>
              <a:gd name="connsiteX6" fmla="*/ 1037307 w 1037309"/>
              <a:gd name="connsiteY6" fmla="*/ 3281923 h 5785499"/>
              <a:gd name="connsiteX7" fmla="*/ 1037307 w 1037309"/>
              <a:gd name="connsiteY7" fmla="*/ 4270630 h 5785499"/>
              <a:gd name="connsiteX8" fmla="*/ 1037309 w 1037309"/>
              <a:gd name="connsiteY8" fmla="*/ 4270630 h 5785499"/>
              <a:gd name="connsiteX9" fmla="*/ 1037309 w 1037309"/>
              <a:gd name="connsiteY9" fmla="*/ 5785499 h 5785499"/>
              <a:gd name="connsiteX10" fmla="*/ 298848 w 1037309"/>
              <a:gd name="connsiteY10" fmla="*/ 5785499 h 5785499"/>
              <a:gd name="connsiteX11" fmla="*/ 298848 w 1037309"/>
              <a:gd name="connsiteY11" fmla="*/ 4270630 h 5785499"/>
              <a:gd name="connsiteX12" fmla="*/ 301155 w 1037309"/>
              <a:gd name="connsiteY12" fmla="*/ 4270630 h 5785499"/>
              <a:gd name="connsiteX13" fmla="*/ 301155 w 1037309"/>
              <a:gd name="connsiteY13" fmla="*/ 3283253 h 5785499"/>
              <a:gd name="connsiteX14" fmla="*/ 295056 w 1037309"/>
              <a:gd name="connsiteY14" fmla="*/ 3283253 h 5785499"/>
              <a:gd name="connsiteX15" fmla="*/ 4995 w 1037309"/>
              <a:gd name="connsiteY15" fmla="*/ 2896128 h 5785499"/>
              <a:gd name="connsiteX16" fmla="*/ 1057 w 1037309"/>
              <a:gd name="connsiteY16" fmla="*/ 2896128 h 5785499"/>
              <a:gd name="connsiteX17" fmla="*/ 1057 w 1037309"/>
              <a:gd name="connsiteY17" fmla="*/ 2891028 h 578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7309" h="5785499">
                <a:moveTo>
                  <a:pt x="0" y="2889476"/>
                </a:moveTo>
                <a:lnTo>
                  <a:pt x="1057" y="2889476"/>
                </a:lnTo>
                <a:lnTo>
                  <a:pt x="1057" y="0"/>
                </a:lnTo>
                <a:lnTo>
                  <a:pt x="441240" y="444774"/>
                </a:lnTo>
                <a:lnTo>
                  <a:pt x="441240" y="2889476"/>
                </a:lnTo>
                <a:lnTo>
                  <a:pt x="1027943" y="3281923"/>
                </a:lnTo>
                <a:cubicBezTo>
                  <a:pt x="1027943" y="3281923"/>
                  <a:pt x="1037307" y="3281923"/>
                  <a:pt x="1037307" y="3281923"/>
                </a:cubicBezTo>
                <a:lnTo>
                  <a:pt x="1037307" y="4270630"/>
                </a:lnTo>
                <a:lnTo>
                  <a:pt x="1037309" y="4270630"/>
                </a:lnTo>
                <a:lnTo>
                  <a:pt x="1037309" y="5785499"/>
                </a:lnTo>
                <a:lnTo>
                  <a:pt x="298848" y="5785499"/>
                </a:lnTo>
                <a:lnTo>
                  <a:pt x="298848" y="4270630"/>
                </a:lnTo>
                <a:lnTo>
                  <a:pt x="301155" y="4270630"/>
                </a:lnTo>
                <a:lnTo>
                  <a:pt x="301155" y="3283253"/>
                </a:lnTo>
                <a:lnTo>
                  <a:pt x="295056" y="3283253"/>
                </a:lnTo>
                <a:lnTo>
                  <a:pt x="4995" y="2896128"/>
                </a:lnTo>
                <a:lnTo>
                  <a:pt x="1057" y="2896128"/>
                </a:lnTo>
                <a:lnTo>
                  <a:pt x="1057" y="2891028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" name="Freeform 51"/>
          <p:cNvSpPr>
            <a:spLocks noEditPoints="1"/>
          </p:cNvSpPr>
          <p:nvPr/>
        </p:nvSpPr>
        <p:spPr bwMode="auto">
          <a:xfrm>
            <a:off x="2038969" y="2006737"/>
            <a:ext cx="432083" cy="357049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014649" y="2558459"/>
            <a:ext cx="480722" cy="366706"/>
          </a:xfrm>
          <a:custGeom>
            <a:avLst/>
            <a:gdLst>
              <a:gd name="connsiteX0" fmla="*/ 378122 w 640963"/>
              <a:gd name="connsiteY0" fmla="*/ 133726 h 488791"/>
              <a:gd name="connsiteX1" fmla="*/ 507237 w 640963"/>
              <a:gd name="connsiteY1" fmla="*/ 133726 h 488791"/>
              <a:gd name="connsiteX2" fmla="*/ 507237 w 640963"/>
              <a:gd name="connsiteY2" fmla="*/ 343538 h 488791"/>
              <a:gd name="connsiteX3" fmla="*/ 306648 w 640963"/>
              <a:gd name="connsiteY3" fmla="*/ 343538 h 488791"/>
              <a:gd name="connsiteX4" fmla="*/ 458819 w 640963"/>
              <a:gd name="connsiteY4" fmla="*/ 182144 h 488791"/>
              <a:gd name="connsiteX5" fmla="*/ 361983 w 640963"/>
              <a:gd name="connsiteY5" fmla="*/ 182144 h 488791"/>
              <a:gd name="connsiteX6" fmla="*/ 80697 w 640963"/>
              <a:gd name="connsiteY6" fmla="*/ 133726 h 488791"/>
              <a:gd name="connsiteX7" fmla="*/ 249008 w 640963"/>
              <a:gd name="connsiteY7" fmla="*/ 133726 h 488791"/>
              <a:gd name="connsiteX8" fmla="*/ 124504 w 640963"/>
              <a:gd name="connsiteY8" fmla="*/ 272064 h 488791"/>
              <a:gd name="connsiteX9" fmla="*/ 219035 w 640963"/>
              <a:gd name="connsiteY9" fmla="*/ 272064 h 488791"/>
              <a:gd name="connsiteX10" fmla="*/ 191367 w 640963"/>
              <a:gd name="connsiteY10" fmla="*/ 343538 h 488791"/>
              <a:gd name="connsiteX11" fmla="*/ 80697 w 640963"/>
              <a:gd name="connsiteY11" fmla="*/ 343538 h 488791"/>
              <a:gd name="connsiteX12" fmla="*/ 410820 w 640963"/>
              <a:gd name="connsiteY12" fmla="*/ 53030 h 488791"/>
              <a:gd name="connsiteX13" fmla="*/ 583427 w 640963"/>
              <a:gd name="connsiteY13" fmla="*/ 53030 h 488791"/>
              <a:gd name="connsiteX14" fmla="*/ 583427 w 640963"/>
              <a:gd name="connsiteY14" fmla="*/ 139225 h 488791"/>
              <a:gd name="connsiteX15" fmla="*/ 640963 w 640963"/>
              <a:gd name="connsiteY15" fmla="*/ 177534 h 488791"/>
              <a:gd name="connsiteX16" fmla="*/ 640963 w 640963"/>
              <a:gd name="connsiteY16" fmla="*/ 311614 h 488791"/>
              <a:gd name="connsiteX17" fmla="*/ 583427 w 640963"/>
              <a:gd name="connsiteY17" fmla="*/ 340346 h 488791"/>
              <a:gd name="connsiteX18" fmla="*/ 583427 w 640963"/>
              <a:gd name="connsiteY18" fmla="*/ 426540 h 488791"/>
              <a:gd name="connsiteX19" fmla="*/ 219034 w 640963"/>
              <a:gd name="connsiteY19" fmla="*/ 426540 h 488791"/>
              <a:gd name="connsiteX20" fmla="*/ 266981 w 640963"/>
              <a:gd name="connsiteY20" fmla="*/ 383443 h 488791"/>
              <a:gd name="connsiteX21" fmla="*/ 540276 w 640963"/>
              <a:gd name="connsiteY21" fmla="*/ 383443 h 488791"/>
              <a:gd name="connsiteX22" fmla="*/ 540276 w 640963"/>
              <a:gd name="connsiteY22" fmla="*/ 100916 h 488791"/>
              <a:gd name="connsiteX23" fmla="*/ 396436 w 640963"/>
              <a:gd name="connsiteY23" fmla="*/ 100916 h 488791"/>
              <a:gd name="connsiteX24" fmla="*/ 410820 w 640963"/>
              <a:gd name="connsiteY24" fmla="*/ 53030 h 488791"/>
              <a:gd name="connsiteX25" fmla="*/ 0 w 640963"/>
              <a:gd name="connsiteY25" fmla="*/ 53030 h 488791"/>
              <a:gd name="connsiteX26" fmla="*/ 334315 w 640963"/>
              <a:gd name="connsiteY26" fmla="*/ 53030 h 488791"/>
              <a:gd name="connsiteX27" fmla="*/ 285897 w 640963"/>
              <a:gd name="connsiteY27" fmla="*/ 101448 h 488791"/>
              <a:gd name="connsiteX28" fmla="*/ 41501 w 640963"/>
              <a:gd name="connsiteY28" fmla="*/ 101448 h 488791"/>
              <a:gd name="connsiteX29" fmla="*/ 41501 w 640963"/>
              <a:gd name="connsiteY29" fmla="*/ 382734 h 488791"/>
              <a:gd name="connsiteX30" fmla="*/ 177533 w 640963"/>
              <a:gd name="connsiteY30" fmla="*/ 382734 h 488791"/>
              <a:gd name="connsiteX31" fmla="*/ 156782 w 640963"/>
              <a:gd name="connsiteY31" fmla="*/ 426540 h 488791"/>
              <a:gd name="connsiteX32" fmla="*/ 0 w 640963"/>
              <a:gd name="connsiteY32" fmla="*/ 426540 h 488791"/>
              <a:gd name="connsiteX33" fmla="*/ 410400 w 640963"/>
              <a:gd name="connsiteY33" fmla="*/ 0 h 488791"/>
              <a:gd name="connsiteX34" fmla="*/ 334315 w 640963"/>
              <a:gd name="connsiteY34" fmla="*/ 200589 h 488791"/>
              <a:gd name="connsiteX35" fmla="*/ 415011 w 640963"/>
              <a:gd name="connsiteY35" fmla="*/ 195978 h 488791"/>
              <a:gd name="connsiteX36" fmla="*/ 152171 w 640963"/>
              <a:gd name="connsiteY36" fmla="*/ 488791 h 488791"/>
              <a:gd name="connsiteX37" fmla="*/ 253618 w 640963"/>
              <a:gd name="connsiteY37" fmla="*/ 253618 h 488791"/>
              <a:gd name="connsiteX38" fmla="*/ 170616 w 640963"/>
              <a:gd name="connsiteY38" fmla="*/ 253618 h 4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0963" h="488791">
                <a:moveTo>
                  <a:pt x="378122" y="133726"/>
                </a:moveTo>
                <a:lnTo>
                  <a:pt x="507237" y="133726"/>
                </a:lnTo>
                <a:lnTo>
                  <a:pt x="507237" y="343538"/>
                </a:lnTo>
                <a:lnTo>
                  <a:pt x="306648" y="343538"/>
                </a:lnTo>
                <a:lnTo>
                  <a:pt x="458819" y="182144"/>
                </a:lnTo>
                <a:lnTo>
                  <a:pt x="361983" y="182144"/>
                </a:lnTo>
                <a:close/>
                <a:moveTo>
                  <a:pt x="80697" y="133726"/>
                </a:moveTo>
                <a:lnTo>
                  <a:pt x="249008" y="133726"/>
                </a:lnTo>
                <a:lnTo>
                  <a:pt x="124504" y="272064"/>
                </a:lnTo>
                <a:lnTo>
                  <a:pt x="219035" y="272064"/>
                </a:lnTo>
                <a:lnTo>
                  <a:pt x="191367" y="343538"/>
                </a:lnTo>
                <a:lnTo>
                  <a:pt x="80697" y="343538"/>
                </a:lnTo>
                <a:close/>
                <a:moveTo>
                  <a:pt x="410820" y="53030"/>
                </a:moveTo>
                <a:cubicBezTo>
                  <a:pt x="410820" y="53030"/>
                  <a:pt x="410820" y="53030"/>
                  <a:pt x="583427" y="53030"/>
                </a:cubicBezTo>
                <a:cubicBezTo>
                  <a:pt x="583427" y="53030"/>
                  <a:pt x="583427" y="53030"/>
                  <a:pt x="583427" y="139225"/>
                </a:cubicBezTo>
                <a:cubicBezTo>
                  <a:pt x="597811" y="139225"/>
                  <a:pt x="640963" y="134436"/>
                  <a:pt x="640963" y="177534"/>
                </a:cubicBezTo>
                <a:cubicBezTo>
                  <a:pt x="640963" y="177534"/>
                  <a:pt x="640963" y="177534"/>
                  <a:pt x="640963" y="311614"/>
                </a:cubicBezTo>
                <a:cubicBezTo>
                  <a:pt x="640963" y="345134"/>
                  <a:pt x="602606" y="340346"/>
                  <a:pt x="583427" y="340346"/>
                </a:cubicBezTo>
                <a:cubicBezTo>
                  <a:pt x="583427" y="340346"/>
                  <a:pt x="583427" y="340346"/>
                  <a:pt x="583427" y="426540"/>
                </a:cubicBezTo>
                <a:cubicBezTo>
                  <a:pt x="583427" y="426540"/>
                  <a:pt x="583427" y="426540"/>
                  <a:pt x="219034" y="426540"/>
                </a:cubicBezTo>
                <a:cubicBezTo>
                  <a:pt x="219034" y="426540"/>
                  <a:pt x="219034" y="426540"/>
                  <a:pt x="266981" y="383443"/>
                </a:cubicBezTo>
                <a:cubicBezTo>
                  <a:pt x="266981" y="383443"/>
                  <a:pt x="266981" y="383443"/>
                  <a:pt x="540276" y="383443"/>
                </a:cubicBezTo>
                <a:cubicBezTo>
                  <a:pt x="540276" y="383443"/>
                  <a:pt x="540276" y="383443"/>
                  <a:pt x="540276" y="100916"/>
                </a:cubicBezTo>
                <a:cubicBezTo>
                  <a:pt x="540276" y="100916"/>
                  <a:pt x="540276" y="100916"/>
                  <a:pt x="396436" y="100916"/>
                </a:cubicBezTo>
                <a:cubicBezTo>
                  <a:pt x="396436" y="100916"/>
                  <a:pt x="396436" y="100916"/>
                  <a:pt x="410820" y="53030"/>
                </a:cubicBezTo>
                <a:close/>
                <a:moveTo>
                  <a:pt x="0" y="53030"/>
                </a:moveTo>
                <a:lnTo>
                  <a:pt x="334315" y="53030"/>
                </a:lnTo>
                <a:lnTo>
                  <a:pt x="285897" y="101448"/>
                </a:lnTo>
                <a:lnTo>
                  <a:pt x="41501" y="101448"/>
                </a:lnTo>
                <a:lnTo>
                  <a:pt x="41501" y="382734"/>
                </a:lnTo>
                <a:lnTo>
                  <a:pt x="177533" y="382734"/>
                </a:lnTo>
                <a:lnTo>
                  <a:pt x="156782" y="426540"/>
                </a:lnTo>
                <a:lnTo>
                  <a:pt x="0" y="426540"/>
                </a:lnTo>
                <a:close/>
                <a:moveTo>
                  <a:pt x="410400" y="0"/>
                </a:moveTo>
                <a:lnTo>
                  <a:pt x="334315" y="200589"/>
                </a:lnTo>
                <a:lnTo>
                  <a:pt x="415011" y="195978"/>
                </a:lnTo>
                <a:lnTo>
                  <a:pt x="152171" y="488791"/>
                </a:lnTo>
                <a:lnTo>
                  <a:pt x="253618" y="253618"/>
                </a:lnTo>
                <a:lnTo>
                  <a:pt x="170616" y="2536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2128327" y="3097324"/>
            <a:ext cx="253365" cy="355890"/>
          </a:xfrm>
          <a:custGeom>
            <a:avLst/>
            <a:gdLst>
              <a:gd name="connsiteX0" fmla="*/ 22885 w 228953"/>
              <a:gd name="connsiteY0" fmla="*/ 27124 h 321500"/>
              <a:gd name="connsiteX1" fmla="*/ 42515 w 228953"/>
              <a:gd name="connsiteY1" fmla="*/ 76187 h 321500"/>
              <a:gd name="connsiteX2" fmla="*/ 186438 w 228953"/>
              <a:gd name="connsiteY2" fmla="*/ 76187 h 321500"/>
              <a:gd name="connsiteX3" fmla="*/ 206068 w 228953"/>
              <a:gd name="connsiteY3" fmla="*/ 27124 h 321500"/>
              <a:gd name="connsiteX4" fmla="*/ 228953 w 228953"/>
              <a:gd name="connsiteY4" fmla="*/ 50006 h 321500"/>
              <a:gd name="connsiteX5" fmla="*/ 228953 w 228953"/>
              <a:gd name="connsiteY5" fmla="*/ 298618 h 321500"/>
              <a:gd name="connsiteX6" fmla="*/ 206068 w 228953"/>
              <a:gd name="connsiteY6" fmla="*/ 321500 h 321500"/>
              <a:gd name="connsiteX7" fmla="*/ 22885 w 228953"/>
              <a:gd name="connsiteY7" fmla="*/ 321500 h 321500"/>
              <a:gd name="connsiteX8" fmla="*/ 0 w 228953"/>
              <a:gd name="connsiteY8" fmla="*/ 298618 h 321500"/>
              <a:gd name="connsiteX9" fmla="*/ 0 w 228953"/>
              <a:gd name="connsiteY9" fmla="*/ 50006 h 321500"/>
              <a:gd name="connsiteX10" fmla="*/ 22885 w 228953"/>
              <a:gd name="connsiteY10" fmla="*/ 27124 h 321500"/>
              <a:gd name="connsiteX11" fmla="*/ 87751 w 228953"/>
              <a:gd name="connsiteY11" fmla="*/ 0 h 321500"/>
              <a:gd name="connsiteX12" fmla="*/ 140098 w 228953"/>
              <a:gd name="connsiteY12" fmla="*/ 0 h 321500"/>
              <a:gd name="connsiteX13" fmla="*/ 151873 w 228953"/>
              <a:gd name="connsiteY13" fmla="*/ 32711 h 321500"/>
              <a:gd name="connsiteX14" fmla="*/ 187518 w 228953"/>
              <a:gd name="connsiteY14" fmla="*/ 32711 h 321500"/>
              <a:gd name="connsiteX15" fmla="*/ 172806 w 228953"/>
              <a:gd name="connsiteY15" fmla="*/ 65421 h 321500"/>
              <a:gd name="connsiteX16" fmla="*/ 55043 w 228953"/>
              <a:gd name="connsiteY16" fmla="*/ 65421 h 321500"/>
              <a:gd name="connsiteX17" fmla="*/ 40331 w 228953"/>
              <a:gd name="connsiteY17" fmla="*/ 32711 h 321500"/>
              <a:gd name="connsiteX18" fmla="*/ 75976 w 228953"/>
              <a:gd name="connsiteY18" fmla="*/ 32711 h 3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953" h="321500">
                <a:moveTo>
                  <a:pt x="22885" y="27124"/>
                </a:moveTo>
                <a:lnTo>
                  <a:pt x="42515" y="76187"/>
                </a:lnTo>
                <a:lnTo>
                  <a:pt x="186438" y="76187"/>
                </a:lnTo>
                <a:lnTo>
                  <a:pt x="206068" y="27124"/>
                </a:lnTo>
                <a:cubicBezTo>
                  <a:pt x="218650" y="27124"/>
                  <a:pt x="228953" y="37427"/>
                  <a:pt x="228953" y="50006"/>
                </a:cubicBezTo>
                <a:lnTo>
                  <a:pt x="228953" y="298618"/>
                </a:lnTo>
                <a:cubicBezTo>
                  <a:pt x="228953" y="311197"/>
                  <a:pt x="218650" y="321500"/>
                  <a:pt x="206068" y="321500"/>
                </a:cubicBezTo>
                <a:lnTo>
                  <a:pt x="22885" y="321500"/>
                </a:lnTo>
                <a:cubicBezTo>
                  <a:pt x="10303" y="321500"/>
                  <a:pt x="0" y="311197"/>
                  <a:pt x="0" y="298618"/>
                </a:cubicBezTo>
                <a:lnTo>
                  <a:pt x="0" y="50006"/>
                </a:lnTo>
                <a:cubicBezTo>
                  <a:pt x="0" y="37427"/>
                  <a:pt x="10303" y="27124"/>
                  <a:pt x="22885" y="27124"/>
                </a:cubicBezTo>
                <a:close/>
                <a:moveTo>
                  <a:pt x="87751" y="0"/>
                </a:moveTo>
                <a:lnTo>
                  <a:pt x="140098" y="0"/>
                </a:lnTo>
                <a:lnTo>
                  <a:pt x="151873" y="32711"/>
                </a:lnTo>
                <a:lnTo>
                  <a:pt x="187518" y="32711"/>
                </a:lnTo>
                <a:lnTo>
                  <a:pt x="172806" y="65421"/>
                </a:lnTo>
                <a:cubicBezTo>
                  <a:pt x="172806" y="65421"/>
                  <a:pt x="55043" y="65421"/>
                  <a:pt x="55043" y="65421"/>
                </a:cubicBezTo>
                <a:lnTo>
                  <a:pt x="40331" y="32711"/>
                </a:lnTo>
                <a:lnTo>
                  <a:pt x="75976" y="3271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4" name="Shape 565"/>
          <p:cNvSpPr/>
          <p:nvPr/>
        </p:nvSpPr>
        <p:spPr>
          <a:xfrm flipV="1">
            <a:off x="2057543" y="3648511"/>
            <a:ext cx="394933" cy="39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5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635875" y="2397125"/>
            <a:ext cx="1508125" cy="263525"/>
          </a:xfrm>
        </p:spPr>
        <p:txBody>
          <a:bodyPr>
            <a:no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635875" y="2767013"/>
            <a:ext cx="1508125" cy="207962"/>
          </a:xfrm>
        </p:spPr>
        <p:txBody>
          <a:bodyPr>
            <a:no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635875" y="3068638"/>
            <a:ext cx="1508125" cy="252412"/>
          </a:xfrm>
        </p:spPr>
        <p:txBody>
          <a:bodyPr>
            <a:no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635875" y="3416300"/>
            <a:ext cx="1508125" cy="252413"/>
          </a:xfrm>
        </p:spPr>
        <p:txBody>
          <a:bodyPr>
            <a:no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3024" y="1470448"/>
            <a:ext cx="2297962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sp>
        <p:nvSpPr>
          <p:cNvPr id="23" name="圆角矩形 1"/>
          <p:cNvSpPr/>
          <p:nvPr/>
        </p:nvSpPr>
        <p:spPr>
          <a:xfrm>
            <a:off x="62182" y="160276"/>
            <a:ext cx="3990721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44" grpId="0" animBg="1"/>
      <p:bldP spid="50" grpId="0" animBg="1"/>
      <p:bldP spid="53" grpId="0" animBg="1"/>
      <p:bldP spid="54" grpId="0" animBg="1"/>
      <p:bldP spid="55" grpId="0" build="p"/>
      <p:bldP spid="56" grpId="0" build="p"/>
      <p:bldP spid="57" grpId="0" build="p"/>
      <p:bldP spid="58" grpId="0" build="p"/>
      <p:bldP spid="3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380312" y="1276400"/>
            <a:ext cx="1669427" cy="2438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 CỤC BÀI VĂN     GIẢI QUYẾT MỘT VẤN ĐỀ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占位符 12" descr="ddca2992bfdf4f1e-b859d6adb162ed8c-8f3c896fb58dea07207d144a7878ffd8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/>
          <a:srcRect l="32118" r="32118" b="5039"/>
          <a:stretch/>
        </p:blipFill>
        <p:spPr>
          <a:xfrm>
            <a:off x="5184262" y="617588"/>
            <a:ext cx="2135442" cy="4464496"/>
          </a:xfrm>
          <a:ln>
            <a:solidFill>
              <a:schemeClr val="accent4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7504" y="772344"/>
            <a:ext cx="5076564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Giới thiệu vấn đề cần giải quyết, tầm quan trọng của việc khắc phục, giải quyết vấn đề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 thích vấn đề cần giải quyết; phân tích vấn đề (thực trạng, nguyên nhân, tác </a:t>
            </a:r>
            <a:r>
              <a:rPr 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 đề xuất các giải pháp khả thi, thuyết phục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bài: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Khẳng định lại ý kiến về tầm quan trọng của việc khắc phục, giải quyết vấn đề; nêu bài học cho bản thân (về suy nghĩ, hành động)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圆角矩形 1"/>
          <p:cNvSpPr/>
          <p:nvPr/>
        </p:nvSpPr>
        <p:spPr>
          <a:xfrm>
            <a:off x="262512" y="160276"/>
            <a:ext cx="3990721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接连接符 108"/>
          <p:cNvCxnSpPr/>
          <p:nvPr/>
        </p:nvCxnSpPr>
        <p:spPr>
          <a:xfrm>
            <a:off x="5810285" y="-527845"/>
            <a:ext cx="108027" cy="4321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7"/>
          <p:cNvSpPr>
            <a:spLocks/>
          </p:cNvSpPr>
          <p:nvPr/>
        </p:nvSpPr>
        <p:spPr bwMode="auto">
          <a:xfrm>
            <a:off x="2141413" y="1457365"/>
            <a:ext cx="4282691" cy="3688914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Oval 6"/>
          <p:cNvSpPr/>
          <p:nvPr/>
        </p:nvSpPr>
        <p:spPr>
          <a:xfrm>
            <a:off x="3795464" y="2369424"/>
            <a:ext cx="398912" cy="398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2" name="Oval 4"/>
          <p:cNvSpPr/>
          <p:nvPr/>
        </p:nvSpPr>
        <p:spPr>
          <a:xfrm>
            <a:off x="4352470" y="1542811"/>
            <a:ext cx="218935" cy="218974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3" name="Oval 12"/>
          <p:cNvSpPr/>
          <p:nvPr/>
        </p:nvSpPr>
        <p:spPr>
          <a:xfrm>
            <a:off x="3366856" y="2573297"/>
            <a:ext cx="390149" cy="390219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4" name="Oval 13"/>
          <p:cNvSpPr/>
          <p:nvPr/>
        </p:nvSpPr>
        <p:spPr>
          <a:xfrm>
            <a:off x="3059635" y="3869684"/>
            <a:ext cx="307221" cy="3072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5" name="Oval 15"/>
          <p:cNvSpPr/>
          <p:nvPr/>
        </p:nvSpPr>
        <p:spPr>
          <a:xfrm>
            <a:off x="4782135" y="2698481"/>
            <a:ext cx="395956" cy="3960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6" name="Oval 12"/>
          <p:cNvSpPr/>
          <p:nvPr/>
        </p:nvSpPr>
        <p:spPr>
          <a:xfrm>
            <a:off x="2867955" y="3662531"/>
            <a:ext cx="109186" cy="1092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7" name="Oval 6"/>
          <p:cNvSpPr/>
          <p:nvPr/>
        </p:nvSpPr>
        <p:spPr>
          <a:xfrm>
            <a:off x="5041107" y="4176960"/>
            <a:ext cx="273967" cy="274015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8" name="Oval 15"/>
          <p:cNvSpPr/>
          <p:nvPr/>
        </p:nvSpPr>
        <p:spPr>
          <a:xfrm>
            <a:off x="2724569" y="2353105"/>
            <a:ext cx="281052" cy="281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9" name="Oval 15"/>
          <p:cNvSpPr/>
          <p:nvPr/>
        </p:nvSpPr>
        <p:spPr>
          <a:xfrm>
            <a:off x="3459219" y="3953046"/>
            <a:ext cx="140526" cy="1405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339625" y="1986784"/>
            <a:ext cx="263920" cy="26396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/>
            <a:endParaRPr lang="zh-CN" altLang="en-US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21" name="Oval 6"/>
          <p:cNvSpPr/>
          <p:nvPr/>
        </p:nvSpPr>
        <p:spPr>
          <a:xfrm>
            <a:off x="4930841" y="1426519"/>
            <a:ext cx="116271" cy="1162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grpSp>
        <p:nvGrpSpPr>
          <p:cNvPr id="2" name="组合 217"/>
          <p:cNvGrpSpPr/>
          <p:nvPr/>
        </p:nvGrpSpPr>
        <p:grpSpPr>
          <a:xfrm>
            <a:off x="1906413" y="3005321"/>
            <a:ext cx="711685" cy="711812"/>
            <a:chOff x="2541553" y="4005858"/>
            <a:chExt cx="948790" cy="948790"/>
          </a:xfrm>
          <a:solidFill>
            <a:srgbClr val="7030A0"/>
          </a:solidFill>
        </p:grpSpPr>
        <p:sp>
          <p:nvSpPr>
            <p:cNvPr id="219" name="椭圆 218"/>
            <p:cNvSpPr/>
            <p:nvPr/>
          </p:nvSpPr>
          <p:spPr>
            <a:xfrm>
              <a:off x="2541553" y="4005858"/>
              <a:ext cx="948790" cy="948790"/>
            </a:xfrm>
            <a:prstGeom prst="ellips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sp>
          <p:nvSpPr>
            <p:cNvPr id="220" name="KSO_Shape"/>
            <p:cNvSpPr>
              <a:spLocks noChangeAspect="1"/>
            </p:cNvSpPr>
            <p:nvPr/>
          </p:nvSpPr>
          <p:spPr bwMode="auto">
            <a:xfrm>
              <a:off x="2795098" y="4261352"/>
              <a:ext cx="441700" cy="437802"/>
            </a:xfrm>
            <a:custGeom>
              <a:avLst/>
              <a:gdLst>
                <a:gd name="T0" fmla="*/ 1420802 w 2262188"/>
                <a:gd name="T1" fmla="*/ 2155372 h 2241550"/>
                <a:gd name="T2" fmla="*/ 0 w 2262188"/>
                <a:gd name="T3" fmla="*/ 1901959 h 2241550"/>
                <a:gd name="T4" fmla="*/ 966787 w 2262188"/>
                <a:gd name="T5" fmla="*/ 2002745 h 2241550"/>
                <a:gd name="T6" fmla="*/ 463550 w 2262188"/>
                <a:gd name="T7" fmla="*/ 1799189 h 2241550"/>
                <a:gd name="T8" fmla="*/ 1920875 w 2262188"/>
                <a:gd name="T9" fmla="*/ 1721932 h 2241550"/>
                <a:gd name="T10" fmla="*/ 1920875 w 2262188"/>
                <a:gd name="T11" fmla="*/ 1643063 h 2241550"/>
                <a:gd name="T12" fmla="*/ 1920875 w 2262188"/>
                <a:gd name="T13" fmla="*/ 1520825 h 2241550"/>
                <a:gd name="T14" fmla="*/ 1437365 w 2262188"/>
                <a:gd name="T15" fmla="*/ 1781511 h 2241550"/>
                <a:gd name="T16" fmla="*/ 0 w 2262188"/>
                <a:gd name="T17" fmla="*/ 1470217 h 2241550"/>
                <a:gd name="T18" fmla="*/ 1304860 w 2262188"/>
                <a:gd name="T19" fmla="*/ 1658938 h 2241550"/>
                <a:gd name="T20" fmla="*/ 1333924 w 2262188"/>
                <a:gd name="T21" fmla="*/ 1648052 h 2241550"/>
                <a:gd name="T22" fmla="*/ 1395684 w 2262188"/>
                <a:gd name="T23" fmla="*/ 1641022 h 2241550"/>
                <a:gd name="T24" fmla="*/ 1448362 w 2262188"/>
                <a:gd name="T25" fmla="*/ 1646011 h 2241550"/>
                <a:gd name="T26" fmla="*/ 1677920 w 2262188"/>
                <a:gd name="T27" fmla="*/ 1506991 h 2241550"/>
                <a:gd name="T28" fmla="*/ 1657031 w 2262188"/>
                <a:gd name="T29" fmla="*/ 1492023 h 2241550"/>
                <a:gd name="T30" fmla="*/ 1654306 w 2262188"/>
                <a:gd name="T31" fmla="*/ 1479097 h 2241550"/>
                <a:gd name="T32" fmla="*/ 1663843 w 2262188"/>
                <a:gd name="T33" fmla="*/ 1466170 h 2241550"/>
                <a:gd name="T34" fmla="*/ 995838 w 2262188"/>
                <a:gd name="T35" fmla="*/ 1258888 h 2241550"/>
                <a:gd name="T36" fmla="*/ 489738 w 2262188"/>
                <a:gd name="T37" fmla="*/ 1130300 h 2241550"/>
                <a:gd name="T38" fmla="*/ 594035 w 2262188"/>
                <a:gd name="T39" fmla="*/ 1213404 h 2241550"/>
                <a:gd name="T40" fmla="*/ 555491 w 2262188"/>
                <a:gd name="T41" fmla="*/ 1222487 h 2241550"/>
                <a:gd name="T42" fmla="*/ 486564 w 2262188"/>
                <a:gd name="T43" fmla="*/ 1223168 h 2241550"/>
                <a:gd name="T44" fmla="*/ 211086 w 2262188"/>
                <a:gd name="T45" fmla="*/ 1351684 h 2241550"/>
                <a:gd name="T46" fmla="*/ 251218 w 2262188"/>
                <a:gd name="T47" fmla="*/ 1368941 h 2241550"/>
                <a:gd name="T48" fmla="*/ 259153 w 2262188"/>
                <a:gd name="T49" fmla="*/ 1381429 h 2241550"/>
                <a:gd name="T50" fmla="*/ 255072 w 2262188"/>
                <a:gd name="T51" fmla="*/ 1394599 h 2241550"/>
                <a:gd name="T52" fmla="*/ 240561 w 2262188"/>
                <a:gd name="T53" fmla="*/ 1405498 h 2241550"/>
                <a:gd name="T54" fmla="*/ 810075 w 2262188"/>
                <a:gd name="T55" fmla="*/ 1021049 h 2241550"/>
                <a:gd name="T56" fmla="*/ 341312 w 2262188"/>
                <a:gd name="T57" fmla="*/ 771297 h 2241550"/>
                <a:gd name="T58" fmla="*/ 2262188 w 2262188"/>
                <a:gd name="T59" fmla="*/ 687389 h 2241550"/>
                <a:gd name="T60" fmla="*/ 830949 w 2262188"/>
                <a:gd name="T61" fmla="*/ 982664 h 2241550"/>
                <a:gd name="T62" fmla="*/ 1797050 w 2262188"/>
                <a:gd name="T63" fmla="*/ 752476 h 2241550"/>
                <a:gd name="T64" fmla="*/ 1295400 w 2262188"/>
                <a:gd name="T65" fmla="*/ 660174 h 2241550"/>
                <a:gd name="T66" fmla="*/ 2262188 w 2262188"/>
                <a:gd name="T67" fmla="*/ 462607 h 2241550"/>
                <a:gd name="T68" fmla="*/ 824823 w 2262188"/>
                <a:gd name="T69" fmla="*/ 651157 h 2241550"/>
                <a:gd name="T70" fmla="*/ 341312 w 2262188"/>
                <a:gd name="T71" fmla="*/ 390526 h 2241550"/>
                <a:gd name="T72" fmla="*/ 786730 w 2262188"/>
                <a:gd name="T73" fmla="*/ 233363 h 2241550"/>
                <a:gd name="T74" fmla="*/ 600403 w 2262188"/>
                <a:gd name="T75" fmla="*/ 336703 h 2241550"/>
                <a:gd name="T76" fmla="*/ 608110 w 2262188"/>
                <a:gd name="T77" fmla="*/ 349677 h 2241550"/>
                <a:gd name="T78" fmla="*/ 603350 w 2262188"/>
                <a:gd name="T79" fmla="*/ 362651 h 2241550"/>
                <a:gd name="T80" fmla="*/ 576602 w 2262188"/>
                <a:gd name="T81" fmla="*/ 378585 h 2241550"/>
                <a:gd name="T82" fmla="*/ 820278 w 2262188"/>
                <a:gd name="T83" fmla="*/ 514246 h 2241550"/>
                <a:gd name="T84" fmla="*/ 878761 w 2262188"/>
                <a:gd name="T85" fmla="*/ 510831 h 2241550"/>
                <a:gd name="T86" fmla="*/ 932710 w 2262188"/>
                <a:gd name="T87" fmla="*/ 519026 h 2241550"/>
                <a:gd name="T88" fmla="*/ 1216508 w 2262188"/>
                <a:gd name="T89" fmla="*/ 466218 h 2241550"/>
                <a:gd name="T90" fmla="*/ 1749425 w 2262188"/>
                <a:gd name="T91" fmla="*/ 883986 h 2241550"/>
                <a:gd name="T92" fmla="*/ 1798297 w 2262188"/>
                <a:gd name="T93" fmla="*/ 374650 h 2241550"/>
                <a:gd name="T94" fmla="*/ 2012784 w 2262188"/>
                <a:gd name="T95" fmla="*/ 269585 h 2241550"/>
                <a:gd name="T96" fmla="*/ 2003262 w 2262188"/>
                <a:gd name="T97" fmla="*/ 256650 h 2241550"/>
                <a:gd name="T98" fmla="*/ 2006209 w 2262188"/>
                <a:gd name="T99" fmla="*/ 243943 h 2241550"/>
                <a:gd name="T100" fmla="*/ 2027068 w 2262188"/>
                <a:gd name="T101" fmla="*/ 228966 h 2241550"/>
                <a:gd name="T102" fmla="*/ 1797843 w 2262188"/>
                <a:gd name="T103" fmla="*/ 89635 h 2241550"/>
                <a:gd name="T104" fmla="*/ 1745015 w 2262188"/>
                <a:gd name="T105" fmla="*/ 94400 h 2241550"/>
                <a:gd name="T106" fmla="*/ 1683571 w 2262188"/>
                <a:gd name="T107" fmla="*/ 87820 h 2241550"/>
                <a:gd name="T108" fmla="*/ 1651602 w 2262188"/>
                <a:gd name="T109" fmla="*/ 75112 h 22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2188" h="2241550">
                  <a:moveTo>
                    <a:pt x="1920875" y="1898650"/>
                  </a:moveTo>
                  <a:lnTo>
                    <a:pt x="1920875" y="1901598"/>
                  </a:lnTo>
                  <a:lnTo>
                    <a:pt x="1920875" y="1977571"/>
                  </a:lnTo>
                  <a:lnTo>
                    <a:pt x="1431239" y="2241550"/>
                  </a:lnTo>
                  <a:lnTo>
                    <a:pt x="966787" y="2131332"/>
                  </a:lnTo>
                  <a:lnTo>
                    <a:pt x="966787" y="2047648"/>
                  </a:lnTo>
                  <a:lnTo>
                    <a:pt x="1420802" y="2155372"/>
                  </a:lnTo>
                  <a:lnTo>
                    <a:pt x="1437365" y="2159227"/>
                  </a:lnTo>
                  <a:lnTo>
                    <a:pt x="1452113" y="2151289"/>
                  </a:lnTo>
                  <a:lnTo>
                    <a:pt x="1920875" y="1898650"/>
                  </a:lnTo>
                  <a:close/>
                  <a:moveTo>
                    <a:pt x="0" y="1817688"/>
                  </a:moveTo>
                  <a:lnTo>
                    <a:pt x="463550" y="1928451"/>
                  </a:lnTo>
                  <a:lnTo>
                    <a:pt x="463550" y="2012951"/>
                  </a:lnTo>
                  <a:lnTo>
                    <a:pt x="0" y="1901959"/>
                  </a:lnTo>
                  <a:lnTo>
                    <a:pt x="0" y="1848519"/>
                  </a:lnTo>
                  <a:lnTo>
                    <a:pt x="0" y="1817688"/>
                  </a:lnTo>
                  <a:close/>
                  <a:moveTo>
                    <a:pt x="1920875" y="1770063"/>
                  </a:moveTo>
                  <a:lnTo>
                    <a:pt x="1920875" y="1772784"/>
                  </a:lnTo>
                  <a:lnTo>
                    <a:pt x="1920875" y="1848984"/>
                  </a:lnTo>
                  <a:lnTo>
                    <a:pt x="1431239" y="2112963"/>
                  </a:lnTo>
                  <a:lnTo>
                    <a:pt x="966787" y="2002745"/>
                  </a:lnTo>
                  <a:lnTo>
                    <a:pt x="966787" y="1919061"/>
                  </a:lnTo>
                  <a:lnTo>
                    <a:pt x="1420802" y="2026784"/>
                  </a:lnTo>
                  <a:lnTo>
                    <a:pt x="1437365" y="2030867"/>
                  </a:lnTo>
                  <a:lnTo>
                    <a:pt x="1452113" y="2022702"/>
                  </a:lnTo>
                  <a:lnTo>
                    <a:pt x="1920875" y="1770063"/>
                  </a:lnTo>
                  <a:close/>
                  <a:moveTo>
                    <a:pt x="0" y="1689100"/>
                  </a:moveTo>
                  <a:lnTo>
                    <a:pt x="463550" y="1799189"/>
                  </a:lnTo>
                  <a:lnTo>
                    <a:pt x="463550" y="1882775"/>
                  </a:lnTo>
                  <a:lnTo>
                    <a:pt x="0" y="1772460"/>
                  </a:lnTo>
                  <a:lnTo>
                    <a:pt x="0" y="1719680"/>
                  </a:lnTo>
                  <a:lnTo>
                    <a:pt x="0" y="1689100"/>
                  </a:lnTo>
                  <a:close/>
                  <a:moveTo>
                    <a:pt x="1920875" y="1643063"/>
                  </a:moveTo>
                  <a:lnTo>
                    <a:pt x="1920875" y="1646009"/>
                  </a:lnTo>
                  <a:lnTo>
                    <a:pt x="1920875" y="1721932"/>
                  </a:lnTo>
                  <a:lnTo>
                    <a:pt x="1431239" y="1985963"/>
                  </a:lnTo>
                  <a:lnTo>
                    <a:pt x="966787" y="1875591"/>
                  </a:lnTo>
                  <a:lnTo>
                    <a:pt x="966787" y="1791963"/>
                  </a:lnTo>
                  <a:lnTo>
                    <a:pt x="1420802" y="1899841"/>
                  </a:lnTo>
                  <a:lnTo>
                    <a:pt x="1437365" y="1903694"/>
                  </a:lnTo>
                  <a:lnTo>
                    <a:pt x="1452113" y="1895762"/>
                  </a:lnTo>
                  <a:lnTo>
                    <a:pt x="1920875" y="1643063"/>
                  </a:lnTo>
                  <a:close/>
                  <a:moveTo>
                    <a:pt x="0" y="1562100"/>
                  </a:moveTo>
                  <a:lnTo>
                    <a:pt x="463550" y="1672189"/>
                  </a:lnTo>
                  <a:lnTo>
                    <a:pt x="463550" y="1755775"/>
                  </a:lnTo>
                  <a:lnTo>
                    <a:pt x="0" y="1645686"/>
                  </a:lnTo>
                  <a:lnTo>
                    <a:pt x="0" y="1592907"/>
                  </a:lnTo>
                  <a:lnTo>
                    <a:pt x="0" y="1562100"/>
                  </a:lnTo>
                  <a:close/>
                  <a:moveTo>
                    <a:pt x="1920875" y="1520825"/>
                  </a:moveTo>
                  <a:lnTo>
                    <a:pt x="1920875" y="1523996"/>
                  </a:lnTo>
                  <a:lnTo>
                    <a:pt x="1920875" y="1599869"/>
                  </a:lnTo>
                  <a:lnTo>
                    <a:pt x="1431239" y="1863725"/>
                  </a:lnTo>
                  <a:lnTo>
                    <a:pt x="966787" y="1753426"/>
                  </a:lnTo>
                  <a:lnTo>
                    <a:pt x="966787" y="1669853"/>
                  </a:lnTo>
                  <a:lnTo>
                    <a:pt x="1420802" y="1777660"/>
                  </a:lnTo>
                  <a:lnTo>
                    <a:pt x="1437365" y="1781511"/>
                  </a:lnTo>
                  <a:lnTo>
                    <a:pt x="1452113" y="1773584"/>
                  </a:lnTo>
                  <a:lnTo>
                    <a:pt x="1920875" y="1520825"/>
                  </a:lnTo>
                  <a:close/>
                  <a:moveTo>
                    <a:pt x="0" y="1439863"/>
                  </a:moveTo>
                  <a:lnTo>
                    <a:pt x="463550" y="1549725"/>
                  </a:lnTo>
                  <a:lnTo>
                    <a:pt x="463550" y="1633538"/>
                  </a:lnTo>
                  <a:lnTo>
                    <a:pt x="0" y="1523223"/>
                  </a:lnTo>
                  <a:lnTo>
                    <a:pt x="0" y="1470217"/>
                  </a:lnTo>
                  <a:lnTo>
                    <a:pt x="0" y="1439863"/>
                  </a:lnTo>
                  <a:close/>
                  <a:moveTo>
                    <a:pt x="1474701" y="1365250"/>
                  </a:moveTo>
                  <a:lnTo>
                    <a:pt x="1920875" y="1470932"/>
                  </a:lnTo>
                  <a:lnTo>
                    <a:pt x="1430878" y="1735138"/>
                  </a:lnTo>
                  <a:lnTo>
                    <a:pt x="984250" y="1629229"/>
                  </a:lnTo>
                  <a:lnTo>
                    <a:pt x="1044194" y="1597025"/>
                  </a:lnTo>
                  <a:lnTo>
                    <a:pt x="1304860" y="1658938"/>
                  </a:lnTo>
                  <a:lnTo>
                    <a:pt x="1305314" y="1658258"/>
                  </a:lnTo>
                  <a:lnTo>
                    <a:pt x="1309401" y="1656217"/>
                  </a:lnTo>
                  <a:lnTo>
                    <a:pt x="1313942" y="1654402"/>
                  </a:lnTo>
                  <a:lnTo>
                    <a:pt x="1318483" y="1652588"/>
                  </a:lnTo>
                  <a:lnTo>
                    <a:pt x="1323479" y="1651227"/>
                  </a:lnTo>
                  <a:lnTo>
                    <a:pt x="1328474" y="1649640"/>
                  </a:lnTo>
                  <a:lnTo>
                    <a:pt x="1333924" y="1648052"/>
                  </a:lnTo>
                  <a:lnTo>
                    <a:pt x="1339373" y="1646692"/>
                  </a:lnTo>
                  <a:lnTo>
                    <a:pt x="1345050" y="1645784"/>
                  </a:lnTo>
                  <a:lnTo>
                    <a:pt x="1350953" y="1644650"/>
                  </a:lnTo>
                  <a:lnTo>
                    <a:pt x="1357311" y="1643743"/>
                  </a:lnTo>
                  <a:lnTo>
                    <a:pt x="1369572" y="1642383"/>
                  </a:lnTo>
                  <a:lnTo>
                    <a:pt x="1382515" y="1641249"/>
                  </a:lnTo>
                  <a:lnTo>
                    <a:pt x="1395684" y="1641022"/>
                  </a:lnTo>
                  <a:lnTo>
                    <a:pt x="1403177" y="1641249"/>
                  </a:lnTo>
                  <a:lnTo>
                    <a:pt x="1410897" y="1641475"/>
                  </a:lnTo>
                  <a:lnTo>
                    <a:pt x="1418617" y="1642156"/>
                  </a:lnTo>
                  <a:lnTo>
                    <a:pt x="1426110" y="1642836"/>
                  </a:lnTo>
                  <a:lnTo>
                    <a:pt x="1433603" y="1643743"/>
                  </a:lnTo>
                  <a:lnTo>
                    <a:pt x="1441096" y="1644650"/>
                  </a:lnTo>
                  <a:lnTo>
                    <a:pt x="1448362" y="1646011"/>
                  </a:lnTo>
                  <a:lnTo>
                    <a:pt x="1455401" y="1647599"/>
                  </a:lnTo>
                  <a:lnTo>
                    <a:pt x="1460623" y="1648959"/>
                  </a:lnTo>
                  <a:lnTo>
                    <a:pt x="1707665" y="1516063"/>
                  </a:lnTo>
                  <a:lnTo>
                    <a:pt x="1701989" y="1514702"/>
                  </a:lnTo>
                  <a:lnTo>
                    <a:pt x="1693133" y="1512434"/>
                  </a:lnTo>
                  <a:lnTo>
                    <a:pt x="1685186" y="1509713"/>
                  </a:lnTo>
                  <a:lnTo>
                    <a:pt x="1677920" y="1506991"/>
                  </a:lnTo>
                  <a:lnTo>
                    <a:pt x="1671790" y="1503816"/>
                  </a:lnTo>
                  <a:lnTo>
                    <a:pt x="1666340" y="1500641"/>
                  </a:lnTo>
                  <a:lnTo>
                    <a:pt x="1664070" y="1499054"/>
                  </a:lnTo>
                  <a:lnTo>
                    <a:pt x="1662026" y="1497240"/>
                  </a:lnTo>
                  <a:lnTo>
                    <a:pt x="1659983" y="1495652"/>
                  </a:lnTo>
                  <a:lnTo>
                    <a:pt x="1658393" y="1493838"/>
                  </a:lnTo>
                  <a:lnTo>
                    <a:pt x="1657031" y="1492023"/>
                  </a:lnTo>
                  <a:lnTo>
                    <a:pt x="1655668" y="1490209"/>
                  </a:lnTo>
                  <a:lnTo>
                    <a:pt x="1654987" y="1488395"/>
                  </a:lnTo>
                  <a:lnTo>
                    <a:pt x="1654306" y="1486581"/>
                  </a:lnTo>
                  <a:lnTo>
                    <a:pt x="1653852" y="1484540"/>
                  </a:lnTo>
                  <a:lnTo>
                    <a:pt x="1653625" y="1482725"/>
                  </a:lnTo>
                  <a:lnTo>
                    <a:pt x="1653625" y="1480911"/>
                  </a:lnTo>
                  <a:lnTo>
                    <a:pt x="1654306" y="1479097"/>
                  </a:lnTo>
                  <a:lnTo>
                    <a:pt x="1654760" y="1477282"/>
                  </a:lnTo>
                  <a:lnTo>
                    <a:pt x="1655441" y="1475241"/>
                  </a:lnTo>
                  <a:lnTo>
                    <a:pt x="1656577" y="1473427"/>
                  </a:lnTo>
                  <a:lnTo>
                    <a:pt x="1658166" y="1471613"/>
                  </a:lnTo>
                  <a:lnTo>
                    <a:pt x="1659528" y="1469798"/>
                  </a:lnTo>
                  <a:lnTo>
                    <a:pt x="1661345" y="1467984"/>
                  </a:lnTo>
                  <a:lnTo>
                    <a:pt x="1663843" y="1466170"/>
                  </a:lnTo>
                  <a:lnTo>
                    <a:pt x="1666113" y="1464356"/>
                  </a:lnTo>
                  <a:lnTo>
                    <a:pt x="1668611" y="1462768"/>
                  </a:lnTo>
                  <a:lnTo>
                    <a:pt x="1671790" y="1461181"/>
                  </a:lnTo>
                  <a:lnTo>
                    <a:pt x="1675650" y="1459366"/>
                  </a:lnTo>
                  <a:lnTo>
                    <a:pt x="1414984" y="1397454"/>
                  </a:lnTo>
                  <a:lnTo>
                    <a:pt x="1474701" y="1365250"/>
                  </a:lnTo>
                  <a:close/>
                  <a:moveTo>
                    <a:pt x="995838" y="1258888"/>
                  </a:moveTo>
                  <a:lnTo>
                    <a:pt x="1393825" y="1352349"/>
                  </a:lnTo>
                  <a:lnTo>
                    <a:pt x="918237" y="1608912"/>
                  </a:lnTo>
                  <a:lnTo>
                    <a:pt x="918237" y="2111376"/>
                  </a:lnTo>
                  <a:lnTo>
                    <a:pt x="512762" y="2014286"/>
                  </a:lnTo>
                  <a:lnTo>
                    <a:pt x="512762" y="1518854"/>
                  </a:lnTo>
                  <a:lnTo>
                    <a:pt x="995838" y="1258888"/>
                  </a:lnTo>
                  <a:close/>
                  <a:moveTo>
                    <a:pt x="489738" y="1130300"/>
                  </a:moveTo>
                  <a:lnTo>
                    <a:pt x="935038" y="1236110"/>
                  </a:lnTo>
                  <a:lnTo>
                    <a:pt x="875408" y="1268353"/>
                  </a:lnTo>
                  <a:lnTo>
                    <a:pt x="610586" y="1205457"/>
                  </a:lnTo>
                  <a:lnTo>
                    <a:pt x="606959" y="1207501"/>
                  </a:lnTo>
                  <a:lnTo>
                    <a:pt x="603104" y="1209544"/>
                  </a:lnTo>
                  <a:lnTo>
                    <a:pt x="598796" y="1211588"/>
                  </a:lnTo>
                  <a:lnTo>
                    <a:pt x="594035" y="1213404"/>
                  </a:lnTo>
                  <a:lnTo>
                    <a:pt x="589274" y="1214994"/>
                  </a:lnTo>
                  <a:lnTo>
                    <a:pt x="584059" y="1216583"/>
                  </a:lnTo>
                  <a:lnTo>
                    <a:pt x="578617" y="1218172"/>
                  </a:lnTo>
                  <a:lnTo>
                    <a:pt x="573176" y="1219308"/>
                  </a:lnTo>
                  <a:lnTo>
                    <a:pt x="567281" y="1220443"/>
                  </a:lnTo>
                  <a:lnTo>
                    <a:pt x="561386" y="1221351"/>
                  </a:lnTo>
                  <a:lnTo>
                    <a:pt x="555491" y="1222487"/>
                  </a:lnTo>
                  <a:lnTo>
                    <a:pt x="543021" y="1223849"/>
                  </a:lnTo>
                  <a:lnTo>
                    <a:pt x="530097" y="1224530"/>
                  </a:lnTo>
                  <a:lnTo>
                    <a:pt x="516947" y="1224757"/>
                  </a:lnTo>
                  <a:lnTo>
                    <a:pt x="509464" y="1224757"/>
                  </a:lnTo>
                  <a:lnTo>
                    <a:pt x="501755" y="1224530"/>
                  </a:lnTo>
                  <a:lnTo>
                    <a:pt x="494046" y="1224076"/>
                  </a:lnTo>
                  <a:lnTo>
                    <a:pt x="486564" y="1223168"/>
                  </a:lnTo>
                  <a:lnTo>
                    <a:pt x="479082" y="1222487"/>
                  </a:lnTo>
                  <a:lnTo>
                    <a:pt x="471600" y="1221124"/>
                  </a:lnTo>
                  <a:lnTo>
                    <a:pt x="464345" y="1219989"/>
                  </a:lnTo>
                  <a:lnTo>
                    <a:pt x="457543" y="1218399"/>
                  </a:lnTo>
                  <a:lnTo>
                    <a:pt x="456409" y="1218172"/>
                  </a:lnTo>
                  <a:lnTo>
                    <a:pt x="209953" y="1351230"/>
                  </a:lnTo>
                  <a:lnTo>
                    <a:pt x="211086" y="1351684"/>
                  </a:lnTo>
                  <a:lnTo>
                    <a:pt x="219929" y="1353955"/>
                  </a:lnTo>
                  <a:lnTo>
                    <a:pt x="227864" y="1356452"/>
                  </a:lnTo>
                  <a:lnTo>
                    <a:pt x="235120" y="1359404"/>
                  </a:lnTo>
                  <a:lnTo>
                    <a:pt x="241241" y="1362356"/>
                  </a:lnTo>
                  <a:lnTo>
                    <a:pt x="246683" y="1365535"/>
                  </a:lnTo>
                  <a:lnTo>
                    <a:pt x="249177" y="1367351"/>
                  </a:lnTo>
                  <a:lnTo>
                    <a:pt x="251218" y="1368941"/>
                  </a:lnTo>
                  <a:lnTo>
                    <a:pt x="253031" y="1370757"/>
                  </a:lnTo>
                  <a:lnTo>
                    <a:pt x="254845" y="1372574"/>
                  </a:lnTo>
                  <a:lnTo>
                    <a:pt x="255979" y="1374390"/>
                  </a:lnTo>
                  <a:lnTo>
                    <a:pt x="257113" y="1376207"/>
                  </a:lnTo>
                  <a:lnTo>
                    <a:pt x="258019" y="1378023"/>
                  </a:lnTo>
                  <a:lnTo>
                    <a:pt x="258926" y="1379613"/>
                  </a:lnTo>
                  <a:lnTo>
                    <a:pt x="259153" y="1381429"/>
                  </a:lnTo>
                  <a:lnTo>
                    <a:pt x="259380" y="1383246"/>
                  </a:lnTo>
                  <a:lnTo>
                    <a:pt x="259153" y="1385289"/>
                  </a:lnTo>
                  <a:lnTo>
                    <a:pt x="258926" y="1387106"/>
                  </a:lnTo>
                  <a:lnTo>
                    <a:pt x="258473" y="1388922"/>
                  </a:lnTo>
                  <a:lnTo>
                    <a:pt x="257566" y="1390739"/>
                  </a:lnTo>
                  <a:lnTo>
                    <a:pt x="256206" y="1392555"/>
                  </a:lnTo>
                  <a:lnTo>
                    <a:pt x="255072" y="1394599"/>
                  </a:lnTo>
                  <a:lnTo>
                    <a:pt x="253485" y="1396415"/>
                  </a:lnTo>
                  <a:lnTo>
                    <a:pt x="251444" y="1398232"/>
                  </a:lnTo>
                  <a:lnTo>
                    <a:pt x="249404" y="1399821"/>
                  </a:lnTo>
                  <a:lnTo>
                    <a:pt x="246910" y="1401638"/>
                  </a:lnTo>
                  <a:lnTo>
                    <a:pt x="244189" y="1403454"/>
                  </a:lnTo>
                  <a:lnTo>
                    <a:pt x="241241" y="1405043"/>
                  </a:lnTo>
                  <a:lnTo>
                    <a:pt x="240561" y="1405498"/>
                  </a:lnTo>
                  <a:lnTo>
                    <a:pt x="504929" y="1468393"/>
                  </a:lnTo>
                  <a:lnTo>
                    <a:pt x="463891" y="1490418"/>
                  </a:lnTo>
                  <a:lnTo>
                    <a:pt x="463891" y="1504950"/>
                  </a:lnTo>
                  <a:lnTo>
                    <a:pt x="0" y="1394599"/>
                  </a:lnTo>
                  <a:lnTo>
                    <a:pt x="489738" y="1130300"/>
                  </a:lnTo>
                  <a:close/>
                  <a:moveTo>
                    <a:pt x="341312" y="768350"/>
                  </a:moveTo>
                  <a:lnTo>
                    <a:pt x="810075" y="1021049"/>
                  </a:lnTo>
                  <a:lnTo>
                    <a:pt x="824823" y="1028755"/>
                  </a:lnTo>
                  <a:lnTo>
                    <a:pt x="841386" y="1024902"/>
                  </a:lnTo>
                  <a:lnTo>
                    <a:pt x="1295400" y="917250"/>
                  </a:lnTo>
                  <a:lnTo>
                    <a:pt x="1295400" y="1000879"/>
                  </a:lnTo>
                  <a:lnTo>
                    <a:pt x="830949" y="1111250"/>
                  </a:lnTo>
                  <a:lnTo>
                    <a:pt x="341312" y="847220"/>
                  </a:lnTo>
                  <a:lnTo>
                    <a:pt x="341312" y="771297"/>
                  </a:lnTo>
                  <a:lnTo>
                    <a:pt x="341312" y="768350"/>
                  </a:lnTo>
                  <a:close/>
                  <a:moveTo>
                    <a:pt x="2262188" y="687389"/>
                  </a:moveTo>
                  <a:lnTo>
                    <a:pt x="2262188" y="717969"/>
                  </a:lnTo>
                  <a:lnTo>
                    <a:pt x="2262188" y="770974"/>
                  </a:lnTo>
                  <a:lnTo>
                    <a:pt x="1797050" y="881063"/>
                  </a:lnTo>
                  <a:lnTo>
                    <a:pt x="1797050" y="797477"/>
                  </a:lnTo>
                  <a:lnTo>
                    <a:pt x="2262188" y="687389"/>
                  </a:lnTo>
                  <a:close/>
                  <a:moveTo>
                    <a:pt x="341312" y="639763"/>
                  </a:moveTo>
                  <a:lnTo>
                    <a:pt x="810075" y="892403"/>
                  </a:lnTo>
                  <a:lnTo>
                    <a:pt x="824823" y="900340"/>
                  </a:lnTo>
                  <a:lnTo>
                    <a:pt x="841386" y="896485"/>
                  </a:lnTo>
                  <a:lnTo>
                    <a:pt x="1295400" y="788762"/>
                  </a:lnTo>
                  <a:lnTo>
                    <a:pt x="1295400" y="872672"/>
                  </a:lnTo>
                  <a:lnTo>
                    <a:pt x="830949" y="982664"/>
                  </a:lnTo>
                  <a:lnTo>
                    <a:pt x="341312" y="718685"/>
                  </a:lnTo>
                  <a:lnTo>
                    <a:pt x="341312" y="642938"/>
                  </a:lnTo>
                  <a:lnTo>
                    <a:pt x="341312" y="639763"/>
                  </a:lnTo>
                  <a:close/>
                  <a:moveTo>
                    <a:pt x="2262188" y="558801"/>
                  </a:moveTo>
                  <a:lnTo>
                    <a:pt x="2262188" y="589381"/>
                  </a:lnTo>
                  <a:lnTo>
                    <a:pt x="2262188" y="642613"/>
                  </a:lnTo>
                  <a:lnTo>
                    <a:pt x="1797050" y="752476"/>
                  </a:lnTo>
                  <a:lnTo>
                    <a:pt x="1797050" y="668663"/>
                  </a:lnTo>
                  <a:lnTo>
                    <a:pt x="2262188" y="558801"/>
                  </a:lnTo>
                  <a:close/>
                  <a:moveTo>
                    <a:pt x="341312" y="511175"/>
                  </a:moveTo>
                  <a:lnTo>
                    <a:pt x="810075" y="763815"/>
                  </a:lnTo>
                  <a:lnTo>
                    <a:pt x="824823" y="771979"/>
                  </a:lnTo>
                  <a:lnTo>
                    <a:pt x="841386" y="768124"/>
                  </a:lnTo>
                  <a:lnTo>
                    <a:pt x="1295400" y="660174"/>
                  </a:lnTo>
                  <a:lnTo>
                    <a:pt x="1295400" y="744084"/>
                  </a:lnTo>
                  <a:lnTo>
                    <a:pt x="830949" y="854075"/>
                  </a:lnTo>
                  <a:lnTo>
                    <a:pt x="341312" y="590097"/>
                  </a:lnTo>
                  <a:lnTo>
                    <a:pt x="341312" y="514350"/>
                  </a:lnTo>
                  <a:lnTo>
                    <a:pt x="341312" y="511175"/>
                  </a:lnTo>
                  <a:close/>
                  <a:moveTo>
                    <a:pt x="2262188" y="431801"/>
                  </a:moveTo>
                  <a:lnTo>
                    <a:pt x="2262188" y="462607"/>
                  </a:lnTo>
                  <a:lnTo>
                    <a:pt x="2262188" y="515613"/>
                  </a:lnTo>
                  <a:lnTo>
                    <a:pt x="1797050" y="625476"/>
                  </a:lnTo>
                  <a:lnTo>
                    <a:pt x="1797050" y="541889"/>
                  </a:lnTo>
                  <a:lnTo>
                    <a:pt x="2262188" y="431801"/>
                  </a:lnTo>
                  <a:close/>
                  <a:moveTo>
                    <a:pt x="341312" y="390526"/>
                  </a:moveTo>
                  <a:lnTo>
                    <a:pt x="810075" y="643225"/>
                  </a:lnTo>
                  <a:lnTo>
                    <a:pt x="824823" y="651157"/>
                  </a:lnTo>
                  <a:lnTo>
                    <a:pt x="841386" y="647304"/>
                  </a:lnTo>
                  <a:lnTo>
                    <a:pt x="1295400" y="539652"/>
                  </a:lnTo>
                  <a:lnTo>
                    <a:pt x="1295400" y="623054"/>
                  </a:lnTo>
                  <a:lnTo>
                    <a:pt x="830949" y="733425"/>
                  </a:lnTo>
                  <a:lnTo>
                    <a:pt x="341312" y="469395"/>
                  </a:lnTo>
                  <a:lnTo>
                    <a:pt x="341312" y="393472"/>
                  </a:lnTo>
                  <a:lnTo>
                    <a:pt x="341312" y="390526"/>
                  </a:lnTo>
                  <a:close/>
                  <a:moveTo>
                    <a:pt x="2262188" y="309564"/>
                  </a:moveTo>
                  <a:lnTo>
                    <a:pt x="2262188" y="340144"/>
                  </a:lnTo>
                  <a:lnTo>
                    <a:pt x="2262188" y="392923"/>
                  </a:lnTo>
                  <a:lnTo>
                    <a:pt x="1797050" y="503239"/>
                  </a:lnTo>
                  <a:lnTo>
                    <a:pt x="1797050" y="419426"/>
                  </a:lnTo>
                  <a:lnTo>
                    <a:pt x="2262188" y="309564"/>
                  </a:lnTo>
                  <a:close/>
                  <a:moveTo>
                    <a:pt x="786730" y="233363"/>
                  </a:moveTo>
                  <a:lnTo>
                    <a:pt x="846346" y="265913"/>
                  </a:lnTo>
                  <a:lnTo>
                    <a:pt x="585896" y="328053"/>
                  </a:lnTo>
                  <a:lnTo>
                    <a:pt x="589976" y="329646"/>
                  </a:lnTo>
                  <a:lnTo>
                    <a:pt x="593149" y="331467"/>
                  </a:lnTo>
                  <a:lnTo>
                    <a:pt x="595643" y="333288"/>
                  </a:lnTo>
                  <a:lnTo>
                    <a:pt x="597909" y="334882"/>
                  </a:lnTo>
                  <a:lnTo>
                    <a:pt x="600403" y="336703"/>
                  </a:lnTo>
                  <a:lnTo>
                    <a:pt x="602216" y="338524"/>
                  </a:lnTo>
                  <a:lnTo>
                    <a:pt x="603576" y="340344"/>
                  </a:lnTo>
                  <a:lnTo>
                    <a:pt x="605163" y="342165"/>
                  </a:lnTo>
                  <a:lnTo>
                    <a:pt x="606296" y="344214"/>
                  </a:lnTo>
                  <a:lnTo>
                    <a:pt x="606976" y="346035"/>
                  </a:lnTo>
                  <a:lnTo>
                    <a:pt x="607430" y="347856"/>
                  </a:lnTo>
                  <a:lnTo>
                    <a:pt x="608110" y="349677"/>
                  </a:lnTo>
                  <a:lnTo>
                    <a:pt x="608110" y="351498"/>
                  </a:lnTo>
                  <a:lnTo>
                    <a:pt x="607883" y="353546"/>
                  </a:lnTo>
                  <a:lnTo>
                    <a:pt x="607430" y="355367"/>
                  </a:lnTo>
                  <a:lnTo>
                    <a:pt x="606750" y="357188"/>
                  </a:lnTo>
                  <a:lnTo>
                    <a:pt x="606070" y="359009"/>
                  </a:lnTo>
                  <a:lnTo>
                    <a:pt x="604710" y="360830"/>
                  </a:lnTo>
                  <a:lnTo>
                    <a:pt x="603350" y="362651"/>
                  </a:lnTo>
                  <a:lnTo>
                    <a:pt x="601536" y="364472"/>
                  </a:lnTo>
                  <a:lnTo>
                    <a:pt x="599723" y="366293"/>
                  </a:lnTo>
                  <a:lnTo>
                    <a:pt x="597683" y="367886"/>
                  </a:lnTo>
                  <a:lnTo>
                    <a:pt x="595416" y="369707"/>
                  </a:lnTo>
                  <a:lnTo>
                    <a:pt x="589976" y="372666"/>
                  </a:lnTo>
                  <a:lnTo>
                    <a:pt x="583855" y="375853"/>
                  </a:lnTo>
                  <a:lnTo>
                    <a:pt x="576602" y="378585"/>
                  </a:lnTo>
                  <a:lnTo>
                    <a:pt x="568668" y="381316"/>
                  </a:lnTo>
                  <a:lnTo>
                    <a:pt x="559828" y="383592"/>
                  </a:lnTo>
                  <a:lnTo>
                    <a:pt x="554161" y="384958"/>
                  </a:lnTo>
                  <a:lnTo>
                    <a:pt x="800558" y="518343"/>
                  </a:lnTo>
                  <a:lnTo>
                    <a:pt x="805998" y="517205"/>
                  </a:lnTo>
                  <a:lnTo>
                    <a:pt x="813025" y="515611"/>
                  </a:lnTo>
                  <a:lnTo>
                    <a:pt x="820278" y="514246"/>
                  </a:lnTo>
                  <a:lnTo>
                    <a:pt x="827759" y="513108"/>
                  </a:lnTo>
                  <a:lnTo>
                    <a:pt x="835239" y="512197"/>
                  </a:lnTo>
                  <a:lnTo>
                    <a:pt x="842719" y="511514"/>
                  </a:lnTo>
                  <a:lnTo>
                    <a:pt x="850426" y="510831"/>
                  </a:lnTo>
                  <a:lnTo>
                    <a:pt x="858133" y="510604"/>
                  </a:lnTo>
                  <a:lnTo>
                    <a:pt x="865614" y="510604"/>
                  </a:lnTo>
                  <a:lnTo>
                    <a:pt x="878761" y="510831"/>
                  </a:lnTo>
                  <a:lnTo>
                    <a:pt x="891681" y="511742"/>
                  </a:lnTo>
                  <a:lnTo>
                    <a:pt x="903922" y="513108"/>
                  </a:lnTo>
                  <a:lnTo>
                    <a:pt x="910269" y="514018"/>
                  </a:lnTo>
                  <a:lnTo>
                    <a:pt x="916162" y="515156"/>
                  </a:lnTo>
                  <a:lnTo>
                    <a:pt x="921829" y="516067"/>
                  </a:lnTo>
                  <a:lnTo>
                    <a:pt x="927269" y="517432"/>
                  </a:lnTo>
                  <a:lnTo>
                    <a:pt x="932710" y="519026"/>
                  </a:lnTo>
                  <a:lnTo>
                    <a:pt x="937696" y="520619"/>
                  </a:lnTo>
                  <a:lnTo>
                    <a:pt x="942683" y="521985"/>
                  </a:lnTo>
                  <a:lnTo>
                    <a:pt x="947217" y="523806"/>
                  </a:lnTo>
                  <a:lnTo>
                    <a:pt x="951750" y="525854"/>
                  </a:lnTo>
                  <a:lnTo>
                    <a:pt x="955604" y="528131"/>
                  </a:lnTo>
                  <a:lnTo>
                    <a:pt x="956284" y="528358"/>
                  </a:lnTo>
                  <a:lnTo>
                    <a:pt x="1216508" y="466218"/>
                  </a:lnTo>
                  <a:lnTo>
                    <a:pt x="1276350" y="498540"/>
                  </a:lnTo>
                  <a:lnTo>
                    <a:pt x="830479" y="604838"/>
                  </a:lnTo>
                  <a:lnTo>
                    <a:pt x="341312" y="339889"/>
                  </a:lnTo>
                  <a:lnTo>
                    <a:pt x="786730" y="233363"/>
                  </a:lnTo>
                  <a:close/>
                  <a:moveTo>
                    <a:pt x="1266452" y="128588"/>
                  </a:moveTo>
                  <a:lnTo>
                    <a:pt x="1749425" y="388781"/>
                  </a:lnTo>
                  <a:lnTo>
                    <a:pt x="1749425" y="883986"/>
                  </a:lnTo>
                  <a:lnTo>
                    <a:pt x="1344073" y="981076"/>
                  </a:lnTo>
                  <a:lnTo>
                    <a:pt x="1343846" y="478612"/>
                  </a:lnTo>
                  <a:lnTo>
                    <a:pt x="868362" y="222276"/>
                  </a:lnTo>
                  <a:lnTo>
                    <a:pt x="1266452" y="128588"/>
                  </a:lnTo>
                  <a:close/>
                  <a:moveTo>
                    <a:pt x="1772450" y="0"/>
                  </a:moveTo>
                  <a:lnTo>
                    <a:pt x="2262188" y="264139"/>
                  </a:lnTo>
                  <a:lnTo>
                    <a:pt x="1798297" y="374650"/>
                  </a:lnTo>
                  <a:lnTo>
                    <a:pt x="1798297" y="359900"/>
                  </a:lnTo>
                  <a:lnTo>
                    <a:pt x="1757259" y="338116"/>
                  </a:lnTo>
                  <a:lnTo>
                    <a:pt x="2021627" y="275031"/>
                  </a:lnTo>
                  <a:lnTo>
                    <a:pt x="2020947" y="274804"/>
                  </a:lnTo>
                  <a:lnTo>
                    <a:pt x="2017772" y="272989"/>
                  </a:lnTo>
                  <a:lnTo>
                    <a:pt x="2015278" y="271173"/>
                  </a:lnTo>
                  <a:lnTo>
                    <a:pt x="2012784" y="269585"/>
                  </a:lnTo>
                  <a:lnTo>
                    <a:pt x="2010517" y="267770"/>
                  </a:lnTo>
                  <a:lnTo>
                    <a:pt x="2008703" y="265954"/>
                  </a:lnTo>
                  <a:lnTo>
                    <a:pt x="2007116" y="264139"/>
                  </a:lnTo>
                  <a:lnTo>
                    <a:pt x="2005982" y="262323"/>
                  </a:lnTo>
                  <a:lnTo>
                    <a:pt x="2004622" y="260508"/>
                  </a:lnTo>
                  <a:lnTo>
                    <a:pt x="2003942" y="258466"/>
                  </a:lnTo>
                  <a:lnTo>
                    <a:pt x="2003262" y="256650"/>
                  </a:lnTo>
                  <a:lnTo>
                    <a:pt x="2002808" y="254835"/>
                  </a:lnTo>
                  <a:lnTo>
                    <a:pt x="2002808" y="253020"/>
                  </a:lnTo>
                  <a:lnTo>
                    <a:pt x="2003035" y="251431"/>
                  </a:lnTo>
                  <a:lnTo>
                    <a:pt x="2003262" y="249162"/>
                  </a:lnTo>
                  <a:lnTo>
                    <a:pt x="2004169" y="247346"/>
                  </a:lnTo>
                  <a:lnTo>
                    <a:pt x="2004849" y="245758"/>
                  </a:lnTo>
                  <a:lnTo>
                    <a:pt x="2006209" y="243943"/>
                  </a:lnTo>
                  <a:lnTo>
                    <a:pt x="2007343" y="242127"/>
                  </a:lnTo>
                  <a:lnTo>
                    <a:pt x="2009157" y="240312"/>
                  </a:lnTo>
                  <a:lnTo>
                    <a:pt x="2010970" y="238723"/>
                  </a:lnTo>
                  <a:lnTo>
                    <a:pt x="2013011" y="236908"/>
                  </a:lnTo>
                  <a:lnTo>
                    <a:pt x="2015505" y="235320"/>
                  </a:lnTo>
                  <a:lnTo>
                    <a:pt x="2020947" y="231916"/>
                  </a:lnTo>
                  <a:lnTo>
                    <a:pt x="2027068" y="228966"/>
                  </a:lnTo>
                  <a:lnTo>
                    <a:pt x="2034324" y="226016"/>
                  </a:lnTo>
                  <a:lnTo>
                    <a:pt x="2042259" y="223520"/>
                  </a:lnTo>
                  <a:lnTo>
                    <a:pt x="2051102" y="221023"/>
                  </a:lnTo>
                  <a:lnTo>
                    <a:pt x="2052009" y="220797"/>
                  </a:lnTo>
                  <a:lnTo>
                    <a:pt x="1805779" y="87820"/>
                  </a:lnTo>
                  <a:lnTo>
                    <a:pt x="1804872" y="88046"/>
                  </a:lnTo>
                  <a:lnTo>
                    <a:pt x="1797843" y="89635"/>
                  </a:lnTo>
                  <a:lnTo>
                    <a:pt x="1790588" y="90996"/>
                  </a:lnTo>
                  <a:lnTo>
                    <a:pt x="1783106" y="92131"/>
                  </a:lnTo>
                  <a:lnTo>
                    <a:pt x="1775624" y="92812"/>
                  </a:lnTo>
                  <a:lnTo>
                    <a:pt x="1768142" y="93720"/>
                  </a:lnTo>
                  <a:lnTo>
                    <a:pt x="1760433" y="94173"/>
                  </a:lnTo>
                  <a:lnTo>
                    <a:pt x="1752724" y="94400"/>
                  </a:lnTo>
                  <a:lnTo>
                    <a:pt x="1745015" y="94400"/>
                  </a:lnTo>
                  <a:lnTo>
                    <a:pt x="1732092" y="94173"/>
                  </a:lnTo>
                  <a:lnTo>
                    <a:pt x="1719168" y="93493"/>
                  </a:lnTo>
                  <a:lnTo>
                    <a:pt x="1706698" y="92131"/>
                  </a:lnTo>
                  <a:lnTo>
                    <a:pt x="1700576" y="90996"/>
                  </a:lnTo>
                  <a:lnTo>
                    <a:pt x="1694681" y="90089"/>
                  </a:lnTo>
                  <a:lnTo>
                    <a:pt x="1689013" y="88954"/>
                  </a:lnTo>
                  <a:lnTo>
                    <a:pt x="1683571" y="87820"/>
                  </a:lnTo>
                  <a:lnTo>
                    <a:pt x="1678130" y="86231"/>
                  </a:lnTo>
                  <a:lnTo>
                    <a:pt x="1672915" y="84643"/>
                  </a:lnTo>
                  <a:lnTo>
                    <a:pt x="1668153" y="83054"/>
                  </a:lnTo>
                  <a:lnTo>
                    <a:pt x="1663392" y="81239"/>
                  </a:lnTo>
                  <a:lnTo>
                    <a:pt x="1659084" y="79196"/>
                  </a:lnTo>
                  <a:lnTo>
                    <a:pt x="1655230" y="77154"/>
                  </a:lnTo>
                  <a:lnTo>
                    <a:pt x="1651602" y="75112"/>
                  </a:lnTo>
                  <a:lnTo>
                    <a:pt x="1386780" y="137970"/>
                  </a:lnTo>
                  <a:lnTo>
                    <a:pt x="1327150" y="105973"/>
                  </a:lnTo>
                  <a:lnTo>
                    <a:pt x="177245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20"/>
          <p:cNvGrpSpPr/>
          <p:nvPr/>
        </p:nvGrpSpPr>
        <p:grpSpPr>
          <a:xfrm>
            <a:off x="3459219" y="1219925"/>
            <a:ext cx="711685" cy="711812"/>
            <a:chOff x="4611692" y="1626064"/>
            <a:chExt cx="948790" cy="948790"/>
          </a:xfrm>
        </p:grpSpPr>
        <p:sp>
          <p:nvSpPr>
            <p:cNvPr id="222" name="椭圆 221"/>
            <p:cNvSpPr/>
            <p:nvPr/>
          </p:nvSpPr>
          <p:spPr>
            <a:xfrm>
              <a:off x="4611692" y="1626064"/>
              <a:ext cx="948790" cy="94879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1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sp>
          <p:nvSpPr>
            <p:cNvPr id="223" name="KSO_Shape"/>
            <p:cNvSpPr>
              <a:spLocks noChangeAspect="1"/>
            </p:cNvSpPr>
            <p:nvPr/>
          </p:nvSpPr>
          <p:spPr bwMode="auto">
            <a:xfrm>
              <a:off x="4884949" y="1800813"/>
              <a:ext cx="402276" cy="548060"/>
            </a:xfrm>
            <a:custGeom>
              <a:avLst/>
              <a:gdLst>
                <a:gd name="T0" fmla="*/ 659720 w 1122363"/>
                <a:gd name="T1" fmla="*/ 1061049 h 1531938"/>
                <a:gd name="T2" fmla="*/ 657679 w 1122363"/>
                <a:gd name="T3" fmla="*/ 1105186 h 1531938"/>
                <a:gd name="T4" fmla="*/ 613002 w 1122363"/>
                <a:gd name="T5" fmla="*/ 1132121 h 1531938"/>
                <a:gd name="T6" fmla="*/ 496276 w 1122363"/>
                <a:gd name="T7" fmla="*/ 860262 h 1531938"/>
                <a:gd name="T8" fmla="*/ 478065 w 1122363"/>
                <a:gd name="T9" fmla="*/ 820434 h 1531938"/>
                <a:gd name="T10" fmla="*/ 495593 w 1122363"/>
                <a:gd name="T11" fmla="*/ 792738 h 1531938"/>
                <a:gd name="T12" fmla="*/ 513236 w 1122363"/>
                <a:gd name="T13" fmla="*/ 692440 h 1531938"/>
                <a:gd name="T14" fmla="*/ 428226 w 1122363"/>
                <a:gd name="T15" fmla="*/ 723969 h 1531938"/>
                <a:gd name="T16" fmla="*/ 379486 w 1122363"/>
                <a:gd name="T17" fmla="*/ 771377 h 1531938"/>
                <a:gd name="T18" fmla="*/ 359537 w 1122363"/>
                <a:gd name="T19" fmla="*/ 859614 h 1531938"/>
                <a:gd name="T20" fmla="*/ 388554 w 1122363"/>
                <a:gd name="T21" fmla="*/ 929250 h 1531938"/>
                <a:gd name="T22" fmla="*/ 452482 w 1122363"/>
                <a:gd name="T23" fmla="*/ 975751 h 1531938"/>
                <a:gd name="T24" fmla="*/ 515503 w 1122363"/>
                <a:gd name="T25" fmla="*/ 1131583 h 1531938"/>
                <a:gd name="T26" fmla="*/ 419611 w 1122363"/>
                <a:gd name="T27" fmla="*/ 1093929 h 1531938"/>
                <a:gd name="T28" fmla="*/ 452255 w 1122363"/>
                <a:gd name="T29" fmla="*/ 1208705 h 1531938"/>
                <a:gd name="T30" fmla="*/ 616608 w 1122363"/>
                <a:gd name="T31" fmla="*/ 1227305 h 1531938"/>
                <a:gd name="T32" fmla="*/ 701392 w 1122363"/>
                <a:gd name="T33" fmla="*/ 1200993 h 1531938"/>
                <a:gd name="T34" fmla="*/ 755799 w 1122363"/>
                <a:gd name="T35" fmla="*/ 1155627 h 1531938"/>
                <a:gd name="T36" fmla="*/ 783682 w 1122363"/>
                <a:gd name="T37" fmla="*/ 1087805 h 1531938"/>
                <a:gd name="T38" fmla="*/ 769174 w 1122363"/>
                <a:gd name="T39" fmla="*/ 1001156 h 1531938"/>
                <a:gd name="T40" fmla="*/ 693004 w 1122363"/>
                <a:gd name="T41" fmla="*/ 932199 h 1531938"/>
                <a:gd name="T42" fmla="*/ 624543 w 1122363"/>
                <a:gd name="T43" fmla="*/ 792018 h 1531938"/>
                <a:gd name="T44" fmla="*/ 756025 w 1122363"/>
                <a:gd name="T45" fmla="*/ 858933 h 1531938"/>
                <a:gd name="T46" fmla="*/ 653106 w 1122363"/>
                <a:gd name="T47" fmla="*/ 698791 h 1531938"/>
                <a:gd name="T48" fmla="*/ 617515 w 1122363"/>
                <a:gd name="T49" fmla="*/ 373743 h 1531938"/>
                <a:gd name="T50" fmla="*/ 768267 w 1122363"/>
                <a:gd name="T51" fmla="*/ 414573 h 1531938"/>
                <a:gd name="T52" fmla="*/ 889095 w 1122363"/>
                <a:gd name="T53" fmla="*/ 508707 h 1531938"/>
                <a:gd name="T54" fmla="*/ 986347 w 1122363"/>
                <a:gd name="T55" fmla="*/ 659549 h 1531938"/>
                <a:gd name="T56" fmla="*/ 1066143 w 1122363"/>
                <a:gd name="T57" fmla="*/ 870048 h 1531938"/>
                <a:gd name="T58" fmla="*/ 1122136 w 1122363"/>
                <a:gd name="T59" fmla="*/ 1120922 h 1531938"/>
                <a:gd name="T60" fmla="*/ 1088812 w 1122363"/>
                <a:gd name="T61" fmla="*/ 1284920 h 1531938"/>
                <a:gd name="T62" fmla="*/ 987253 w 1122363"/>
                <a:gd name="T63" fmla="*/ 1407408 h 1531938"/>
                <a:gd name="T64" fmla="*/ 836275 w 1122363"/>
                <a:gd name="T65" fmla="*/ 1488160 h 1531938"/>
                <a:gd name="T66" fmla="*/ 653786 w 1122363"/>
                <a:gd name="T67" fmla="*/ 1527401 h 1531938"/>
                <a:gd name="T68" fmla="*/ 459056 w 1122363"/>
                <a:gd name="T69" fmla="*/ 1525133 h 1531938"/>
                <a:gd name="T70" fmla="*/ 274754 w 1122363"/>
                <a:gd name="T71" fmla="*/ 1477952 h 1531938"/>
                <a:gd name="T72" fmla="*/ 122868 w 1122363"/>
                <a:gd name="T73" fmla="*/ 1387674 h 1531938"/>
                <a:gd name="T74" fmla="*/ 25163 w 1122363"/>
                <a:gd name="T75" fmla="*/ 1257020 h 1531938"/>
                <a:gd name="T76" fmla="*/ 2947 w 1122363"/>
                <a:gd name="T77" fmla="*/ 1087805 h 1531938"/>
                <a:gd name="T78" fmla="*/ 101785 w 1122363"/>
                <a:gd name="T79" fmla="*/ 770469 h 1531938"/>
                <a:gd name="T80" fmla="*/ 185436 w 1122363"/>
                <a:gd name="T81" fmla="*/ 597625 h 1531938"/>
                <a:gd name="T82" fmla="*/ 291076 w 1122363"/>
                <a:gd name="T83" fmla="*/ 468105 h 1531938"/>
                <a:gd name="T84" fmla="*/ 429359 w 1122363"/>
                <a:gd name="T85" fmla="*/ 390529 h 1531938"/>
                <a:gd name="T86" fmla="*/ 479174 w 1122363"/>
                <a:gd name="T87" fmla="*/ 1591 h 1531938"/>
                <a:gd name="T88" fmla="*/ 551894 w 1122363"/>
                <a:gd name="T89" fmla="*/ 29995 h 1531938"/>
                <a:gd name="T90" fmla="*/ 625293 w 1122363"/>
                <a:gd name="T91" fmla="*/ 25905 h 1531938"/>
                <a:gd name="T92" fmla="*/ 709340 w 1122363"/>
                <a:gd name="T93" fmla="*/ 227 h 1531938"/>
                <a:gd name="T94" fmla="*/ 758726 w 1122363"/>
                <a:gd name="T95" fmla="*/ 27496 h 1531938"/>
                <a:gd name="T96" fmla="*/ 796785 w 1122363"/>
                <a:gd name="T97" fmla="*/ 126571 h 1531938"/>
                <a:gd name="T98" fmla="*/ 842547 w 1122363"/>
                <a:gd name="T99" fmla="*/ 132706 h 1531938"/>
                <a:gd name="T100" fmla="*/ 877887 w 1122363"/>
                <a:gd name="T101" fmla="*/ 128389 h 1531938"/>
                <a:gd name="T102" fmla="*/ 854327 w 1122363"/>
                <a:gd name="T103" fmla="*/ 210421 h 1531938"/>
                <a:gd name="T104" fmla="*/ 786364 w 1122363"/>
                <a:gd name="T105" fmla="*/ 279955 h 1531938"/>
                <a:gd name="T106" fmla="*/ 671961 w 1122363"/>
                <a:gd name="T107" fmla="*/ 339492 h 1531938"/>
                <a:gd name="T108" fmla="*/ 528333 w 1122363"/>
                <a:gd name="T109" fmla="*/ 325403 h 1531938"/>
                <a:gd name="T110" fmla="*/ 445646 w 1122363"/>
                <a:gd name="T111" fmla="*/ 337219 h 1531938"/>
                <a:gd name="T112" fmla="*/ 251726 w 1122363"/>
                <a:gd name="T113" fmla="*/ 176563 h 1531938"/>
                <a:gd name="T114" fmla="*/ 329656 w 1122363"/>
                <a:gd name="T115" fmla="*/ 137024 h 1531938"/>
                <a:gd name="T116" fmla="*/ 389916 w 1122363"/>
                <a:gd name="T117" fmla="*/ 127934 h 1531938"/>
                <a:gd name="T118" fmla="*/ 417101 w 1122363"/>
                <a:gd name="T119" fmla="*/ 43857 h 153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223"/>
          <p:cNvGrpSpPr/>
          <p:nvPr/>
        </p:nvGrpSpPr>
        <p:grpSpPr>
          <a:xfrm>
            <a:off x="5712419" y="4023322"/>
            <a:ext cx="711685" cy="711812"/>
            <a:chOff x="7615567" y="5362773"/>
            <a:chExt cx="948790" cy="948790"/>
          </a:xfrm>
        </p:grpSpPr>
        <p:sp>
          <p:nvSpPr>
            <p:cNvPr id="225" name="椭圆 224"/>
            <p:cNvSpPr/>
            <p:nvPr/>
          </p:nvSpPr>
          <p:spPr>
            <a:xfrm>
              <a:off x="7615567" y="5362773"/>
              <a:ext cx="948790" cy="94879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1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sp>
          <p:nvSpPr>
            <p:cNvPr id="226" name="KSO_Shape"/>
            <p:cNvSpPr>
              <a:spLocks noChangeAspect="1"/>
            </p:cNvSpPr>
            <p:nvPr/>
          </p:nvSpPr>
          <p:spPr bwMode="auto">
            <a:xfrm>
              <a:off x="7873213" y="5619136"/>
              <a:ext cx="433498" cy="436064"/>
            </a:xfrm>
            <a:custGeom>
              <a:avLst/>
              <a:gdLst>
                <a:gd name="T0" fmla="*/ 1295082 w 2109787"/>
                <a:gd name="T1" fmla="*/ 1930537 h 2125662"/>
                <a:gd name="T2" fmla="*/ 1378267 w 2109787"/>
                <a:gd name="T3" fmla="*/ 1684248 h 2125662"/>
                <a:gd name="T4" fmla="*/ 1361122 w 2109787"/>
                <a:gd name="T5" fmla="*/ 1545055 h 2125662"/>
                <a:gd name="T6" fmla="*/ 1566862 w 2109787"/>
                <a:gd name="T7" fmla="*/ 1567300 h 2125662"/>
                <a:gd name="T8" fmla="*/ 1528445 w 2109787"/>
                <a:gd name="T9" fmla="*/ 2041129 h 2125662"/>
                <a:gd name="T10" fmla="*/ 1651000 w 2109787"/>
                <a:gd name="T11" fmla="*/ 1844733 h 2125662"/>
                <a:gd name="T12" fmla="*/ 1901190 w 2109787"/>
                <a:gd name="T13" fmla="*/ 1450988 h 2125662"/>
                <a:gd name="T14" fmla="*/ 2088197 w 2109787"/>
                <a:gd name="T15" fmla="*/ 1575563 h 2125662"/>
                <a:gd name="T16" fmla="*/ 2077720 w 2109787"/>
                <a:gd name="T17" fmla="*/ 2010939 h 2125662"/>
                <a:gd name="T18" fmla="*/ 1755457 w 2109787"/>
                <a:gd name="T19" fmla="*/ 2109455 h 2125662"/>
                <a:gd name="T20" fmla="*/ 1116012 w 2109787"/>
                <a:gd name="T21" fmla="*/ 2102146 h 2125662"/>
                <a:gd name="T22" fmla="*/ 824229 w 2109787"/>
                <a:gd name="T23" fmla="*/ 1996956 h 2125662"/>
                <a:gd name="T24" fmla="*/ 842327 w 2109787"/>
                <a:gd name="T25" fmla="*/ 1547597 h 2125662"/>
                <a:gd name="T26" fmla="*/ 1079500 w 2109787"/>
                <a:gd name="T27" fmla="*/ 1446221 h 2125662"/>
                <a:gd name="T28" fmla="*/ 1156856 w 2109787"/>
                <a:gd name="T29" fmla="*/ 894212 h 2125662"/>
                <a:gd name="T30" fmla="*/ 1181274 w 2109787"/>
                <a:gd name="T31" fmla="*/ 1123523 h 2125662"/>
                <a:gd name="T32" fmla="*/ 1403890 w 2109787"/>
                <a:gd name="T33" fmla="*/ 1350929 h 2125662"/>
                <a:gd name="T34" fmla="*/ 1555473 w 2109787"/>
                <a:gd name="T35" fmla="*/ 1330602 h 2125662"/>
                <a:gd name="T36" fmla="*/ 1746695 w 2109787"/>
                <a:gd name="T37" fmla="*/ 1088269 h 2125662"/>
                <a:gd name="T38" fmla="*/ 1634435 w 2109787"/>
                <a:gd name="T39" fmla="*/ 939629 h 2125662"/>
                <a:gd name="T40" fmla="*/ 1329051 w 2109787"/>
                <a:gd name="T41" fmla="*/ 834184 h 2125662"/>
                <a:gd name="T42" fmla="*/ 1487609 w 2109787"/>
                <a:gd name="T43" fmla="*/ 501650 h 2125662"/>
                <a:gd name="T44" fmla="*/ 1685808 w 2109787"/>
                <a:gd name="T45" fmla="*/ 588039 h 2125662"/>
                <a:gd name="T46" fmla="*/ 1817729 w 2109787"/>
                <a:gd name="T47" fmla="*/ 779556 h 2125662"/>
                <a:gd name="T48" fmla="*/ 1848490 w 2109787"/>
                <a:gd name="T49" fmla="*/ 1036817 h 2125662"/>
                <a:gd name="T50" fmla="*/ 1748915 w 2109787"/>
                <a:gd name="T51" fmla="*/ 1271528 h 2125662"/>
                <a:gd name="T52" fmla="*/ 1576403 w 2109787"/>
                <a:gd name="T53" fmla="*/ 1417309 h 2125662"/>
                <a:gd name="T54" fmla="*/ 1403573 w 2109787"/>
                <a:gd name="T55" fmla="*/ 1442082 h 2125662"/>
                <a:gd name="T56" fmla="*/ 1224085 w 2109787"/>
                <a:gd name="T57" fmla="*/ 1336319 h 2125662"/>
                <a:gd name="T58" fmla="*/ 1088992 w 2109787"/>
                <a:gd name="T59" fmla="*/ 1130193 h 2125662"/>
                <a:gd name="T60" fmla="*/ 1072185 w 2109787"/>
                <a:gd name="T61" fmla="*/ 867850 h 2125662"/>
                <a:gd name="T62" fmla="*/ 1171443 w 2109787"/>
                <a:gd name="T63" fmla="*/ 647432 h 2125662"/>
                <a:gd name="T64" fmla="*/ 1349029 w 2109787"/>
                <a:gd name="T65" fmla="*/ 518483 h 2125662"/>
                <a:gd name="T66" fmla="*/ 894842 w 2109787"/>
                <a:gd name="T67" fmla="*/ 389721 h 2125662"/>
                <a:gd name="T68" fmla="*/ 783863 w 2109787"/>
                <a:gd name="T69" fmla="*/ 461707 h 2125662"/>
                <a:gd name="T70" fmla="*/ 646249 w 2109787"/>
                <a:gd name="T71" fmla="*/ 519107 h 2125662"/>
                <a:gd name="T72" fmla="*/ 649737 w 2109787"/>
                <a:gd name="T73" fmla="*/ 631367 h 2125662"/>
                <a:gd name="T74" fmla="*/ 859963 w 2109787"/>
                <a:gd name="T75" fmla="*/ 751873 h 2125662"/>
                <a:gd name="T76" fmla="*/ 989016 w 2109787"/>
                <a:gd name="T77" fmla="*/ 914873 h 2125662"/>
                <a:gd name="T78" fmla="*/ 926551 w 2109787"/>
                <a:gd name="T79" fmla="*/ 1110219 h 2125662"/>
                <a:gd name="T80" fmla="*/ 637054 w 2109787"/>
                <a:gd name="T81" fmla="*/ 1172057 h 2125662"/>
                <a:gd name="T82" fmla="*/ 648152 w 2109787"/>
                <a:gd name="T83" fmla="*/ 1081995 h 2125662"/>
                <a:gd name="T84" fmla="*/ 837450 w 2109787"/>
                <a:gd name="T85" fmla="*/ 1055674 h 2125662"/>
                <a:gd name="T86" fmla="*/ 874549 w 2109787"/>
                <a:gd name="T87" fmla="*/ 927557 h 2125662"/>
                <a:gd name="T88" fmla="*/ 734081 w 2109787"/>
                <a:gd name="T89" fmla="*/ 811174 h 2125662"/>
                <a:gd name="T90" fmla="*/ 535588 w 2109787"/>
                <a:gd name="T91" fmla="*/ 662762 h 2125662"/>
                <a:gd name="T92" fmla="*/ 561905 w 2109787"/>
                <a:gd name="T93" fmla="*/ 464879 h 2125662"/>
                <a:gd name="T94" fmla="*/ 832750 w 2109787"/>
                <a:gd name="T95" fmla="*/ 1588 h 2125662"/>
                <a:gd name="T96" fmla="*/ 1300854 w 2109787"/>
                <a:gd name="T97" fmla="*/ 193714 h 2125662"/>
                <a:gd name="T98" fmla="*/ 1132654 w 2109787"/>
                <a:gd name="T99" fmla="*/ 241031 h 2125662"/>
                <a:gd name="T100" fmla="*/ 735320 w 2109787"/>
                <a:gd name="T101" fmla="*/ 141316 h 2125662"/>
                <a:gd name="T102" fmla="*/ 411297 w 2109787"/>
                <a:gd name="T103" fmla="*/ 258815 h 2125662"/>
                <a:gd name="T104" fmla="*/ 196445 w 2109787"/>
                <a:gd name="T105" fmla="*/ 520171 h 2125662"/>
                <a:gd name="T106" fmla="*/ 143129 w 2109787"/>
                <a:gd name="T107" fmla="*/ 858378 h 2125662"/>
                <a:gd name="T108" fmla="*/ 247857 w 2109787"/>
                <a:gd name="T109" fmla="*/ 1145456 h 2125662"/>
                <a:gd name="T110" fmla="*/ 469056 w 2109787"/>
                <a:gd name="T111" fmla="*/ 1349968 h 2125662"/>
                <a:gd name="T112" fmla="*/ 542684 w 2109787"/>
                <a:gd name="T113" fmla="*/ 1533202 h 2125662"/>
                <a:gd name="T114" fmla="*/ 227229 w 2109787"/>
                <a:gd name="T115" fmla="*/ 1339170 h 2125662"/>
                <a:gd name="T116" fmla="*/ 37131 w 2109787"/>
                <a:gd name="T117" fmla="*/ 1025417 h 2125662"/>
                <a:gd name="T118" fmla="*/ 15868 w 2109787"/>
                <a:gd name="T119" fmla="*/ 627508 h 2125662"/>
                <a:gd name="T120" fmla="*/ 204062 w 2109787"/>
                <a:gd name="T121" fmla="*/ 257545 h 2125662"/>
                <a:gd name="T122" fmla="*/ 551570 w 2109787"/>
                <a:gd name="T123" fmla="*/ 35567 h 2125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9787" h="2125662">
                  <a:moveTo>
                    <a:pt x="1216342" y="1436687"/>
                  </a:moveTo>
                  <a:lnTo>
                    <a:pt x="1216977" y="1467831"/>
                  </a:lnTo>
                  <a:lnTo>
                    <a:pt x="1218247" y="1498021"/>
                  </a:lnTo>
                  <a:lnTo>
                    <a:pt x="1219517" y="1527894"/>
                  </a:lnTo>
                  <a:lnTo>
                    <a:pt x="1221105" y="1556813"/>
                  </a:lnTo>
                  <a:lnTo>
                    <a:pt x="1223010" y="1585097"/>
                  </a:lnTo>
                  <a:lnTo>
                    <a:pt x="1225550" y="1612427"/>
                  </a:lnTo>
                  <a:lnTo>
                    <a:pt x="1227772" y="1639121"/>
                  </a:lnTo>
                  <a:lnTo>
                    <a:pt x="1230630" y="1665180"/>
                  </a:lnTo>
                  <a:lnTo>
                    <a:pt x="1233487" y="1690286"/>
                  </a:lnTo>
                  <a:lnTo>
                    <a:pt x="1237297" y="1714756"/>
                  </a:lnTo>
                  <a:lnTo>
                    <a:pt x="1240790" y="1738273"/>
                  </a:lnTo>
                  <a:lnTo>
                    <a:pt x="1244917" y="1761154"/>
                  </a:lnTo>
                  <a:lnTo>
                    <a:pt x="1249362" y="1783399"/>
                  </a:lnTo>
                  <a:lnTo>
                    <a:pt x="1253807" y="1804691"/>
                  </a:lnTo>
                  <a:lnTo>
                    <a:pt x="1258570" y="1825030"/>
                  </a:lnTo>
                  <a:lnTo>
                    <a:pt x="1263967" y="1844733"/>
                  </a:lnTo>
                  <a:lnTo>
                    <a:pt x="1269365" y="1863801"/>
                  </a:lnTo>
                  <a:lnTo>
                    <a:pt x="1275397" y="1881597"/>
                  </a:lnTo>
                  <a:lnTo>
                    <a:pt x="1281430" y="1899076"/>
                  </a:lnTo>
                  <a:lnTo>
                    <a:pt x="1288097" y="1915283"/>
                  </a:lnTo>
                  <a:lnTo>
                    <a:pt x="1295082" y="1930537"/>
                  </a:lnTo>
                  <a:lnTo>
                    <a:pt x="1302067" y="1945474"/>
                  </a:lnTo>
                  <a:lnTo>
                    <a:pt x="1309687" y="1959457"/>
                  </a:lnTo>
                  <a:lnTo>
                    <a:pt x="1317625" y="1972168"/>
                  </a:lnTo>
                  <a:lnTo>
                    <a:pt x="1325562" y="1984244"/>
                  </a:lnTo>
                  <a:lnTo>
                    <a:pt x="1330007" y="1990282"/>
                  </a:lnTo>
                  <a:lnTo>
                    <a:pt x="1334135" y="1995685"/>
                  </a:lnTo>
                  <a:lnTo>
                    <a:pt x="1338262" y="2001087"/>
                  </a:lnTo>
                  <a:lnTo>
                    <a:pt x="1343025" y="2005854"/>
                  </a:lnTo>
                  <a:lnTo>
                    <a:pt x="1347470" y="2010621"/>
                  </a:lnTo>
                  <a:lnTo>
                    <a:pt x="1352232" y="2015388"/>
                  </a:lnTo>
                  <a:lnTo>
                    <a:pt x="1356677" y="2019519"/>
                  </a:lnTo>
                  <a:lnTo>
                    <a:pt x="1361440" y="2023968"/>
                  </a:lnTo>
                  <a:lnTo>
                    <a:pt x="1366520" y="2027782"/>
                  </a:lnTo>
                  <a:lnTo>
                    <a:pt x="1371282" y="2031278"/>
                  </a:lnTo>
                  <a:lnTo>
                    <a:pt x="1376362" y="2034773"/>
                  </a:lnTo>
                  <a:lnTo>
                    <a:pt x="1381442" y="2038269"/>
                  </a:lnTo>
                  <a:lnTo>
                    <a:pt x="1386840" y="2041129"/>
                  </a:lnTo>
                  <a:lnTo>
                    <a:pt x="1391920" y="2043989"/>
                  </a:lnTo>
                  <a:lnTo>
                    <a:pt x="1391920" y="1688379"/>
                  </a:lnTo>
                  <a:lnTo>
                    <a:pt x="1387475" y="1687108"/>
                  </a:lnTo>
                  <a:lnTo>
                    <a:pt x="1382395" y="1685837"/>
                  </a:lnTo>
                  <a:lnTo>
                    <a:pt x="1378267" y="1684248"/>
                  </a:lnTo>
                  <a:lnTo>
                    <a:pt x="1373505" y="1682341"/>
                  </a:lnTo>
                  <a:lnTo>
                    <a:pt x="1369695" y="1680117"/>
                  </a:lnTo>
                  <a:lnTo>
                    <a:pt x="1365885" y="1677256"/>
                  </a:lnTo>
                  <a:lnTo>
                    <a:pt x="1362075" y="1674079"/>
                  </a:lnTo>
                  <a:lnTo>
                    <a:pt x="1358900" y="1670901"/>
                  </a:lnTo>
                  <a:lnTo>
                    <a:pt x="1356042" y="1667405"/>
                  </a:lnTo>
                  <a:lnTo>
                    <a:pt x="1353502" y="1663274"/>
                  </a:lnTo>
                  <a:lnTo>
                    <a:pt x="1350962" y="1659460"/>
                  </a:lnTo>
                  <a:lnTo>
                    <a:pt x="1349057" y="1655329"/>
                  </a:lnTo>
                  <a:lnTo>
                    <a:pt x="1347470" y="1650562"/>
                  </a:lnTo>
                  <a:lnTo>
                    <a:pt x="1346517" y="1645795"/>
                  </a:lnTo>
                  <a:lnTo>
                    <a:pt x="1345882" y="1641346"/>
                  </a:lnTo>
                  <a:lnTo>
                    <a:pt x="1345565" y="1635943"/>
                  </a:lnTo>
                  <a:lnTo>
                    <a:pt x="1345565" y="1582872"/>
                  </a:lnTo>
                  <a:lnTo>
                    <a:pt x="1345882" y="1577469"/>
                  </a:lnTo>
                  <a:lnTo>
                    <a:pt x="1346517" y="1572385"/>
                  </a:lnTo>
                  <a:lnTo>
                    <a:pt x="1347787" y="1567300"/>
                  </a:lnTo>
                  <a:lnTo>
                    <a:pt x="1349692" y="1562215"/>
                  </a:lnTo>
                  <a:lnTo>
                    <a:pt x="1352232" y="1557449"/>
                  </a:lnTo>
                  <a:lnTo>
                    <a:pt x="1354772" y="1553317"/>
                  </a:lnTo>
                  <a:lnTo>
                    <a:pt x="1357630" y="1549186"/>
                  </a:lnTo>
                  <a:lnTo>
                    <a:pt x="1361122" y="1545055"/>
                  </a:lnTo>
                  <a:lnTo>
                    <a:pt x="1365250" y="1541877"/>
                  </a:lnTo>
                  <a:lnTo>
                    <a:pt x="1369060" y="1538699"/>
                  </a:lnTo>
                  <a:lnTo>
                    <a:pt x="1373505" y="1535839"/>
                  </a:lnTo>
                  <a:lnTo>
                    <a:pt x="1378267" y="1533614"/>
                  </a:lnTo>
                  <a:lnTo>
                    <a:pt x="1383030" y="1532025"/>
                  </a:lnTo>
                  <a:lnTo>
                    <a:pt x="1388427" y="1530754"/>
                  </a:lnTo>
                  <a:lnTo>
                    <a:pt x="1393507" y="1529801"/>
                  </a:lnTo>
                  <a:lnTo>
                    <a:pt x="1399222" y="1529483"/>
                  </a:lnTo>
                  <a:lnTo>
                    <a:pt x="1516062" y="1529483"/>
                  </a:lnTo>
                  <a:lnTo>
                    <a:pt x="1521460" y="1529801"/>
                  </a:lnTo>
                  <a:lnTo>
                    <a:pt x="1526857" y="1530754"/>
                  </a:lnTo>
                  <a:lnTo>
                    <a:pt x="1531937" y="1532025"/>
                  </a:lnTo>
                  <a:lnTo>
                    <a:pt x="1537017" y="1533614"/>
                  </a:lnTo>
                  <a:lnTo>
                    <a:pt x="1541462" y="1535839"/>
                  </a:lnTo>
                  <a:lnTo>
                    <a:pt x="1545907" y="1538699"/>
                  </a:lnTo>
                  <a:lnTo>
                    <a:pt x="1550035" y="1541877"/>
                  </a:lnTo>
                  <a:lnTo>
                    <a:pt x="1553845" y="1545055"/>
                  </a:lnTo>
                  <a:lnTo>
                    <a:pt x="1557020" y="1549186"/>
                  </a:lnTo>
                  <a:lnTo>
                    <a:pt x="1560512" y="1553317"/>
                  </a:lnTo>
                  <a:lnTo>
                    <a:pt x="1563052" y="1557449"/>
                  </a:lnTo>
                  <a:lnTo>
                    <a:pt x="1565275" y="1562215"/>
                  </a:lnTo>
                  <a:lnTo>
                    <a:pt x="1566862" y="1567300"/>
                  </a:lnTo>
                  <a:lnTo>
                    <a:pt x="1568132" y="1572385"/>
                  </a:lnTo>
                  <a:lnTo>
                    <a:pt x="1569085" y="1577469"/>
                  </a:lnTo>
                  <a:lnTo>
                    <a:pt x="1569402" y="1582872"/>
                  </a:lnTo>
                  <a:lnTo>
                    <a:pt x="1569402" y="1635943"/>
                  </a:lnTo>
                  <a:lnTo>
                    <a:pt x="1569085" y="1641346"/>
                  </a:lnTo>
                  <a:lnTo>
                    <a:pt x="1568450" y="1645795"/>
                  </a:lnTo>
                  <a:lnTo>
                    <a:pt x="1567180" y="1650562"/>
                  </a:lnTo>
                  <a:lnTo>
                    <a:pt x="1565910" y="1655329"/>
                  </a:lnTo>
                  <a:lnTo>
                    <a:pt x="1564005" y="1659460"/>
                  </a:lnTo>
                  <a:lnTo>
                    <a:pt x="1561782" y="1663274"/>
                  </a:lnTo>
                  <a:lnTo>
                    <a:pt x="1558607" y="1667405"/>
                  </a:lnTo>
                  <a:lnTo>
                    <a:pt x="1555750" y="1670901"/>
                  </a:lnTo>
                  <a:lnTo>
                    <a:pt x="1552575" y="1674079"/>
                  </a:lnTo>
                  <a:lnTo>
                    <a:pt x="1549082" y="1677256"/>
                  </a:lnTo>
                  <a:lnTo>
                    <a:pt x="1545272" y="1680117"/>
                  </a:lnTo>
                  <a:lnTo>
                    <a:pt x="1541145" y="1682341"/>
                  </a:lnTo>
                  <a:lnTo>
                    <a:pt x="1537017" y="1684248"/>
                  </a:lnTo>
                  <a:lnTo>
                    <a:pt x="1532255" y="1685837"/>
                  </a:lnTo>
                  <a:lnTo>
                    <a:pt x="1527810" y="1687108"/>
                  </a:lnTo>
                  <a:lnTo>
                    <a:pt x="1523047" y="1688379"/>
                  </a:lnTo>
                  <a:lnTo>
                    <a:pt x="1523047" y="2043989"/>
                  </a:lnTo>
                  <a:lnTo>
                    <a:pt x="1528445" y="2041129"/>
                  </a:lnTo>
                  <a:lnTo>
                    <a:pt x="1533525" y="2038269"/>
                  </a:lnTo>
                  <a:lnTo>
                    <a:pt x="1538605" y="2034773"/>
                  </a:lnTo>
                  <a:lnTo>
                    <a:pt x="1543685" y="2031278"/>
                  </a:lnTo>
                  <a:lnTo>
                    <a:pt x="1548765" y="2027782"/>
                  </a:lnTo>
                  <a:lnTo>
                    <a:pt x="1553527" y="2023968"/>
                  </a:lnTo>
                  <a:lnTo>
                    <a:pt x="1558290" y="2019519"/>
                  </a:lnTo>
                  <a:lnTo>
                    <a:pt x="1563052" y="2015388"/>
                  </a:lnTo>
                  <a:lnTo>
                    <a:pt x="1567497" y="2010621"/>
                  </a:lnTo>
                  <a:lnTo>
                    <a:pt x="1572260" y="2005854"/>
                  </a:lnTo>
                  <a:lnTo>
                    <a:pt x="1576705" y="2001087"/>
                  </a:lnTo>
                  <a:lnTo>
                    <a:pt x="1580832" y="1995685"/>
                  </a:lnTo>
                  <a:lnTo>
                    <a:pt x="1585277" y="1990282"/>
                  </a:lnTo>
                  <a:lnTo>
                    <a:pt x="1589405" y="1984244"/>
                  </a:lnTo>
                  <a:lnTo>
                    <a:pt x="1597660" y="1972168"/>
                  </a:lnTo>
                  <a:lnTo>
                    <a:pt x="1605280" y="1959457"/>
                  </a:lnTo>
                  <a:lnTo>
                    <a:pt x="1612900" y="1945474"/>
                  </a:lnTo>
                  <a:lnTo>
                    <a:pt x="1620202" y="1930537"/>
                  </a:lnTo>
                  <a:lnTo>
                    <a:pt x="1626870" y="1915283"/>
                  </a:lnTo>
                  <a:lnTo>
                    <a:pt x="1633537" y="1899076"/>
                  </a:lnTo>
                  <a:lnTo>
                    <a:pt x="1639570" y="1881597"/>
                  </a:lnTo>
                  <a:lnTo>
                    <a:pt x="1645602" y="1863801"/>
                  </a:lnTo>
                  <a:lnTo>
                    <a:pt x="1651000" y="1844733"/>
                  </a:lnTo>
                  <a:lnTo>
                    <a:pt x="1656397" y="1825030"/>
                  </a:lnTo>
                  <a:lnTo>
                    <a:pt x="1661160" y="1804691"/>
                  </a:lnTo>
                  <a:lnTo>
                    <a:pt x="1665922" y="1783399"/>
                  </a:lnTo>
                  <a:lnTo>
                    <a:pt x="1670050" y="1761154"/>
                  </a:lnTo>
                  <a:lnTo>
                    <a:pt x="1673860" y="1738273"/>
                  </a:lnTo>
                  <a:lnTo>
                    <a:pt x="1677987" y="1714756"/>
                  </a:lnTo>
                  <a:lnTo>
                    <a:pt x="1681162" y="1690286"/>
                  </a:lnTo>
                  <a:lnTo>
                    <a:pt x="1684337" y="1665180"/>
                  </a:lnTo>
                  <a:lnTo>
                    <a:pt x="1687195" y="1639121"/>
                  </a:lnTo>
                  <a:lnTo>
                    <a:pt x="1689735" y="1612427"/>
                  </a:lnTo>
                  <a:lnTo>
                    <a:pt x="1691957" y="1585097"/>
                  </a:lnTo>
                  <a:lnTo>
                    <a:pt x="1693862" y="1556813"/>
                  </a:lnTo>
                  <a:lnTo>
                    <a:pt x="1695450" y="1527894"/>
                  </a:lnTo>
                  <a:lnTo>
                    <a:pt x="1696720" y="1498021"/>
                  </a:lnTo>
                  <a:lnTo>
                    <a:pt x="1697672" y="1467831"/>
                  </a:lnTo>
                  <a:lnTo>
                    <a:pt x="1698942" y="1436687"/>
                  </a:lnTo>
                  <a:lnTo>
                    <a:pt x="1738312" y="1438912"/>
                  </a:lnTo>
                  <a:lnTo>
                    <a:pt x="1774825" y="1441454"/>
                  </a:lnTo>
                  <a:lnTo>
                    <a:pt x="1835150" y="1446221"/>
                  </a:lnTo>
                  <a:lnTo>
                    <a:pt x="1875472" y="1449399"/>
                  </a:lnTo>
                  <a:lnTo>
                    <a:pt x="1890077" y="1450670"/>
                  </a:lnTo>
                  <a:lnTo>
                    <a:pt x="1901190" y="1450988"/>
                  </a:lnTo>
                  <a:lnTo>
                    <a:pt x="1912620" y="1451941"/>
                  </a:lnTo>
                  <a:lnTo>
                    <a:pt x="1923415" y="1453212"/>
                  </a:lnTo>
                  <a:lnTo>
                    <a:pt x="1934210" y="1455119"/>
                  </a:lnTo>
                  <a:lnTo>
                    <a:pt x="1945005" y="1457662"/>
                  </a:lnTo>
                  <a:lnTo>
                    <a:pt x="1955482" y="1460522"/>
                  </a:lnTo>
                  <a:lnTo>
                    <a:pt x="1965642" y="1464017"/>
                  </a:lnTo>
                  <a:lnTo>
                    <a:pt x="1975485" y="1468149"/>
                  </a:lnTo>
                  <a:lnTo>
                    <a:pt x="1985327" y="1472598"/>
                  </a:lnTo>
                  <a:lnTo>
                    <a:pt x="1994852" y="1477047"/>
                  </a:lnTo>
                  <a:lnTo>
                    <a:pt x="2004060" y="1482767"/>
                  </a:lnTo>
                  <a:lnTo>
                    <a:pt x="2012950" y="1488170"/>
                  </a:lnTo>
                  <a:lnTo>
                    <a:pt x="2021522" y="1494526"/>
                  </a:lnTo>
                  <a:lnTo>
                    <a:pt x="2029777" y="1500881"/>
                  </a:lnTo>
                  <a:lnTo>
                    <a:pt x="2038032" y="1507873"/>
                  </a:lnTo>
                  <a:lnTo>
                    <a:pt x="2045652" y="1515182"/>
                  </a:lnTo>
                  <a:lnTo>
                    <a:pt x="2052637" y="1522809"/>
                  </a:lnTo>
                  <a:lnTo>
                    <a:pt x="2059622" y="1530754"/>
                  </a:lnTo>
                  <a:lnTo>
                    <a:pt x="2065972" y="1539334"/>
                  </a:lnTo>
                  <a:lnTo>
                    <a:pt x="2072322" y="1547597"/>
                  </a:lnTo>
                  <a:lnTo>
                    <a:pt x="2078037" y="1556495"/>
                  </a:lnTo>
                  <a:lnTo>
                    <a:pt x="2083435" y="1566029"/>
                  </a:lnTo>
                  <a:lnTo>
                    <a:pt x="2088197" y="1575563"/>
                  </a:lnTo>
                  <a:lnTo>
                    <a:pt x="2092642" y="1585414"/>
                  </a:lnTo>
                  <a:lnTo>
                    <a:pt x="2096452" y="1595266"/>
                  </a:lnTo>
                  <a:lnTo>
                    <a:pt x="2099945" y="1605117"/>
                  </a:lnTo>
                  <a:lnTo>
                    <a:pt x="2103120" y="1615605"/>
                  </a:lnTo>
                  <a:lnTo>
                    <a:pt x="2105660" y="1626410"/>
                  </a:lnTo>
                  <a:lnTo>
                    <a:pt x="2107247" y="1637215"/>
                  </a:lnTo>
                  <a:lnTo>
                    <a:pt x="2108835" y="1648337"/>
                  </a:lnTo>
                  <a:lnTo>
                    <a:pt x="2109470" y="1659460"/>
                  </a:lnTo>
                  <a:lnTo>
                    <a:pt x="2109787" y="1670901"/>
                  </a:lnTo>
                  <a:lnTo>
                    <a:pt x="2109787" y="1949605"/>
                  </a:lnTo>
                  <a:lnTo>
                    <a:pt x="2109787" y="1955325"/>
                  </a:lnTo>
                  <a:lnTo>
                    <a:pt x="2108835" y="1960728"/>
                  </a:lnTo>
                  <a:lnTo>
                    <a:pt x="2107882" y="1966448"/>
                  </a:lnTo>
                  <a:lnTo>
                    <a:pt x="2106295" y="1971850"/>
                  </a:lnTo>
                  <a:lnTo>
                    <a:pt x="2104072" y="1976935"/>
                  </a:lnTo>
                  <a:lnTo>
                    <a:pt x="2101532" y="1982020"/>
                  </a:lnTo>
                  <a:lnTo>
                    <a:pt x="2098675" y="1987105"/>
                  </a:lnTo>
                  <a:lnTo>
                    <a:pt x="2095182" y="1992189"/>
                  </a:lnTo>
                  <a:lnTo>
                    <a:pt x="2091690" y="1996956"/>
                  </a:lnTo>
                  <a:lnTo>
                    <a:pt x="2087245" y="2002041"/>
                  </a:lnTo>
                  <a:lnTo>
                    <a:pt x="2082800" y="2006490"/>
                  </a:lnTo>
                  <a:lnTo>
                    <a:pt x="2077720" y="2010939"/>
                  </a:lnTo>
                  <a:lnTo>
                    <a:pt x="2072322" y="2015706"/>
                  </a:lnTo>
                  <a:lnTo>
                    <a:pt x="2066607" y="2019837"/>
                  </a:lnTo>
                  <a:lnTo>
                    <a:pt x="2060575" y="2024286"/>
                  </a:lnTo>
                  <a:lnTo>
                    <a:pt x="2053907" y="2028418"/>
                  </a:lnTo>
                  <a:lnTo>
                    <a:pt x="2047240" y="2032549"/>
                  </a:lnTo>
                  <a:lnTo>
                    <a:pt x="2039937" y="2036680"/>
                  </a:lnTo>
                  <a:lnTo>
                    <a:pt x="2032317" y="2040494"/>
                  </a:lnTo>
                  <a:lnTo>
                    <a:pt x="2024697" y="2044307"/>
                  </a:lnTo>
                  <a:lnTo>
                    <a:pt x="2016442" y="2048121"/>
                  </a:lnTo>
                  <a:lnTo>
                    <a:pt x="2007870" y="2051934"/>
                  </a:lnTo>
                  <a:lnTo>
                    <a:pt x="1999297" y="2055430"/>
                  </a:lnTo>
                  <a:lnTo>
                    <a:pt x="1990090" y="2058926"/>
                  </a:lnTo>
                  <a:lnTo>
                    <a:pt x="1970722" y="2065599"/>
                  </a:lnTo>
                  <a:lnTo>
                    <a:pt x="1950402" y="2071955"/>
                  </a:lnTo>
                  <a:lnTo>
                    <a:pt x="1929130" y="2077675"/>
                  </a:lnTo>
                  <a:lnTo>
                    <a:pt x="1907222" y="2083396"/>
                  </a:lnTo>
                  <a:lnTo>
                    <a:pt x="1883727" y="2088480"/>
                  </a:lnTo>
                  <a:lnTo>
                    <a:pt x="1859597" y="2093565"/>
                  </a:lnTo>
                  <a:lnTo>
                    <a:pt x="1834515" y="2098014"/>
                  </a:lnTo>
                  <a:lnTo>
                    <a:pt x="1809115" y="2102146"/>
                  </a:lnTo>
                  <a:lnTo>
                    <a:pt x="1782762" y="2105959"/>
                  </a:lnTo>
                  <a:lnTo>
                    <a:pt x="1755457" y="2109455"/>
                  </a:lnTo>
                  <a:lnTo>
                    <a:pt x="1728152" y="2112633"/>
                  </a:lnTo>
                  <a:lnTo>
                    <a:pt x="1700212" y="2115175"/>
                  </a:lnTo>
                  <a:lnTo>
                    <a:pt x="1671637" y="2118035"/>
                  </a:lnTo>
                  <a:lnTo>
                    <a:pt x="1642745" y="2119942"/>
                  </a:lnTo>
                  <a:lnTo>
                    <a:pt x="1613535" y="2121849"/>
                  </a:lnTo>
                  <a:lnTo>
                    <a:pt x="1584325" y="2123120"/>
                  </a:lnTo>
                  <a:lnTo>
                    <a:pt x="1554480" y="2124391"/>
                  </a:lnTo>
                  <a:lnTo>
                    <a:pt x="1524635" y="2125027"/>
                  </a:lnTo>
                  <a:lnTo>
                    <a:pt x="1494790" y="2125344"/>
                  </a:lnTo>
                  <a:lnTo>
                    <a:pt x="1464945" y="2125662"/>
                  </a:lnTo>
                  <a:lnTo>
                    <a:pt x="1435100" y="2125344"/>
                  </a:lnTo>
                  <a:lnTo>
                    <a:pt x="1404937" y="2125027"/>
                  </a:lnTo>
                  <a:lnTo>
                    <a:pt x="1375092" y="2124391"/>
                  </a:lnTo>
                  <a:lnTo>
                    <a:pt x="1344930" y="2123120"/>
                  </a:lnTo>
                  <a:lnTo>
                    <a:pt x="1315085" y="2121849"/>
                  </a:lnTo>
                  <a:lnTo>
                    <a:pt x="1285557" y="2119942"/>
                  </a:lnTo>
                  <a:lnTo>
                    <a:pt x="1256030" y="2118035"/>
                  </a:lnTo>
                  <a:lnTo>
                    <a:pt x="1227455" y="2115175"/>
                  </a:lnTo>
                  <a:lnTo>
                    <a:pt x="1198562" y="2112633"/>
                  </a:lnTo>
                  <a:lnTo>
                    <a:pt x="1170622" y="2109455"/>
                  </a:lnTo>
                  <a:lnTo>
                    <a:pt x="1142682" y="2105959"/>
                  </a:lnTo>
                  <a:lnTo>
                    <a:pt x="1116012" y="2102146"/>
                  </a:lnTo>
                  <a:lnTo>
                    <a:pt x="1089660" y="2098014"/>
                  </a:lnTo>
                  <a:lnTo>
                    <a:pt x="1064260" y="2093565"/>
                  </a:lnTo>
                  <a:lnTo>
                    <a:pt x="1039177" y="2088480"/>
                  </a:lnTo>
                  <a:lnTo>
                    <a:pt x="1015364" y="2083396"/>
                  </a:lnTo>
                  <a:lnTo>
                    <a:pt x="992187" y="2077675"/>
                  </a:lnTo>
                  <a:lnTo>
                    <a:pt x="970597" y="2071955"/>
                  </a:lnTo>
                  <a:lnTo>
                    <a:pt x="949642" y="2065599"/>
                  </a:lnTo>
                  <a:lnTo>
                    <a:pt x="929639" y="2058926"/>
                  </a:lnTo>
                  <a:lnTo>
                    <a:pt x="910907" y="2051934"/>
                  </a:lnTo>
                  <a:lnTo>
                    <a:pt x="902334" y="2048121"/>
                  </a:lnTo>
                  <a:lnTo>
                    <a:pt x="893762" y="2044307"/>
                  </a:lnTo>
                  <a:lnTo>
                    <a:pt x="885507" y="2040494"/>
                  </a:lnTo>
                  <a:lnTo>
                    <a:pt x="877569" y="2036680"/>
                  </a:lnTo>
                  <a:lnTo>
                    <a:pt x="870584" y="2032549"/>
                  </a:lnTo>
                  <a:lnTo>
                    <a:pt x="863282" y="2028418"/>
                  </a:lnTo>
                  <a:lnTo>
                    <a:pt x="856614" y="2024286"/>
                  </a:lnTo>
                  <a:lnTo>
                    <a:pt x="850264" y="2019837"/>
                  </a:lnTo>
                  <a:lnTo>
                    <a:pt x="844232" y="2015706"/>
                  </a:lnTo>
                  <a:lnTo>
                    <a:pt x="838517" y="2010939"/>
                  </a:lnTo>
                  <a:lnTo>
                    <a:pt x="833437" y="2006490"/>
                  </a:lnTo>
                  <a:lnTo>
                    <a:pt x="828674" y="2002041"/>
                  </a:lnTo>
                  <a:lnTo>
                    <a:pt x="824229" y="1996956"/>
                  </a:lnTo>
                  <a:lnTo>
                    <a:pt x="820419" y="1992189"/>
                  </a:lnTo>
                  <a:lnTo>
                    <a:pt x="816609" y="1987105"/>
                  </a:lnTo>
                  <a:lnTo>
                    <a:pt x="813752" y="1982020"/>
                  </a:lnTo>
                  <a:lnTo>
                    <a:pt x="811212" y="1976935"/>
                  </a:lnTo>
                  <a:lnTo>
                    <a:pt x="808989" y="1971850"/>
                  </a:lnTo>
                  <a:lnTo>
                    <a:pt x="807084" y="1966448"/>
                  </a:lnTo>
                  <a:lnTo>
                    <a:pt x="805814" y="1960728"/>
                  </a:lnTo>
                  <a:lnTo>
                    <a:pt x="805179" y="1955325"/>
                  </a:lnTo>
                  <a:lnTo>
                    <a:pt x="804862" y="1949605"/>
                  </a:lnTo>
                  <a:lnTo>
                    <a:pt x="804862" y="1670901"/>
                  </a:lnTo>
                  <a:lnTo>
                    <a:pt x="805179" y="1659460"/>
                  </a:lnTo>
                  <a:lnTo>
                    <a:pt x="806132" y="1648337"/>
                  </a:lnTo>
                  <a:lnTo>
                    <a:pt x="807402" y="1637215"/>
                  </a:lnTo>
                  <a:lnTo>
                    <a:pt x="809624" y="1626410"/>
                  </a:lnTo>
                  <a:lnTo>
                    <a:pt x="812164" y="1615605"/>
                  </a:lnTo>
                  <a:lnTo>
                    <a:pt x="815022" y="1605117"/>
                  </a:lnTo>
                  <a:lnTo>
                    <a:pt x="818197" y="1595266"/>
                  </a:lnTo>
                  <a:lnTo>
                    <a:pt x="822324" y="1585414"/>
                  </a:lnTo>
                  <a:lnTo>
                    <a:pt x="826769" y="1575563"/>
                  </a:lnTo>
                  <a:lnTo>
                    <a:pt x="831849" y="1566029"/>
                  </a:lnTo>
                  <a:lnTo>
                    <a:pt x="836929" y="1556495"/>
                  </a:lnTo>
                  <a:lnTo>
                    <a:pt x="842327" y="1547597"/>
                  </a:lnTo>
                  <a:lnTo>
                    <a:pt x="848677" y="1539334"/>
                  </a:lnTo>
                  <a:lnTo>
                    <a:pt x="855344" y="1530754"/>
                  </a:lnTo>
                  <a:lnTo>
                    <a:pt x="862012" y="1522809"/>
                  </a:lnTo>
                  <a:lnTo>
                    <a:pt x="869632" y="1515182"/>
                  </a:lnTo>
                  <a:lnTo>
                    <a:pt x="876934" y="1507873"/>
                  </a:lnTo>
                  <a:lnTo>
                    <a:pt x="884872" y="1500881"/>
                  </a:lnTo>
                  <a:lnTo>
                    <a:pt x="893444" y="1494526"/>
                  </a:lnTo>
                  <a:lnTo>
                    <a:pt x="902017" y="1488170"/>
                  </a:lnTo>
                  <a:lnTo>
                    <a:pt x="910907" y="1482767"/>
                  </a:lnTo>
                  <a:lnTo>
                    <a:pt x="920114" y="1477047"/>
                  </a:lnTo>
                  <a:lnTo>
                    <a:pt x="929639" y="1472598"/>
                  </a:lnTo>
                  <a:lnTo>
                    <a:pt x="939482" y="1468149"/>
                  </a:lnTo>
                  <a:lnTo>
                    <a:pt x="949324" y="1464017"/>
                  </a:lnTo>
                  <a:lnTo>
                    <a:pt x="959802" y="1460522"/>
                  </a:lnTo>
                  <a:lnTo>
                    <a:pt x="969962" y="1457662"/>
                  </a:lnTo>
                  <a:lnTo>
                    <a:pt x="980439" y="1455119"/>
                  </a:lnTo>
                  <a:lnTo>
                    <a:pt x="991234" y="1453212"/>
                  </a:lnTo>
                  <a:lnTo>
                    <a:pt x="1002347" y="1451941"/>
                  </a:lnTo>
                  <a:lnTo>
                    <a:pt x="1013459" y="1450988"/>
                  </a:lnTo>
                  <a:lnTo>
                    <a:pt x="1024889" y="1450670"/>
                  </a:lnTo>
                  <a:lnTo>
                    <a:pt x="1039177" y="1449399"/>
                  </a:lnTo>
                  <a:lnTo>
                    <a:pt x="1079500" y="1446221"/>
                  </a:lnTo>
                  <a:lnTo>
                    <a:pt x="1140142" y="1441454"/>
                  </a:lnTo>
                  <a:lnTo>
                    <a:pt x="1176655" y="1438912"/>
                  </a:lnTo>
                  <a:lnTo>
                    <a:pt x="1216342" y="1436687"/>
                  </a:lnTo>
                  <a:close/>
                  <a:moveTo>
                    <a:pt x="1249771" y="769392"/>
                  </a:moveTo>
                  <a:lnTo>
                    <a:pt x="1245966" y="770028"/>
                  </a:lnTo>
                  <a:lnTo>
                    <a:pt x="1242477" y="770663"/>
                  </a:lnTo>
                  <a:lnTo>
                    <a:pt x="1239306" y="771933"/>
                  </a:lnTo>
                  <a:lnTo>
                    <a:pt x="1235818" y="773839"/>
                  </a:lnTo>
                  <a:lnTo>
                    <a:pt x="1232647" y="775427"/>
                  </a:lnTo>
                  <a:lnTo>
                    <a:pt x="1229476" y="777650"/>
                  </a:lnTo>
                  <a:lnTo>
                    <a:pt x="1226621" y="780191"/>
                  </a:lnTo>
                  <a:lnTo>
                    <a:pt x="1223450" y="782732"/>
                  </a:lnTo>
                  <a:lnTo>
                    <a:pt x="1217425" y="789084"/>
                  </a:lnTo>
                  <a:lnTo>
                    <a:pt x="1211717" y="796071"/>
                  </a:lnTo>
                  <a:lnTo>
                    <a:pt x="1206009" y="803376"/>
                  </a:lnTo>
                  <a:lnTo>
                    <a:pt x="1194275" y="819574"/>
                  </a:lnTo>
                  <a:lnTo>
                    <a:pt x="1186030" y="831008"/>
                  </a:lnTo>
                  <a:lnTo>
                    <a:pt x="1177785" y="843395"/>
                  </a:lnTo>
                  <a:lnTo>
                    <a:pt x="1169857" y="855781"/>
                  </a:lnTo>
                  <a:lnTo>
                    <a:pt x="1161929" y="868803"/>
                  </a:lnTo>
                  <a:lnTo>
                    <a:pt x="1159075" y="881507"/>
                  </a:lnTo>
                  <a:lnTo>
                    <a:pt x="1156856" y="894212"/>
                  </a:lnTo>
                  <a:lnTo>
                    <a:pt x="1154636" y="907233"/>
                  </a:lnTo>
                  <a:lnTo>
                    <a:pt x="1152733" y="920573"/>
                  </a:lnTo>
                  <a:lnTo>
                    <a:pt x="1151465" y="933595"/>
                  </a:lnTo>
                  <a:lnTo>
                    <a:pt x="1150513" y="947569"/>
                  </a:lnTo>
                  <a:lnTo>
                    <a:pt x="1149879" y="960909"/>
                  </a:lnTo>
                  <a:lnTo>
                    <a:pt x="1149879" y="974566"/>
                  </a:lnTo>
                  <a:lnTo>
                    <a:pt x="1149879" y="984412"/>
                  </a:lnTo>
                  <a:lnTo>
                    <a:pt x="1150196" y="994258"/>
                  </a:lnTo>
                  <a:lnTo>
                    <a:pt x="1151147" y="1003786"/>
                  </a:lnTo>
                  <a:lnTo>
                    <a:pt x="1151782" y="1013314"/>
                  </a:lnTo>
                  <a:lnTo>
                    <a:pt x="1153050" y="1023160"/>
                  </a:lnTo>
                  <a:lnTo>
                    <a:pt x="1154319" y="1032688"/>
                  </a:lnTo>
                  <a:lnTo>
                    <a:pt x="1156538" y="1042216"/>
                  </a:lnTo>
                  <a:lnTo>
                    <a:pt x="1158124" y="1051427"/>
                  </a:lnTo>
                  <a:lnTo>
                    <a:pt x="1160344" y="1060637"/>
                  </a:lnTo>
                  <a:lnTo>
                    <a:pt x="1162564" y="1069848"/>
                  </a:lnTo>
                  <a:lnTo>
                    <a:pt x="1165101" y="1079058"/>
                  </a:lnTo>
                  <a:lnTo>
                    <a:pt x="1168272" y="1088269"/>
                  </a:lnTo>
                  <a:lnTo>
                    <a:pt x="1171126" y="1096844"/>
                  </a:lnTo>
                  <a:lnTo>
                    <a:pt x="1174297" y="1106055"/>
                  </a:lnTo>
                  <a:lnTo>
                    <a:pt x="1177468" y="1114948"/>
                  </a:lnTo>
                  <a:lnTo>
                    <a:pt x="1181274" y="1123523"/>
                  </a:lnTo>
                  <a:lnTo>
                    <a:pt x="1184762" y="1132099"/>
                  </a:lnTo>
                  <a:lnTo>
                    <a:pt x="1188884" y="1140356"/>
                  </a:lnTo>
                  <a:lnTo>
                    <a:pt x="1193007" y="1148932"/>
                  </a:lnTo>
                  <a:lnTo>
                    <a:pt x="1197129" y="1157189"/>
                  </a:lnTo>
                  <a:lnTo>
                    <a:pt x="1206326" y="1173387"/>
                  </a:lnTo>
                  <a:lnTo>
                    <a:pt x="1215839" y="1188950"/>
                  </a:lnTo>
                  <a:lnTo>
                    <a:pt x="1225987" y="1204513"/>
                  </a:lnTo>
                  <a:lnTo>
                    <a:pt x="1236769" y="1219123"/>
                  </a:lnTo>
                  <a:lnTo>
                    <a:pt x="1247551" y="1233097"/>
                  </a:lnTo>
                  <a:lnTo>
                    <a:pt x="1258967" y="1246437"/>
                  </a:lnTo>
                  <a:lnTo>
                    <a:pt x="1271018" y="1259776"/>
                  </a:lnTo>
                  <a:lnTo>
                    <a:pt x="1283068" y="1271845"/>
                  </a:lnTo>
                  <a:lnTo>
                    <a:pt x="1295436" y="1283597"/>
                  </a:lnTo>
                  <a:lnTo>
                    <a:pt x="1308121" y="1294395"/>
                  </a:lnTo>
                  <a:lnTo>
                    <a:pt x="1320805" y="1304241"/>
                  </a:lnTo>
                  <a:lnTo>
                    <a:pt x="1333490" y="1313769"/>
                  </a:lnTo>
                  <a:lnTo>
                    <a:pt x="1346175" y="1322662"/>
                  </a:lnTo>
                  <a:lnTo>
                    <a:pt x="1359177" y="1330602"/>
                  </a:lnTo>
                  <a:lnTo>
                    <a:pt x="1371861" y="1337272"/>
                  </a:lnTo>
                  <a:lnTo>
                    <a:pt x="1384863" y="1343624"/>
                  </a:lnTo>
                  <a:lnTo>
                    <a:pt x="1397548" y="1348706"/>
                  </a:lnTo>
                  <a:lnTo>
                    <a:pt x="1403890" y="1350929"/>
                  </a:lnTo>
                  <a:lnTo>
                    <a:pt x="1410233" y="1353470"/>
                  </a:lnTo>
                  <a:lnTo>
                    <a:pt x="1416258" y="1355058"/>
                  </a:lnTo>
                  <a:lnTo>
                    <a:pt x="1422600" y="1356646"/>
                  </a:lnTo>
                  <a:lnTo>
                    <a:pt x="1428308" y="1358234"/>
                  </a:lnTo>
                  <a:lnTo>
                    <a:pt x="1434334" y="1359187"/>
                  </a:lnTo>
                  <a:lnTo>
                    <a:pt x="1440042" y="1360140"/>
                  </a:lnTo>
                  <a:lnTo>
                    <a:pt x="1446067" y="1360775"/>
                  </a:lnTo>
                  <a:lnTo>
                    <a:pt x="1451775" y="1361093"/>
                  </a:lnTo>
                  <a:lnTo>
                    <a:pt x="1457483" y="1361093"/>
                  </a:lnTo>
                  <a:lnTo>
                    <a:pt x="1462874" y="1361093"/>
                  </a:lnTo>
                  <a:lnTo>
                    <a:pt x="1468900" y="1360775"/>
                  </a:lnTo>
                  <a:lnTo>
                    <a:pt x="1474291" y="1360140"/>
                  </a:lnTo>
                  <a:lnTo>
                    <a:pt x="1480316" y="1359187"/>
                  </a:lnTo>
                  <a:lnTo>
                    <a:pt x="1486341" y="1358234"/>
                  </a:lnTo>
                  <a:lnTo>
                    <a:pt x="1492366" y="1356646"/>
                  </a:lnTo>
                  <a:lnTo>
                    <a:pt x="1498392" y="1355058"/>
                  </a:lnTo>
                  <a:lnTo>
                    <a:pt x="1504734" y="1353470"/>
                  </a:lnTo>
                  <a:lnTo>
                    <a:pt x="1510759" y="1350929"/>
                  </a:lnTo>
                  <a:lnTo>
                    <a:pt x="1517101" y="1348706"/>
                  </a:lnTo>
                  <a:lnTo>
                    <a:pt x="1529786" y="1343624"/>
                  </a:lnTo>
                  <a:lnTo>
                    <a:pt x="1542471" y="1337272"/>
                  </a:lnTo>
                  <a:lnTo>
                    <a:pt x="1555473" y="1330602"/>
                  </a:lnTo>
                  <a:lnTo>
                    <a:pt x="1568157" y="1322662"/>
                  </a:lnTo>
                  <a:lnTo>
                    <a:pt x="1581159" y="1313769"/>
                  </a:lnTo>
                  <a:lnTo>
                    <a:pt x="1593844" y="1304241"/>
                  </a:lnTo>
                  <a:lnTo>
                    <a:pt x="1606846" y="1294395"/>
                  </a:lnTo>
                  <a:lnTo>
                    <a:pt x="1619531" y="1283597"/>
                  </a:lnTo>
                  <a:lnTo>
                    <a:pt x="1631581" y="1271845"/>
                  </a:lnTo>
                  <a:lnTo>
                    <a:pt x="1643949" y="1259776"/>
                  </a:lnTo>
                  <a:lnTo>
                    <a:pt x="1655682" y="1246437"/>
                  </a:lnTo>
                  <a:lnTo>
                    <a:pt x="1667098" y="1233097"/>
                  </a:lnTo>
                  <a:lnTo>
                    <a:pt x="1678197" y="1219123"/>
                  </a:lnTo>
                  <a:lnTo>
                    <a:pt x="1688662" y="1204513"/>
                  </a:lnTo>
                  <a:lnTo>
                    <a:pt x="1698810" y="1188950"/>
                  </a:lnTo>
                  <a:lnTo>
                    <a:pt x="1708324" y="1173387"/>
                  </a:lnTo>
                  <a:lnTo>
                    <a:pt x="1717203" y="1157189"/>
                  </a:lnTo>
                  <a:lnTo>
                    <a:pt x="1721643" y="1148932"/>
                  </a:lnTo>
                  <a:lnTo>
                    <a:pt x="1725765" y="1140356"/>
                  </a:lnTo>
                  <a:lnTo>
                    <a:pt x="1729570" y="1132099"/>
                  </a:lnTo>
                  <a:lnTo>
                    <a:pt x="1733693" y="1123523"/>
                  </a:lnTo>
                  <a:lnTo>
                    <a:pt x="1737181" y="1114948"/>
                  </a:lnTo>
                  <a:lnTo>
                    <a:pt x="1740352" y="1106055"/>
                  </a:lnTo>
                  <a:lnTo>
                    <a:pt x="1743524" y="1096844"/>
                  </a:lnTo>
                  <a:lnTo>
                    <a:pt x="1746695" y="1088269"/>
                  </a:lnTo>
                  <a:lnTo>
                    <a:pt x="1749232" y="1079058"/>
                  </a:lnTo>
                  <a:lnTo>
                    <a:pt x="1751769" y="1069848"/>
                  </a:lnTo>
                  <a:lnTo>
                    <a:pt x="1754306" y="1060637"/>
                  </a:lnTo>
                  <a:lnTo>
                    <a:pt x="1756525" y="1051427"/>
                  </a:lnTo>
                  <a:lnTo>
                    <a:pt x="1758428" y="1042216"/>
                  </a:lnTo>
                  <a:lnTo>
                    <a:pt x="1760014" y="1032688"/>
                  </a:lnTo>
                  <a:lnTo>
                    <a:pt x="1761599" y="1023160"/>
                  </a:lnTo>
                  <a:lnTo>
                    <a:pt x="1762551" y="1013314"/>
                  </a:lnTo>
                  <a:lnTo>
                    <a:pt x="1763502" y="1003786"/>
                  </a:lnTo>
                  <a:lnTo>
                    <a:pt x="1764136" y="994258"/>
                  </a:lnTo>
                  <a:lnTo>
                    <a:pt x="1764453" y="984412"/>
                  </a:lnTo>
                  <a:lnTo>
                    <a:pt x="1764771" y="974566"/>
                  </a:lnTo>
                  <a:lnTo>
                    <a:pt x="1764453" y="962815"/>
                  </a:lnTo>
                  <a:lnTo>
                    <a:pt x="1763819" y="951063"/>
                  </a:lnTo>
                  <a:lnTo>
                    <a:pt x="1748598" y="950745"/>
                  </a:lnTo>
                  <a:lnTo>
                    <a:pt x="1733059" y="949793"/>
                  </a:lnTo>
                  <a:lnTo>
                    <a:pt x="1716886" y="948840"/>
                  </a:lnTo>
                  <a:lnTo>
                    <a:pt x="1701030" y="947569"/>
                  </a:lnTo>
                  <a:lnTo>
                    <a:pt x="1684223" y="945664"/>
                  </a:lnTo>
                  <a:lnTo>
                    <a:pt x="1667732" y="943758"/>
                  </a:lnTo>
                  <a:lnTo>
                    <a:pt x="1650925" y="941852"/>
                  </a:lnTo>
                  <a:lnTo>
                    <a:pt x="1634435" y="939629"/>
                  </a:lnTo>
                  <a:lnTo>
                    <a:pt x="1617628" y="937406"/>
                  </a:lnTo>
                  <a:lnTo>
                    <a:pt x="1600503" y="934548"/>
                  </a:lnTo>
                  <a:lnTo>
                    <a:pt x="1584013" y="931689"/>
                  </a:lnTo>
                  <a:lnTo>
                    <a:pt x="1567206" y="928513"/>
                  </a:lnTo>
                  <a:lnTo>
                    <a:pt x="1550716" y="925337"/>
                  </a:lnTo>
                  <a:lnTo>
                    <a:pt x="1533909" y="921526"/>
                  </a:lnTo>
                  <a:lnTo>
                    <a:pt x="1517736" y="917714"/>
                  </a:lnTo>
                  <a:lnTo>
                    <a:pt x="1502197" y="913903"/>
                  </a:lnTo>
                  <a:lnTo>
                    <a:pt x="1486024" y="909457"/>
                  </a:lnTo>
                  <a:lnTo>
                    <a:pt x="1470802" y="905010"/>
                  </a:lnTo>
                  <a:lnTo>
                    <a:pt x="1456215" y="900564"/>
                  </a:lnTo>
                  <a:lnTo>
                    <a:pt x="1441310" y="895164"/>
                  </a:lnTo>
                  <a:lnTo>
                    <a:pt x="1427357" y="890400"/>
                  </a:lnTo>
                  <a:lnTo>
                    <a:pt x="1413721" y="884683"/>
                  </a:lnTo>
                  <a:lnTo>
                    <a:pt x="1400719" y="879284"/>
                  </a:lnTo>
                  <a:lnTo>
                    <a:pt x="1388352" y="873250"/>
                  </a:lnTo>
                  <a:lnTo>
                    <a:pt x="1376618" y="867533"/>
                  </a:lnTo>
                  <a:lnTo>
                    <a:pt x="1365519" y="861181"/>
                  </a:lnTo>
                  <a:lnTo>
                    <a:pt x="1355054" y="854828"/>
                  </a:lnTo>
                  <a:lnTo>
                    <a:pt x="1345541" y="848159"/>
                  </a:lnTo>
                  <a:lnTo>
                    <a:pt x="1336661" y="841171"/>
                  </a:lnTo>
                  <a:lnTo>
                    <a:pt x="1329051" y="834184"/>
                  </a:lnTo>
                  <a:lnTo>
                    <a:pt x="1324928" y="830690"/>
                  </a:lnTo>
                  <a:lnTo>
                    <a:pt x="1321757" y="826879"/>
                  </a:lnTo>
                  <a:lnTo>
                    <a:pt x="1318586" y="823068"/>
                  </a:lnTo>
                  <a:lnTo>
                    <a:pt x="1315414" y="819574"/>
                  </a:lnTo>
                  <a:lnTo>
                    <a:pt x="1309706" y="811634"/>
                  </a:lnTo>
                  <a:lnTo>
                    <a:pt x="1303681" y="804647"/>
                  </a:lnTo>
                  <a:lnTo>
                    <a:pt x="1298607" y="798612"/>
                  </a:lnTo>
                  <a:lnTo>
                    <a:pt x="1293216" y="792578"/>
                  </a:lnTo>
                  <a:lnTo>
                    <a:pt x="1288142" y="787813"/>
                  </a:lnTo>
                  <a:lnTo>
                    <a:pt x="1283386" y="783367"/>
                  </a:lnTo>
                  <a:lnTo>
                    <a:pt x="1278312" y="779873"/>
                  </a:lnTo>
                  <a:lnTo>
                    <a:pt x="1273872" y="777015"/>
                  </a:lnTo>
                  <a:lnTo>
                    <a:pt x="1269432" y="774474"/>
                  </a:lnTo>
                  <a:lnTo>
                    <a:pt x="1265310" y="772251"/>
                  </a:lnTo>
                  <a:lnTo>
                    <a:pt x="1261187" y="770980"/>
                  </a:lnTo>
                  <a:lnTo>
                    <a:pt x="1257065" y="770028"/>
                  </a:lnTo>
                  <a:lnTo>
                    <a:pt x="1253576" y="769392"/>
                  </a:lnTo>
                  <a:lnTo>
                    <a:pt x="1249771" y="769392"/>
                  </a:lnTo>
                  <a:close/>
                  <a:moveTo>
                    <a:pt x="1457483" y="500062"/>
                  </a:moveTo>
                  <a:lnTo>
                    <a:pt x="1467631" y="500380"/>
                  </a:lnTo>
                  <a:lnTo>
                    <a:pt x="1477462" y="500697"/>
                  </a:lnTo>
                  <a:lnTo>
                    <a:pt x="1487609" y="501650"/>
                  </a:lnTo>
                  <a:lnTo>
                    <a:pt x="1497757" y="502603"/>
                  </a:lnTo>
                  <a:lnTo>
                    <a:pt x="1507588" y="503874"/>
                  </a:lnTo>
                  <a:lnTo>
                    <a:pt x="1517419" y="505462"/>
                  </a:lnTo>
                  <a:lnTo>
                    <a:pt x="1527249" y="507685"/>
                  </a:lnTo>
                  <a:lnTo>
                    <a:pt x="1537080" y="509908"/>
                  </a:lnTo>
                  <a:lnTo>
                    <a:pt x="1546276" y="512449"/>
                  </a:lnTo>
                  <a:lnTo>
                    <a:pt x="1556107" y="514990"/>
                  </a:lnTo>
                  <a:lnTo>
                    <a:pt x="1565303" y="518483"/>
                  </a:lnTo>
                  <a:lnTo>
                    <a:pt x="1574817" y="521659"/>
                  </a:lnTo>
                  <a:lnTo>
                    <a:pt x="1584013" y="525153"/>
                  </a:lnTo>
                  <a:lnTo>
                    <a:pt x="1592893" y="528964"/>
                  </a:lnTo>
                  <a:lnTo>
                    <a:pt x="1602089" y="533093"/>
                  </a:lnTo>
                  <a:lnTo>
                    <a:pt x="1610968" y="537540"/>
                  </a:lnTo>
                  <a:lnTo>
                    <a:pt x="1619848" y="542304"/>
                  </a:lnTo>
                  <a:lnTo>
                    <a:pt x="1628410" y="547068"/>
                  </a:lnTo>
                  <a:lnTo>
                    <a:pt x="1636972" y="552150"/>
                  </a:lnTo>
                  <a:lnTo>
                    <a:pt x="1645534" y="557549"/>
                  </a:lnTo>
                  <a:lnTo>
                    <a:pt x="1654096" y="562948"/>
                  </a:lnTo>
                  <a:lnTo>
                    <a:pt x="1662024" y="568983"/>
                  </a:lnTo>
                  <a:lnTo>
                    <a:pt x="1670269" y="575017"/>
                  </a:lnTo>
                  <a:lnTo>
                    <a:pt x="1678197" y="581369"/>
                  </a:lnTo>
                  <a:lnTo>
                    <a:pt x="1685808" y="588039"/>
                  </a:lnTo>
                  <a:lnTo>
                    <a:pt x="1693736" y="594391"/>
                  </a:lnTo>
                  <a:lnTo>
                    <a:pt x="1701347" y="601696"/>
                  </a:lnTo>
                  <a:lnTo>
                    <a:pt x="1708641" y="608684"/>
                  </a:lnTo>
                  <a:lnTo>
                    <a:pt x="1715934" y="615989"/>
                  </a:lnTo>
                  <a:lnTo>
                    <a:pt x="1723228" y="623611"/>
                  </a:lnTo>
                  <a:lnTo>
                    <a:pt x="1729888" y="631234"/>
                  </a:lnTo>
                  <a:lnTo>
                    <a:pt x="1736864" y="639174"/>
                  </a:lnTo>
                  <a:lnTo>
                    <a:pt x="1743207" y="647432"/>
                  </a:lnTo>
                  <a:lnTo>
                    <a:pt x="1749866" y="655689"/>
                  </a:lnTo>
                  <a:lnTo>
                    <a:pt x="1756208" y="664265"/>
                  </a:lnTo>
                  <a:lnTo>
                    <a:pt x="1762234" y="673158"/>
                  </a:lnTo>
                  <a:lnTo>
                    <a:pt x="1768259" y="682051"/>
                  </a:lnTo>
                  <a:lnTo>
                    <a:pt x="1773967" y="690944"/>
                  </a:lnTo>
                  <a:lnTo>
                    <a:pt x="1779675" y="700154"/>
                  </a:lnTo>
                  <a:lnTo>
                    <a:pt x="1785066" y="709682"/>
                  </a:lnTo>
                  <a:lnTo>
                    <a:pt x="1790140" y="719211"/>
                  </a:lnTo>
                  <a:lnTo>
                    <a:pt x="1795531" y="728739"/>
                  </a:lnTo>
                  <a:lnTo>
                    <a:pt x="1800288" y="738902"/>
                  </a:lnTo>
                  <a:lnTo>
                    <a:pt x="1805045" y="748430"/>
                  </a:lnTo>
                  <a:lnTo>
                    <a:pt x="1809484" y="758594"/>
                  </a:lnTo>
                  <a:lnTo>
                    <a:pt x="1813924" y="769075"/>
                  </a:lnTo>
                  <a:lnTo>
                    <a:pt x="1817729" y="779556"/>
                  </a:lnTo>
                  <a:lnTo>
                    <a:pt x="1821535" y="790037"/>
                  </a:lnTo>
                  <a:lnTo>
                    <a:pt x="1825340" y="800835"/>
                  </a:lnTo>
                  <a:lnTo>
                    <a:pt x="1828828" y="811634"/>
                  </a:lnTo>
                  <a:lnTo>
                    <a:pt x="1832000" y="822750"/>
                  </a:lnTo>
                  <a:lnTo>
                    <a:pt x="1834854" y="833866"/>
                  </a:lnTo>
                  <a:lnTo>
                    <a:pt x="1837708" y="844983"/>
                  </a:lnTo>
                  <a:lnTo>
                    <a:pt x="1840245" y="856416"/>
                  </a:lnTo>
                  <a:lnTo>
                    <a:pt x="1842464" y="867850"/>
                  </a:lnTo>
                  <a:lnTo>
                    <a:pt x="1844684" y="879284"/>
                  </a:lnTo>
                  <a:lnTo>
                    <a:pt x="1846270" y="890718"/>
                  </a:lnTo>
                  <a:lnTo>
                    <a:pt x="1847855" y="902469"/>
                  </a:lnTo>
                  <a:lnTo>
                    <a:pt x="1849758" y="914221"/>
                  </a:lnTo>
                  <a:lnTo>
                    <a:pt x="1850710" y="926290"/>
                  </a:lnTo>
                  <a:lnTo>
                    <a:pt x="1851661" y="938359"/>
                  </a:lnTo>
                  <a:lnTo>
                    <a:pt x="1852295" y="950428"/>
                  </a:lnTo>
                  <a:lnTo>
                    <a:pt x="1852612" y="962497"/>
                  </a:lnTo>
                  <a:lnTo>
                    <a:pt x="1852612" y="974566"/>
                  </a:lnTo>
                  <a:lnTo>
                    <a:pt x="1852612" y="987270"/>
                  </a:lnTo>
                  <a:lnTo>
                    <a:pt x="1851978" y="999657"/>
                  </a:lnTo>
                  <a:lnTo>
                    <a:pt x="1851344" y="1012361"/>
                  </a:lnTo>
                  <a:lnTo>
                    <a:pt x="1850075" y="1024430"/>
                  </a:lnTo>
                  <a:lnTo>
                    <a:pt x="1848490" y="1036817"/>
                  </a:lnTo>
                  <a:lnTo>
                    <a:pt x="1846587" y="1048886"/>
                  </a:lnTo>
                  <a:lnTo>
                    <a:pt x="1844367" y="1060955"/>
                  </a:lnTo>
                  <a:lnTo>
                    <a:pt x="1842147" y="1072706"/>
                  </a:lnTo>
                  <a:lnTo>
                    <a:pt x="1839293" y="1084458"/>
                  </a:lnTo>
                  <a:lnTo>
                    <a:pt x="1836122" y="1095891"/>
                  </a:lnTo>
                  <a:lnTo>
                    <a:pt x="1832951" y="1107643"/>
                  </a:lnTo>
                  <a:lnTo>
                    <a:pt x="1829463" y="1118759"/>
                  </a:lnTo>
                  <a:lnTo>
                    <a:pt x="1825974" y="1130193"/>
                  </a:lnTo>
                  <a:lnTo>
                    <a:pt x="1821535" y="1141309"/>
                  </a:lnTo>
                  <a:lnTo>
                    <a:pt x="1817412" y="1152108"/>
                  </a:lnTo>
                  <a:lnTo>
                    <a:pt x="1812655" y="1162906"/>
                  </a:lnTo>
                  <a:lnTo>
                    <a:pt x="1807899" y="1173705"/>
                  </a:lnTo>
                  <a:lnTo>
                    <a:pt x="1803142" y="1184186"/>
                  </a:lnTo>
                  <a:lnTo>
                    <a:pt x="1797751" y="1194667"/>
                  </a:lnTo>
                  <a:lnTo>
                    <a:pt x="1792360" y="1204830"/>
                  </a:lnTo>
                  <a:lnTo>
                    <a:pt x="1786652" y="1214994"/>
                  </a:lnTo>
                  <a:lnTo>
                    <a:pt x="1780944" y="1224840"/>
                  </a:lnTo>
                  <a:lnTo>
                    <a:pt x="1774601" y="1234050"/>
                  </a:lnTo>
                  <a:lnTo>
                    <a:pt x="1768576" y="1243896"/>
                  </a:lnTo>
                  <a:lnTo>
                    <a:pt x="1762234" y="1253107"/>
                  </a:lnTo>
                  <a:lnTo>
                    <a:pt x="1755891" y="1262317"/>
                  </a:lnTo>
                  <a:lnTo>
                    <a:pt x="1748915" y="1271528"/>
                  </a:lnTo>
                  <a:lnTo>
                    <a:pt x="1741938" y="1280103"/>
                  </a:lnTo>
                  <a:lnTo>
                    <a:pt x="1735279" y="1288678"/>
                  </a:lnTo>
                  <a:lnTo>
                    <a:pt x="1727985" y="1297254"/>
                  </a:lnTo>
                  <a:lnTo>
                    <a:pt x="1720691" y="1305194"/>
                  </a:lnTo>
                  <a:lnTo>
                    <a:pt x="1713397" y="1313452"/>
                  </a:lnTo>
                  <a:lnTo>
                    <a:pt x="1705787" y="1321392"/>
                  </a:lnTo>
                  <a:lnTo>
                    <a:pt x="1698493" y="1329014"/>
                  </a:lnTo>
                  <a:lnTo>
                    <a:pt x="1690565" y="1336319"/>
                  </a:lnTo>
                  <a:lnTo>
                    <a:pt x="1682637" y="1343624"/>
                  </a:lnTo>
                  <a:lnTo>
                    <a:pt x="1674709" y="1350612"/>
                  </a:lnTo>
                  <a:lnTo>
                    <a:pt x="1666781" y="1357599"/>
                  </a:lnTo>
                  <a:lnTo>
                    <a:pt x="1658853" y="1364269"/>
                  </a:lnTo>
                  <a:lnTo>
                    <a:pt x="1650608" y="1370303"/>
                  </a:lnTo>
                  <a:lnTo>
                    <a:pt x="1642680" y="1376655"/>
                  </a:lnTo>
                  <a:lnTo>
                    <a:pt x="1634435" y="1382372"/>
                  </a:lnTo>
                  <a:lnTo>
                    <a:pt x="1626190" y="1388407"/>
                  </a:lnTo>
                  <a:lnTo>
                    <a:pt x="1617945" y="1393806"/>
                  </a:lnTo>
                  <a:lnTo>
                    <a:pt x="1609700" y="1399205"/>
                  </a:lnTo>
                  <a:lnTo>
                    <a:pt x="1601455" y="1403970"/>
                  </a:lnTo>
                  <a:lnTo>
                    <a:pt x="1592893" y="1408416"/>
                  </a:lnTo>
                  <a:lnTo>
                    <a:pt x="1584648" y="1413180"/>
                  </a:lnTo>
                  <a:lnTo>
                    <a:pt x="1576403" y="1417309"/>
                  </a:lnTo>
                  <a:lnTo>
                    <a:pt x="1568157" y="1421120"/>
                  </a:lnTo>
                  <a:lnTo>
                    <a:pt x="1559912" y="1425249"/>
                  </a:lnTo>
                  <a:lnTo>
                    <a:pt x="1551667" y="1428743"/>
                  </a:lnTo>
                  <a:lnTo>
                    <a:pt x="1543422" y="1431601"/>
                  </a:lnTo>
                  <a:lnTo>
                    <a:pt x="1535177" y="1434777"/>
                  </a:lnTo>
                  <a:lnTo>
                    <a:pt x="1527249" y="1437636"/>
                  </a:lnTo>
                  <a:lnTo>
                    <a:pt x="1519004" y="1439859"/>
                  </a:lnTo>
                  <a:lnTo>
                    <a:pt x="1510759" y="1442082"/>
                  </a:lnTo>
                  <a:lnTo>
                    <a:pt x="1503148" y="1443670"/>
                  </a:lnTo>
                  <a:lnTo>
                    <a:pt x="1495220" y="1445576"/>
                  </a:lnTo>
                  <a:lnTo>
                    <a:pt x="1487292" y="1446846"/>
                  </a:lnTo>
                  <a:lnTo>
                    <a:pt x="1479999" y="1448117"/>
                  </a:lnTo>
                  <a:lnTo>
                    <a:pt x="1472071" y="1448752"/>
                  </a:lnTo>
                  <a:lnTo>
                    <a:pt x="1464460" y="1449070"/>
                  </a:lnTo>
                  <a:lnTo>
                    <a:pt x="1457483" y="1449387"/>
                  </a:lnTo>
                  <a:lnTo>
                    <a:pt x="1449872" y="1449070"/>
                  </a:lnTo>
                  <a:lnTo>
                    <a:pt x="1442579" y="1448752"/>
                  </a:lnTo>
                  <a:lnTo>
                    <a:pt x="1434968" y="1448117"/>
                  </a:lnTo>
                  <a:lnTo>
                    <a:pt x="1427357" y="1446846"/>
                  </a:lnTo>
                  <a:lnTo>
                    <a:pt x="1419429" y="1445576"/>
                  </a:lnTo>
                  <a:lnTo>
                    <a:pt x="1411818" y="1443670"/>
                  </a:lnTo>
                  <a:lnTo>
                    <a:pt x="1403573" y="1442082"/>
                  </a:lnTo>
                  <a:lnTo>
                    <a:pt x="1395645" y="1439859"/>
                  </a:lnTo>
                  <a:lnTo>
                    <a:pt x="1387717" y="1437636"/>
                  </a:lnTo>
                  <a:lnTo>
                    <a:pt x="1379472" y="1434777"/>
                  </a:lnTo>
                  <a:lnTo>
                    <a:pt x="1371227" y="1431601"/>
                  </a:lnTo>
                  <a:lnTo>
                    <a:pt x="1362982" y="1428743"/>
                  </a:lnTo>
                  <a:lnTo>
                    <a:pt x="1355054" y="1425249"/>
                  </a:lnTo>
                  <a:lnTo>
                    <a:pt x="1346492" y="1421120"/>
                  </a:lnTo>
                  <a:lnTo>
                    <a:pt x="1338247" y="1417309"/>
                  </a:lnTo>
                  <a:lnTo>
                    <a:pt x="1330002" y="1413180"/>
                  </a:lnTo>
                  <a:lnTo>
                    <a:pt x="1321757" y="1408416"/>
                  </a:lnTo>
                  <a:lnTo>
                    <a:pt x="1313195" y="1403970"/>
                  </a:lnTo>
                  <a:lnTo>
                    <a:pt x="1304950" y="1399205"/>
                  </a:lnTo>
                  <a:lnTo>
                    <a:pt x="1296705" y="1393806"/>
                  </a:lnTo>
                  <a:lnTo>
                    <a:pt x="1288459" y="1388407"/>
                  </a:lnTo>
                  <a:lnTo>
                    <a:pt x="1280214" y="1382372"/>
                  </a:lnTo>
                  <a:lnTo>
                    <a:pt x="1272286" y="1376655"/>
                  </a:lnTo>
                  <a:lnTo>
                    <a:pt x="1264041" y="1370303"/>
                  </a:lnTo>
                  <a:lnTo>
                    <a:pt x="1255796" y="1364269"/>
                  </a:lnTo>
                  <a:lnTo>
                    <a:pt x="1247551" y="1357599"/>
                  </a:lnTo>
                  <a:lnTo>
                    <a:pt x="1239940" y="1350612"/>
                  </a:lnTo>
                  <a:lnTo>
                    <a:pt x="1232012" y="1343624"/>
                  </a:lnTo>
                  <a:lnTo>
                    <a:pt x="1224085" y="1336319"/>
                  </a:lnTo>
                  <a:lnTo>
                    <a:pt x="1216474" y="1329014"/>
                  </a:lnTo>
                  <a:lnTo>
                    <a:pt x="1208863" y="1321392"/>
                  </a:lnTo>
                  <a:lnTo>
                    <a:pt x="1201252" y="1313452"/>
                  </a:lnTo>
                  <a:lnTo>
                    <a:pt x="1193958" y="1305194"/>
                  </a:lnTo>
                  <a:lnTo>
                    <a:pt x="1186665" y="1297254"/>
                  </a:lnTo>
                  <a:lnTo>
                    <a:pt x="1179688" y="1288678"/>
                  </a:lnTo>
                  <a:lnTo>
                    <a:pt x="1172711" y="1280103"/>
                  </a:lnTo>
                  <a:lnTo>
                    <a:pt x="1165735" y="1271528"/>
                  </a:lnTo>
                  <a:lnTo>
                    <a:pt x="1159075" y="1262317"/>
                  </a:lnTo>
                  <a:lnTo>
                    <a:pt x="1152416" y="1253107"/>
                  </a:lnTo>
                  <a:lnTo>
                    <a:pt x="1146073" y="1243896"/>
                  </a:lnTo>
                  <a:lnTo>
                    <a:pt x="1139731" y="1234050"/>
                  </a:lnTo>
                  <a:lnTo>
                    <a:pt x="1134023" y="1224840"/>
                  </a:lnTo>
                  <a:lnTo>
                    <a:pt x="1127998" y="1214994"/>
                  </a:lnTo>
                  <a:lnTo>
                    <a:pt x="1122607" y="1204830"/>
                  </a:lnTo>
                  <a:lnTo>
                    <a:pt x="1116899" y="1194667"/>
                  </a:lnTo>
                  <a:lnTo>
                    <a:pt x="1111825" y="1184186"/>
                  </a:lnTo>
                  <a:lnTo>
                    <a:pt x="1106751" y="1173705"/>
                  </a:lnTo>
                  <a:lnTo>
                    <a:pt x="1101994" y="1162906"/>
                  </a:lnTo>
                  <a:lnTo>
                    <a:pt x="1097237" y="1152108"/>
                  </a:lnTo>
                  <a:lnTo>
                    <a:pt x="1093115" y="1141309"/>
                  </a:lnTo>
                  <a:lnTo>
                    <a:pt x="1088992" y="1130193"/>
                  </a:lnTo>
                  <a:lnTo>
                    <a:pt x="1085187" y="1118759"/>
                  </a:lnTo>
                  <a:lnTo>
                    <a:pt x="1081699" y="1107643"/>
                  </a:lnTo>
                  <a:lnTo>
                    <a:pt x="1078527" y="1095891"/>
                  </a:lnTo>
                  <a:lnTo>
                    <a:pt x="1075356" y="1084458"/>
                  </a:lnTo>
                  <a:lnTo>
                    <a:pt x="1072502" y="1072706"/>
                  </a:lnTo>
                  <a:lnTo>
                    <a:pt x="1070282" y="1060955"/>
                  </a:lnTo>
                  <a:lnTo>
                    <a:pt x="1068062" y="1048886"/>
                  </a:lnTo>
                  <a:lnTo>
                    <a:pt x="1066477" y="1036817"/>
                  </a:lnTo>
                  <a:lnTo>
                    <a:pt x="1064891" y="1024430"/>
                  </a:lnTo>
                  <a:lnTo>
                    <a:pt x="1063623" y="1012361"/>
                  </a:lnTo>
                  <a:lnTo>
                    <a:pt x="1062671" y="999657"/>
                  </a:lnTo>
                  <a:lnTo>
                    <a:pt x="1062037" y="987270"/>
                  </a:lnTo>
                  <a:lnTo>
                    <a:pt x="1062037" y="974566"/>
                  </a:lnTo>
                  <a:lnTo>
                    <a:pt x="1062037" y="962497"/>
                  </a:lnTo>
                  <a:lnTo>
                    <a:pt x="1062354" y="950428"/>
                  </a:lnTo>
                  <a:lnTo>
                    <a:pt x="1063306" y="938359"/>
                  </a:lnTo>
                  <a:lnTo>
                    <a:pt x="1064257" y="926290"/>
                  </a:lnTo>
                  <a:lnTo>
                    <a:pt x="1065208" y="914221"/>
                  </a:lnTo>
                  <a:lnTo>
                    <a:pt x="1066794" y="902469"/>
                  </a:lnTo>
                  <a:lnTo>
                    <a:pt x="1068380" y="890718"/>
                  </a:lnTo>
                  <a:lnTo>
                    <a:pt x="1069965" y="879284"/>
                  </a:lnTo>
                  <a:lnTo>
                    <a:pt x="1072185" y="867850"/>
                  </a:lnTo>
                  <a:lnTo>
                    <a:pt x="1074405" y="856416"/>
                  </a:lnTo>
                  <a:lnTo>
                    <a:pt x="1077259" y="844983"/>
                  </a:lnTo>
                  <a:lnTo>
                    <a:pt x="1079796" y="833866"/>
                  </a:lnTo>
                  <a:lnTo>
                    <a:pt x="1082650" y="822750"/>
                  </a:lnTo>
                  <a:lnTo>
                    <a:pt x="1085821" y="811634"/>
                  </a:lnTo>
                  <a:lnTo>
                    <a:pt x="1089627" y="800835"/>
                  </a:lnTo>
                  <a:lnTo>
                    <a:pt x="1093115" y="790037"/>
                  </a:lnTo>
                  <a:lnTo>
                    <a:pt x="1096920" y="779556"/>
                  </a:lnTo>
                  <a:lnTo>
                    <a:pt x="1101043" y="769075"/>
                  </a:lnTo>
                  <a:lnTo>
                    <a:pt x="1105165" y="758594"/>
                  </a:lnTo>
                  <a:lnTo>
                    <a:pt x="1109922" y="748430"/>
                  </a:lnTo>
                  <a:lnTo>
                    <a:pt x="1114362" y="738902"/>
                  </a:lnTo>
                  <a:lnTo>
                    <a:pt x="1119118" y="728739"/>
                  </a:lnTo>
                  <a:lnTo>
                    <a:pt x="1124509" y="719211"/>
                  </a:lnTo>
                  <a:lnTo>
                    <a:pt x="1129583" y="709682"/>
                  </a:lnTo>
                  <a:lnTo>
                    <a:pt x="1135291" y="700154"/>
                  </a:lnTo>
                  <a:lnTo>
                    <a:pt x="1140682" y="690944"/>
                  </a:lnTo>
                  <a:lnTo>
                    <a:pt x="1146391" y="682051"/>
                  </a:lnTo>
                  <a:lnTo>
                    <a:pt x="1152416" y="673158"/>
                  </a:lnTo>
                  <a:lnTo>
                    <a:pt x="1158758" y="664265"/>
                  </a:lnTo>
                  <a:lnTo>
                    <a:pt x="1164783" y="655689"/>
                  </a:lnTo>
                  <a:lnTo>
                    <a:pt x="1171443" y="647432"/>
                  </a:lnTo>
                  <a:lnTo>
                    <a:pt x="1177785" y="639174"/>
                  </a:lnTo>
                  <a:lnTo>
                    <a:pt x="1184762" y="631234"/>
                  </a:lnTo>
                  <a:lnTo>
                    <a:pt x="1191738" y="623611"/>
                  </a:lnTo>
                  <a:lnTo>
                    <a:pt x="1198715" y="615989"/>
                  </a:lnTo>
                  <a:lnTo>
                    <a:pt x="1206009" y="608684"/>
                  </a:lnTo>
                  <a:lnTo>
                    <a:pt x="1213620" y="601696"/>
                  </a:lnTo>
                  <a:lnTo>
                    <a:pt x="1220913" y="594391"/>
                  </a:lnTo>
                  <a:lnTo>
                    <a:pt x="1228841" y="588039"/>
                  </a:lnTo>
                  <a:lnTo>
                    <a:pt x="1236769" y="581369"/>
                  </a:lnTo>
                  <a:lnTo>
                    <a:pt x="1244380" y="575017"/>
                  </a:lnTo>
                  <a:lnTo>
                    <a:pt x="1252625" y="568983"/>
                  </a:lnTo>
                  <a:lnTo>
                    <a:pt x="1260870" y="562948"/>
                  </a:lnTo>
                  <a:lnTo>
                    <a:pt x="1269115" y="557549"/>
                  </a:lnTo>
                  <a:lnTo>
                    <a:pt x="1277360" y="552150"/>
                  </a:lnTo>
                  <a:lnTo>
                    <a:pt x="1286240" y="547068"/>
                  </a:lnTo>
                  <a:lnTo>
                    <a:pt x="1294802" y="542304"/>
                  </a:lnTo>
                  <a:lnTo>
                    <a:pt x="1303364" y="537540"/>
                  </a:lnTo>
                  <a:lnTo>
                    <a:pt x="1312560" y="533093"/>
                  </a:lnTo>
                  <a:lnTo>
                    <a:pt x="1321757" y="528964"/>
                  </a:lnTo>
                  <a:lnTo>
                    <a:pt x="1330953" y="525153"/>
                  </a:lnTo>
                  <a:lnTo>
                    <a:pt x="1339833" y="521659"/>
                  </a:lnTo>
                  <a:lnTo>
                    <a:pt x="1349029" y="518483"/>
                  </a:lnTo>
                  <a:lnTo>
                    <a:pt x="1358542" y="514990"/>
                  </a:lnTo>
                  <a:lnTo>
                    <a:pt x="1368056" y="512449"/>
                  </a:lnTo>
                  <a:lnTo>
                    <a:pt x="1377887" y="509908"/>
                  </a:lnTo>
                  <a:lnTo>
                    <a:pt x="1387717" y="507685"/>
                  </a:lnTo>
                  <a:lnTo>
                    <a:pt x="1397231" y="505462"/>
                  </a:lnTo>
                  <a:lnTo>
                    <a:pt x="1407062" y="503874"/>
                  </a:lnTo>
                  <a:lnTo>
                    <a:pt x="1416892" y="502603"/>
                  </a:lnTo>
                  <a:lnTo>
                    <a:pt x="1427040" y="501650"/>
                  </a:lnTo>
                  <a:lnTo>
                    <a:pt x="1437188" y="500697"/>
                  </a:lnTo>
                  <a:lnTo>
                    <a:pt x="1447336" y="500380"/>
                  </a:lnTo>
                  <a:lnTo>
                    <a:pt x="1457483" y="500062"/>
                  </a:lnTo>
                  <a:close/>
                  <a:moveTo>
                    <a:pt x="716008" y="249237"/>
                  </a:moveTo>
                  <a:lnTo>
                    <a:pt x="795913" y="249237"/>
                  </a:lnTo>
                  <a:lnTo>
                    <a:pt x="795913" y="374499"/>
                  </a:lnTo>
                  <a:lnTo>
                    <a:pt x="810181" y="375133"/>
                  </a:lnTo>
                  <a:lnTo>
                    <a:pt x="823816" y="376402"/>
                  </a:lnTo>
                  <a:lnTo>
                    <a:pt x="837133" y="377670"/>
                  </a:lnTo>
                  <a:lnTo>
                    <a:pt x="849500" y="379890"/>
                  </a:lnTo>
                  <a:lnTo>
                    <a:pt x="861549" y="381793"/>
                  </a:lnTo>
                  <a:lnTo>
                    <a:pt x="873281" y="384330"/>
                  </a:lnTo>
                  <a:lnTo>
                    <a:pt x="884379" y="386867"/>
                  </a:lnTo>
                  <a:lnTo>
                    <a:pt x="894842" y="389721"/>
                  </a:lnTo>
                  <a:lnTo>
                    <a:pt x="904989" y="393209"/>
                  </a:lnTo>
                  <a:lnTo>
                    <a:pt x="914819" y="396698"/>
                  </a:lnTo>
                  <a:lnTo>
                    <a:pt x="924014" y="400186"/>
                  </a:lnTo>
                  <a:lnTo>
                    <a:pt x="932575" y="403991"/>
                  </a:lnTo>
                  <a:lnTo>
                    <a:pt x="941136" y="407797"/>
                  </a:lnTo>
                  <a:lnTo>
                    <a:pt x="949381" y="411602"/>
                  </a:lnTo>
                  <a:lnTo>
                    <a:pt x="956673" y="415725"/>
                  </a:lnTo>
                  <a:lnTo>
                    <a:pt x="963966" y="419847"/>
                  </a:lnTo>
                  <a:lnTo>
                    <a:pt x="931624" y="504836"/>
                  </a:lnTo>
                  <a:lnTo>
                    <a:pt x="920209" y="498810"/>
                  </a:lnTo>
                  <a:lnTo>
                    <a:pt x="906257" y="491517"/>
                  </a:lnTo>
                  <a:lnTo>
                    <a:pt x="898330" y="488028"/>
                  </a:lnTo>
                  <a:lnTo>
                    <a:pt x="890086" y="484540"/>
                  </a:lnTo>
                  <a:lnTo>
                    <a:pt x="880891" y="480735"/>
                  </a:lnTo>
                  <a:lnTo>
                    <a:pt x="871061" y="477246"/>
                  </a:lnTo>
                  <a:lnTo>
                    <a:pt x="860597" y="474075"/>
                  </a:lnTo>
                  <a:lnTo>
                    <a:pt x="849500" y="470904"/>
                  </a:lnTo>
                  <a:lnTo>
                    <a:pt x="837767" y="468367"/>
                  </a:lnTo>
                  <a:lnTo>
                    <a:pt x="825401" y="465830"/>
                  </a:lnTo>
                  <a:lnTo>
                    <a:pt x="812401" y="463927"/>
                  </a:lnTo>
                  <a:lnTo>
                    <a:pt x="798449" y="462659"/>
                  </a:lnTo>
                  <a:lnTo>
                    <a:pt x="783863" y="461707"/>
                  </a:lnTo>
                  <a:lnTo>
                    <a:pt x="768960" y="461390"/>
                  </a:lnTo>
                  <a:lnTo>
                    <a:pt x="759765" y="461390"/>
                  </a:lnTo>
                  <a:lnTo>
                    <a:pt x="751204" y="462024"/>
                  </a:lnTo>
                  <a:lnTo>
                    <a:pt x="742643" y="462659"/>
                  </a:lnTo>
                  <a:lnTo>
                    <a:pt x="734398" y="463927"/>
                  </a:lnTo>
                  <a:lnTo>
                    <a:pt x="726471" y="465196"/>
                  </a:lnTo>
                  <a:lnTo>
                    <a:pt x="719496" y="467098"/>
                  </a:lnTo>
                  <a:lnTo>
                    <a:pt x="712203" y="469001"/>
                  </a:lnTo>
                  <a:lnTo>
                    <a:pt x="705544" y="471538"/>
                  </a:lnTo>
                  <a:lnTo>
                    <a:pt x="699202" y="473758"/>
                  </a:lnTo>
                  <a:lnTo>
                    <a:pt x="693178" y="476612"/>
                  </a:lnTo>
                  <a:lnTo>
                    <a:pt x="687153" y="479466"/>
                  </a:lnTo>
                  <a:lnTo>
                    <a:pt x="682080" y="482637"/>
                  </a:lnTo>
                  <a:lnTo>
                    <a:pt x="676689" y="486126"/>
                  </a:lnTo>
                  <a:lnTo>
                    <a:pt x="671933" y="489614"/>
                  </a:lnTo>
                  <a:lnTo>
                    <a:pt x="667177" y="493419"/>
                  </a:lnTo>
                  <a:lnTo>
                    <a:pt x="663055" y="497542"/>
                  </a:lnTo>
                  <a:lnTo>
                    <a:pt x="659250" y="501348"/>
                  </a:lnTo>
                  <a:lnTo>
                    <a:pt x="655445" y="505470"/>
                  </a:lnTo>
                  <a:lnTo>
                    <a:pt x="652274" y="509910"/>
                  </a:lnTo>
                  <a:lnTo>
                    <a:pt x="649103" y="514350"/>
                  </a:lnTo>
                  <a:lnTo>
                    <a:pt x="646249" y="519107"/>
                  </a:lnTo>
                  <a:lnTo>
                    <a:pt x="643713" y="523546"/>
                  </a:lnTo>
                  <a:lnTo>
                    <a:pt x="641493" y="528303"/>
                  </a:lnTo>
                  <a:lnTo>
                    <a:pt x="639591" y="533060"/>
                  </a:lnTo>
                  <a:lnTo>
                    <a:pt x="637688" y="537817"/>
                  </a:lnTo>
                  <a:lnTo>
                    <a:pt x="636420" y="542891"/>
                  </a:lnTo>
                  <a:lnTo>
                    <a:pt x="635152" y="547647"/>
                  </a:lnTo>
                  <a:lnTo>
                    <a:pt x="633566" y="552721"/>
                  </a:lnTo>
                  <a:lnTo>
                    <a:pt x="632932" y="557478"/>
                  </a:lnTo>
                  <a:lnTo>
                    <a:pt x="632298" y="562235"/>
                  </a:lnTo>
                  <a:lnTo>
                    <a:pt x="631981" y="567309"/>
                  </a:lnTo>
                  <a:lnTo>
                    <a:pt x="631981" y="572066"/>
                  </a:lnTo>
                  <a:lnTo>
                    <a:pt x="631981" y="578408"/>
                  </a:lnTo>
                  <a:lnTo>
                    <a:pt x="632615" y="584433"/>
                  </a:lnTo>
                  <a:lnTo>
                    <a:pt x="633249" y="590459"/>
                  </a:lnTo>
                  <a:lnTo>
                    <a:pt x="634200" y="595850"/>
                  </a:lnTo>
                  <a:lnTo>
                    <a:pt x="635786" y="601558"/>
                  </a:lnTo>
                  <a:lnTo>
                    <a:pt x="637371" y="606632"/>
                  </a:lnTo>
                  <a:lnTo>
                    <a:pt x="639274" y="612023"/>
                  </a:lnTo>
                  <a:lnTo>
                    <a:pt x="641176" y="617097"/>
                  </a:lnTo>
                  <a:lnTo>
                    <a:pt x="643713" y="622171"/>
                  </a:lnTo>
                  <a:lnTo>
                    <a:pt x="646249" y="626927"/>
                  </a:lnTo>
                  <a:lnTo>
                    <a:pt x="649737" y="631367"/>
                  </a:lnTo>
                  <a:lnTo>
                    <a:pt x="652908" y="636124"/>
                  </a:lnTo>
                  <a:lnTo>
                    <a:pt x="656713" y="640564"/>
                  </a:lnTo>
                  <a:lnTo>
                    <a:pt x="660835" y="645320"/>
                  </a:lnTo>
                  <a:lnTo>
                    <a:pt x="665274" y="649443"/>
                  </a:lnTo>
                  <a:lnTo>
                    <a:pt x="670031" y="653566"/>
                  </a:lnTo>
                  <a:lnTo>
                    <a:pt x="675104" y="658005"/>
                  </a:lnTo>
                  <a:lnTo>
                    <a:pt x="680177" y="662128"/>
                  </a:lnTo>
                  <a:lnTo>
                    <a:pt x="686202" y="665933"/>
                  </a:lnTo>
                  <a:lnTo>
                    <a:pt x="691909" y="670373"/>
                  </a:lnTo>
                  <a:lnTo>
                    <a:pt x="698568" y="674178"/>
                  </a:lnTo>
                  <a:lnTo>
                    <a:pt x="705227" y="678301"/>
                  </a:lnTo>
                  <a:lnTo>
                    <a:pt x="719813" y="686229"/>
                  </a:lnTo>
                  <a:lnTo>
                    <a:pt x="735667" y="694474"/>
                  </a:lnTo>
                  <a:lnTo>
                    <a:pt x="753106" y="702402"/>
                  </a:lnTo>
                  <a:lnTo>
                    <a:pt x="771814" y="710964"/>
                  </a:lnTo>
                  <a:lnTo>
                    <a:pt x="792108" y="719527"/>
                  </a:lnTo>
                  <a:lnTo>
                    <a:pt x="804474" y="724600"/>
                  </a:lnTo>
                  <a:lnTo>
                    <a:pt x="816206" y="729991"/>
                  </a:lnTo>
                  <a:lnTo>
                    <a:pt x="827621" y="735065"/>
                  </a:lnTo>
                  <a:lnTo>
                    <a:pt x="838719" y="740774"/>
                  </a:lnTo>
                  <a:lnTo>
                    <a:pt x="849500" y="745847"/>
                  </a:lnTo>
                  <a:lnTo>
                    <a:pt x="859963" y="751873"/>
                  </a:lnTo>
                  <a:lnTo>
                    <a:pt x="870110" y="757264"/>
                  </a:lnTo>
                  <a:lnTo>
                    <a:pt x="879622" y="763289"/>
                  </a:lnTo>
                  <a:lnTo>
                    <a:pt x="888501" y="768997"/>
                  </a:lnTo>
                  <a:lnTo>
                    <a:pt x="897379" y="775340"/>
                  </a:lnTo>
                  <a:lnTo>
                    <a:pt x="905940" y="781365"/>
                  </a:lnTo>
                  <a:lnTo>
                    <a:pt x="914184" y="788024"/>
                  </a:lnTo>
                  <a:lnTo>
                    <a:pt x="921477" y="794367"/>
                  </a:lnTo>
                  <a:lnTo>
                    <a:pt x="928770" y="801026"/>
                  </a:lnTo>
                  <a:lnTo>
                    <a:pt x="935746" y="808003"/>
                  </a:lnTo>
                  <a:lnTo>
                    <a:pt x="942088" y="814980"/>
                  </a:lnTo>
                  <a:lnTo>
                    <a:pt x="948429" y="822273"/>
                  </a:lnTo>
                  <a:lnTo>
                    <a:pt x="953820" y="829250"/>
                  </a:lnTo>
                  <a:lnTo>
                    <a:pt x="959210" y="837178"/>
                  </a:lnTo>
                  <a:lnTo>
                    <a:pt x="963966" y="844789"/>
                  </a:lnTo>
                  <a:lnTo>
                    <a:pt x="968406" y="852717"/>
                  </a:lnTo>
                  <a:lnTo>
                    <a:pt x="972845" y="860962"/>
                  </a:lnTo>
                  <a:lnTo>
                    <a:pt x="976333" y="869524"/>
                  </a:lnTo>
                  <a:lnTo>
                    <a:pt x="979503" y="878087"/>
                  </a:lnTo>
                  <a:lnTo>
                    <a:pt x="982674" y="886966"/>
                  </a:lnTo>
                  <a:lnTo>
                    <a:pt x="985211" y="895845"/>
                  </a:lnTo>
                  <a:lnTo>
                    <a:pt x="987431" y="905359"/>
                  </a:lnTo>
                  <a:lnTo>
                    <a:pt x="989016" y="914873"/>
                  </a:lnTo>
                  <a:lnTo>
                    <a:pt x="990284" y="925020"/>
                  </a:lnTo>
                  <a:lnTo>
                    <a:pt x="991236" y="935168"/>
                  </a:lnTo>
                  <a:lnTo>
                    <a:pt x="991870" y="944999"/>
                  </a:lnTo>
                  <a:lnTo>
                    <a:pt x="992187" y="955781"/>
                  </a:lnTo>
                  <a:lnTo>
                    <a:pt x="991870" y="965295"/>
                  </a:lnTo>
                  <a:lnTo>
                    <a:pt x="991236" y="974808"/>
                  </a:lnTo>
                  <a:lnTo>
                    <a:pt x="990284" y="984322"/>
                  </a:lnTo>
                  <a:lnTo>
                    <a:pt x="989016" y="993835"/>
                  </a:lnTo>
                  <a:lnTo>
                    <a:pt x="987113" y="1002715"/>
                  </a:lnTo>
                  <a:lnTo>
                    <a:pt x="984894" y="1012228"/>
                  </a:lnTo>
                  <a:lnTo>
                    <a:pt x="982357" y="1021108"/>
                  </a:lnTo>
                  <a:lnTo>
                    <a:pt x="978869" y="1030304"/>
                  </a:lnTo>
                  <a:lnTo>
                    <a:pt x="975698" y="1039184"/>
                  </a:lnTo>
                  <a:lnTo>
                    <a:pt x="971893" y="1047429"/>
                  </a:lnTo>
                  <a:lnTo>
                    <a:pt x="967454" y="1055991"/>
                  </a:lnTo>
                  <a:lnTo>
                    <a:pt x="962698" y="1064553"/>
                  </a:lnTo>
                  <a:lnTo>
                    <a:pt x="957625" y="1072481"/>
                  </a:lnTo>
                  <a:lnTo>
                    <a:pt x="952234" y="1080409"/>
                  </a:lnTo>
                  <a:lnTo>
                    <a:pt x="946210" y="1088337"/>
                  </a:lnTo>
                  <a:lnTo>
                    <a:pt x="940185" y="1095631"/>
                  </a:lnTo>
                  <a:lnTo>
                    <a:pt x="933526" y="1102925"/>
                  </a:lnTo>
                  <a:lnTo>
                    <a:pt x="926551" y="1110219"/>
                  </a:lnTo>
                  <a:lnTo>
                    <a:pt x="918941" y="1116561"/>
                  </a:lnTo>
                  <a:lnTo>
                    <a:pt x="911014" y="1123221"/>
                  </a:lnTo>
                  <a:lnTo>
                    <a:pt x="903087" y="1129246"/>
                  </a:lnTo>
                  <a:lnTo>
                    <a:pt x="894525" y="1135271"/>
                  </a:lnTo>
                  <a:lnTo>
                    <a:pt x="885647" y="1140979"/>
                  </a:lnTo>
                  <a:lnTo>
                    <a:pt x="876134" y="1146370"/>
                  </a:lnTo>
                  <a:lnTo>
                    <a:pt x="866622" y="1151127"/>
                  </a:lnTo>
                  <a:lnTo>
                    <a:pt x="856475" y="1155884"/>
                  </a:lnTo>
                  <a:lnTo>
                    <a:pt x="846012" y="1160006"/>
                  </a:lnTo>
                  <a:lnTo>
                    <a:pt x="835231" y="1163812"/>
                  </a:lnTo>
                  <a:lnTo>
                    <a:pt x="824133" y="1167617"/>
                  </a:lnTo>
                  <a:lnTo>
                    <a:pt x="812401" y="1170471"/>
                  </a:lnTo>
                  <a:lnTo>
                    <a:pt x="800669" y="1173008"/>
                  </a:lnTo>
                  <a:lnTo>
                    <a:pt x="788303" y="1175228"/>
                  </a:lnTo>
                  <a:lnTo>
                    <a:pt x="788303" y="1309687"/>
                  </a:lnTo>
                  <a:lnTo>
                    <a:pt x="707129" y="1309687"/>
                  </a:lnTo>
                  <a:lnTo>
                    <a:pt x="707129" y="1179351"/>
                  </a:lnTo>
                  <a:lnTo>
                    <a:pt x="692861" y="1179034"/>
                  </a:lnTo>
                  <a:lnTo>
                    <a:pt x="678592" y="1178082"/>
                  </a:lnTo>
                  <a:lnTo>
                    <a:pt x="664640" y="1176180"/>
                  </a:lnTo>
                  <a:lnTo>
                    <a:pt x="650689" y="1174277"/>
                  </a:lnTo>
                  <a:lnTo>
                    <a:pt x="637054" y="1172057"/>
                  </a:lnTo>
                  <a:lnTo>
                    <a:pt x="623102" y="1169520"/>
                  </a:lnTo>
                  <a:lnTo>
                    <a:pt x="609785" y="1166349"/>
                  </a:lnTo>
                  <a:lnTo>
                    <a:pt x="596785" y="1162543"/>
                  </a:lnTo>
                  <a:lnTo>
                    <a:pt x="584101" y="1158738"/>
                  </a:lnTo>
                  <a:lnTo>
                    <a:pt x="572052" y="1154615"/>
                  </a:lnTo>
                  <a:lnTo>
                    <a:pt x="560003" y="1149859"/>
                  </a:lnTo>
                  <a:lnTo>
                    <a:pt x="548588" y="1144785"/>
                  </a:lnTo>
                  <a:lnTo>
                    <a:pt x="537807" y="1139394"/>
                  </a:lnTo>
                  <a:lnTo>
                    <a:pt x="527660" y="1134320"/>
                  </a:lnTo>
                  <a:lnTo>
                    <a:pt x="518148" y="1128294"/>
                  </a:lnTo>
                  <a:lnTo>
                    <a:pt x="509587" y="1122586"/>
                  </a:lnTo>
                  <a:lnTo>
                    <a:pt x="540027" y="1036012"/>
                  </a:lnTo>
                  <a:lnTo>
                    <a:pt x="549222" y="1041721"/>
                  </a:lnTo>
                  <a:lnTo>
                    <a:pt x="558735" y="1047112"/>
                  </a:lnTo>
                  <a:lnTo>
                    <a:pt x="568564" y="1052820"/>
                  </a:lnTo>
                  <a:lnTo>
                    <a:pt x="579028" y="1057577"/>
                  </a:lnTo>
                  <a:lnTo>
                    <a:pt x="589492" y="1062651"/>
                  </a:lnTo>
                  <a:lnTo>
                    <a:pt x="600590" y="1067090"/>
                  </a:lnTo>
                  <a:lnTo>
                    <a:pt x="612004" y="1071213"/>
                  </a:lnTo>
                  <a:lnTo>
                    <a:pt x="623737" y="1075335"/>
                  </a:lnTo>
                  <a:lnTo>
                    <a:pt x="635786" y="1078824"/>
                  </a:lnTo>
                  <a:lnTo>
                    <a:pt x="648152" y="1081995"/>
                  </a:lnTo>
                  <a:lnTo>
                    <a:pt x="660518" y="1084849"/>
                  </a:lnTo>
                  <a:lnTo>
                    <a:pt x="673201" y="1087069"/>
                  </a:lnTo>
                  <a:lnTo>
                    <a:pt x="686202" y="1088972"/>
                  </a:lnTo>
                  <a:lnTo>
                    <a:pt x="699519" y="1090240"/>
                  </a:lnTo>
                  <a:lnTo>
                    <a:pt x="712520" y="1091191"/>
                  </a:lnTo>
                  <a:lnTo>
                    <a:pt x="726154" y="1091509"/>
                  </a:lnTo>
                  <a:lnTo>
                    <a:pt x="734716" y="1091191"/>
                  </a:lnTo>
                  <a:lnTo>
                    <a:pt x="743277" y="1090874"/>
                  </a:lnTo>
                  <a:lnTo>
                    <a:pt x="751521" y="1090240"/>
                  </a:lnTo>
                  <a:lnTo>
                    <a:pt x="759131" y="1088972"/>
                  </a:lnTo>
                  <a:lnTo>
                    <a:pt x="767058" y="1087703"/>
                  </a:lnTo>
                  <a:lnTo>
                    <a:pt x="774668" y="1086117"/>
                  </a:lnTo>
                  <a:lnTo>
                    <a:pt x="781644" y="1083898"/>
                  </a:lnTo>
                  <a:lnTo>
                    <a:pt x="788937" y="1081995"/>
                  </a:lnTo>
                  <a:lnTo>
                    <a:pt x="795595" y="1079458"/>
                  </a:lnTo>
                  <a:lnTo>
                    <a:pt x="802571" y="1076921"/>
                  </a:lnTo>
                  <a:lnTo>
                    <a:pt x="809230" y="1074067"/>
                  </a:lnTo>
                  <a:lnTo>
                    <a:pt x="815255" y="1070579"/>
                  </a:lnTo>
                  <a:lnTo>
                    <a:pt x="821279" y="1067407"/>
                  </a:lnTo>
                  <a:lnTo>
                    <a:pt x="826987" y="1063919"/>
                  </a:lnTo>
                  <a:lnTo>
                    <a:pt x="832377" y="1059796"/>
                  </a:lnTo>
                  <a:lnTo>
                    <a:pt x="837450" y="1055674"/>
                  </a:lnTo>
                  <a:lnTo>
                    <a:pt x="842207" y="1051551"/>
                  </a:lnTo>
                  <a:lnTo>
                    <a:pt x="847280" y="1046795"/>
                  </a:lnTo>
                  <a:lnTo>
                    <a:pt x="851402" y="1042355"/>
                  </a:lnTo>
                  <a:lnTo>
                    <a:pt x="855524" y="1037281"/>
                  </a:lnTo>
                  <a:lnTo>
                    <a:pt x="859329" y="1032207"/>
                  </a:lnTo>
                  <a:lnTo>
                    <a:pt x="862817" y="1027133"/>
                  </a:lnTo>
                  <a:lnTo>
                    <a:pt x="866305" y="1021425"/>
                  </a:lnTo>
                  <a:lnTo>
                    <a:pt x="868842" y="1016034"/>
                  </a:lnTo>
                  <a:lnTo>
                    <a:pt x="871378" y="1010009"/>
                  </a:lnTo>
                  <a:lnTo>
                    <a:pt x="873598" y="1003983"/>
                  </a:lnTo>
                  <a:lnTo>
                    <a:pt x="875500" y="997641"/>
                  </a:lnTo>
                  <a:lnTo>
                    <a:pt x="877086" y="991299"/>
                  </a:lnTo>
                  <a:lnTo>
                    <a:pt x="878354" y="984956"/>
                  </a:lnTo>
                  <a:lnTo>
                    <a:pt x="879305" y="978297"/>
                  </a:lnTo>
                  <a:lnTo>
                    <a:pt x="879939" y="971954"/>
                  </a:lnTo>
                  <a:lnTo>
                    <a:pt x="879939" y="964978"/>
                  </a:lnTo>
                  <a:lnTo>
                    <a:pt x="879939" y="958318"/>
                  </a:lnTo>
                  <a:lnTo>
                    <a:pt x="879622" y="951976"/>
                  </a:lnTo>
                  <a:lnTo>
                    <a:pt x="878671" y="945950"/>
                  </a:lnTo>
                  <a:lnTo>
                    <a:pt x="877720" y="939608"/>
                  </a:lnTo>
                  <a:lnTo>
                    <a:pt x="876134" y="933266"/>
                  </a:lnTo>
                  <a:lnTo>
                    <a:pt x="874549" y="927557"/>
                  </a:lnTo>
                  <a:lnTo>
                    <a:pt x="872647" y="921849"/>
                  </a:lnTo>
                  <a:lnTo>
                    <a:pt x="870744" y="916458"/>
                  </a:lnTo>
                  <a:lnTo>
                    <a:pt x="868207" y="910750"/>
                  </a:lnTo>
                  <a:lnTo>
                    <a:pt x="865354" y="905676"/>
                  </a:lnTo>
                  <a:lnTo>
                    <a:pt x="862183" y="900602"/>
                  </a:lnTo>
                  <a:lnTo>
                    <a:pt x="859012" y="895211"/>
                  </a:lnTo>
                  <a:lnTo>
                    <a:pt x="855524" y="890454"/>
                  </a:lnTo>
                  <a:lnTo>
                    <a:pt x="851402" y="885380"/>
                  </a:lnTo>
                  <a:lnTo>
                    <a:pt x="847280" y="880624"/>
                  </a:lnTo>
                  <a:lnTo>
                    <a:pt x="842524" y="875867"/>
                  </a:lnTo>
                  <a:lnTo>
                    <a:pt x="838085" y="871427"/>
                  </a:lnTo>
                  <a:lnTo>
                    <a:pt x="833011" y="866987"/>
                  </a:lnTo>
                  <a:lnTo>
                    <a:pt x="827621" y="862231"/>
                  </a:lnTo>
                  <a:lnTo>
                    <a:pt x="822230" y="858108"/>
                  </a:lnTo>
                  <a:lnTo>
                    <a:pt x="816206" y="853985"/>
                  </a:lnTo>
                  <a:lnTo>
                    <a:pt x="810181" y="849546"/>
                  </a:lnTo>
                  <a:lnTo>
                    <a:pt x="803840" y="845740"/>
                  </a:lnTo>
                  <a:lnTo>
                    <a:pt x="797181" y="841301"/>
                  </a:lnTo>
                  <a:lnTo>
                    <a:pt x="782912" y="833690"/>
                  </a:lnTo>
                  <a:lnTo>
                    <a:pt x="767692" y="826079"/>
                  </a:lnTo>
                  <a:lnTo>
                    <a:pt x="751521" y="818785"/>
                  </a:lnTo>
                  <a:lnTo>
                    <a:pt x="734081" y="811174"/>
                  </a:lnTo>
                  <a:lnTo>
                    <a:pt x="709983" y="801344"/>
                  </a:lnTo>
                  <a:lnTo>
                    <a:pt x="687153" y="791196"/>
                  </a:lnTo>
                  <a:lnTo>
                    <a:pt x="676055" y="786439"/>
                  </a:lnTo>
                  <a:lnTo>
                    <a:pt x="665274" y="781048"/>
                  </a:lnTo>
                  <a:lnTo>
                    <a:pt x="655128" y="775657"/>
                  </a:lnTo>
                  <a:lnTo>
                    <a:pt x="644981" y="770266"/>
                  </a:lnTo>
                  <a:lnTo>
                    <a:pt x="635786" y="764875"/>
                  </a:lnTo>
                  <a:lnTo>
                    <a:pt x="626273" y="759167"/>
                  </a:lnTo>
                  <a:lnTo>
                    <a:pt x="617395" y="753458"/>
                  </a:lnTo>
                  <a:lnTo>
                    <a:pt x="608517" y="747433"/>
                  </a:lnTo>
                  <a:lnTo>
                    <a:pt x="600590" y="741408"/>
                  </a:lnTo>
                  <a:lnTo>
                    <a:pt x="592662" y="735065"/>
                  </a:lnTo>
                  <a:lnTo>
                    <a:pt x="585052" y="729040"/>
                  </a:lnTo>
                  <a:lnTo>
                    <a:pt x="578077" y="722381"/>
                  </a:lnTo>
                  <a:lnTo>
                    <a:pt x="571418" y="715721"/>
                  </a:lnTo>
                  <a:lnTo>
                    <a:pt x="565076" y="708744"/>
                  </a:lnTo>
                  <a:lnTo>
                    <a:pt x="559052" y="701451"/>
                  </a:lnTo>
                  <a:lnTo>
                    <a:pt x="553344" y="694474"/>
                  </a:lnTo>
                  <a:lnTo>
                    <a:pt x="548588" y="686546"/>
                  </a:lnTo>
                  <a:lnTo>
                    <a:pt x="543832" y="678935"/>
                  </a:lnTo>
                  <a:lnTo>
                    <a:pt x="539393" y="671007"/>
                  </a:lnTo>
                  <a:lnTo>
                    <a:pt x="535588" y="662762"/>
                  </a:lnTo>
                  <a:lnTo>
                    <a:pt x="532417" y="654200"/>
                  </a:lnTo>
                  <a:lnTo>
                    <a:pt x="529246" y="645955"/>
                  </a:lnTo>
                  <a:lnTo>
                    <a:pt x="526709" y="636758"/>
                  </a:lnTo>
                  <a:lnTo>
                    <a:pt x="524807" y="627562"/>
                  </a:lnTo>
                  <a:lnTo>
                    <a:pt x="523221" y="618048"/>
                  </a:lnTo>
                  <a:lnTo>
                    <a:pt x="521953" y="608217"/>
                  </a:lnTo>
                  <a:lnTo>
                    <a:pt x="521319" y="598069"/>
                  </a:lnTo>
                  <a:lnTo>
                    <a:pt x="521002" y="587922"/>
                  </a:lnTo>
                  <a:lnTo>
                    <a:pt x="521319" y="577774"/>
                  </a:lnTo>
                  <a:lnTo>
                    <a:pt x="521953" y="567943"/>
                  </a:lnTo>
                  <a:lnTo>
                    <a:pt x="522904" y="558429"/>
                  </a:lnTo>
                  <a:lnTo>
                    <a:pt x="524490" y="548916"/>
                  </a:lnTo>
                  <a:lnTo>
                    <a:pt x="526392" y="539402"/>
                  </a:lnTo>
                  <a:lnTo>
                    <a:pt x="528612" y="530523"/>
                  </a:lnTo>
                  <a:lnTo>
                    <a:pt x="531783" y="521643"/>
                  </a:lnTo>
                  <a:lnTo>
                    <a:pt x="534636" y="512764"/>
                  </a:lnTo>
                  <a:lnTo>
                    <a:pt x="538124" y="504202"/>
                  </a:lnTo>
                  <a:lnTo>
                    <a:pt x="541929" y="495956"/>
                  </a:lnTo>
                  <a:lnTo>
                    <a:pt x="546685" y="487711"/>
                  </a:lnTo>
                  <a:lnTo>
                    <a:pt x="551125" y="479783"/>
                  </a:lnTo>
                  <a:lnTo>
                    <a:pt x="556515" y="472489"/>
                  </a:lnTo>
                  <a:lnTo>
                    <a:pt x="561905" y="464879"/>
                  </a:lnTo>
                  <a:lnTo>
                    <a:pt x="567930" y="457585"/>
                  </a:lnTo>
                  <a:lnTo>
                    <a:pt x="573955" y="450925"/>
                  </a:lnTo>
                  <a:lnTo>
                    <a:pt x="580613" y="444266"/>
                  </a:lnTo>
                  <a:lnTo>
                    <a:pt x="587272" y="437923"/>
                  </a:lnTo>
                  <a:lnTo>
                    <a:pt x="594565" y="431581"/>
                  </a:lnTo>
                  <a:lnTo>
                    <a:pt x="602175" y="425873"/>
                  </a:lnTo>
                  <a:lnTo>
                    <a:pt x="609785" y="420165"/>
                  </a:lnTo>
                  <a:lnTo>
                    <a:pt x="618029" y="415091"/>
                  </a:lnTo>
                  <a:lnTo>
                    <a:pt x="626590" y="410017"/>
                  </a:lnTo>
                  <a:lnTo>
                    <a:pt x="635469" y="405577"/>
                  </a:lnTo>
                  <a:lnTo>
                    <a:pt x="644347" y="400820"/>
                  </a:lnTo>
                  <a:lnTo>
                    <a:pt x="653859" y="397015"/>
                  </a:lnTo>
                  <a:lnTo>
                    <a:pt x="663372" y="393526"/>
                  </a:lnTo>
                  <a:lnTo>
                    <a:pt x="673519" y="389721"/>
                  </a:lnTo>
                  <a:lnTo>
                    <a:pt x="683665" y="386867"/>
                  </a:lnTo>
                  <a:lnTo>
                    <a:pt x="694129" y="384330"/>
                  </a:lnTo>
                  <a:lnTo>
                    <a:pt x="704910" y="381793"/>
                  </a:lnTo>
                  <a:lnTo>
                    <a:pt x="716008" y="379890"/>
                  </a:lnTo>
                  <a:lnTo>
                    <a:pt x="716008" y="249237"/>
                  </a:lnTo>
                  <a:close/>
                  <a:moveTo>
                    <a:pt x="784828" y="0"/>
                  </a:moveTo>
                  <a:lnTo>
                    <a:pt x="808948" y="317"/>
                  </a:lnTo>
                  <a:lnTo>
                    <a:pt x="832750" y="1588"/>
                  </a:lnTo>
                  <a:lnTo>
                    <a:pt x="856551" y="3175"/>
                  </a:lnTo>
                  <a:lnTo>
                    <a:pt x="880036" y="5716"/>
                  </a:lnTo>
                  <a:lnTo>
                    <a:pt x="903203" y="9209"/>
                  </a:lnTo>
                  <a:lnTo>
                    <a:pt x="926370" y="13020"/>
                  </a:lnTo>
                  <a:lnTo>
                    <a:pt x="949538" y="17466"/>
                  </a:lnTo>
                  <a:lnTo>
                    <a:pt x="972387" y="22864"/>
                  </a:lnTo>
                  <a:lnTo>
                    <a:pt x="994920" y="28581"/>
                  </a:lnTo>
                  <a:lnTo>
                    <a:pt x="1017452" y="35249"/>
                  </a:lnTo>
                  <a:lnTo>
                    <a:pt x="1039668" y="42871"/>
                  </a:lnTo>
                  <a:lnTo>
                    <a:pt x="1061565" y="50493"/>
                  </a:lnTo>
                  <a:lnTo>
                    <a:pt x="1083146" y="59067"/>
                  </a:lnTo>
                  <a:lnTo>
                    <a:pt x="1104727" y="68276"/>
                  </a:lnTo>
                  <a:lnTo>
                    <a:pt x="1125990" y="78121"/>
                  </a:lnTo>
                  <a:lnTo>
                    <a:pt x="1146618" y="88283"/>
                  </a:lnTo>
                  <a:lnTo>
                    <a:pt x="1167246" y="99397"/>
                  </a:lnTo>
                  <a:lnTo>
                    <a:pt x="1187240" y="111147"/>
                  </a:lnTo>
                  <a:lnTo>
                    <a:pt x="1207233" y="123215"/>
                  </a:lnTo>
                  <a:lnTo>
                    <a:pt x="1226910" y="136553"/>
                  </a:lnTo>
                  <a:lnTo>
                    <a:pt x="1245634" y="149890"/>
                  </a:lnTo>
                  <a:lnTo>
                    <a:pt x="1264675" y="163863"/>
                  </a:lnTo>
                  <a:lnTo>
                    <a:pt x="1283082" y="178154"/>
                  </a:lnTo>
                  <a:lnTo>
                    <a:pt x="1300854" y="193714"/>
                  </a:lnTo>
                  <a:lnTo>
                    <a:pt x="1318309" y="209275"/>
                  </a:lnTo>
                  <a:lnTo>
                    <a:pt x="1335129" y="225153"/>
                  </a:lnTo>
                  <a:lnTo>
                    <a:pt x="1351949" y="242302"/>
                  </a:lnTo>
                  <a:lnTo>
                    <a:pt x="1368134" y="259450"/>
                  </a:lnTo>
                  <a:lnTo>
                    <a:pt x="1383368" y="277234"/>
                  </a:lnTo>
                  <a:lnTo>
                    <a:pt x="1398918" y="295335"/>
                  </a:lnTo>
                  <a:lnTo>
                    <a:pt x="1413199" y="314389"/>
                  </a:lnTo>
                  <a:lnTo>
                    <a:pt x="1427163" y="333760"/>
                  </a:lnTo>
                  <a:lnTo>
                    <a:pt x="1313549" y="414104"/>
                  </a:lnTo>
                  <a:lnTo>
                    <a:pt x="1301806" y="397908"/>
                  </a:lnTo>
                  <a:lnTo>
                    <a:pt x="1289747" y="382665"/>
                  </a:lnTo>
                  <a:lnTo>
                    <a:pt x="1277370" y="367740"/>
                  </a:lnTo>
                  <a:lnTo>
                    <a:pt x="1264675" y="352814"/>
                  </a:lnTo>
                  <a:lnTo>
                    <a:pt x="1251346" y="338524"/>
                  </a:lnTo>
                  <a:lnTo>
                    <a:pt x="1238017" y="324868"/>
                  </a:lnTo>
                  <a:lnTo>
                    <a:pt x="1223736" y="311531"/>
                  </a:lnTo>
                  <a:lnTo>
                    <a:pt x="1209455" y="298828"/>
                  </a:lnTo>
                  <a:lnTo>
                    <a:pt x="1194539" y="286126"/>
                  </a:lnTo>
                  <a:lnTo>
                    <a:pt x="1179623" y="274058"/>
                  </a:lnTo>
                  <a:lnTo>
                    <a:pt x="1164073" y="262308"/>
                  </a:lnTo>
                  <a:lnTo>
                    <a:pt x="1148522" y="251829"/>
                  </a:lnTo>
                  <a:lnTo>
                    <a:pt x="1132654" y="241031"/>
                  </a:lnTo>
                  <a:lnTo>
                    <a:pt x="1116151" y="230869"/>
                  </a:lnTo>
                  <a:lnTo>
                    <a:pt x="1099649" y="221342"/>
                  </a:lnTo>
                  <a:lnTo>
                    <a:pt x="1082511" y="212133"/>
                  </a:lnTo>
                  <a:lnTo>
                    <a:pt x="1065374" y="203559"/>
                  </a:lnTo>
                  <a:lnTo>
                    <a:pt x="1047919" y="195620"/>
                  </a:lnTo>
                  <a:lnTo>
                    <a:pt x="1030464" y="187998"/>
                  </a:lnTo>
                  <a:lnTo>
                    <a:pt x="1012375" y="180694"/>
                  </a:lnTo>
                  <a:lnTo>
                    <a:pt x="994603" y="174343"/>
                  </a:lnTo>
                  <a:lnTo>
                    <a:pt x="976196" y="168309"/>
                  </a:lnTo>
                  <a:lnTo>
                    <a:pt x="957472" y="162910"/>
                  </a:lnTo>
                  <a:lnTo>
                    <a:pt x="939065" y="157829"/>
                  </a:lnTo>
                  <a:lnTo>
                    <a:pt x="920341" y="153701"/>
                  </a:lnTo>
                  <a:lnTo>
                    <a:pt x="901616" y="150208"/>
                  </a:lnTo>
                  <a:lnTo>
                    <a:pt x="882258" y="146715"/>
                  </a:lnTo>
                  <a:lnTo>
                    <a:pt x="862899" y="144174"/>
                  </a:lnTo>
                  <a:lnTo>
                    <a:pt x="843857" y="141951"/>
                  </a:lnTo>
                  <a:lnTo>
                    <a:pt x="824181" y="140681"/>
                  </a:lnTo>
                  <a:lnTo>
                    <a:pt x="804505" y="139728"/>
                  </a:lnTo>
                  <a:lnTo>
                    <a:pt x="784828" y="139411"/>
                  </a:lnTo>
                  <a:lnTo>
                    <a:pt x="768326" y="139728"/>
                  </a:lnTo>
                  <a:lnTo>
                    <a:pt x="751823" y="140363"/>
                  </a:lnTo>
                  <a:lnTo>
                    <a:pt x="735320" y="141316"/>
                  </a:lnTo>
                  <a:lnTo>
                    <a:pt x="719135" y="142586"/>
                  </a:lnTo>
                  <a:lnTo>
                    <a:pt x="702632" y="144492"/>
                  </a:lnTo>
                  <a:lnTo>
                    <a:pt x="686764" y="146715"/>
                  </a:lnTo>
                  <a:lnTo>
                    <a:pt x="670897" y="149573"/>
                  </a:lnTo>
                  <a:lnTo>
                    <a:pt x="655029" y="152431"/>
                  </a:lnTo>
                  <a:lnTo>
                    <a:pt x="639478" y="155924"/>
                  </a:lnTo>
                  <a:lnTo>
                    <a:pt x="623927" y="160052"/>
                  </a:lnTo>
                  <a:lnTo>
                    <a:pt x="608377" y="163863"/>
                  </a:lnTo>
                  <a:lnTo>
                    <a:pt x="593144" y="168309"/>
                  </a:lnTo>
                  <a:lnTo>
                    <a:pt x="578228" y="173390"/>
                  </a:lnTo>
                  <a:lnTo>
                    <a:pt x="562994" y="178471"/>
                  </a:lnTo>
                  <a:lnTo>
                    <a:pt x="548396" y="184505"/>
                  </a:lnTo>
                  <a:lnTo>
                    <a:pt x="533797" y="190221"/>
                  </a:lnTo>
                  <a:lnTo>
                    <a:pt x="519516" y="196572"/>
                  </a:lnTo>
                  <a:lnTo>
                    <a:pt x="505235" y="203241"/>
                  </a:lnTo>
                  <a:lnTo>
                    <a:pt x="491271" y="210228"/>
                  </a:lnTo>
                  <a:lnTo>
                    <a:pt x="477308" y="217532"/>
                  </a:lnTo>
                  <a:lnTo>
                    <a:pt x="463978" y="225153"/>
                  </a:lnTo>
                  <a:lnTo>
                    <a:pt x="450332" y="233092"/>
                  </a:lnTo>
                  <a:lnTo>
                    <a:pt x="437003" y="241349"/>
                  </a:lnTo>
                  <a:lnTo>
                    <a:pt x="423991" y="249923"/>
                  </a:lnTo>
                  <a:lnTo>
                    <a:pt x="411297" y="258815"/>
                  </a:lnTo>
                  <a:lnTo>
                    <a:pt x="398603" y="268024"/>
                  </a:lnTo>
                  <a:lnTo>
                    <a:pt x="386543" y="277551"/>
                  </a:lnTo>
                  <a:lnTo>
                    <a:pt x="374483" y="287396"/>
                  </a:lnTo>
                  <a:lnTo>
                    <a:pt x="362424" y="296923"/>
                  </a:lnTo>
                  <a:lnTo>
                    <a:pt x="350999" y="307402"/>
                  </a:lnTo>
                  <a:lnTo>
                    <a:pt x="339574" y="317882"/>
                  </a:lnTo>
                  <a:lnTo>
                    <a:pt x="328466" y="328997"/>
                  </a:lnTo>
                  <a:lnTo>
                    <a:pt x="317676" y="340112"/>
                  </a:lnTo>
                  <a:lnTo>
                    <a:pt x="306886" y="351226"/>
                  </a:lnTo>
                  <a:lnTo>
                    <a:pt x="296730" y="362976"/>
                  </a:lnTo>
                  <a:lnTo>
                    <a:pt x="286575" y="374726"/>
                  </a:lnTo>
                  <a:lnTo>
                    <a:pt x="277054" y="386794"/>
                  </a:lnTo>
                  <a:lnTo>
                    <a:pt x="267533" y="399179"/>
                  </a:lnTo>
                  <a:lnTo>
                    <a:pt x="258330" y="411564"/>
                  </a:lnTo>
                  <a:lnTo>
                    <a:pt x="249444" y="424584"/>
                  </a:lnTo>
                  <a:lnTo>
                    <a:pt x="240875" y="437604"/>
                  </a:lnTo>
                  <a:lnTo>
                    <a:pt x="232624" y="450942"/>
                  </a:lnTo>
                  <a:lnTo>
                    <a:pt x="224690" y="464279"/>
                  </a:lnTo>
                  <a:lnTo>
                    <a:pt x="217073" y="477935"/>
                  </a:lnTo>
                  <a:lnTo>
                    <a:pt x="209774" y="491590"/>
                  </a:lnTo>
                  <a:lnTo>
                    <a:pt x="202792" y="505563"/>
                  </a:lnTo>
                  <a:lnTo>
                    <a:pt x="196445" y="520171"/>
                  </a:lnTo>
                  <a:lnTo>
                    <a:pt x="189780" y="534462"/>
                  </a:lnTo>
                  <a:lnTo>
                    <a:pt x="183751" y="548752"/>
                  </a:lnTo>
                  <a:lnTo>
                    <a:pt x="178355" y="563678"/>
                  </a:lnTo>
                  <a:lnTo>
                    <a:pt x="173278" y="578603"/>
                  </a:lnTo>
                  <a:lnTo>
                    <a:pt x="168200" y="593846"/>
                  </a:lnTo>
                  <a:lnTo>
                    <a:pt x="163757" y="608772"/>
                  </a:lnTo>
                  <a:lnTo>
                    <a:pt x="159314" y="624332"/>
                  </a:lnTo>
                  <a:lnTo>
                    <a:pt x="155506" y="639893"/>
                  </a:lnTo>
                  <a:lnTo>
                    <a:pt x="152332" y="655454"/>
                  </a:lnTo>
                  <a:lnTo>
                    <a:pt x="148841" y="671650"/>
                  </a:lnTo>
                  <a:lnTo>
                    <a:pt x="146302" y="687210"/>
                  </a:lnTo>
                  <a:lnTo>
                    <a:pt x="144081" y="703724"/>
                  </a:lnTo>
                  <a:lnTo>
                    <a:pt x="142494" y="719602"/>
                  </a:lnTo>
                  <a:lnTo>
                    <a:pt x="140907" y="735798"/>
                  </a:lnTo>
                  <a:lnTo>
                    <a:pt x="139955" y="752629"/>
                  </a:lnTo>
                  <a:lnTo>
                    <a:pt x="139320" y="769142"/>
                  </a:lnTo>
                  <a:lnTo>
                    <a:pt x="139003" y="785973"/>
                  </a:lnTo>
                  <a:lnTo>
                    <a:pt x="139320" y="800263"/>
                  </a:lnTo>
                  <a:lnTo>
                    <a:pt x="139638" y="814871"/>
                  </a:lnTo>
                  <a:lnTo>
                    <a:pt x="140590" y="829162"/>
                  </a:lnTo>
                  <a:lnTo>
                    <a:pt x="141542" y="844087"/>
                  </a:lnTo>
                  <a:lnTo>
                    <a:pt x="143129" y="858378"/>
                  </a:lnTo>
                  <a:lnTo>
                    <a:pt x="144715" y="872350"/>
                  </a:lnTo>
                  <a:lnTo>
                    <a:pt x="146620" y="886641"/>
                  </a:lnTo>
                  <a:lnTo>
                    <a:pt x="149158" y="900931"/>
                  </a:lnTo>
                  <a:lnTo>
                    <a:pt x="152015" y="914586"/>
                  </a:lnTo>
                  <a:lnTo>
                    <a:pt x="154871" y="928559"/>
                  </a:lnTo>
                  <a:lnTo>
                    <a:pt x="158044" y="942215"/>
                  </a:lnTo>
                  <a:lnTo>
                    <a:pt x="161853" y="955870"/>
                  </a:lnTo>
                  <a:lnTo>
                    <a:pt x="165661" y="969208"/>
                  </a:lnTo>
                  <a:lnTo>
                    <a:pt x="169469" y="983180"/>
                  </a:lnTo>
                  <a:lnTo>
                    <a:pt x="174230" y="996201"/>
                  </a:lnTo>
                  <a:lnTo>
                    <a:pt x="178673" y="1009538"/>
                  </a:lnTo>
                  <a:lnTo>
                    <a:pt x="183433" y="1022558"/>
                  </a:lnTo>
                  <a:lnTo>
                    <a:pt x="188828" y="1035261"/>
                  </a:lnTo>
                  <a:lnTo>
                    <a:pt x="194223" y="1047964"/>
                  </a:lnTo>
                  <a:lnTo>
                    <a:pt x="200253" y="1060666"/>
                  </a:lnTo>
                  <a:lnTo>
                    <a:pt x="205966" y="1073369"/>
                  </a:lnTo>
                  <a:lnTo>
                    <a:pt x="212630" y="1085754"/>
                  </a:lnTo>
                  <a:lnTo>
                    <a:pt x="219295" y="1098139"/>
                  </a:lnTo>
                  <a:lnTo>
                    <a:pt x="225642" y="1110206"/>
                  </a:lnTo>
                  <a:lnTo>
                    <a:pt x="232941" y="1121956"/>
                  </a:lnTo>
                  <a:lnTo>
                    <a:pt x="239923" y="1133706"/>
                  </a:lnTo>
                  <a:lnTo>
                    <a:pt x="247857" y="1145456"/>
                  </a:lnTo>
                  <a:lnTo>
                    <a:pt x="255474" y="1156571"/>
                  </a:lnTo>
                  <a:lnTo>
                    <a:pt x="263408" y="1168003"/>
                  </a:lnTo>
                  <a:lnTo>
                    <a:pt x="271659" y="1179118"/>
                  </a:lnTo>
                  <a:lnTo>
                    <a:pt x="280228" y="1189915"/>
                  </a:lnTo>
                  <a:lnTo>
                    <a:pt x="289114" y="1200395"/>
                  </a:lnTo>
                  <a:lnTo>
                    <a:pt x="297682" y="1210874"/>
                  </a:lnTo>
                  <a:lnTo>
                    <a:pt x="307203" y="1221036"/>
                  </a:lnTo>
                  <a:lnTo>
                    <a:pt x="316407" y="1231198"/>
                  </a:lnTo>
                  <a:lnTo>
                    <a:pt x="326245" y="1241361"/>
                  </a:lnTo>
                  <a:lnTo>
                    <a:pt x="336083" y="1250887"/>
                  </a:lnTo>
                  <a:lnTo>
                    <a:pt x="345604" y="1260414"/>
                  </a:lnTo>
                  <a:lnTo>
                    <a:pt x="356076" y="1269624"/>
                  </a:lnTo>
                  <a:lnTo>
                    <a:pt x="366549" y="1278833"/>
                  </a:lnTo>
                  <a:lnTo>
                    <a:pt x="377022" y="1287725"/>
                  </a:lnTo>
                  <a:lnTo>
                    <a:pt x="388130" y="1296299"/>
                  </a:lnTo>
                  <a:lnTo>
                    <a:pt x="398920" y="1304556"/>
                  </a:lnTo>
                  <a:lnTo>
                    <a:pt x="410345" y="1312813"/>
                  </a:lnTo>
                  <a:lnTo>
                    <a:pt x="421770" y="1320752"/>
                  </a:lnTo>
                  <a:lnTo>
                    <a:pt x="433195" y="1328373"/>
                  </a:lnTo>
                  <a:lnTo>
                    <a:pt x="444937" y="1335995"/>
                  </a:lnTo>
                  <a:lnTo>
                    <a:pt x="456997" y="1343299"/>
                  </a:lnTo>
                  <a:lnTo>
                    <a:pt x="469056" y="1349968"/>
                  </a:lnTo>
                  <a:lnTo>
                    <a:pt x="481116" y="1356636"/>
                  </a:lnTo>
                  <a:lnTo>
                    <a:pt x="493810" y="1362988"/>
                  </a:lnTo>
                  <a:lnTo>
                    <a:pt x="506187" y="1369339"/>
                  </a:lnTo>
                  <a:lnTo>
                    <a:pt x="518882" y="1375373"/>
                  </a:lnTo>
                  <a:lnTo>
                    <a:pt x="532211" y="1380771"/>
                  </a:lnTo>
                  <a:lnTo>
                    <a:pt x="545222" y="1386170"/>
                  </a:lnTo>
                  <a:lnTo>
                    <a:pt x="558551" y="1391569"/>
                  </a:lnTo>
                  <a:lnTo>
                    <a:pt x="571881" y="1396015"/>
                  </a:lnTo>
                  <a:lnTo>
                    <a:pt x="585210" y="1400778"/>
                  </a:lnTo>
                  <a:lnTo>
                    <a:pt x="598856" y="1404906"/>
                  </a:lnTo>
                  <a:lnTo>
                    <a:pt x="613137" y="1408717"/>
                  </a:lnTo>
                  <a:lnTo>
                    <a:pt x="626784" y="1412845"/>
                  </a:lnTo>
                  <a:lnTo>
                    <a:pt x="641065" y="1416021"/>
                  </a:lnTo>
                  <a:lnTo>
                    <a:pt x="655029" y="1418879"/>
                  </a:lnTo>
                  <a:lnTo>
                    <a:pt x="669627" y="1422055"/>
                  </a:lnTo>
                  <a:lnTo>
                    <a:pt x="644873" y="1558925"/>
                  </a:lnTo>
                  <a:lnTo>
                    <a:pt x="627418" y="1555432"/>
                  </a:lnTo>
                  <a:lnTo>
                    <a:pt x="609964" y="1551939"/>
                  </a:lnTo>
                  <a:lnTo>
                    <a:pt x="593144" y="1547493"/>
                  </a:lnTo>
                  <a:lnTo>
                    <a:pt x="576006" y="1543365"/>
                  </a:lnTo>
                  <a:lnTo>
                    <a:pt x="559186" y="1538601"/>
                  </a:lnTo>
                  <a:lnTo>
                    <a:pt x="542684" y="1533202"/>
                  </a:lnTo>
                  <a:lnTo>
                    <a:pt x="526181" y="1527804"/>
                  </a:lnTo>
                  <a:lnTo>
                    <a:pt x="509996" y="1521770"/>
                  </a:lnTo>
                  <a:lnTo>
                    <a:pt x="493493" y="1515736"/>
                  </a:lnTo>
                  <a:lnTo>
                    <a:pt x="477942" y="1509068"/>
                  </a:lnTo>
                  <a:lnTo>
                    <a:pt x="462074" y="1502081"/>
                  </a:lnTo>
                  <a:lnTo>
                    <a:pt x="446524" y="1495095"/>
                  </a:lnTo>
                  <a:lnTo>
                    <a:pt x="431291" y="1487473"/>
                  </a:lnTo>
                  <a:lnTo>
                    <a:pt x="416057" y="1479852"/>
                  </a:lnTo>
                  <a:lnTo>
                    <a:pt x="401141" y="1471595"/>
                  </a:lnTo>
                  <a:lnTo>
                    <a:pt x="386226" y="1463338"/>
                  </a:lnTo>
                  <a:lnTo>
                    <a:pt x="371944" y="1454446"/>
                  </a:lnTo>
                  <a:lnTo>
                    <a:pt x="357346" y="1445555"/>
                  </a:lnTo>
                  <a:lnTo>
                    <a:pt x="343382" y="1436028"/>
                  </a:lnTo>
                  <a:lnTo>
                    <a:pt x="329736" y="1426501"/>
                  </a:lnTo>
                  <a:lnTo>
                    <a:pt x="316089" y="1416339"/>
                  </a:lnTo>
                  <a:lnTo>
                    <a:pt x="302760" y="1406177"/>
                  </a:lnTo>
                  <a:lnTo>
                    <a:pt x="289431" y="1395697"/>
                  </a:lnTo>
                  <a:lnTo>
                    <a:pt x="276419" y="1384900"/>
                  </a:lnTo>
                  <a:lnTo>
                    <a:pt x="263725" y="1373785"/>
                  </a:lnTo>
                  <a:lnTo>
                    <a:pt x="251348" y="1362670"/>
                  </a:lnTo>
                  <a:lnTo>
                    <a:pt x="238971" y="1350920"/>
                  </a:lnTo>
                  <a:lnTo>
                    <a:pt x="227229" y="1339170"/>
                  </a:lnTo>
                  <a:lnTo>
                    <a:pt x="215486" y="1327103"/>
                  </a:lnTo>
                  <a:lnTo>
                    <a:pt x="204062" y="1315036"/>
                  </a:lnTo>
                  <a:lnTo>
                    <a:pt x="192954" y="1302333"/>
                  </a:lnTo>
                  <a:lnTo>
                    <a:pt x="182164" y="1289630"/>
                  </a:lnTo>
                  <a:lnTo>
                    <a:pt x="171374" y="1276928"/>
                  </a:lnTo>
                  <a:lnTo>
                    <a:pt x="161535" y="1263590"/>
                  </a:lnTo>
                  <a:lnTo>
                    <a:pt x="151380" y="1250252"/>
                  </a:lnTo>
                  <a:lnTo>
                    <a:pt x="141542" y="1236597"/>
                  </a:lnTo>
                  <a:lnTo>
                    <a:pt x="132021" y="1222624"/>
                  </a:lnTo>
                  <a:lnTo>
                    <a:pt x="122818" y="1208651"/>
                  </a:lnTo>
                  <a:lnTo>
                    <a:pt x="113932" y="1194361"/>
                  </a:lnTo>
                  <a:lnTo>
                    <a:pt x="105363" y="1180071"/>
                  </a:lnTo>
                  <a:lnTo>
                    <a:pt x="97112" y="1165145"/>
                  </a:lnTo>
                  <a:lnTo>
                    <a:pt x="89178" y="1150219"/>
                  </a:lnTo>
                  <a:lnTo>
                    <a:pt x="81561" y="1135294"/>
                  </a:lnTo>
                  <a:lnTo>
                    <a:pt x="74262" y="1120368"/>
                  </a:lnTo>
                  <a:lnTo>
                    <a:pt x="66962" y="1104808"/>
                  </a:lnTo>
                  <a:lnTo>
                    <a:pt x="60615" y="1089247"/>
                  </a:lnTo>
                  <a:lnTo>
                    <a:pt x="53951" y="1073369"/>
                  </a:lnTo>
                  <a:lnTo>
                    <a:pt x="48238" y="1057491"/>
                  </a:lnTo>
                  <a:lnTo>
                    <a:pt x="42208" y="1041612"/>
                  </a:lnTo>
                  <a:lnTo>
                    <a:pt x="37131" y="1025417"/>
                  </a:lnTo>
                  <a:lnTo>
                    <a:pt x="32053" y="1009221"/>
                  </a:lnTo>
                  <a:lnTo>
                    <a:pt x="27293" y="992390"/>
                  </a:lnTo>
                  <a:lnTo>
                    <a:pt x="23167" y="975876"/>
                  </a:lnTo>
                  <a:lnTo>
                    <a:pt x="19041" y="959363"/>
                  </a:lnTo>
                  <a:lnTo>
                    <a:pt x="15550" y="942532"/>
                  </a:lnTo>
                  <a:lnTo>
                    <a:pt x="12377" y="925701"/>
                  </a:lnTo>
                  <a:lnTo>
                    <a:pt x="9203" y="908235"/>
                  </a:lnTo>
                  <a:lnTo>
                    <a:pt x="6982" y="891087"/>
                  </a:lnTo>
                  <a:lnTo>
                    <a:pt x="4760" y="873621"/>
                  </a:lnTo>
                  <a:lnTo>
                    <a:pt x="3173" y="856472"/>
                  </a:lnTo>
                  <a:lnTo>
                    <a:pt x="1904" y="838689"/>
                  </a:lnTo>
                  <a:lnTo>
                    <a:pt x="952" y="821222"/>
                  </a:lnTo>
                  <a:lnTo>
                    <a:pt x="317" y="803439"/>
                  </a:lnTo>
                  <a:lnTo>
                    <a:pt x="0" y="785973"/>
                  </a:lnTo>
                  <a:lnTo>
                    <a:pt x="317" y="765649"/>
                  </a:lnTo>
                  <a:lnTo>
                    <a:pt x="952" y="745325"/>
                  </a:lnTo>
                  <a:lnTo>
                    <a:pt x="2221" y="725318"/>
                  </a:lnTo>
                  <a:lnTo>
                    <a:pt x="4125" y="705629"/>
                  </a:lnTo>
                  <a:lnTo>
                    <a:pt x="6030" y="685622"/>
                  </a:lnTo>
                  <a:lnTo>
                    <a:pt x="8886" y="666251"/>
                  </a:lnTo>
                  <a:lnTo>
                    <a:pt x="12377" y="646879"/>
                  </a:lnTo>
                  <a:lnTo>
                    <a:pt x="15868" y="627508"/>
                  </a:lnTo>
                  <a:lnTo>
                    <a:pt x="19993" y="608454"/>
                  </a:lnTo>
                  <a:lnTo>
                    <a:pt x="24754" y="589718"/>
                  </a:lnTo>
                  <a:lnTo>
                    <a:pt x="29831" y="570982"/>
                  </a:lnTo>
                  <a:lnTo>
                    <a:pt x="35227" y="552245"/>
                  </a:lnTo>
                  <a:lnTo>
                    <a:pt x="41256" y="534144"/>
                  </a:lnTo>
                  <a:lnTo>
                    <a:pt x="47604" y="515725"/>
                  </a:lnTo>
                  <a:lnTo>
                    <a:pt x="54268" y="497941"/>
                  </a:lnTo>
                  <a:lnTo>
                    <a:pt x="61567" y="480158"/>
                  </a:lnTo>
                  <a:lnTo>
                    <a:pt x="69501" y="462692"/>
                  </a:lnTo>
                  <a:lnTo>
                    <a:pt x="77435" y="445225"/>
                  </a:lnTo>
                  <a:lnTo>
                    <a:pt x="86004" y="428395"/>
                  </a:lnTo>
                  <a:lnTo>
                    <a:pt x="94890" y="411246"/>
                  </a:lnTo>
                  <a:lnTo>
                    <a:pt x="104093" y="395050"/>
                  </a:lnTo>
                  <a:lnTo>
                    <a:pt x="113614" y="378854"/>
                  </a:lnTo>
                  <a:lnTo>
                    <a:pt x="123770" y="362341"/>
                  </a:lnTo>
                  <a:lnTo>
                    <a:pt x="133925" y="346780"/>
                  </a:lnTo>
                  <a:lnTo>
                    <a:pt x="145033" y="330902"/>
                  </a:lnTo>
                  <a:lnTo>
                    <a:pt x="156140" y="315977"/>
                  </a:lnTo>
                  <a:lnTo>
                    <a:pt x="167565" y="301051"/>
                  </a:lnTo>
                  <a:lnTo>
                    <a:pt x="179308" y="286443"/>
                  </a:lnTo>
                  <a:lnTo>
                    <a:pt x="191367" y="271835"/>
                  </a:lnTo>
                  <a:lnTo>
                    <a:pt x="204062" y="257545"/>
                  </a:lnTo>
                  <a:lnTo>
                    <a:pt x="216756" y="243889"/>
                  </a:lnTo>
                  <a:lnTo>
                    <a:pt x="229768" y="230552"/>
                  </a:lnTo>
                  <a:lnTo>
                    <a:pt x="243731" y="217214"/>
                  </a:lnTo>
                  <a:lnTo>
                    <a:pt x="257378" y="204194"/>
                  </a:lnTo>
                  <a:lnTo>
                    <a:pt x="271342" y="191809"/>
                  </a:lnTo>
                  <a:lnTo>
                    <a:pt x="285623" y="179424"/>
                  </a:lnTo>
                  <a:lnTo>
                    <a:pt x="300539" y="167674"/>
                  </a:lnTo>
                  <a:lnTo>
                    <a:pt x="315455" y="156242"/>
                  </a:lnTo>
                  <a:lnTo>
                    <a:pt x="330688" y="145127"/>
                  </a:lnTo>
                  <a:lnTo>
                    <a:pt x="346556" y="134330"/>
                  </a:lnTo>
                  <a:lnTo>
                    <a:pt x="362106" y="124168"/>
                  </a:lnTo>
                  <a:lnTo>
                    <a:pt x="377974" y="114005"/>
                  </a:lnTo>
                  <a:lnTo>
                    <a:pt x="394477" y="104479"/>
                  </a:lnTo>
                  <a:lnTo>
                    <a:pt x="410980" y="94952"/>
                  </a:lnTo>
                  <a:lnTo>
                    <a:pt x="428117" y="86060"/>
                  </a:lnTo>
                  <a:lnTo>
                    <a:pt x="444937" y="77803"/>
                  </a:lnTo>
                  <a:lnTo>
                    <a:pt x="462392" y="69546"/>
                  </a:lnTo>
                  <a:lnTo>
                    <a:pt x="479529" y="61925"/>
                  </a:lnTo>
                  <a:lnTo>
                    <a:pt x="497619" y="54621"/>
                  </a:lnTo>
                  <a:lnTo>
                    <a:pt x="515391" y="47634"/>
                  </a:lnTo>
                  <a:lnTo>
                    <a:pt x="533480" y="41283"/>
                  </a:lnTo>
                  <a:lnTo>
                    <a:pt x="551570" y="35567"/>
                  </a:lnTo>
                  <a:lnTo>
                    <a:pt x="570294" y="29851"/>
                  </a:lnTo>
                  <a:lnTo>
                    <a:pt x="589018" y="24770"/>
                  </a:lnTo>
                  <a:lnTo>
                    <a:pt x="607742" y="20324"/>
                  </a:lnTo>
                  <a:lnTo>
                    <a:pt x="627101" y="15878"/>
                  </a:lnTo>
                  <a:lnTo>
                    <a:pt x="646143" y="12385"/>
                  </a:lnTo>
                  <a:lnTo>
                    <a:pt x="665501" y="9209"/>
                  </a:lnTo>
                  <a:lnTo>
                    <a:pt x="685178" y="6351"/>
                  </a:lnTo>
                  <a:lnTo>
                    <a:pt x="704854" y="4128"/>
                  </a:lnTo>
                  <a:lnTo>
                    <a:pt x="724530" y="2223"/>
                  </a:lnTo>
                  <a:lnTo>
                    <a:pt x="744524" y="952"/>
                  </a:lnTo>
                  <a:lnTo>
                    <a:pt x="764835" y="317"/>
                  </a:lnTo>
                  <a:lnTo>
                    <a:pt x="784828" y="0"/>
                  </a:ln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226"/>
          <p:cNvGrpSpPr/>
          <p:nvPr/>
        </p:nvGrpSpPr>
        <p:grpSpPr>
          <a:xfrm>
            <a:off x="5264653" y="1219925"/>
            <a:ext cx="711685" cy="711812"/>
            <a:chOff x="7018624" y="1626064"/>
            <a:chExt cx="948790" cy="948790"/>
          </a:xfrm>
        </p:grpSpPr>
        <p:sp>
          <p:nvSpPr>
            <p:cNvPr id="228" name="椭圆 227"/>
            <p:cNvSpPr/>
            <p:nvPr/>
          </p:nvSpPr>
          <p:spPr>
            <a:xfrm>
              <a:off x="7018624" y="1626064"/>
              <a:ext cx="948790" cy="94879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1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sp>
          <p:nvSpPr>
            <p:cNvPr id="229" name="人民币 841"/>
            <p:cNvSpPr>
              <a:spLocks/>
            </p:cNvSpPr>
            <p:nvPr/>
          </p:nvSpPr>
          <p:spPr bwMode="auto">
            <a:xfrm>
              <a:off x="7319481" y="1911789"/>
              <a:ext cx="347075" cy="366713"/>
            </a:xfrm>
            <a:custGeom>
              <a:avLst/>
              <a:gdLst>
                <a:gd name="T0" fmla="*/ 0 w 2171135"/>
                <a:gd name="T1" fmla="*/ 0 h 2277283"/>
                <a:gd name="T2" fmla="*/ 2073 w 2171135"/>
                <a:gd name="T3" fmla="*/ 0 h 2277283"/>
                <a:gd name="T4" fmla="*/ 4354 w 2171135"/>
                <a:gd name="T5" fmla="*/ 3592 h 2277283"/>
                <a:gd name="T6" fmla="*/ 6634 w 2171135"/>
                <a:gd name="T7" fmla="*/ 0 h 2277283"/>
                <a:gd name="T8" fmla="*/ 8915 w 2171135"/>
                <a:gd name="T9" fmla="*/ 0 h 2277283"/>
                <a:gd name="T10" fmla="*/ 6012 w 2171135"/>
                <a:gd name="T11" fmla="*/ 4438 h 2277283"/>
                <a:gd name="T12" fmla="*/ 8707 w 2171135"/>
                <a:gd name="T13" fmla="*/ 4438 h 2277283"/>
                <a:gd name="T14" fmla="*/ 8707 w 2171135"/>
                <a:gd name="T15" fmla="*/ 5283 h 2277283"/>
                <a:gd name="T16" fmla="*/ 5597 w 2171135"/>
                <a:gd name="T17" fmla="*/ 5283 h 2277283"/>
                <a:gd name="T18" fmla="*/ 5597 w 2171135"/>
                <a:gd name="T19" fmla="*/ 6128 h 2277283"/>
                <a:gd name="T20" fmla="*/ 8707 w 2171135"/>
                <a:gd name="T21" fmla="*/ 6128 h 2277283"/>
                <a:gd name="T22" fmla="*/ 8707 w 2171135"/>
                <a:gd name="T23" fmla="*/ 6973 h 2277283"/>
                <a:gd name="T24" fmla="*/ 5597 w 2171135"/>
                <a:gd name="T25" fmla="*/ 6973 h 2277283"/>
                <a:gd name="T26" fmla="*/ 5597 w 2171135"/>
                <a:gd name="T27" fmla="*/ 9509 h 2277283"/>
                <a:gd name="T28" fmla="*/ 3317 w 2171135"/>
                <a:gd name="T29" fmla="*/ 9509 h 2277283"/>
                <a:gd name="T30" fmla="*/ 3317 w 2171135"/>
                <a:gd name="T31" fmla="*/ 6973 h 2277283"/>
                <a:gd name="T32" fmla="*/ 622 w 2171135"/>
                <a:gd name="T33" fmla="*/ 6973 h 2277283"/>
                <a:gd name="T34" fmla="*/ 622 w 2171135"/>
                <a:gd name="T35" fmla="*/ 6128 h 2277283"/>
                <a:gd name="T36" fmla="*/ 3317 w 2171135"/>
                <a:gd name="T37" fmla="*/ 6128 h 2277283"/>
                <a:gd name="T38" fmla="*/ 3317 w 2171135"/>
                <a:gd name="T39" fmla="*/ 5283 h 2277283"/>
                <a:gd name="T40" fmla="*/ 622 w 2171135"/>
                <a:gd name="T41" fmla="*/ 5283 h 2277283"/>
                <a:gd name="T42" fmla="*/ 622 w 2171135"/>
                <a:gd name="T43" fmla="*/ 4438 h 2277283"/>
                <a:gd name="T44" fmla="*/ 2903 w 2171135"/>
                <a:gd name="T45" fmla="*/ 4438 h 2277283"/>
                <a:gd name="T46" fmla="*/ 0 w 2171135"/>
                <a:gd name="T47" fmla="*/ 0 h 22772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1135" h="2277283">
                  <a:moveTo>
                    <a:pt x="0" y="0"/>
                  </a:moveTo>
                  <a:cubicBezTo>
                    <a:pt x="504915" y="0"/>
                    <a:pt x="504915" y="0"/>
                    <a:pt x="504915" y="0"/>
                  </a:cubicBezTo>
                  <a:cubicBezTo>
                    <a:pt x="1060322" y="860307"/>
                    <a:pt x="1060322" y="860307"/>
                    <a:pt x="1060322" y="860307"/>
                  </a:cubicBezTo>
                  <a:cubicBezTo>
                    <a:pt x="1615729" y="0"/>
                    <a:pt x="1615729" y="0"/>
                    <a:pt x="1615729" y="0"/>
                  </a:cubicBezTo>
                  <a:cubicBezTo>
                    <a:pt x="2171135" y="0"/>
                    <a:pt x="2171135" y="0"/>
                    <a:pt x="2171135" y="0"/>
                  </a:cubicBezTo>
                  <a:cubicBezTo>
                    <a:pt x="1464254" y="1062732"/>
                    <a:pt x="1464254" y="1062732"/>
                    <a:pt x="1464254" y="1062732"/>
                  </a:cubicBezTo>
                  <a:cubicBezTo>
                    <a:pt x="2120644" y="1062732"/>
                    <a:pt x="2120644" y="1062732"/>
                    <a:pt x="2120644" y="1062732"/>
                  </a:cubicBezTo>
                  <a:cubicBezTo>
                    <a:pt x="2120644" y="1265157"/>
                    <a:pt x="2120644" y="1265157"/>
                    <a:pt x="2120644" y="1265157"/>
                  </a:cubicBezTo>
                  <a:cubicBezTo>
                    <a:pt x="1363271" y="1265157"/>
                    <a:pt x="1363271" y="1265157"/>
                    <a:pt x="1363271" y="1265157"/>
                  </a:cubicBezTo>
                  <a:cubicBezTo>
                    <a:pt x="1363271" y="1467583"/>
                    <a:pt x="1363271" y="1467583"/>
                    <a:pt x="1363271" y="1467583"/>
                  </a:cubicBezTo>
                  <a:cubicBezTo>
                    <a:pt x="2120644" y="1467583"/>
                    <a:pt x="2120644" y="1467583"/>
                    <a:pt x="2120644" y="1467583"/>
                  </a:cubicBezTo>
                  <a:cubicBezTo>
                    <a:pt x="2120644" y="1670008"/>
                    <a:pt x="2120644" y="1670008"/>
                    <a:pt x="2120644" y="1670008"/>
                  </a:cubicBezTo>
                  <a:cubicBezTo>
                    <a:pt x="1363271" y="1670008"/>
                    <a:pt x="1363271" y="1670008"/>
                    <a:pt x="1363271" y="1670008"/>
                  </a:cubicBezTo>
                  <a:cubicBezTo>
                    <a:pt x="1363271" y="2277283"/>
                    <a:pt x="1363271" y="2277283"/>
                    <a:pt x="1363271" y="2277283"/>
                  </a:cubicBezTo>
                  <a:cubicBezTo>
                    <a:pt x="807864" y="2277283"/>
                    <a:pt x="807864" y="2277283"/>
                    <a:pt x="807864" y="2277283"/>
                  </a:cubicBezTo>
                  <a:cubicBezTo>
                    <a:pt x="807864" y="1670008"/>
                    <a:pt x="807864" y="1670008"/>
                    <a:pt x="807864" y="1670008"/>
                  </a:cubicBezTo>
                  <a:cubicBezTo>
                    <a:pt x="151475" y="1670008"/>
                    <a:pt x="151475" y="1670008"/>
                    <a:pt x="151475" y="1670008"/>
                  </a:cubicBezTo>
                  <a:cubicBezTo>
                    <a:pt x="151475" y="1467583"/>
                    <a:pt x="151475" y="1467583"/>
                    <a:pt x="151475" y="1467583"/>
                  </a:cubicBezTo>
                  <a:cubicBezTo>
                    <a:pt x="807864" y="1467583"/>
                    <a:pt x="807864" y="1467583"/>
                    <a:pt x="807864" y="1467583"/>
                  </a:cubicBezTo>
                  <a:cubicBezTo>
                    <a:pt x="807864" y="1265157"/>
                    <a:pt x="807864" y="1265157"/>
                    <a:pt x="807864" y="1265157"/>
                  </a:cubicBezTo>
                  <a:cubicBezTo>
                    <a:pt x="151475" y="1265157"/>
                    <a:pt x="151475" y="1265157"/>
                    <a:pt x="151475" y="1265157"/>
                  </a:cubicBezTo>
                  <a:cubicBezTo>
                    <a:pt x="151475" y="1062732"/>
                    <a:pt x="151475" y="1062732"/>
                    <a:pt x="151475" y="1062732"/>
                  </a:cubicBezTo>
                  <a:cubicBezTo>
                    <a:pt x="706881" y="1062732"/>
                    <a:pt x="706881" y="1062732"/>
                    <a:pt x="706881" y="106273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229"/>
          <p:cNvGrpSpPr/>
          <p:nvPr/>
        </p:nvGrpSpPr>
        <p:grpSpPr>
          <a:xfrm>
            <a:off x="108934" y="40737"/>
            <a:ext cx="2922547" cy="4929416"/>
            <a:chOff x="1080849" y="1503812"/>
            <a:chExt cx="3423454" cy="5039117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080849" y="1503812"/>
              <a:ext cx="3423454" cy="2827272"/>
              <a:chOff x="1434552" y="4226154"/>
              <a:chExt cx="3424307" cy="2828871"/>
            </a:xfrm>
          </p:grpSpPr>
          <p:sp>
            <p:nvSpPr>
              <p:cNvPr id="245" name="Rectangle 28"/>
              <p:cNvSpPr/>
              <p:nvPr/>
            </p:nvSpPr>
            <p:spPr>
              <a:xfrm>
                <a:off x="1434552" y="4693997"/>
                <a:ext cx="3424307" cy="23610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1450" indent="-171450">
                  <a:buFontTx/>
                  <a:buChar char="-"/>
                  <a:defRPr/>
                </a:pP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Ý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thức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giữ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gìn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vệ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sinh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,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bảo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vệ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môi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trường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.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Ảnh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hưởng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của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mạng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xã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hội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trong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cuộc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sống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,…</a:t>
                </a:r>
                <a:endParaRPr lang="en-US" altLang="zh-CN" sz="2400" dirty="0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993622" y="4226154"/>
                <a:ext cx="2152810" cy="47220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SINH HOẠT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+mn-lt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1082396" y="4683852"/>
              <a:ext cx="2520840" cy="1859077"/>
              <a:chOff x="2284210" y="4076312"/>
              <a:chExt cx="2521468" cy="1860129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2295379" y="4076312"/>
                <a:ext cx="1842003" cy="4722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HỌC TẬP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243" name="Rectangle 28"/>
              <p:cNvSpPr/>
              <p:nvPr/>
            </p:nvSpPr>
            <p:spPr>
              <a:xfrm>
                <a:off x="2284210" y="4582784"/>
                <a:ext cx="2521468" cy="135365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1450" indent="-171450">
                  <a:buFontTx/>
                  <a:buChar char="-"/>
                  <a:defRPr/>
                </a:pP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Tấm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gương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vượt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khó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,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học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giỏi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.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Tinh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thần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tương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thân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,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tương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000" dirty="0" err="1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ái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  <a:sym typeface="+mn-lt"/>
                  </a:rPr>
                  <a:t>..</a:t>
                </a:r>
                <a:endParaRPr lang="en-US" altLang="zh-CN" sz="2000" dirty="0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+mn-lt"/>
                </a:endParaRPr>
              </a:p>
            </p:txBody>
          </p:sp>
        </p:grpSp>
      </p:grpSp>
      <p:grpSp>
        <p:nvGrpSpPr>
          <p:cNvPr id="12" name="组合 245"/>
          <p:cNvGrpSpPr/>
          <p:nvPr/>
        </p:nvGrpSpPr>
        <p:grpSpPr>
          <a:xfrm>
            <a:off x="5976338" y="2795641"/>
            <a:ext cx="711685" cy="711812"/>
            <a:chOff x="7967414" y="3726371"/>
            <a:chExt cx="948790" cy="948790"/>
          </a:xfrm>
        </p:grpSpPr>
        <p:sp>
          <p:nvSpPr>
            <p:cNvPr id="247" name="椭圆 246"/>
            <p:cNvSpPr/>
            <p:nvPr/>
          </p:nvSpPr>
          <p:spPr>
            <a:xfrm>
              <a:off x="7967414" y="3726371"/>
              <a:ext cx="948790" cy="94879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7"/>
            <p:cNvSpPr>
              <a:spLocks noEditPoints="1"/>
            </p:cNvSpPr>
            <p:nvPr/>
          </p:nvSpPr>
          <p:spPr bwMode="auto">
            <a:xfrm>
              <a:off x="8163239" y="3950135"/>
              <a:ext cx="557139" cy="498475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6767362" y="66314"/>
            <a:ext cx="14021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GIẢI TRÍ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7" name="Rectangle 28"/>
          <p:cNvSpPr/>
          <p:nvPr/>
        </p:nvSpPr>
        <p:spPr bwMode="auto">
          <a:xfrm>
            <a:off x="6332180" y="696998"/>
            <a:ext cx="265862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Ngưỡng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mộ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mù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quáng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vì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thần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tượng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,..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Ảnh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hưởng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Game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đối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sinh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….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9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16260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468374" y="2268687"/>
            <a:ext cx="3840347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GOOD BYE !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16016" y="2451867"/>
            <a:ext cx="3276364" cy="149707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</a:t>
            </a:r>
            <a:r>
              <a:rPr lang="vi-VN" altLang="zh-CN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rình </a:t>
            </a:r>
            <a:r>
              <a:rPr lang="vi-VN" altLang="zh-CN" sz="24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bày được giải pháp khả thi và có sức thuyết phục</a:t>
            </a:r>
            <a:endParaRPr lang="zh-CN" altLang="en-US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5" y="1204392"/>
            <a:ext cx="1655926" cy="124747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897970" y="2742470"/>
            <a:ext cx="1818046" cy="622162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391980" y="340297"/>
            <a:ext cx="3360564" cy="139816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vi-VN" altLang="zh-CN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ần </a:t>
            </a:r>
            <a:r>
              <a:rPr lang="vi-VN" altLang="zh-CN" sz="24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viết được bài văn nghị luận về một vấn đề cần giải quyết</a:t>
            </a:r>
            <a:endParaRPr lang="zh-CN" altLang="en-US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74641" y="874613"/>
            <a:ext cx="2816234" cy="265195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7"/>
            </p:custDataLst>
          </p:nvPr>
        </p:nvSpPr>
        <p:spPr>
          <a:xfrm>
            <a:off x="467545" y="1132384"/>
            <a:ext cx="2430426" cy="2158065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altLang="zh-TW" sz="3000" b="1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Xác định nhiệm vụ viết</a:t>
            </a:r>
          </a:p>
        </p:txBody>
      </p:sp>
      <p:grpSp>
        <p:nvGrpSpPr>
          <p:cNvPr id="10" name="Group 38"/>
          <p:cNvGrpSpPr/>
          <p:nvPr/>
        </p:nvGrpSpPr>
        <p:grpSpPr>
          <a:xfrm>
            <a:off x="8424428" y="306499"/>
            <a:ext cx="615545" cy="615735"/>
            <a:chOff x="609600" y="1657350"/>
            <a:chExt cx="838200" cy="838200"/>
          </a:xfrm>
        </p:grpSpPr>
        <p:sp>
          <p:nvSpPr>
            <p:cNvPr id="11" name="Oval 10"/>
            <p:cNvSpPr/>
            <p:nvPr/>
          </p:nvSpPr>
          <p:spPr>
            <a:xfrm>
              <a:off x="609600" y="1657350"/>
              <a:ext cx="838200" cy="838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797599" y="1919103"/>
              <a:ext cx="462203" cy="314693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椭圆 2"/>
          <p:cNvSpPr/>
          <p:nvPr/>
        </p:nvSpPr>
        <p:spPr>
          <a:xfrm>
            <a:off x="863588" y="3832684"/>
            <a:ext cx="725714" cy="7259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  <p:grpSp>
        <p:nvGrpSpPr>
          <p:cNvPr id="16" name="Group 41"/>
          <p:cNvGrpSpPr/>
          <p:nvPr/>
        </p:nvGrpSpPr>
        <p:grpSpPr>
          <a:xfrm>
            <a:off x="2944818" y="467937"/>
            <a:ext cx="619200" cy="619391"/>
            <a:chOff x="3657600" y="3714750"/>
            <a:chExt cx="838200" cy="838200"/>
          </a:xfrm>
        </p:grpSpPr>
        <p:sp>
          <p:nvSpPr>
            <p:cNvPr id="17" name="Oval 16"/>
            <p:cNvSpPr/>
            <p:nvPr/>
          </p:nvSpPr>
          <p:spPr>
            <a:xfrm>
              <a:off x="3657600" y="3714750"/>
              <a:ext cx="838200" cy="83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3845037" y="3975083"/>
              <a:ext cx="463327" cy="343205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2" name="Freeform 12"/>
          <p:cNvSpPr>
            <a:spLocks/>
          </p:cNvSpPr>
          <p:nvPr/>
        </p:nvSpPr>
        <p:spPr bwMode="auto">
          <a:xfrm>
            <a:off x="7452320" y="4155145"/>
            <a:ext cx="808616" cy="807032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3584281" y="319784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 flipH="1">
            <a:off x="0" y="1060376"/>
            <a:ext cx="4431974" cy="4084713"/>
            <a:chOff x="6342320" y="1435901"/>
            <a:chExt cx="5881430" cy="5418925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806080" y="1435901"/>
              <a:ext cx="5417670" cy="5418925"/>
            </a:xfrm>
            <a:custGeom>
              <a:avLst/>
              <a:gdLst>
                <a:gd name="T0" fmla="*/ 2874 w 2874"/>
                <a:gd name="T1" fmla="*/ 0 h 2875"/>
                <a:gd name="T2" fmla="*/ 0 w 2874"/>
                <a:gd name="T3" fmla="*/ 2875 h 2875"/>
                <a:gd name="T4" fmla="*/ 2874 w 2874"/>
                <a:gd name="T5" fmla="*/ 2875 h 2875"/>
                <a:gd name="T6" fmla="*/ 2874 w 2874"/>
                <a:gd name="T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4" h="2875">
                  <a:moveTo>
                    <a:pt x="2874" y="0"/>
                  </a:moveTo>
                  <a:cubicBezTo>
                    <a:pt x="1287" y="0"/>
                    <a:pt x="0" y="1287"/>
                    <a:pt x="0" y="2875"/>
                  </a:cubicBezTo>
                  <a:cubicBezTo>
                    <a:pt x="2874" y="2875"/>
                    <a:pt x="2874" y="2875"/>
                    <a:pt x="2874" y="2875"/>
                  </a:cubicBezTo>
                  <a:cubicBezTo>
                    <a:pt x="2874" y="0"/>
                    <a:pt x="2874" y="0"/>
                    <a:pt x="2874" y="0"/>
                  </a:cubicBezTo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873875" y="4833938"/>
              <a:ext cx="5349875" cy="2020888"/>
            </a:xfrm>
            <a:custGeom>
              <a:avLst/>
              <a:gdLst>
                <a:gd name="T0" fmla="*/ 2244 w 2244"/>
                <a:gd name="T1" fmla="*/ 848 h 848"/>
                <a:gd name="T2" fmla="*/ 0 w 2244"/>
                <a:gd name="T3" fmla="*/ 848 h 848"/>
                <a:gd name="T4" fmla="*/ 165 w 2244"/>
                <a:gd name="T5" fmla="*/ 0 h 848"/>
                <a:gd name="T6" fmla="*/ 2244 w 2244"/>
                <a:gd name="T7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4" h="848">
                  <a:moveTo>
                    <a:pt x="2244" y="848"/>
                  </a:moveTo>
                  <a:cubicBezTo>
                    <a:pt x="0" y="848"/>
                    <a:pt x="0" y="848"/>
                    <a:pt x="0" y="848"/>
                  </a:cubicBezTo>
                  <a:cubicBezTo>
                    <a:pt x="0" y="548"/>
                    <a:pt x="59" y="262"/>
                    <a:pt x="165" y="0"/>
                  </a:cubicBezTo>
                  <a:cubicBezTo>
                    <a:pt x="618" y="181"/>
                    <a:pt x="2244" y="848"/>
                    <a:pt x="2244" y="84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827963" y="3479800"/>
              <a:ext cx="4395787" cy="3375025"/>
            </a:xfrm>
            <a:custGeom>
              <a:avLst/>
              <a:gdLst>
                <a:gd name="T0" fmla="*/ 1844 w 1844"/>
                <a:gd name="T1" fmla="*/ 1416 h 1416"/>
                <a:gd name="T2" fmla="*/ 0 w 1844"/>
                <a:gd name="T3" fmla="*/ 668 h 1416"/>
                <a:gd name="T4" fmla="*/ 446 w 1844"/>
                <a:gd name="T5" fmla="*/ 0 h 1416"/>
                <a:gd name="T6" fmla="*/ 1844 w 1844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4" h="1416">
                  <a:moveTo>
                    <a:pt x="1844" y="1416"/>
                  </a:moveTo>
                  <a:cubicBezTo>
                    <a:pt x="1844" y="1416"/>
                    <a:pt x="470" y="875"/>
                    <a:pt x="0" y="668"/>
                  </a:cubicBezTo>
                  <a:cubicBezTo>
                    <a:pt x="103" y="415"/>
                    <a:pt x="256" y="189"/>
                    <a:pt x="446" y="0"/>
                  </a:cubicBezTo>
                  <a:cubicBezTo>
                    <a:pt x="788" y="347"/>
                    <a:pt x="1844" y="1416"/>
                    <a:pt x="1844" y="1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9310688" y="3052763"/>
              <a:ext cx="2913062" cy="3802063"/>
            </a:xfrm>
            <a:custGeom>
              <a:avLst/>
              <a:gdLst>
                <a:gd name="T0" fmla="*/ 1222 w 1222"/>
                <a:gd name="T1" fmla="*/ 1595 h 1595"/>
                <a:gd name="T2" fmla="*/ 0 w 1222"/>
                <a:gd name="T3" fmla="*/ 385 h 1595"/>
                <a:gd name="T4" fmla="*/ 578 w 1222"/>
                <a:gd name="T5" fmla="*/ 0 h 1595"/>
                <a:gd name="T6" fmla="*/ 1222 w 1222"/>
                <a:gd name="T7" fmla="*/ 159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2" h="1595">
                  <a:moveTo>
                    <a:pt x="1222" y="1595"/>
                  </a:moveTo>
                  <a:cubicBezTo>
                    <a:pt x="1222" y="1595"/>
                    <a:pt x="442" y="808"/>
                    <a:pt x="0" y="385"/>
                  </a:cubicBezTo>
                  <a:cubicBezTo>
                    <a:pt x="163" y="220"/>
                    <a:pt x="360" y="88"/>
                    <a:pt x="578" y="0"/>
                  </a:cubicBezTo>
                  <a:cubicBezTo>
                    <a:pt x="688" y="292"/>
                    <a:pt x="1222" y="1595"/>
                    <a:pt x="1222" y="159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0901362" y="3376652"/>
              <a:ext cx="1292225" cy="3462338"/>
            </a:xfrm>
            <a:custGeom>
              <a:avLst/>
              <a:gdLst>
                <a:gd name="T0" fmla="*/ 542 w 542"/>
                <a:gd name="T1" fmla="*/ 0 h 1453"/>
                <a:gd name="T2" fmla="*/ 542 w 542"/>
                <a:gd name="T3" fmla="*/ 1453 h 1453"/>
                <a:gd name="T4" fmla="*/ 0 w 542"/>
                <a:gd name="T5" fmla="*/ 105 h 1453"/>
                <a:gd name="T6" fmla="*/ 542 w 542"/>
                <a:gd name="T7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1453">
                  <a:moveTo>
                    <a:pt x="542" y="0"/>
                  </a:moveTo>
                  <a:cubicBezTo>
                    <a:pt x="542" y="1453"/>
                    <a:pt x="542" y="1453"/>
                    <a:pt x="542" y="1453"/>
                  </a:cubicBezTo>
                  <a:cubicBezTo>
                    <a:pt x="542" y="1453"/>
                    <a:pt x="320" y="888"/>
                    <a:pt x="0" y="105"/>
                  </a:cubicBezTo>
                  <a:cubicBezTo>
                    <a:pt x="168" y="38"/>
                    <a:pt x="351" y="0"/>
                    <a:pt x="54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6342320" y="4425078"/>
              <a:ext cx="5881430" cy="2429746"/>
            </a:xfrm>
            <a:custGeom>
              <a:avLst/>
              <a:gdLst>
                <a:gd name="T0" fmla="*/ 17 w 2669"/>
                <a:gd name="T1" fmla="*/ 0 h 1110"/>
                <a:gd name="T2" fmla="*/ 2669 w 2669"/>
                <a:gd name="T3" fmla="*/ 1099 h 1110"/>
                <a:gd name="T4" fmla="*/ 2669 w 2669"/>
                <a:gd name="T5" fmla="*/ 1110 h 1110"/>
                <a:gd name="T6" fmla="*/ 2583 w 2669"/>
                <a:gd name="T7" fmla="*/ 1110 h 1110"/>
                <a:gd name="T8" fmla="*/ 0 w 2669"/>
                <a:gd name="T9" fmla="*/ 40 h 1110"/>
                <a:gd name="T10" fmla="*/ 17 w 2669"/>
                <a:gd name="T1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9" h="1110">
                  <a:moveTo>
                    <a:pt x="17" y="0"/>
                  </a:moveTo>
                  <a:cubicBezTo>
                    <a:pt x="2669" y="1099"/>
                    <a:pt x="2669" y="1099"/>
                    <a:pt x="2669" y="1099"/>
                  </a:cubicBezTo>
                  <a:cubicBezTo>
                    <a:pt x="2669" y="1110"/>
                    <a:pt x="2669" y="1110"/>
                    <a:pt x="2669" y="1110"/>
                  </a:cubicBezTo>
                  <a:cubicBezTo>
                    <a:pt x="2583" y="1110"/>
                    <a:pt x="2583" y="1110"/>
                    <a:pt x="2583" y="11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27"/>
                    <a:pt x="11" y="13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679180" y="2340220"/>
              <a:ext cx="4544570" cy="4514606"/>
            </a:xfrm>
            <a:custGeom>
              <a:avLst/>
              <a:gdLst>
                <a:gd name="T0" fmla="*/ 30 w 2047"/>
                <a:gd name="T1" fmla="*/ 0 h 2048"/>
                <a:gd name="T2" fmla="*/ 2047 w 2047"/>
                <a:gd name="T3" fmla="*/ 2017 h 2048"/>
                <a:gd name="T4" fmla="*/ 2047 w 2047"/>
                <a:gd name="T5" fmla="*/ 2048 h 2048"/>
                <a:gd name="T6" fmla="*/ 2017 w 2047"/>
                <a:gd name="T7" fmla="*/ 2048 h 2048"/>
                <a:gd name="T8" fmla="*/ 0 w 2047"/>
                <a:gd name="T9" fmla="*/ 31 h 2048"/>
                <a:gd name="T10" fmla="*/ 30 w 2047"/>
                <a:gd name="T11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7" h="2048">
                  <a:moveTo>
                    <a:pt x="30" y="0"/>
                  </a:moveTo>
                  <a:cubicBezTo>
                    <a:pt x="2047" y="2017"/>
                    <a:pt x="2047" y="2017"/>
                    <a:pt x="2047" y="2017"/>
                  </a:cubicBezTo>
                  <a:cubicBezTo>
                    <a:pt x="2047" y="2048"/>
                    <a:pt x="2047" y="2048"/>
                    <a:pt x="2047" y="2048"/>
                  </a:cubicBezTo>
                  <a:cubicBezTo>
                    <a:pt x="2017" y="2048"/>
                    <a:pt x="2017" y="2048"/>
                    <a:pt x="2017" y="20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20"/>
                    <a:pt x="20" y="1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0032054" y="1698725"/>
              <a:ext cx="2191696" cy="5156101"/>
            </a:xfrm>
            <a:custGeom>
              <a:avLst/>
              <a:gdLst>
                <a:gd name="T0" fmla="*/ 40 w 1109"/>
                <a:gd name="T1" fmla="*/ 0 h 2669"/>
                <a:gd name="T2" fmla="*/ 1109 w 1109"/>
                <a:gd name="T3" fmla="*/ 2582 h 2669"/>
                <a:gd name="T4" fmla="*/ 1109 w 1109"/>
                <a:gd name="T5" fmla="*/ 2669 h 2669"/>
                <a:gd name="T6" fmla="*/ 1098 w 1109"/>
                <a:gd name="T7" fmla="*/ 2669 h 2669"/>
                <a:gd name="T8" fmla="*/ 0 w 1109"/>
                <a:gd name="T9" fmla="*/ 17 h 2669"/>
                <a:gd name="T10" fmla="*/ 40 w 1109"/>
                <a:gd name="T11" fmla="*/ 0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2669">
                  <a:moveTo>
                    <a:pt x="40" y="0"/>
                  </a:moveTo>
                  <a:cubicBezTo>
                    <a:pt x="1109" y="2582"/>
                    <a:pt x="1109" y="2582"/>
                    <a:pt x="1109" y="2582"/>
                  </a:cubicBezTo>
                  <a:cubicBezTo>
                    <a:pt x="1109" y="2669"/>
                    <a:pt x="1109" y="2669"/>
                    <a:pt x="1109" y="2669"/>
                  </a:cubicBezTo>
                  <a:cubicBezTo>
                    <a:pt x="1098" y="2669"/>
                    <a:pt x="1098" y="2669"/>
                    <a:pt x="1098" y="266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1"/>
                    <a:pt x="26" y="5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4031419" y="422085"/>
            <a:ext cx="615545" cy="615735"/>
            <a:chOff x="609600" y="1657350"/>
            <a:chExt cx="838200" cy="838200"/>
          </a:xfrm>
        </p:grpSpPr>
        <p:sp>
          <p:nvSpPr>
            <p:cNvPr id="40" name="Oval 39"/>
            <p:cNvSpPr/>
            <p:nvPr/>
          </p:nvSpPr>
          <p:spPr>
            <a:xfrm>
              <a:off x="609600" y="1657350"/>
              <a:ext cx="838200" cy="838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797599" y="1919103"/>
              <a:ext cx="462203" cy="314693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4667746" y="2213592"/>
            <a:ext cx="619200" cy="619391"/>
            <a:chOff x="3657600" y="3714750"/>
            <a:chExt cx="838200" cy="838200"/>
          </a:xfrm>
        </p:grpSpPr>
        <p:sp>
          <p:nvSpPr>
            <p:cNvPr id="43" name="Oval 42"/>
            <p:cNvSpPr/>
            <p:nvPr/>
          </p:nvSpPr>
          <p:spPr>
            <a:xfrm>
              <a:off x="3657600" y="3714750"/>
              <a:ext cx="838200" cy="838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3"/>
            <p:cNvGrpSpPr/>
            <p:nvPr/>
          </p:nvGrpSpPr>
          <p:grpSpPr>
            <a:xfrm>
              <a:off x="3845037" y="3975083"/>
              <a:ext cx="463327" cy="343205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57"/>
          <p:cNvGrpSpPr/>
          <p:nvPr/>
        </p:nvGrpSpPr>
        <p:grpSpPr>
          <a:xfrm>
            <a:off x="4407694" y="4322913"/>
            <a:ext cx="629695" cy="633841"/>
            <a:chOff x="4191000" y="1475413"/>
            <a:chExt cx="703284" cy="707698"/>
          </a:xfrm>
        </p:grpSpPr>
        <p:sp>
          <p:nvSpPr>
            <p:cNvPr id="59" name="Oval 58"/>
            <p:cNvSpPr/>
            <p:nvPr/>
          </p:nvSpPr>
          <p:spPr>
            <a:xfrm>
              <a:off x="4191000" y="1475413"/>
              <a:ext cx="703284" cy="70769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8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4406360" y="1658908"/>
              <a:ext cx="272565" cy="340708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23528" y="268288"/>
            <a:ext cx="28648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729" y="2290801"/>
            <a:ext cx="4765295" cy="24779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lớp thành 3 đội chơi,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sinh trong mỗi đội tìm các tình huống vấn đề cần giải quyết trong thời gian 1 phút suy nghĩ và trình bày lên bảng trong 2 phút, đội nào ghi được nhiều tình huống là đội thắng cuộc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7746" y="429478"/>
            <a:ext cx="43327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1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Các tình huống vấn đề cần giải quyết trong học tập.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6946" y="2035397"/>
            <a:ext cx="371354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0773" y="3873064"/>
            <a:ext cx="385233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6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304292"/>
            <a:ext cx="4356484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279089"/>
            <a:ext cx="7092788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8336301" y="-10297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0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3" cstate="print"/>
          <a:srcRect l="30313"/>
          <a:stretch>
            <a:fillRect/>
          </a:stretch>
        </p:blipFill>
        <p:spPr bwMode="auto">
          <a:xfrm>
            <a:off x="1583668" y="-3175"/>
            <a:ext cx="6660232" cy="5148263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3375125" y="2489951"/>
            <a:ext cx="3393119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Kiến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thức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về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kiểu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bài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550927" y="1528428"/>
            <a:ext cx="725714" cy="725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7524" y="268287"/>
            <a:ext cx="3060340" cy="2716173"/>
          </a:xfrm>
          <a:prstGeom prst="wedgeEllipseCallout">
            <a:avLst>
              <a:gd name="adj1" fmla="val 50758"/>
              <a:gd name="adj2" fmla="val 453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0" y="4321466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1678915" y="4707705"/>
            <a:ext cx="709668" cy="197829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1666533" y="1325277"/>
            <a:ext cx="1069263" cy="243562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Freeform 12"/>
          <p:cNvSpPr>
            <a:spLocks/>
          </p:cNvSpPr>
          <p:nvPr/>
        </p:nvSpPr>
        <p:spPr bwMode="auto">
          <a:xfrm>
            <a:off x="857917" y="921760"/>
            <a:ext cx="808616" cy="807032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971600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4303" y="2862215"/>
            <a:ext cx="808616" cy="806114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2852890" y="2016548"/>
            <a:ext cx="370676" cy="329445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1"/>
          <p:cNvGrpSpPr/>
          <p:nvPr/>
        </p:nvGrpSpPr>
        <p:grpSpPr>
          <a:xfrm>
            <a:off x="2864022" y="2802235"/>
            <a:ext cx="360400" cy="358215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018785" y="2007725"/>
            <a:ext cx="231482" cy="310428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Freeform 58"/>
          <p:cNvSpPr>
            <a:spLocks/>
          </p:cNvSpPr>
          <p:nvPr/>
        </p:nvSpPr>
        <p:spPr bwMode="auto">
          <a:xfrm>
            <a:off x="5931423" y="2797487"/>
            <a:ext cx="350044" cy="362962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圆角矩形 1"/>
          <p:cNvSpPr/>
          <p:nvPr/>
        </p:nvSpPr>
        <p:spPr>
          <a:xfrm>
            <a:off x="108645" y="232284"/>
            <a:ext cx="3115777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Kiến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thức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về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kiểu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bài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5796" y="921760"/>
            <a:ext cx="61206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Em biết gì về kiểu bài văn nghị luận về một vấn đề cần giải quyết; trình bày được giải pháp khả thi và có sức thuyết phục?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Elbow Connector 43"/>
          <p:cNvCxnSpPr/>
          <p:nvPr/>
        </p:nvCxnSpPr>
        <p:spPr>
          <a:xfrm>
            <a:off x="907391" y="2978968"/>
            <a:ext cx="709668" cy="197829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61588" y="2378803"/>
            <a:ext cx="7194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88582" y="3910892"/>
            <a:ext cx="646789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1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5" grpId="0" animBg="1"/>
      <p:bldP spid="33" grpId="0" animBg="1"/>
      <p:bldP spid="52" grpId="0" animBg="1"/>
      <p:bldP spid="43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 flipH="1">
            <a:off x="389490" y="3337968"/>
            <a:ext cx="2181225" cy="1492712"/>
            <a:chOff x="3154363" y="3465513"/>
            <a:chExt cx="2181225" cy="1492251"/>
          </a:xfrm>
          <a:solidFill>
            <a:srgbClr val="7030A0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154363" y="4586288"/>
              <a:ext cx="1022350" cy="357188"/>
            </a:xfrm>
            <a:custGeom>
              <a:avLst/>
              <a:gdLst>
                <a:gd name="T0" fmla="*/ 643 w 644"/>
                <a:gd name="T1" fmla="*/ 221 h 225"/>
                <a:gd name="T2" fmla="*/ 514 w 644"/>
                <a:gd name="T3" fmla="*/ 197 h 225"/>
                <a:gd name="T4" fmla="*/ 485 w 644"/>
                <a:gd name="T5" fmla="*/ 174 h 225"/>
                <a:gd name="T6" fmla="*/ 373 w 644"/>
                <a:gd name="T7" fmla="*/ 133 h 225"/>
                <a:gd name="T8" fmla="*/ 0 w 644"/>
                <a:gd name="T9" fmla="*/ 0 h 225"/>
                <a:gd name="T10" fmla="*/ 1 w 644"/>
                <a:gd name="T11" fmla="*/ 5 h 225"/>
                <a:gd name="T12" fmla="*/ 480 w 644"/>
                <a:gd name="T13" fmla="*/ 178 h 225"/>
                <a:gd name="T14" fmla="*/ 511 w 644"/>
                <a:gd name="T15" fmla="*/ 202 h 225"/>
                <a:gd name="T16" fmla="*/ 644 w 644"/>
                <a:gd name="T17" fmla="*/ 225 h 225"/>
                <a:gd name="T18" fmla="*/ 643 w 644"/>
                <a:gd name="T19" fmla="*/ 2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225">
                  <a:moveTo>
                    <a:pt x="643" y="221"/>
                  </a:moveTo>
                  <a:lnTo>
                    <a:pt x="514" y="197"/>
                  </a:lnTo>
                  <a:lnTo>
                    <a:pt x="485" y="174"/>
                  </a:lnTo>
                  <a:lnTo>
                    <a:pt x="373" y="13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80" y="178"/>
                  </a:lnTo>
                  <a:lnTo>
                    <a:pt x="511" y="202"/>
                  </a:lnTo>
                  <a:lnTo>
                    <a:pt x="644" y="225"/>
                  </a:lnTo>
                  <a:lnTo>
                    <a:pt x="643" y="22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154363" y="3611563"/>
              <a:ext cx="779463" cy="1250950"/>
            </a:xfrm>
            <a:custGeom>
              <a:avLst/>
              <a:gdLst>
                <a:gd name="T0" fmla="*/ 384 w 384"/>
                <a:gd name="T1" fmla="*/ 607 h 615"/>
                <a:gd name="T2" fmla="*/ 380 w 384"/>
                <a:gd name="T3" fmla="*/ 615 h 615"/>
                <a:gd name="T4" fmla="*/ 0 w 384"/>
                <a:gd name="T5" fmla="*/ 479 h 615"/>
                <a:gd name="T6" fmla="*/ 267 w 384"/>
                <a:gd name="T7" fmla="*/ 0 h 615"/>
                <a:gd name="T8" fmla="*/ 296 w 384"/>
                <a:gd name="T9" fmla="*/ 10 h 615"/>
                <a:gd name="T10" fmla="*/ 294 w 384"/>
                <a:gd name="T11" fmla="*/ 14 h 615"/>
                <a:gd name="T12" fmla="*/ 281 w 384"/>
                <a:gd name="T13" fmla="*/ 9 h 615"/>
                <a:gd name="T14" fmla="*/ 22 w 384"/>
                <a:gd name="T15" fmla="*/ 479 h 615"/>
                <a:gd name="T16" fmla="*/ 23 w 384"/>
                <a:gd name="T17" fmla="*/ 482 h 615"/>
                <a:gd name="T18" fmla="*/ 83 w 384"/>
                <a:gd name="T19" fmla="*/ 502 h 615"/>
                <a:gd name="T20" fmla="*/ 201 w 384"/>
                <a:gd name="T21" fmla="*/ 533 h 615"/>
                <a:gd name="T22" fmla="*/ 384 w 384"/>
                <a:gd name="T23" fmla="*/ 60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615">
                  <a:moveTo>
                    <a:pt x="384" y="607"/>
                  </a:moveTo>
                  <a:cubicBezTo>
                    <a:pt x="380" y="615"/>
                    <a:pt x="380" y="615"/>
                    <a:pt x="380" y="615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2" y="479"/>
                    <a:pt x="22" y="479"/>
                    <a:pt x="22" y="479"/>
                  </a:cubicBezTo>
                  <a:cubicBezTo>
                    <a:pt x="22" y="479"/>
                    <a:pt x="21" y="481"/>
                    <a:pt x="23" y="482"/>
                  </a:cubicBezTo>
                  <a:cubicBezTo>
                    <a:pt x="23" y="482"/>
                    <a:pt x="42" y="490"/>
                    <a:pt x="83" y="502"/>
                  </a:cubicBezTo>
                  <a:cubicBezTo>
                    <a:pt x="125" y="513"/>
                    <a:pt x="201" y="533"/>
                    <a:pt x="201" y="533"/>
                  </a:cubicBezTo>
                  <a:cubicBezTo>
                    <a:pt x="201" y="533"/>
                    <a:pt x="308" y="555"/>
                    <a:pt x="384" y="607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924300" y="4846638"/>
              <a:ext cx="55563" cy="52388"/>
            </a:xfrm>
            <a:custGeom>
              <a:avLst/>
              <a:gdLst>
                <a:gd name="T0" fmla="*/ 35 w 35"/>
                <a:gd name="T1" fmla="*/ 20 h 33"/>
                <a:gd name="T2" fmla="*/ 29 w 35"/>
                <a:gd name="T3" fmla="*/ 33 h 33"/>
                <a:gd name="T4" fmla="*/ 0 w 35"/>
                <a:gd name="T5" fmla="*/ 10 h 33"/>
                <a:gd name="T6" fmla="*/ 6 w 35"/>
                <a:gd name="T7" fmla="*/ 0 h 33"/>
                <a:gd name="T8" fmla="*/ 35 w 35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20"/>
                  </a:moveTo>
                  <a:lnTo>
                    <a:pt x="29" y="33"/>
                  </a:lnTo>
                  <a:lnTo>
                    <a:pt x="0" y="10"/>
                  </a:lnTo>
                  <a:lnTo>
                    <a:pt x="6" y="0"/>
                  </a:lnTo>
                  <a:lnTo>
                    <a:pt x="35" y="2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970338" y="4876801"/>
              <a:ext cx="223838" cy="60325"/>
            </a:xfrm>
            <a:custGeom>
              <a:avLst/>
              <a:gdLst>
                <a:gd name="T0" fmla="*/ 111 w 111"/>
                <a:gd name="T1" fmla="*/ 2 h 30"/>
                <a:gd name="T2" fmla="*/ 101 w 111"/>
                <a:gd name="T3" fmla="*/ 30 h 30"/>
                <a:gd name="T4" fmla="*/ 0 w 111"/>
                <a:gd name="T5" fmla="*/ 11 h 30"/>
                <a:gd name="T6" fmla="*/ 5 w 111"/>
                <a:gd name="T7" fmla="*/ 0 h 30"/>
                <a:gd name="T8" fmla="*/ 21 w 111"/>
                <a:gd name="T9" fmla="*/ 12 h 30"/>
                <a:gd name="T10" fmla="*/ 23 w 111"/>
                <a:gd name="T11" fmla="*/ 11 h 30"/>
                <a:gd name="T12" fmla="*/ 92 w 111"/>
                <a:gd name="T13" fmla="*/ 23 h 30"/>
                <a:gd name="T14" fmla="*/ 96 w 111"/>
                <a:gd name="T15" fmla="*/ 22 h 30"/>
                <a:gd name="T16" fmla="*/ 111 w 11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30">
                  <a:moveTo>
                    <a:pt x="111" y="2"/>
                  </a:moveTo>
                  <a:cubicBezTo>
                    <a:pt x="111" y="2"/>
                    <a:pt x="104" y="17"/>
                    <a:pt x="101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9" y="9"/>
                    <a:pt x="21" y="12"/>
                  </a:cubicBezTo>
                  <a:cubicBezTo>
                    <a:pt x="22" y="14"/>
                    <a:pt x="23" y="12"/>
                    <a:pt x="23" y="1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3"/>
                    <a:pt x="95" y="24"/>
                    <a:pt x="96" y="22"/>
                  </a:cubicBezTo>
                  <a:cubicBezTo>
                    <a:pt x="97" y="20"/>
                    <a:pt x="108" y="1"/>
                    <a:pt x="111" y="2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4175125" y="4908551"/>
              <a:ext cx="877888" cy="49213"/>
            </a:xfrm>
            <a:custGeom>
              <a:avLst/>
              <a:gdLst>
                <a:gd name="T0" fmla="*/ 553 w 553"/>
                <a:gd name="T1" fmla="*/ 31 h 31"/>
                <a:gd name="T2" fmla="*/ 548 w 553"/>
                <a:gd name="T3" fmla="*/ 24 h 31"/>
                <a:gd name="T4" fmla="*/ 395 w 553"/>
                <a:gd name="T5" fmla="*/ 17 h 31"/>
                <a:gd name="T6" fmla="*/ 194 w 553"/>
                <a:gd name="T7" fmla="*/ 8 h 31"/>
                <a:gd name="T8" fmla="*/ 5 w 553"/>
                <a:gd name="T9" fmla="*/ 0 h 31"/>
                <a:gd name="T10" fmla="*/ 0 w 553"/>
                <a:gd name="T11" fmla="*/ 18 h 31"/>
                <a:gd name="T12" fmla="*/ 0 w 553"/>
                <a:gd name="T13" fmla="*/ 22 h 31"/>
                <a:gd name="T14" fmla="*/ 12 w 553"/>
                <a:gd name="T15" fmla="*/ 25 h 31"/>
                <a:gd name="T16" fmla="*/ 19 w 553"/>
                <a:gd name="T17" fmla="*/ 7 h 31"/>
                <a:gd name="T18" fmla="*/ 553 w 55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1">
                  <a:moveTo>
                    <a:pt x="553" y="31"/>
                  </a:moveTo>
                  <a:lnTo>
                    <a:pt x="548" y="24"/>
                  </a:lnTo>
                  <a:lnTo>
                    <a:pt x="395" y="17"/>
                  </a:lnTo>
                  <a:lnTo>
                    <a:pt x="194" y="8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2" y="25"/>
                  </a:lnTo>
                  <a:lnTo>
                    <a:pt x="19" y="7"/>
                  </a:lnTo>
                  <a:lnTo>
                    <a:pt x="553" y="3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4183063" y="4832351"/>
              <a:ext cx="777875" cy="109538"/>
            </a:xfrm>
            <a:custGeom>
              <a:avLst/>
              <a:gdLst>
                <a:gd name="T0" fmla="*/ 382 w 383"/>
                <a:gd name="T1" fmla="*/ 50 h 54"/>
                <a:gd name="T2" fmla="*/ 382 w 383"/>
                <a:gd name="T3" fmla="*/ 54 h 54"/>
                <a:gd name="T4" fmla="*/ 0 w 383"/>
                <a:gd name="T5" fmla="*/ 38 h 54"/>
                <a:gd name="T6" fmla="*/ 5 w 383"/>
                <a:gd name="T7" fmla="*/ 22 h 54"/>
                <a:gd name="T8" fmla="*/ 117 w 383"/>
                <a:gd name="T9" fmla="*/ 7 h 54"/>
                <a:gd name="T10" fmla="*/ 298 w 383"/>
                <a:gd name="T11" fmla="*/ 43 h 54"/>
                <a:gd name="T12" fmla="*/ 382 w 383"/>
                <a:gd name="T1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54">
                  <a:moveTo>
                    <a:pt x="382" y="50"/>
                  </a:moveTo>
                  <a:cubicBezTo>
                    <a:pt x="382" y="54"/>
                    <a:pt x="382" y="54"/>
                    <a:pt x="382" y="5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27" y="0"/>
                    <a:pt x="117" y="7"/>
                  </a:cubicBezTo>
                  <a:cubicBezTo>
                    <a:pt x="200" y="14"/>
                    <a:pt x="212" y="33"/>
                    <a:pt x="298" y="43"/>
                  </a:cubicBezTo>
                  <a:cubicBezTo>
                    <a:pt x="383" y="52"/>
                    <a:pt x="382" y="50"/>
                    <a:pt x="382" y="50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5045075" y="3771901"/>
              <a:ext cx="290513" cy="1185863"/>
            </a:xfrm>
            <a:custGeom>
              <a:avLst/>
              <a:gdLst>
                <a:gd name="T0" fmla="*/ 0 w 183"/>
                <a:gd name="T1" fmla="*/ 740 h 747"/>
                <a:gd name="T2" fmla="*/ 5 w 183"/>
                <a:gd name="T3" fmla="*/ 747 h 747"/>
                <a:gd name="T4" fmla="*/ 183 w 183"/>
                <a:gd name="T5" fmla="*/ 9 h 747"/>
                <a:gd name="T6" fmla="*/ 179 w 183"/>
                <a:gd name="T7" fmla="*/ 0 h 747"/>
                <a:gd name="T8" fmla="*/ 0 w 183"/>
                <a:gd name="T9" fmla="*/ 74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747">
                  <a:moveTo>
                    <a:pt x="0" y="740"/>
                  </a:moveTo>
                  <a:lnTo>
                    <a:pt x="5" y="747"/>
                  </a:lnTo>
                  <a:lnTo>
                    <a:pt x="183" y="9"/>
                  </a:lnTo>
                  <a:lnTo>
                    <a:pt x="179" y="0"/>
                  </a:lnTo>
                  <a:lnTo>
                    <a:pt x="0" y="74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4957763" y="3771901"/>
              <a:ext cx="374650" cy="1174750"/>
            </a:xfrm>
            <a:custGeom>
              <a:avLst/>
              <a:gdLst>
                <a:gd name="T0" fmla="*/ 0 w 184"/>
                <a:gd name="T1" fmla="*/ 571 h 577"/>
                <a:gd name="T2" fmla="*/ 17 w 184"/>
                <a:gd name="T3" fmla="*/ 572 h 577"/>
                <a:gd name="T4" fmla="*/ 19 w 184"/>
                <a:gd name="T5" fmla="*/ 567 h 577"/>
                <a:gd name="T6" fmla="*/ 159 w 184"/>
                <a:gd name="T7" fmla="*/ 10 h 577"/>
                <a:gd name="T8" fmla="*/ 158 w 184"/>
                <a:gd name="T9" fmla="*/ 6 h 577"/>
                <a:gd name="T10" fmla="*/ 152 w 184"/>
                <a:gd name="T11" fmla="*/ 3 h 577"/>
                <a:gd name="T12" fmla="*/ 183 w 184"/>
                <a:gd name="T13" fmla="*/ 0 h 577"/>
                <a:gd name="T14" fmla="*/ 184 w 184"/>
                <a:gd name="T15" fmla="*/ 0 h 577"/>
                <a:gd name="T16" fmla="*/ 43 w 184"/>
                <a:gd name="T17" fmla="*/ 577 h 577"/>
                <a:gd name="T18" fmla="*/ 0 w 184"/>
                <a:gd name="T19" fmla="*/ 575 h 577"/>
                <a:gd name="T20" fmla="*/ 0 w 184"/>
                <a:gd name="T21" fmla="*/ 5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7">
                  <a:moveTo>
                    <a:pt x="0" y="571"/>
                  </a:moveTo>
                  <a:cubicBezTo>
                    <a:pt x="17" y="572"/>
                    <a:pt x="17" y="572"/>
                    <a:pt x="17" y="572"/>
                  </a:cubicBezTo>
                  <a:cubicBezTo>
                    <a:pt x="17" y="572"/>
                    <a:pt x="18" y="573"/>
                    <a:pt x="19" y="567"/>
                  </a:cubicBezTo>
                  <a:cubicBezTo>
                    <a:pt x="21" y="562"/>
                    <a:pt x="159" y="10"/>
                    <a:pt x="159" y="10"/>
                  </a:cubicBezTo>
                  <a:cubicBezTo>
                    <a:pt x="159" y="10"/>
                    <a:pt x="160" y="7"/>
                    <a:pt x="158" y="6"/>
                  </a:cubicBezTo>
                  <a:cubicBezTo>
                    <a:pt x="156" y="6"/>
                    <a:pt x="152" y="3"/>
                    <a:pt x="152" y="3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43" y="577"/>
                    <a:pt x="43" y="577"/>
                    <a:pt x="43" y="577"/>
                  </a:cubicBezTo>
                  <a:cubicBezTo>
                    <a:pt x="0" y="575"/>
                    <a:pt x="0" y="575"/>
                    <a:pt x="0" y="575"/>
                  </a:cubicBezTo>
                  <a:lnTo>
                    <a:pt x="0" y="57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4016375" y="4756151"/>
              <a:ext cx="981075" cy="179388"/>
            </a:xfrm>
            <a:custGeom>
              <a:avLst/>
              <a:gdLst>
                <a:gd name="T0" fmla="*/ 480 w 483"/>
                <a:gd name="T1" fmla="*/ 86 h 88"/>
                <a:gd name="T2" fmla="*/ 481 w 483"/>
                <a:gd name="T3" fmla="*/ 88 h 88"/>
                <a:gd name="T4" fmla="*/ 463 w 483"/>
                <a:gd name="T5" fmla="*/ 87 h 88"/>
                <a:gd name="T6" fmla="*/ 419 w 483"/>
                <a:gd name="T7" fmla="*/ 84 h 88"/>
                <a:gd name="T8" fmla="*/ 348 w 483"/>
                <a:gd name="T9" fmla="*/ 75 h 88"/>
                <a:gd name="T10" fmla="*/ 297 w 483"/>
                <a:gd name="T11" fmla="*/ 63 h 88"/>
                <a:gd name="T12" fmla="*/ 252 w 483"/>
                <a:gd name="T13" fmla="*/ 51 h 88"/>
                <a:gd name="T14" fmla="*/ 183 w 483"/>
                <a:gd name="T15" fmla="*/ 43 h 88"/>
                <a:gd name="T16" fmla="*/ 128 w 483"/>
                <a:gd name="T17" fmla="*/ 46 h 88"/>
                <a:gd name="T18" fmla="*/ 88 w 483"/>
                <a:gd name="T19" fmla="*/ 60 h 88"/>
                <a:gd name="T20" fmla="*/ 72 w 483"/>
                <a:gd name="T21" fmla="*/ 82 h 88"/>
                <a:gd name="T22" fmla="*/ 69 w 483"/>
                <a:gd name="T23" fmla="*/ 82 h 88"/>
                <a:gd name="T24" fmla="*/ 0 w 483"/>
                <a:gd name="T25" fmla="*/ 70 h 88"/>
                <a:gd name="T26" fmla="*/ 12 w 483"/>
                <a:gd name="T27" fmla="*/ 55 h 88"/>
                <a:gd name="T28" fmla="*/ 121 w 483"/>
                <a:gd name="T29" fmla="*/ 7 h 88"/>
                <a:gd name="T30" fmla="*/ 313 w 483"/>
                <a:gd name="T31" fmla="*/ 22 h 88"/>
                <a:gd name="T32" fmla="*/ 414 w 483"/>
                <a:gd name="T33" fmla="*/ 50 h 88"/>
                <a:gd name="T34" fmla="*/ 480 w 483"/>
                <a:gd name="T3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88">
                  <a:moveTo>
                    <a:pt x="480" y="86"/>
                  </a:moveTo>
                  <a:cubicBezTo>
                    <a:pt x="480" y="86"/>
                    <a:pt x="483" y="88"/>
                    <a:pt x="481" y="88"/>
                  </a:cubicBezTo>
                  <a:cubicBezTo>
                    <a:pt x="480" y="88"/>
                    <a:pt x="463" y="87"/>
                    <a:pt x="463" y="87"/>
                  </a:cubicBezTo>
                  <a:cubicBezTo>
                    <a:pt x="463" y="87"/>
                    <a:pt x="442" y="87"/>
                    <a:pt x="419" y="84"/>
                  </a:cubicBezTo>
                  <a:cubicBezTo>
                    <a:pt x="419" y="84"/>
                    <a:pt x="363" y="79"/>
                    <a:pt x="348" y="75"/>
                  </a:cubicBezTo>
                  <a:cubicBezTo>
                    <a:pt x="333" y="72"/>
                    <a:pt x="323" y="71"/>
                    <a:pt x="297" y="63"/>
                  </a:cubicBezTo>
                  <a:cubicBezTo>
                    <a:pt x="297" y="63"/>
                    <a:pt x="264" y="54"/>
                    <a:pt x="252" y="51"/>
                  </a:cubicBezTo>
                  <a:cubicBezTo>
                    <a:pt x="239" y="49"/>
                    <a:pt x="210" y="44"/>
                    <a:pt x="183" y="43"/>
                  </a:cubicBezTo>
                  <a:cubicBezTo>
                    <a:pt x="183" y="43"/>
                    <a:pt x="155" y="41"/>
                    <a:pt x="128" y="46"/>
                  </a:cubicBezTo>
                  <a:cubicBezTo>
                    <a:pt x="100" y="50"/>
                    <a:pt x="90" y="58"/>
                    <a:pt x="88" y="60"/>
                  </a:cubicBezTo>
                  <a:cubicBezTo>
                    <a:pt x="86" y="61"/>
                    <a:pt x="82" y="66"/>
                    <a:pt x="72" y="82"/>
                  </a:cubicBezTo>
                  <a:cubicBezTo>
                    <a:pt x="72" y="82"/>
                    <a:pt x="71" y="83"/>
                    <a:pt x="69" y="82"/>
                  </a:cubicBezTo>
                  <a:cubicBezTo>
                    <a:pt x="68" y="82"/>
                    <a:pt x="0" y="70"/>
                    <a:pt x="0" y="70"/>
                  </a:cubicBezTo>
                  <a:cubicBezTo>
                    <a:pt x="0" y="70"/>
                    <a:pt x="4" y="62"/>
                    <a:pt x="12" y="55"/>
                  </a:cubicBezTo>
                  <a:cubicBezTo>
                    <a:pt x="19" y="48"/>
                    <a:pt x="87" y="13"/>
                    <a:pt x="121" y="7"/>
                  </a:cubicBezTo>
                  <a:cubicBezTo>
                    <a:pt x="155" y="0"/>
                    <a:pt x="222" y="0"/>
                    <a:pt x="313" y="22"/>
                  </a:cubicBezTo>
                  <a:cubicBezTo>
                    <a:pt x="404" y="44"/>
                    <a:pt x="414" y="50"/>
                    <a:pt x="414" y="50"/>
                  </a:cubicBezTo>
                  <a:lnTo>
                    <a:pt x="480" y="86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4016375" y="3689351"/>
              <a:ext cx="1149350" cy="1209675"/>
            </a:xfrm>
            <a:custGeom>
              <a:avLst/>
              <a:gdLst>
                <a:gd name="T0" fmla="*/ 3 w 566"/>
                <a:gd name="T1" fmla="*/ 587 h 595"/>
                <a:gd name="T2" fmla="*/ 65 w 566"/>
                <a:gd name="T3" fmla="*/ 511 h 595"/>
                <a:gd name="T4" fmla="*/ 246 w 566"/>
                <a:gd name="T5" fmla="*/ 498 h 595"/>
                <a:gd name="T6" fmla="*/ 355 w 566"/>
                <a:gd name="T7" fmla="*/ 527 h 595"/>
                <a:gd name="T8" fmla="*/ 512 w 566"/>
                <a:gd name="T9" fmla="*/ 0 h 595"/>
                <a:gd name="T10" fmla="*/ 566 w 566"/>
                <a:gd name="T11" fmla="*/ 16 h 595"/>
                <a:gd name="T12" fmla="*/ 412 w 566"/>
                <a:gd name="T13" fmla="*/ 573 h 595"/>
                <a:gd name="T14" fmla="*/ 411 w 566"/>
                <a:gd name="T15" fmla="*/ 574 h 595"/>
                <a:gd name="T16" fmla="*/ 293 w 566"/>
                <a:gd name="T17" fmla="*/ 543 h 595"/>
                <a:gd name="T18" fmla="*/ 114 w 566"/>
                <a:gd name="T19" fmla="*/ 533 h 595"/>
                <a:gd name="T20" fmla="*/ 22 w 566"/>
                <a:gd name="T21" fmla="*/ 574 h 595"/>
                <a:gd name="T22" fmla="*/ 0 w 566"/>
                <a:gd name="T23" fmla="*/ 595 h 595"/>
                <a:gd name="T24" fmla="*/ 3 w 566"/>
                <a:gd name="T25" fmla="*/ 58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595">
                  <a:moveTo>
                    <a:pt x="3" y="587"/>
                  </a:moveTo>
                  <a:cubicBezTo>
                    <a:pt x="3" y="587"/>
                    <a:pt x="8" y="536"/>
                    <a:pt x="65" y="511"/>
                  </a:cubicBezTo>
                  <a:cubicBezTo>
                    <a:pt x="122" y="486"/>
                    <a:pt x="208" y="491"/>
                    <a:pt x="246" y="498"/>
                  </a:cubicBezTo>
                  <a:cubicBezTo>
                    <a:pt x="283" y="505"/>
                    <a:pt x="309" y="512"/>
                    <a:pt x="355" y="5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2" y="0"/>
                    <a:pt x="539" y="3"/>
                    <a:pt x="566" y="16"/>
                  </a:cubicBezTo>
                  <a:cubicBezTo>
                    <a:pt x="412" y="573"/>
                    <a:pt x="412" y="573"/>
                    <a:pt x="412" y="573"/>
                  </a:cubicBezTo>
                  <a:cubicBezTo>
                    <a:pt x="411" y="574"/>
                    <a:pt x="411" y="574"/>
                    <a:pt x="411" y="574"/>
                  </a:cubicBezTo>
                  <a:cubicBezTo>
                    <a:pt x="411" y="574"/>
                    <a:pt x="352" y="555"/>
                    <a:pt x="293" y="543"/>
                  </a:cubicBezTo>
                  <a:cubicBezTo>
                    <a:pt x="233" y="530"/>
                    <a:pt x="162" y="522"/>
                    <a:pt x="114" y="533"/>
                  </a:cubicBezTo>
                  <a:cubicBezTo>
                    <a:pt x="65" y="545"/>
                    <a:pt x="22" y="574"/>
                    <a:pt x="22" y="574"/>
                  </a:cubicBezTo>
                  <a:cubicBezTo>
                    <a:pt x="22" y="574"/>
                    <a:pt x="6" y="581"/>
                    <a:pt x="0" y="595"/>
                  </a:cubicBezTo>
                  <a:lnTo>
                    <a:pt x="3" y="58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4851400" y="3721101"/>
              <a:ext cx="431800" cy="1212850"/>
            </a:xfrm>
            <a:custGeom>
              <a:avLst/>
              <a:gdLst>
                <a:gd name="T0" fmla="*/ 0 w 213"/>
                <a:gd name="T1" fmla="*/ 558 h 596"/>
                <a:gd name="T2" fmla="*/ 71 w 213"/>
                <a:gd name="T3" fmla="*/ 596 h 596"/>
                <a:gd name="T4" fmla="*/ 72 w 213"/>
                <a:gd name="T5" fmla="*/ 595 h 596"/>
                <a:gd name="T6" fmla="*/ 73 w 213"/>
                <a:gd name="T7" fmla="*/ 591 h 596"/>
                <a:gd name="T8" fmla="*/ 212 w 213"/>
                <a:gd name="T9" fmla="*/ 35 h 596"/>
                <a:gd name="T10" fmla="*/ 211 w 213"/>
                <a:gd name="T11" fmla="*/ 31 h 596"/>
                <a:gd name="T12" fmla="*/ 205 w 213"/>
                <a:gd name="T13" fmla="*/ 28 h 596"/>
                <a:gd name="T14" fmla="*/ 155 w 213"/>
                <a:gd name="T15" fmla="*/ 0 h 596"/>
                <a:gd name="T16" fmla="*/ 0 w 213"/>
                <a:gd name="T17" fmla="*/ 55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596">
                  <a:moveTo>
                    <a:pt x="0" y="558"/>
                  </a:moveTo>
                  <a:cubicBezTo>
                    <a:pt x="71" y="596"/>
                    <a:pt x="71" y="596"/>
                    <a:pt x="71" y="596"/>
                  </a:cubicBezTo>
                  <a:cubicBezTo>
                    <a:pt x="71" y="596"/>
                    <a:pt x="71" y="596"/>
                    <a:pt x="72" y="595"/>
                  </a:cubicBezTo>
                  <a:cubicBezTo>
                    <a:pt x="72" y="594"/>
                    <a:pt x="73" y="591"/>
                    <a:pt x="73" y="591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3" y="32"/>
                    <a:pt x="211" y="31"/>
                  </a:cubicBezTo>
                  <a:cubicBezTo>
                    <a:pt x="209" y="30"/>
                    <a:pt x="205" y="28"/>
                    <a:pt x="205" y="28"/>
                  </a:cubicBezTo>
                  <a:cubicBezTo>
                    <a:pt x="205" y="28"/>
                    <a:pt x="171" y="5"/>
                    <a:pt x="155" y="0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4017963" y="3600451"/>
              <a:ext cx="1038225" cy="1295400"/>
            </a:xfrm>
            <a:custGeom>
              <a:avLst/>
              <a:gdLst>
                <a:gd name="T0" fmla="*/ 0 w 511"/>
                <a:gd name="T1" fmla="*/ 637 h 637"/>
                <a:gd name="T2" fmla="*/ 11 w 511"/>
                <a:gd name="T3" fmla="*/ 599 h 637"/>
                <a:gd name="T4" fmla="*/ 198 w 511"/>
                <a:gd name="T5" fmla="*/ 136 h 637"/>
                <a:gd name="T6" fmla="*/ 257 w 511"/>
                <a:gd name="T7" fmla="*/ 40 h 637"/>
                <a:gd name="T8" fmla="*/ 372 w 511"/>
                <a:gd name="T9" fmla="*/ 2 h 637"/>
                <a:gd name="T10" fmla="*/ 449 w 511"/>
                <a:gd name="T11" fmla="*/ 13 h 637"/>
                <a:gd name="T12" fmla="*/ 511 w 511"/>
                <a:gd name="T13" fmla="*/ 44 h 637"/>
                <a:gd name="T14" fmla="*/ 354 w 511"/>
                <a:gd name="T15" fmla="*/ 571 h 637"/>
                <a:gd name="T16" fmla="*/ 256 w 511"/>
                <a:gd name="T17" fmla="*/ 545 h 637"/>
                <a:gd name="T18" fmla="*/ 150 w 511"/>
                <a:gd name="T19" fmla="*/ 537 h 637"/>
                <a:gd name="T20" fmla="*/ 16 w 511"/>
                <a:gd name="T21" fmla="*/ 597 h 637"/>
                <a:gd name="T22" fmla="*/ 2 w 511"/>
                <a:gd name="T23" fmla="*/ 632 h 637"/>
                <a:gd name="T24" fmla="*/ 0 w 511"/>
                <a:gd name="T25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637">
                  <a:moveTo>
                    <a:pt x="0" y="637"/>
                  </a:moveTo>
                  <a:cubicBezTo>
                    <a:pt x="0" y="637"/>
                    <a:pt x="4" y="616"/>
                    <a:pt x="11" y="599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8" y="136"/>
                    <a:pt x="210" y="76"/>
                    <a:pt x="257" y="40"/>
                  </a:cubicBezTo>
                  <a:cubicBezTo>
                    <a:pt x="304" y="4"/>
                    <a:pt x="369" y="1"/>
                    <a:pt x="372" y="2"/>
                  </a:cubicBezTo>
                  <a:cubicBezTo>
                    <a:pt x="372" y="2"/>
                    <a:pt x="410" y="0"/>
                    <a:pt x="449" y="13"/>
                  </a:cubicBezTo>
                  <a:cubicBezTo>
                    <a:pt x="449" y="13"/>
                    <a:pt x="486" y="26"/>
                    <a:pt x="511" y="44"/>
                  </a:cubicBezTo>
                  <a:cubicBezTo>
                    <a:pt x="354" y="571"/>
                    <a:pt x="354" y="571"/>
                    <a:pt x="354" y="571"/>
                  </a:cubicBezTo>
                  <a:cubicBezTo>
                    <a:pt x="354" y="571"/>
                    <a:pt x="286" y="548"/>
                    <a:pt x="256" y="545"/>
                  </a:cubicBezTo>
                  <a:cubicBezTo>
                    <a:pt x="256" y="545"/>
                    <a:pt x="204" y="534"/>
                    <a:pt x="150" y="537"/>
                  </a:cubicBezTo>
                  <a:cubicBezTo>
                    <a:pt x="95" y="541"/>
                    <a:pt x="40" y="555"/>
                    <a:pt x="16" y="597"/>
                  </a:cubicBezTo>
                  <a:cubicBezTo>
                    <a:pt x="16" y="597"/>
                    <a:pt x="4" y="614"/>
                    <a:pt x="2" y="632"/>
                  </a:cubicBezTo>
                  <a:lnTo>
                    <a:pt x="0" y="63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3195638" y="3630613"/>
              <a:ext cx="815975" cy="1268413"/>
            </a:xfrm>
            <a:custGeom>
              <a:avLst/>
              <a:gdLst>
                <a:gd name="T0" fmla="*/ 402 w 402"/>
                <a:gd name="T1" fmla="*/ 624 h 624"/>
                <a:gd name="T2" fmla="*/ 386 w 402"/>
                <a:gd name="T3" fmla="*/ 613 h 624"/>
                <a:gd name="T4" fmla="*/ 363 w 402"/>
                <a:gd name="T5" fmla="*/ 599 h 624"/>
                <a:gd name="T6" fmla="*/ 280 w 402"/>
                <a:gd name="T7" fmla="*/ 555 h 624"/>
                <a:gd name="T8" fmla="*/ 188 w 402"/>
                <a:gd name="T9" fmla="*/ 526 h 624"/>
                <a:gd name="T10" fmla="*/ 120 w 402"/>
                <a:gd name="T11" fmla="*/ 508 h 624"/>
                <a:gd name="T12" fmla="*/ 48 w 402"/>
                <a:gd name="T13" fmla="*/ 489 h 624"/>
                <a:gd name="T14" fmla="*/ 2 w 402"/>
                <a:gd name="T15" fmla="*/ 473 h 624"/>
                <a:gd name="T16" fmla="*/ 1 w 402"/>
                <a:gd name="T17" fmla="*/ 470 h 624"/>
                <a:gd name="T18" fmla="*/ 260 w 402"/>
                <a:gd name="T19" fmla="*/ 0 h 624"/>
                <a:gd name="T20" fmla="*/ 273 w 402"/>
                <a:gd name="T21" fmla="*/ 5 h 624"/>
                <a:gd name="T22" fmla="*/ 29 w 402"/>
                <a:gd name="T23" fmla="*/ 453 h 624"/>
                <a:gd name="T24" fmla="*/ 177 w 402"/>
                <a:gd name="T25" fmla="*/ 483 h 624"/>
                <a:gd name="T26" fmla="*/ 384 w 402"/>
                <a:gd name="T27" fmla="*/ 608 h 624"/>
                <a:gd name="T28" fmla="*/ 402 w 402"/>
                <a:gd name="T2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2" h="624">
                  <a:moveTo>
                    <a:pt x="402" y="624"/>
                  </a:moveTo>
                  <a:cubicBezTo>
                    <a:pt x="386" y="613"/>
                    <a:pt x="386" y="613"/>
                    <a:pt x="386" y="613"/>
                  </a:cubicBezTo>
                  <a:cubicBezTo>
                    <a:pt x="363" y="599"/>
                    <a:pt x="363" y="599"/>
                    <a:pt x="363" y="599"/>
                  </a:cubicBezTo>
                  <a:cubicBezTo>
                    <a:pt x="363" y="599"/>
                    <a:pt x="314" y="567"/>
                    <a:pt x="280" y="555"/>
                  </a:cubicBezTo>
                  <a:cubicBezTo>
                    <a:pt x="280" y="555"/>
                    <a:pt x="224" y="533"/>
                    <a:pt x="188" y="526"/>
                  </a:cubicBezTo>
                  <a:cubicBezTo>
                    <a:pt x="120" y="508"/>
                    <a:pt x="120" y="508"/>
                    <a:pt x="120" y="508"/>
                  </a:cubicBezTo>
                  <a:cubicBezTo>
                    <a:pt x="120" y="508"/>
                    <a:pt x="64" y="493"/>
                    <a:pt x="48" y="489"/>
                  </a:cubicBezTo>
                  <a:cubicBezTo>
                    <a:pt x="48" y="489"/>
                    <a:pt x="19" y="480"/>
                    <a:pt x="2" y="473"/>
                  </a:cubicBezTo>
                  <a:cubicBezTo>
                    <a:pt x="2" y="473"/>
                    <a:pt x="0" y="472"/>
                    <a:pt x="1" y="470"/>
                  </a:cubicBezTo>
                  <a:cubicBezTo>
                    <a:pt x="2" y="468"/>
                    <a:pt x="260" y="0"/>
                    <a:pt x="260" y="0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29" y="453"/>
                    <a:pt x="84" y="445"/>
                    <a:pt x="177" y="483"/>
                  </a:cubicBezTo>
                  <a:cubicBezTo>
                    <a:pt x="266" y="519"/>
                    <a:pt x="325" y="553"/>
                    <a:pt x="384" y="608"/>
                  </a:cubicBezTo>
                  <a:lnTo>
                    <a:pt x="402" y="624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3254375" y="3589338"/>
              <a:ext cx="757238" cy="1309688"/>
            </a:xfrm>
            <a:custGeom>
              <a:avLst/>
              <a:gdLst>
                <a:gd name="T0" fmla="*/ 45 w 373"/>
                <a:gd name="T1" fmla="*/ 445 h 644"/>
                <a:gd name="T2" fmla="*/ 203 w 373"/>
                <a:gd name="T3" fmla="*/ 495 h 644"/>
                <a:gd name="T4" fmla="*/ 373 w 373"/>
                <a:gd name="T5" fmla="*/ 644 h 644"/>
                <a:gd name="T6" fmla="*/ 270 w 373"/>
                <a:gd name="T7" fmla="*/ 563 h 644"/>
                <a:gd name="T8" fmla="*/ 0 w 373"/>
                <a:gd name="T9" fmla="*/ 473 h 644"/>
                <a:gd name="T10" fmla="*/ 246 w 373"/>
                <a:gd name="T11" fmla="*/ 21 h 644"/>
                <a:gd name="T12" fmla="*/ 259 w 373"/>
                <a:gd name="T13" fmla="*/ 0 h 644"/>
                <a:gd name="T14" fmla="*/ 279 w 373"/>
                <a:gd name="T15" fmla="*/ 1 h 644"/>
                <a:gd name="T16" fmla="*/ 45 w 373"/>
                <a:gd name="T17" fmla="*/ 44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644">
                  <a:moveTo>
                    <a:pt x="45" y="445"/>
                  </a:moveTo>
                  <a:cubicBezTo>
                    <a:pt x="45" y="445"/>
                    <a:pt x="106" y="443"/>
                    <a:pt x="203" y="495"/>
                  </a:cubicBezTo>
                  <a:cubicBezTo>
                    <a:pt x="300" y="547"/>
                    <a:pt x="373" y="644"/>
                    <a:pt x="373" y="644"/>
                  </a:cubicBezTo>
                  <a:cubicBezTo>
                    <a:pt x="373" y="644"/>
                    <a:pt x="312" y="589"/>
                    <a:pt x="270" y="563"/>
                  </a:cubicBezTo>
                  <a:cubicBezTo>
                    <a:pt x="227" y="536"/>
                    <a:pt x="98" y="472"/>
                    <a:pt x="0" y="473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79" y="1"/>
                    <a:pt x="279" y="1"/>
                    <a:pt x="279" y="1"/>
                  </a:cubicBezTo>
                  <a:lnTo>
                    <a:pt x="45" y="445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346450" y="3465513"/>
              <a:ext cx="1073150" cy="1438275"/>
            </a:xfrm>
            <a:custGeom>
              <a:avLst/>
              <a:gdLst>
                <a:gd name="T0" fmla="*/ 331 w 529"/>
                <a:gd name="T1" fmla="*/ 703 h 707"/>
                <a:gd name="T2" fmla="*/ 329 w 529"/>
                <a:gd name="T3" fmla="*/ 707 h 707"/>
                <a:gd name="T4" fmla="*/ 274 w 529"/>
                <a:gd name="T5" fmla="*/ 646 h 707"/>
                <a:gd name="T6" fmla="*/ 134 w 529"/>
                <a:gd name="T7" fmla="*/ 544 h 707"/>
                <a:gd name="T8" fmla="*/ 0 w 529"/>
                <a:gd name="T9" fmla="*/ 506 h 707"/>
                <a:gd name="T10" fmla="*/ 234 w 529"/>
                <a:gd name="T11" fmla="*/ 62 h 707"/>
                <a:gd name="T12" fmla="*/ 263 w 529"/>
                <a:gd name="T13" fmla="*/ 19 h 707"/>
                <a:gd name="T14" fmla="*/ 403 w 529"/>
                <a:gd name="T15" fmla="*/ 49 h 707"/>
                <a:gd name="T16" fmla="*/ 529 w 529"/>
                <a:gd name="T17" fmla="*/ 200 h 707"/>
                <a:gd name="T18" fmla="*/ 345 w 529"/>
                <a:gd name="T19" fmla="*/ 660 h 707"/>
                <a:gd name="T20" fmla="*/ 331 w 529"/>
                <a:gd name="T21" fmla="*/ 70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9" h="707">
                  <a:moveTo>
                    <a:pt x="331" y="703"/>
                  </a:moveTo>
                  <a:cubicBezTo>
                    <a:pt x="329" y="707"/>
                    <a:pt x="329" y="707"/>
                    <a:pt x="329" y="707"/>
                  </a:cubicBezTo>
                  <a:cubicBezTo>
                    <a:pt x="329" y="707"/>
                    <a:pt x="301" y="672"/>
                    <a:pt x="274" y="646"/>
                  </a:cubicBezTo>
                  <a:cubicBezTo>
                    <a:pt x="274" y="646"/>
                    <a:pt x="203" y="571"/>
                    <a:pt x="134" y="544"/>
                  </a:cubicBezTo>
                  <a:cubicBezTo>
                    <a:pt x="134" y="544"/>
                    <a:pt x="54" y="507"/>
                    <a:pt x="0" y="506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9"/>
                    <a:pt x="330" y="0"/>
                    <a:pt x="403" y="49"/>
                  </a:cubicBezTo>
                  <a:cubicBezTo>
                    <a:pt x="475" y="98"/>
                    <a:pt x="521" y="183"/>
                    <a:pt x="529" y="200"/>
                  </a:cubicBezTo>
                  <a:cubicBezTo>
                    <a:pt x="345" y="660"/>
                    <a:pt x="345" y="660"/>
                    <a:pt x="345" y="660"/>
                  </a:cubicBezTo>
                  <a:cubicBezTo>
                    <a:pt x="345" y="660"/>
                    <a:pt x="330" y="694"/>
                    <a:pt x="331" y="703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507117" y="2202660"/>
            <a:ext cx="677015" cy="677224"/>
            <a:chOff x="2787645" y="1944986"/>
            <a:chExt cx="868726" cy="868726"/>
          </a:xfrm>
        </p:grpSpPr>
        <p:sp>
          <p:nvSpPr>
            <p:cNvPr id="37" name="Oval 36"/>
            <p:cNvSpPr/>
            <p:nvPr/>
          </p:nvSpPr>
          <p:spPr>
            <a:xfrm>
              <a:off x="2787645" y="1944986"/>
              <a:ext cx="868726" cy="86872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7"/>
            <p:cNvGrpSpPr/>
            <p:nvPr/>
          </p:nvGrpSpPr>
          <p:grpSpPr>
            <a:xfrm>
              <a:off x="3053401" y="2137662"/>
              <a:ext cx="337213" cy="389764"/>
              <a:chOff x="3339600" y="4181341"/>
              <a:chExt cx="244475" cy="282575"/>
            </a:xfrm>
            <a:solidFill>
              <a:schemeClr val="bg1"/>
            </a:solidFill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476125" y="4236903"/>
                <a:ext cx="41275" cy="227013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409450" y="4282941"/>
                <a:ext cx="41275" cy="180975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3339600" y="4317866"/>
                <a:ext cx="42863" cy="14605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3542800" y="4181341"/>
                <a:ext cx="41275" cy="282575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2"/>
          <p:cNvGrpSpPr/>
          <p:nvPr/>
        </p:nvGrpSpPr>
        <p:grpSpPr>
          <a:xfrm>
            <a:off x="1878524" y="1265242"/>
            <a:ext cx="868726" cy="868994"/>
            <a:chOff x="3016435" y="2706520"/>
            <a:chExt cx="868726" cy="868726"/>
          </a:xfrm>
        </p:grpSpPr>
        <p:sp>
          <p:nvSpPr>
            <p:cNvPr id="44" name="Oval 43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44"/>
            <p:cNvGrpSpPr/>
            <p:nvPr/>
          </p:nvGrpSpPr>
          <p:grpSpPr>
            <a:xfrm>
              <a:off x="3282198" y="2972536"/>
              <a:ext cx="298555" cy="373196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49"/>
          <p:cNvGrpSpPr/>
          <p:nvPr/>
        </p:nvGrpSpPr>
        <p:grpSpPr>
          <a:xfrm>
            <a:off x="612018" y="1957284"/>
            <a:ext cx="718166" cy="718387"/>
            <a:chOff x="1922927" y="2379349"/>
            <a:chExt cx="1166091" cy="1166091"/>
          </a:xfrm>
        </p:grpSpPr>
        <p:sp>
          <p:nvSpPr>
            <p:cNvPr id="51" name="Oval 50"/>
            <p:cNvSpPr/>
            <p:nvPr/>
          </p:nvSpPr>
          <p:spPr>
            <a:xfrm>
              <a:off x="1922927" y="2379349"/>
              <a:ext cx="1166091" cy="1166091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2272216" y="2727044"/>
              <a:ext cx="497144" cy="488343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6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2529441" y="868145"/>
            <a:ext cx="761864" cy="762099"/>
            <a:chOff x="3490672" y="1886499"/>
            <a:chExt cx="1107166" cy="1107166"/>
          </a:xfrm>
        </p:grpSpPr>
        <p:sp>
          <p:nvSpPr>
            <p:cNvPr id="54" name="Oval 53"/>
            <p:cNvSpPr/>
            <p:nvPr/>
          </p:nvSpPr>
          <p:spPr>
            <a:xfrm>
              <a:off x="3490672" y="1886499"/>
              <a:ext cx="1107166" cy="110716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54"/>
            <p:cNvGrpSpPr/>
            <p:nvPr/>
          </p:nvGrpSpPr>
          <p:grpSpPr>
            <a:xfrm>
              <a:off x="3915462" y="2208931"/>
              <a:ext cx="327735" cy="49481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5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57"/>
          <p:cNvGrpSpPr/>
          <p:nvPr/>
        </p:nvGrpSpPr>
        <p:grpSpPr>
          <a:xfrm>
            <a:off x="362695" y="1034774"/>
            <a:ext cx="766716" cy="766953"/>
            <a:chOff x="1355298" y="2994194"/>
            <a:chExt cx="766716" cy="766716"/>
          </a:xfrm>
        </p:grpSpPr>
        <p:sp>
          <p:nvSpPr>
            <p:cNvPr id="59" name="Oval 58"/>
            <p:cNvSpPr/>
            <p:nvPr/>
          </p:nvSpPr>
          <p:spPr>
            <a:xfrm>
              <a:off x="1355298" y="2994194"/>
              <a:ext cx="766716" cy="76671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1508928" y="3215387"/>
              <a:ext cx="459454" cy="312820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Group 60"/>
          <p:cNvGrpSpPr/>
          <p:nvPr/>
        </p:nvGrpSpPr>
        <p:grpSpPr>
          <a:xfrm>
            <a:off x="1098757" y="1439595"/>
            <a:ext cx="897938" cy="898215"/>
            <a:chOff x="1295089" y="1539004"/>
            <a:chExt cx="535758" cy="535758"/>
          </a:xfrm>
        </p:grpSpPr>
        <p:sp>
          <p:nvSpPr>
            <p:cNvPr id="62" name="Oval 61"/>
            <p:cNvSpPr/>
            <p:nvPr/>
          </p:nvSpPr>
          <p:spPr>
            <a:xfrm>
              <a:off x="1295089" y="1539004"/>
              <a:ext cx="535758" cy="53575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397926" y="1667488"/>
              <a:ext cx="330084" cy="320978"/>
              <a:chOff x="390525" y="2455863"/>
              <a:chExt cx="230188" cy="223838"/>
            </a:xfrm>
            <a:solidFill>
              <a:schemeClr val="bg1"/>
            </a:solidFill>
          </p:grpSpPr>
          <p:sp>
            <p:nvSpPr>
              <p:cNvPr id="64" name="Freeform 41"/>
              <p:cNvSpPr>
                <a:spLocks noEditPoints="1"/>
              </p:cNvSpPr>
              <p:nvPr/>
            </p:nvSpPr>
            <p:spPr bwMode="auto">
              <a:xfrm>
                <a:off x="498475" y="2559051"/>
                <a:ext cx="122238" cy="120650"/>
              </a:xfrm>
              <a:custGeom>
                <a:avLst/>
                <a:gdLst>
                  <a:gd name="T0" fmla="*/ 57 w 64"/>
                  <a:gd name="T1" fmla="*/ 34 h 63"/>
                  <a:gd name="T2" fmla="*/ 30 w 64"/>
                  <a:gd name="T3" fmla="*/ 7 h 63"/>
                  <a:gd name="T4" fmla="*/ 14 w 64"/>
                  <a:gd name="T5" fmla="*/ 3 h 63"/>
                  <a:gd name="T6" fmla="*/ 11 w 64"/>
                  <a:gd name="T7" fmla="*/ 0 h 63"/>
                  <a:gd name="T8" fmla="*/ 8 w 64"/>
                  <a:gd name="T9" fmla="*/ 4 h 63"/>
                  <a:gd name="T10" fmla="*/ 3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3 w 64"/>
                  <a:gd name="T17" fmla="*/ 15 h 63"/>
                  <a:gd name="T18" fmla="*/ 7 w 64"/>
                  <a:gd name="T19" fmla="*/ 30 h 63"/>
                  <a:gd name="T20" fmla="*/ 34 w 64"/>
                  <a:gd name="T21" fmla="*/ 57 h 63"/>
                  <a:gd name="T22" fmla="*/ 57 w 64"/>
                  <a:gd name="T23" fmla="*/ 57 h 63"/>
                  <a:gd name="T24" fmla="*/ 57 w 64"/>
                  <a:gd name="T25" fmla="*/ 34 h 63"/>
                  <a:gd name="T26" fmla="*/ 52 w 64"/>
                  <a:gd name="T27" fmla="*/ 52 h 63"/>
                  <a:gd name="T28" fmla="*/ 37 w 64"/>
                  <a:gd name="T29" fmla="*/ 52 h 63"/>
                  <a:gd name="T30" fmla="*/ 13 w 64"/>
                  <a:gd name="T31" fmla="*/ 28 h 63"/>
                  <a:gd name="T32" fmla="*/ 9 w 64"/>
                  <a:gd name="T33" fmla="*/ 21 h 63"/>
                  <a:gd name="T34" fmla="*/ 14 w 64"/>
                  <a:gd name="T35" fmla="*/ 25 h 63"/>
                  <a:gd name="T36" fmla="*/ 25 w 64"/>
                  <a:gd name="T37" fmla="*/ 25 h 63"/>
                  <a:gd name="T38" fmla="*/ 25 w 64"/>
                  <a:gd name="T39" fmla="*/ 14 h 63"/>
                  <a:gd name="T40" fmla="*/ 20 w 64"/>
                  <a:gd name="T41" fmla="*/ 9 h 63"/>
                  <a:gd name="T42" fmla="*/ 28 w 64"/>
                  <a:gd name="T43" fmla="*/ 12 h 63"/>
                  <a:gd name="T44" fmla="*/ 52 w 64"/>
                  <a:gd name="T45" fmla="*/ 36 h 63"/>
                  <a:gd name="T46" fmla="*/ 52 w 64"/>
                  <a:gd name="T47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3">
                    <a:moveTo>
                      <a:pt x="57" y="3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6" y="3"/>
                      <a:pt x="20" y="1"/>
                      <a:pt x="1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20"/>
                      <a:pt x="3" y="26"/>
                      <a:pt x="7" y="3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1" y="63"/>
                      <a:pt x="51" y="63"/>
                      <a:pt x="57" y="57"/>
                    </a:cubicBezTo>
                    <a:cubicBezTo>
                      <a:pt x="64" y="51"/>
                      <a:pt x="64" y="40"/>
                      <a:pt x="57" y="34"/>
                    </a:cubicBezTo>
                    <a:close/>
                    <a:moveTo>
                      <a:pt x="52" y="52"/>
                    </a:moveTo>
                    <a:cubicBezTo>
                      <a:pt x="48" y="56"/>
                      <a:pt x="41" y="56"/>
                      <a:pt x="37" y="5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6"/>
                      <a:pt x="10" y="23"/>
                      <a:pt x="9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8"/>
                      <a:pt x="22" y="28"/>
                      <a:pt x="25" y="25"/>
                    </a:cubicBezTo>
                    <a:cubicBezTo>
                      <a:pt x="28" y="22"/>
                      <a:pt x="28" y="17"/>
                      <a:pt x="25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8" y="12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41"/>
                      <a:pt x="57" y="48"/>
                      <a:pt x="52" y="52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42"/>
              <p:cNvSpPr>
                <a:spLocks noEditPoints="1"/>
              </p:cNvSpPr>
              <p:nvPr/>
            </p:nvSpPr>
            <p:spPr bwMode="auto">
              <a:xfrm>
                <a:off x="390525" y="2455863"/>
                <a:ext cx="123825" cy="117475"/>
              </a:xfrm>
              <a:custGeom>
                <a:avLst/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7 h 62"/>
                  <a:gd name="T8" fmla="*/ 63 w 65"/>
                  <a:gd name="T9" fmla="*/ 57 h 62"/>
                  <a:gd name="T10" fmla="*/ 65 w 65"/>
                  <a:gd name="T11" fmla="*/ 52 h 62"/>
                  <a:gd name="T12" fmla="*/ 61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2 w 65"/>
                  <a:gd name="T27" fmla="*/ 27 h 62"/>
                  <a:gd name="T28" fmla="*/ 11 w 65"/>
                  <a:gd name="T29" fmla="*/ 11 h 62"/>
                  <a:gd name="T30" fmla="*/ 27 w 65"/>
                  <a:gd name="T31" fmla="*/ 12 h 62"/>
                  <a:gd name="T32" fmla="*/ 51 w 65"/>
                  <a:gd name="T33" fmla="*/ 36 h 62"/>
                  <a:gd name="T34" fmla="*/ 54 w 65"/>
                  <a:gd name="T35" fmla="*/ 41 h 62"/>
                  <a:gd name="T36" fmla="*/ 43 w 65"/>
                  <a:gd name="T37" fmla="*/ 42 h 62"/>
                  <a:gd name="T38" fmla="*/ 43 w 65"/>
                  <a:gd name="T39" fmla="*/ 53 h 62"/>
                  <a:gd name="T40" fmla="*/ 45 w 65"/>
                  <a:gd name="T41" fmla="*/ 54 h 62"/>
                  <a:gd name="T42" fmla="*/ 36 w 65"/>
                  <a:gd name="T43" fmla="*/ 51 h 62"/>
                  <a:gd name="T44" fmla="*/ 12 w 65"/>
                  <a:gd name="T45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0" y="13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0" y="60"/>
                    </a:cubicBezTo>
                    <a:close/>
                    <a:moveTo>
                      <a:pt x="12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39"/>
                      <a:pt x="54" y="41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lnTo>
                      <a:pt x="12" y="27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43"/>
              <p:cNvSpPr>
                <a:spLocks noChangeArrowheads="1"/>
              </p:cNvSpPr>
              <p:nvPr/>
            </p:nvSpPr>
            <p:spPr bwMode="auto">
              <a:xfrm>
                <a:off x="517525" y="2525713"/>
                <a:ext cx="6350" cy="22225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44"/>
              <p:cNvSpPr>
                <a:spLocks noChangeArrowheads="1"/>
              </p:cNvSpPr>
              <p:nvPr/>
            </p:nvSpPr>
            <p:spPr bwMode="auto">
              <a:xfrm>
                <a:off x="525463" y="2549526"/>
                <a:ext cx="23813" cy="4763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Rectangle 45"/>
              <p:cNvSpPr>
                <a:spLocks noChangeArrowheads="1"/>
              </p:cNvSpPr>
              <p:nvPr/>
            </p:nvSpPr>
            <p:spPr bwMode="auto">
              <a:xfrm>
                <a:off x="488950" y="2584451"/>
                <a:ext cx="6350" cy="22225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Rectangle 46"/>
              <p:cNvSpPr>
                <a:spLocks noChangeArrowheads="1"/>
              </p:cNvSpPr>
              <p:nvPr/>
            </p:nvSpPr>
            <p:spPr bwMode="auto">
              <a:xfrm>
                <a:off x="465138" y="2578101"/>
                <a:ext cx="22225" cy="635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" name="Group 69"/>
          <p:cNvGrpSpPr/>
          <p:nvPr/>
        </p:nvGrpSpPr>
        <p:grpSpPr>
          <a:xfrm>
            <a:off x="58435" y="36641"/>
            <a:ext cx="1107166" cy="1107508"/>
            <a:chOff x="1922927" y="1477480"/>
            <a:chExt cx="1107166" cy="1107166"/>
          </a:xfrm>
        </p:grpSpPr>
        <p:sp>
          <p:nvSpPr>
            <p:cNvPr id="71" name="Oval 70"/>
            <p:cNvSpPr/>
            <p:nvPr/>
          </p:nvSpPr>
          <p:spPr>
            <a:xfrm>
              <a:off x="1922927" y="1477480"/>
              <a:ext cx="1107166" cy="110716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2247825" y="1827977"/>
              <a:ext cx="444918" cy="42856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5" name="Group 74"/>
          <p:cNvGrpSpPr/>
          <p:nvPr/>
        </p:nvGrpSpPr>
        <p:grpSpPr>
          <a:xfrm>
            <a:off x="558385" y="2839499"/>
            <a:ext cx="535758" cy="535923"/>
            <a:chOff x="4341042" y="2873004"/>
            <a:chExt cx="535758" cy="535758"/>
          </a:xfrm>
        </p:grpSpPr>
        <p:sp>
          <p:nvSpPr>
            <p:cNvPr id="76" name="Oval 75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965060" y="760673"/>
            <a:ext cx="766716" cy="766953"/>
            <a:chOff x="1355298" y="2137662"/>
            <a:chExt cx="766716" cy="766716"/>
          </a:xfrm>
        </p:grpSpPr>
        <p:sp>
          <p:nvSpPr>
            <p:cNvPr id="79" name="Oval 78"/>
            <p:cNvSpPr/>
            <p:nvPr/>
          </p:nvSpPr>
          <p:spPr>
            <a:xfrm>
              <a:off x="1355298" y="2137662"/>
              <a:ext cx="766716" cy="766716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1581023" y="2293713"/>
              <a:ext cx="315265" cy="42279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80"/>
          <p:cNvGrpSpPr/>
          <p:nvPr/>
        </p:nvGrpSpPr>
        <p:grpSpPr>
          <a:xfrm>
            <a:off x="1279846" y="2688375"/>
            <a:ext cx="535758" cy="535923"/>
            <a:chOff x="819540" y="2137662"/>
            <a:chExt cx="535758" cy="535758"/>
          </a:xfrm>
        </p:grpSpPr>
        <p:sp>
          <p:nvSpPr>
            <p:cNvPr id="82" name="Oval 8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82"/>
            <p:cNvGrpSpPr/>
            <p:nvPr/>
          </p:nvGrpSpPr>
          <p:grpSpPr>
            <a:xfrm>
              <a:off x="921964" y="2236435"/>
              <a:ext cx="330910" cy="348211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84" name="Freeform 49"/>
              <p:cNvSpPr>
                <a:spLocks/>
              </p:cNvSpPr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0"/>
              <p:cNvSpPr>
                <a:spLocks/>
              </p:cNvSpPr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1"/>
              <p:cNvSpPr>
                <a:spLocks/>
              </p:cNvSpPr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" name="Group 88"/>
          <p:cNvGrpSpPr/>
          <p:nvPr/>
        </p:nvGrpSpPr>
        <p:grpSpPr>
          <a:xfrm>
            <a:off x="948028" y="2605925"/>
            <a:ext cx="405021" cy="405146"/>
            <a:chOff x="3920763" y="3039488"/>
            <a:chExt cx="535758" cy="535758"/>
          </a:xfrm>
        </p:grpSpPr>
        <p:sp>
          <p:nvSpPr>
            <p:cNvPr id="90" name="Oval 89"/>
            <p:cNvSpPr/>
            <p:nvPr/>
          </p:nvSpPr>
          <p:spPr>
            <a:xfrm>
              <a:off x="3920763" y="3039488"/>
              <a:ext cx="535758" cy="535758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90"/>
            <p:cNvGrpSpPr/>
            <p:nvPr/>
          </p:nvGrpSpPr>
          <p:grpSpPr>
            <a:xfrm>
              <a:off x="4055231" y="3134798"/>
              <a:ext cx="247635" cy="323831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92" name="Freeform 47"/>
              <p:cNvSpPr>
                <a:spLocks noEditPoints="1"/>
              </p:cNvSpPr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6" name="Group 93"/>
          <p:cNvGrpSpPr/>
          <p:nvPr/>
        </p:nvGrpSpPr>
        <p:grpSpPr>
          <a:xfrm>
            <a:off x="1686730" y="-132493"/>
            <a:ext cx="1316706" cy="1317113"/>
            <a:chOff x="3325632" y="1352550"/>
            <a:chExt cx="535758" cy="535758"/>
          </a:xfrm>
        </p:grpSpPr>
        <p:sp>
          <p:nvSpPr>
            <p:cNvPr id="95" name="Oval 94"/>
            <p:cNvSpPr/>
            <p:nvPr/>
          </p:nvSpPr>
          <p:spPr>
            <a:xfrm>
              <a:off x="3325632" y="1352550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37"/>
            <p:cNvSpPr>
              <a:spLocks noEditPoints="1"/>
            </p:cNvSpPr>
            <p:nvPr/>
          </p:nvSpPr>
          <p:spPr bwMode="auto">
            <a:xfrm>
              <a:off x="3451318" y="1477480"/>
              <a:ext cx="284386" cy="28241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96"/>
          <p:cNvGrpSpPr/>
          <p:nvPr/>
        </p:nvGrpSpPr>
        <p:grpSpPr>
          <a:xfrm>
            <a:off x="2119200" y="1972971"/>
            <a:ext cx="993461" cy="993767"/>
            <a:chOff x="819540" y="2137662"/>
            <a:chExt cx="535758" cy="535758"/>
          </a:xfrm>
        </p:grpSpPr>
        <p:sp>
          <p:nvSpPr>
            <p:cNvPr id="98" name="Oval 97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98"/>
            <p:cNvGrpSpPr/>
            <p:nvPr/>
          </p:nvGrpSpPr>
          <p:grpSpPr>
            <a:xfrm>
              <a:off x="921964" y="2236435"/>
              <a:ext cx="330910" cy="348211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100" name="Freeform 49"/>
              <p:cNvSpPr>
                <a:spLocks/>
              </p:cNvSpPr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50"/>
              <p:cNvSpPr>
                <a:spLocks/>
              </p:cNvSpPr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51"/>
              <p:cNvSpPr>
                <a:spLocks/>
              </p:cNvSpPr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52"/>
              <p:cNvSpPr>
                <a:spLocks/>
              </p:cNvSpPr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53"/>
              <p:cNvSpPr>
                <a:spLocks/>
              </p:cNvSpPr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Group 104"/>
          <p:cNvGrpSpPr/>
          <p:nvPr/>
        </p:nvGrpSpPr>
        <p:grpSpPr>
          <a:xfrm>
            <a:off x="1822822" y="1070891"/>
            <a:ext cx="345599" cy="345705"/>
            <a:chOff x="4341042" y="2873004"/>
            <a:chExt cx="535758" cy="535758"/>
          </a:xfrm>
        </p:grpSpPr>
        <p:sp>
          <p:nvSpPr>
            <p:cNvPr id="106" name="Oval 105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" name="Group 107"/>
          <p:cNvGrpSpPr/>
          <p:nvPr/>
        </p:nvGrpSpPr>
        <p:grpSpPr>
          <a:xfrm>
            <a:off x="1345536" y="488261"/>
            <a:ext cx="443481" cy="443618"/>
            <a:chOff x="3016435" y="2706520"/>
            <a:chExt cx="868726" cy="868726"/>
          </a:xfrm>
        </p:grpSpPr>
        <p:sp>
          <p:nvSpPr>
            <p:cNvPr id="109" name="Oval 108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109"/>
            <p:cNvGrpSpPr/>
            <p:nvPr/>
          </p:nvGrpSpPr>
          <p:grpSpPr>
            <a:xfrm>
              <a:off x="3301471" y="2967116"/>
              <a:ext cx="298555" cy="373196"/>
              <a:chOff x="6761886" y="2262481"/>
              <a:chExt cx="158750" cy="198438"/>
            </a:xfrm>
            <a:solidFill>
              <a:schemeClr val="bg1"/>
            </a:solidFill>
          </p:grpSpPr>
          <p:sp>
            <p:nvSpPr>
              <p:cNvPr id="111" name="Freeform 18"/>
              <p:cNvSpPr>
                <a:spLocks/>
              </p:cNvSpPr>
              <p:nvPr/>
            </p:nvSpPr>
            <p:spPr bwMode="auto">
              <a:xfrm>
                <a:off x="6761886" y="2346619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9"/>
              <p:cNvSpPr>
                <a:spLocks/>
              </p:cNvSpPr>
              <p:nvPr/>
            </p:nvSpPr>
            <p:spPr bwMode="auto">
              <a:xfrm>
                <a:off x="6761886" y="2394244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>
                <a:off x="6761886" y="2297406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Oval 21"/>
              <p:cNvSpPr>
                <a:spLocks noChangeArrowheads="1"/>
              </p:cNvSpPr>
              <p:nvPr/>
            </p:nvSpPr>
            <p:spPr bwMode="auto">
              <a:xfrm>
                <a:off x="6765061" y="2262481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5" name="Group 125"/>
          <p:cNvGrpSpPr/>
          <p:nvPr/>
        </p:nvGrpSpPr>
        <p:grpSpPr>
          <a:xfrm>
            <a:off x="1039619" y="3624072"/>
            <a:ext cx="917482" cy="931157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127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6"/>
            <p:cNvSpPr>
              <a:spLocks/>
            </p:cNvSpPr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2" name="Shape 56"/>
          <p:cNvSpPr/>
          <p:nvPr/>
        </p:nvSpPr>
        <p:spPr>
          <a:xfrm>
            <a:off x="5099607" y="2662502"/>
            <a:ext cx="219292" cy="19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2742" tIns="32742" rIns="32742" bIns="32742" numCol="1" anchor="ctr">
            <a:noAutofit/>
          </a:bodyPr>
          <a:lstStyle/>
          <a:p>
            <a:pPr lvl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34" name="Shape 268"/>
          <p:cNvSpPr/>
          <p:nvPr/>
        </p:nvSpPr>
        <p:spPr>
          <a:xfrm>
            <a:off x="5088648" y="1743429"/>
            <a:ext cx="241210" cy="19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2742" tIns="32742" rIns="32742" bIns="32742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35" name="Shape 671"/>
          <p:cNvSpPr/>
          <p:nvPr/>
        </p:nvSpPr>
        <p:spPr>
          <a:xfrm>
            <a:off x="5122794" y="3608237"/>
            <a:ext cx="207063" cy="207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2742" tIns="32742" rIns="32742" bIns="32742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grpSp>
        <p:nvGrpSpPr>
          <p:cNvPr id="58" name="Group 140"/>
          <p:cNvGrpSpPr/>
          <p:nvPr/>
        </p:nvGrpSpPr>
        <p:grpSpPr>
          <a:xfrm>
            <a:off x="873678" y="-246553"/>
            <a:ext cx="891565" cy="891840"/>
            <a:chOff x="819540" y="2137662"/>
            <a:chExt cx="535758" cy="535758"/>
          </a:xfrm>
        </p:grpSpPr>
        <p:sp>
          <p:nvSpPr>
            <p:cNvPr id="142" name="Oval 14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142"/>
            <p:cNvGrpSpPr/>
            <p:nvPr/>
          </p:nvGrpSpPr>
          <p:grpSpPr>
            <a:xfrm>
              <a:off x="921964" y="2236435"/>
              <a:ext cx="330910" cy="348211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144" name="Freeform 49"/>
              <p:cNvSpPr>
                <a:spLocks/>
              </p:cNvSpPr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50"/>
              <p:cNvSpPr>
                <a:spLocks/>
              </p:cNvSpPr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51"/>
              <p:cNvSpPr>
                <a:spLocks/>
              </p:cNvSpPr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52"/>
              <p:cNvSpPr>
                <a:spLocks/>
              </p:cNvSpPr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53"/>
              <p:cNvSpPr>
                <a:spLocks/>
              </p:cNvSpPr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22" name="Text Box 2"/>
          <p:cNvSpPr txBox="1"/>
          <p:nvPr/>
        </p:nvSpPr>
        <p:spPr>
          <a:xfrm>
            <a:off x="2908046" y="1655002"/>
            <a:ext cx="5979861" cy="28040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nghị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luận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vấn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giải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quyết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……………………..,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nêu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………..…………….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tích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vấn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giải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quyết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đưa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………..………...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khả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thi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thuyết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vấn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19972" y="497511"/>
            <a:ext cx="37084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44208" y="203799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6325" y="2462684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66270" y="3331042"/>
            <a:ext cx="147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7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7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2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2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2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4" grpId="0" animBg="1"/>
      <p:bldP spid="135" grpId="0" animBg="1"/>
      <p:bldP spid="70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3" cstate="print"/>
          <a:srcRect l="30313"/>
          <a:stretch>
            <a:fillRect/>
          </a:stretch>
        </p:blipFill>
        <p:spPr bwMode="auto">
          <a:xfrm>
            <a:off x="1583668" y="-3175"/>
            <a:ext cx="6660232" cy="5148263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3718752" y="2515134"/>
            <a:ext cx="3115777" cy="49451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724" tIns="25862" rIns="51724" bIns="25862" rtlCol="0" anchor="ctr"/>
          <a:lstStyle/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tích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kiểu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550927" y="1528428"/>
            <a:ext cx="725714" cy="7259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88269"/>
            <a:ext cx="3455876" cy="3636404"/>
          </a:xfrm>
          <a:prstGeom prst="wedgeEllipseCallout">
            <a:avLst>
              <a:gd name="adj1" fmla="val 59285"/>
              <a:gd name="adj2" fmla="val 24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Phòng ngừa "bệnh" nói, viết sáo rỗng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SGK, chú ý đến những phần được đánh số và khung thông tin tương ứng.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7892" y="4304189"/>
            <a:ext cx="807699" cy="807032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六一儿童成长教育培训卡通PPT课件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469</TotalTime>
  <Words>1999</Words>
  <Application>Microsoft Office PowerPoint</Application>
  <PresentationFormat>Custom</PresentationFormat>
  <Paragraphs>210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六一儿童成长教育培训卡通PPT课件模板</dc:title>
  <dc:creator>Administrator</dc:creator>
  <cp:lastModifiedBy>ADMIN</cp:lastModifiedBy>
  <cp:revision>84</cp:revision>
  <dcterms:created xsi:type="dcterms:W3CDTF">2017-05-10T05:48:58Z</dcterms:created>
  <dcterms:modified xsi:type="dcterms:W3CDTF">2024-07-07T11:09:57Z</dcterms:modified>
</cp:coreProperties>
</file>