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60" r:id="rId4"/>
    <p:sldId id="303" r:id="rId5"/>
    <p:sldId id="301" r:id="rId6"/>
    <p:sldId id="261" r:id="rId7"/>
    <p:sldId id="262" r:id="rId8"/>
    <p:sldId id="263" r:id="rId9"/>
    <p:sldId id="265" r:id="rId10"/>
    <p:sldId id="297" r:id="rId11"/>
    <p:sldId id="270" r:id="rId12"/>
    <p:sldId id="272" r:id="rId13"/>
    <p:sldId id="273" r:id="rId14"/>
    <p:sldId id="274" r:id="rId15"/>
    <p:sldId id="304" r:id="rId16"/>
    <p:sldId id="276" r:id="rId17"/>
    <p:sldId id="300" r:id="rId18"/>
    <p:sldId id="294"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showGuides="1">
      <p:cViewPr varScale="1">
        <p:scale>
          <a:sx n="59" d="100"/>
          <a:sy n="59" d="100"/>
        </p:scale>
        <p:origin x="89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F2358-C92A-4809-B720-3963D85D052C}" type="datetimeFigureOut">
              <a:rPr lang="en-US" smtClean="0"/>
              <a:t>7/20/2024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9897B-FA99-4B1E-A714-177E6EAD5E61}" type="slidenum">
              <a:rPr lang="en-US" smtClean="0"/>
              <a:t>‹#›</a:t>
            </a:fld>
            <a:endParaRPr lang="en-US"/>
          </a:p>
        </p:txBody>
      </p:sp>
    </p:spTree>
    <p:extLst>
      <p:ext uri="{BB962C8B-B14F-4D97-AF65-F5344CB8AC3E}">
        <p14:creationId xmlns:p14="http://schemas.microsoft.com/office/powerpoint/2010/main" val="25976843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C85E24-0492-4413-BBC8-A055B0947A34}" type="slidenum">
              <a:rPr lang="zh-CN" altLang="en-US" smtClean="0"/>
              <a:t>3</a:t>
            </a:fld>
            <a:endParaRPr lang="zh-CN" altLang="en-US"/>
          </a:p>
        </p:txBody>
      </p:sp>
    </p:spTree>
    <p:extLst>
      <p:ext uri="{BB962C8B-B14F-4D97-AF65-F5344CB8AC3E}">
        <p14:creationId xmlns:p14="http://schemas.microsoft.com/office/powerpoint/2010/main" val="530795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5CDA7-1410-92A4-71DD-9481A0893EC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3321EA-F8AE-63C0-845C-D821EA29A3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0DD892-4878-0F14-6E4C-84951CF85588}"/>
              </a:ext>
            </a:extLst>
          </p:cNvPr>
          <p:cNvSpPr>
            <a:spLocks noGrp="1"/>
          </p:cNvSpPr>
          <p:nvPr>
            <p:ph type="dt" sz="half" idx="10"/>
          </p:nvPr>
        </p:nvSpPr>
        <p:spPr/>
        <p:txBody>
          <a:bodyPr/>
          <a:lstStyle/>
          <a:p>
            <a:fld id="{A79E3F40-207E-4BE1-AAEF-83FF29753148}" type="datetimeFigureOut">
              <a:rPr lang="en-US" smtClean="0"/>
              <a:t>7/20/2024</a:t>
            </a:fld>
            <a:endParaRPr lang="en-US"/>
          </a:p>
        </p:txBody>
      </p:sp>
      <p:sp>
        <p:nvSpPr>
          <p:cNvPr id="5" name="Footer Placeholder 4">
            <a:extLst>
              <a:ext uri="{FF2B5EF4-FFF2-40B4-BE49-F238E27FC236}">
                <a16:creationId xmlns:a16="http://schemas.microsoft.com/office/drawing/2014/main" id="{E3D94D32-F324-4CA4-8E55-F31976C96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156B7-C3A8-EA55-BB49-F1777ECD6F2A}"/>
              </a:ext>
            </a:extLst>
          </p:cNvPr>
          <p:cNvSpPr>
            <a:spLocks noGrp="1"/>
          </p:cNvSpPr>
          <p:nvPr>
            <p:ph type="sldNum" sz="quarter" idx="12"/>
          </p:nvPr>
        </p:nvSpPr>
        <p:spPr/>
        <p:txBody>
          <a:bodyPr/>
          <a:lstStyle/>
          <a:p>
            <a:fld id="{58FBF92D-2F4B-4B05-993A-13E4376A22C1}" type="slidenum">
              <a:rPr lang="en-US" smtClean="0"/>
              <a:t>‹#›</a:t>
            </a:fld>
            <a:endParaRPr lang="en-US"/>
          </a:p>
        </p:txBody>
      </p:sp>
    </p:spTree>
    <p:extLst>
      <p:ext uri="{BB962C8B-B14F-4D97-AF65-F5344CB8AC3E}">
        <p14:creationId xmlns:p14="http://schemas.microsoft.com/office/powerpoint/2010/main" val="3565636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0207B-3467-9CF6-9839-A469B2FC40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F1D9B9-121B-7F51-58A8-84C3A4C80B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2382D8-115A-0433-D83A-83A35FF2FE8C}"/>
              </a:ext>
            </a:extLst>
          </p:cNvPr>
          <p:cNvSpPr>
            <a:spLocks noGrp="1"/>
          </p:cNvSpPr>
          <p:nvPr>
            <p:ph type="dt" sz="half" idx="10"/>
          </p:nvPr>
        </p:nvSpPr>
        <p:spPr/>
        <p:txBody>
          <a:bodyPr/>
          <a:lstStyle/>
          <a:p>
            <a:fld id="{A79E3F40-207E-4BE1-AAEF-83FF29753148}" type="datetimeFigureOut">
              <a:rPr lang="en-US" smtClean="0"/>
              <a:t>7/20/2024</a:t>
            </a:fld>
            <a:endParaRPr lang="en-US"/>
          </a:p>
        </p:txBody>
      </p:sp>
      <p:sp>
        <p:nvSpPr>
          <p:cNvPr id="5" name="Footer Placeholder 4">
            <a:extLst>
              <a:ext uri="{FF2B5EF4-FFF2-40B4-BE49-F238E27FC236}">
                <a16:creationId xmlns:a16="http://schemas.microsoft.com/office/drawing/2014/main" id="{7DB1817E-5F1A-72C4-A5AC-D8FB792B66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417CAD-5C17-1A29-8CA6-69279A530EDD}"/>
              </a:ext>
            </a:extLst>
          </p:cNvPr>
          <p:cNvSpPr>
            <a:spLocks noGrp="1"/>
          </p:cNvSpPr>
          <p:nvPr>
            <p:ph type="sldNum" sz="quarter" idx="12"/>
          </p:nvPr>
        </p:nvSpPr>
        <p:spPr/>
        <p:txBody>
          <a:bodyPr/>
          <a:lstStyle/>
          <a:p>
            <a:fld id="{58FBF92D-2F4B-4B05-993A-13E4376A22C1}" type="slidenum">
              <a:rPr lang="en-US" smtClean="0"/>
              <a:t>‹#›</a:t>
            </a:fld>
            <a:endParaRPr lang="en-US"/>
          </a:p>
        </p:txBody>
      </p:sp>
    </p:spTree>
    <p:extLst>
      <p:ext uri="{BB962C8B-B14F-4D97-AF65-F5344CB8AC3E}">
        <p14:creationId xmlns:p14="http://schemas.microsoft.com/office/powerpoint/2010/main" val="3300088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6638BE-728D-33C2-F23C-CE6CB6F005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CFBCF97-7B30-2DD0-6D7B-1AA5A4A30B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4D545A-DC35-A058-EF5A-6A960C610802}"/>
              </a:ext>
            </a:extLst>
          </p:cNvPr>
          <p:cNvSpPr>
            <a:spLocks noGrp="1"/>
          </p:cNvSpPr>
          <p:nvPr>
            <p:ph type="dt" sz="half" idx="10"/>
          </p:nvPr>
        </p:nvSpPr>
        <p:spPr/>
        <p:txBody>
          <a:bodyPr/>
          <a:lstStyle/>
          <a:p>
            <a:fld id="{A79E3F40-207E-4BE1-AAEF-83FF29753148}" type="datetimeFigureOut">
              <a:rPr lang="en-US" smtClean="0"/>
              <a:t>7/20/2024</a:t>
            </a:fld>
            <a:endParaRPr lang="en-US"/>
          </a:p>
        </p:txBody>
      </p:sp>
      <p:sp>
        <p:nvSpPr>
          <p:cNvPr id="5" name="Footer Placeholder 4">
            <a:extLst>
              <a:ext uri="{FF2B5EF4-FFF2-40B4-BE49-F238E27FC236}">
                <a16:creationId xmlns:a16="http://schemas.microsoft.com/office/drawing/2014/main" id="{731AA549-5333-9B5D-BF58-3FDE1BD05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B517C-9ABD-7046-A30D-AE6C65E32824}"/>
              </a:ext>
            </a:extLst>
          </p:cNvPr>
          <p:cNvSpPr>
            <a:spLocks noGrp="1"/>
          </p:cNvSpPr>
          <p:nvPr>
            <p:ph type="sldNum" sz="quarter" idx="12"/>
          </p:nvPr>
        </p:nvSpPr>
        <p:spPr/>
        <p:txBody>
          <a:bodyPr/>
          <a:lstStyle/>
          <a:p>
            <a:fld id="{58FBF92D-2F4B-4B05-993A-13E4376A22C1}" type="slidenum">
              <a:rPr lang="en-US" smtClean="0"/>
              <a:t>‹#›</a:t>
            </a:fld>
            <a:endParaRPr lang="en-US"/>
          </a:p>
        </p:txBody>
      </p:sp>
    </p:spTree>
    <p:extLst>
      <p:ext uri="{BB962C8B-B14F-4D97-AF65-F5344CB8AC3E}">
        <p14:creationId xmlns:p14="http://schemas.microsoft.com/office/powerpoint/2010/main" val="2076470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3783E-402D-5017-8C9B-362A93086E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CC08C-E021-C69C-4FEF-298ECDAE3F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24A368-54DD-051C-127E-28F65CCA68D7}"/>
              </a:ext>
            </a:extLst>
          </p:cNvPr>
          <p:cNvSpPr>
            <a:spLocks noGrp="1"/>
          </p:cNvSpPr>
          <p:nvPr>
            <p:ph type="dt" sz="half" idx="10"/>
          </p:nvPr>
        </p:nvSpPr>
        <p:spPr/>
        <p:txBody>
          <a:bodyPr/>
          <a:lstStyle/>
          <a:p>
            <a:fld id="{A79E3F40-207E-4BE1-AAEF-83FF29753148}" type="datetimeFigureOut">
              <a:rPr lang="en-US" smtClean="0"/>
              <a:t>7/20/2024</a:t>
            </a:fld>
            <a:endParaRPr lang="en-US"/>
          </a:p>
        </p:txBody>
      </p:sp>
      <p:sp>
        <p:nvSpPr>
          <p:cNvPr id="5" name="Footer Placeholder 4">
            <a:extLst>
              <a:ext uri="{FF2B5EF4-FFF2-40B4-BE49-F238E27FC236}">
                <a16:creationId xmlns:a16="http://schemas.microsoft.com/office/drawing/2014/main" id="{2CA373D7-F5D5-E2FC-C01C-9169E9FBE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69F7D-A62D-2B46-544B-CF2550DDD75E}"/>
              </a:ext>
            </a:extLst>
          </p:cNvPr>
          <p:cNvSpPr>
            <a:spLocks noGrp="1"/>
          </p:cNvSpPr>
          <p:nvPr>
            <p:ph type="sldNum" sz="quarter" idx="12"/>
          </p:nvPr>
        </p:nvSpPr>
        <p:spPr/>
        <p:txBody>
          <a:bodyPr/>
          <a:lstStyle/>
          <a:p>
            <a:fld id="{58FBF92D-2F4B-4B05-993A-13E4376A22C1}" type="slidenum">
              <a:rPr lang="en-US" smtClean="0"/>
              <a:t>‹#›</a:t>
            </a:fld>
            <a:endParaRPr lang="en-US"/>
          </a:p>
        </p:txBody>
      </p:sp>
    </p:spTree>
    <p:extLst>
      <p:ext uri="{BB962C8B-B14F-4D97-AF65-F5344CB8AC3E}">
        <p14:creationId xmlns:p14="http://schemas.microsoft.com/office/powerpoint/2010/main" val="87225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368F5-7941-C501-D6BB-FF3F85801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64B5B5-FC71-5203-BC34-0161F0F6F6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347B20-E9F0-3038-3FD0-328A389A0CBF}"/>
              </a:ext>
            </a:extLst>
          </p:cNvPr>
          <p:cNvSpPr>
            <a:spLocks noGrp="1"/>
          </p:cNvSpPr>
          <p:nvPr>
            <p:ph type="dt" sz="half" idx="10"/>
          </p:nvPr>
        </p:nvSpPr>
        <p:spPr/>
        <p:txBody>
          <a:bodyPr/>
          <a:lstStyle/>
          <a:p>
            <a:fld id="{A79E3F40-207E-4BE1-AAEF-83FF29753148}" type="datetimeFigureOut">
              <a:rPr lang="en-US" smtClean="0"/>
              <a:t>7/20/2024</a:t>
            </a:fld>
            <a:endParaRPr lang="en-US"/>
          </a:p>
        </p:txBody>
      </p:sp>
      <p:sp>
        <p:nvSpPr>
          <p:cNvPr id="5" name="Footer Placeholder 4">
            <a:extLst>
              <a:ext uri="{FF2B5EF4-FFF2-40B4-BE49-F238E27FC236}">
                <a16:creationId xmlns:a16="http://schemas.microsoft.com/office/drawing/2014/main" id="{E2A02D9C-0317-5089-F888-5239BF3FE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11D7E6-D728-72F2-FBA0-B533374D25E5}"/>
              </a:ext>
            </a:extLst>
          </p:cNvPr>
          <p:cNvSpPr>
            <a:spLocks noGrp="1"/>
          </p:cNvSpPr>
          <p:nvPr>
            <p:ph type="sldNum" sz="quarter" idx="12"/>
          </p:nvPr>
        </p:nvSpPr>
        <p:spPr/>
        <p:txBody>
          <a:bodyPr/>
          <a:lstStyle/>
          <a:p>
            <a:fld id="{58FBF92D-2F4B-4B05-993A-13E4376A22C1}" type="slidenum">
              <a:rPr lang="en-US" smtClean="0"/>
              <a:t>‹#›</a:t>
            </a:fld>
            <a:endParaRPr lang="en-US"/>
          </a:p>
        </p:txBody>
      </p:sp>
    </p:spTree>
    <p:extLst>
      <p:ext uri="{BB962C8B-B14F-4D97-AF65-F5344CB8AC3E}">
        <p14:creationId xmlns:p14="http://schemas.microsoft.com/office/powerpoint/2010/main" val="2176984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3C364-CCC1-189D-BF21-79E64A085F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474397-CFC8-8E17-9CC4-4085293753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ADF0A2-1BCC-FA42-D322-2092C287C8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237074-E747-6F77-B244-12E7CD9127BB}"/>
              </a:ext>
            </a:extLst>
          </p:cNvPr>
          <p:cNvSpPr>
            <a:spLocks noGrp="1"/>
          </p:cNvSpPr>
          <p:nvPr>
            <p:ph type="dt" sz="half" idx="10"/>
          </p:nvPr>
        </p:nvSpPr>
        <p:spPr/>
        <p:txBody>
          <a:bodyPr/>
          <a:lstStyle/>
          <a:p>
            <a:fld id="{A79E3F40-207E-4BE1-AAEF-83FF29753148}" type="datetimeFigureOut">
              <a:rPr lang="en-US" smtClean="0"/>
              <a:t>7/20/2024</a:t>
            </a:fld>
            <a:endParaRPr lang="en-US"/>
          </a:p>
        </p:txBody>
      </p:sp>
      <p:sp>
        <p:nvSpPr>
          <p:cNvPr id="6" name="Footer Placeholder 5">
            <a:extLst>
              <a:ext uri="{FF2B5EF4-FFF2-40B4-BE49-F238E27FC236}">
                <a16:creationId xmlns:a16="http://schemas.microsoft.com/office/drawing/2014/main" id="{ADBADC9F-9A5B-6EE5-F953-E2B5233EE7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99F9E-A96B-0ED5-7940-EFDC3D6F1B7C}"/>
              </a:ext>
            </a:extLst>
          </p:cNvPr>
          <p:cNvSpPr>
            <a:spLocks noGrp="1"/>
          </p:cNvSpPr>
          <p:nvPr>
            <p:ph type="sldNum" sz="quarter" idx="12"/>
          </p:nvPr>
        </p:nvSpPr>
        <p:spPr/>
        <p:txBody>
          <a:bodyPr/>
          <a:lstStyle/>
          <a:p>
            <a:fld id="{58FBF92D-2F4B-4B05-993A-13E4376A22C1}" type="slidenum">
              <a:rPr lang="en-US" smtClean="0"/>
              <a:t>‹#›</a:t>
            </a:fld>
            <a:endParaRPr lang="en-US"/>
          </a:p>
        </p:txBody>
      </p:sp>
    </p:spTree>
    <p:extLst>
      <p:ext uri="{BB962C8B-B14F-4D97-AF65-F5344CB8AC3E}">
        <p14:creationId xmlns:p14="http://schemas.microsoft.com/office/powerpoint/2010/main" val="765187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C9BB4-4240-FA19-F098-2488216763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C053FE-25E4-1712-3083-8B6E9D8F8A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CB9BA6-7F65-F3E0-C526-34A756CC02C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FCAE3F-7DE6-978A-91A7-CC4EDE5EAA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B96267-7983-DB3C-1A6E-697C15CC03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8A7B98-6663-F7ED-611A-E506EE54972B}"/>
              </a:ext>
            </a:extLst>
          </p:cNvPr>
          <p:cNvSpPr>
            <a:spLocks noGrp="1"/>
          </p:cNvSpPr>
          <p:nvPr>
            <p:ph type="dt" sz="half" idx="10"/>
          </p:nvPr>
        </p:nvSpPr>
        <p:spPr/>
        <p:txBody>
          <a:bodyPr/>
          <a:lstStyle/>
          <a:p>
            <a:fld id="{A79E3F40-207E-4BE1-AAEF-83FF29753148}" type="datetimeFigureOut">
              <a:rPr lang="en-US" smtClean="0"/>
              <a:t>7/20/2024</a:t>
            </a:fld>
            <a:endParaRPr lang="en-US"/>
          </a:p>
        </p:txBody>
      </p:sp>
      <p:sp>
        <p:nvSpPr>
          <p:cNvPr id="8" name="Footer Placeholder 7">
            <a:extLst>
              <a:ext uri="{FF2B5EF4-FFF2-40B4-BE49-F238E27FC236}">
                <a16:creationId xmlns:a16="http://schemas.microsoft.com/office/drawing/2014/main" id="{F1426BF0-EC8D-7D3B-7002-68B2463EEB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6B944A-CCB1-3D80-9A88-E943D227140A}"/>
              </a:ext>
            </a:extLst>
          </p:cNvPr>
          <p:cNvSpPr>
            <a:spLocks noGrp="1"/>
          </p:cNvSpPr>
          <p:nvPr>
            <p:ph type="sldNum" sz="quarter" idx="12"/>
          </p:nvPr>
        </p:nvSpPr>
        <p:spPr/>
        <p:txBody>
          <a:bodyPr/>
          <a:lstStyle/>
          <a:p>
            <a:fld id="{58FBF92D-2F4B-4B05-993A-13E4376A22C1}" type="slidenum">
              <a:rPr lang="en-US" smtClean="0"/>
              <a:t>‹#›</a:t>
            </a:fld>
            <a:endParaRPr lang="en-US"/>
          </a:p>
        </p:txBody>
      </p:sp>
    </p:spTree>
    <p:extLst>
      <p:ext uri="{BB962C8B-B14F-4D97-AF65-F5344CB8AC3E}">
        <p14:creationId xmlns:p14="http://schemas.microsoft.com/office/powerpoint/2010/main" val="299379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6F2DB-7D22-5E7E-BA73-D6F3020B79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A4EF00-2D9A-0647-F6B0-BF24C294A2ED}"/>
              </a:ext>
            </a:extLst>
          </p:cNvPr>
          <p:cNvSpPr>
            <a:spLocks noGrp="1"/>
          </p:cNvSpPr>
          <p:nvPr>
            <p:ph type="dt" sz="half" idx="10"/>
          </p:nvPr>
        </p:nvSpPr>
        <p:spPr/>
        <p:txBody>
          <a:bodyPr/>
          <a:lstStyle/>
          <a:p>
            <a:fld id="{A79E3F40-207E-4BE1-AAEF-83FF29753148}" type="datetimeFigureOut">
              <a:rPr lang="en-US" smtClean="0"/>
              <a:t>7/20/2024</a:t>
            </a:fld>
            <a:endParaRPr lang="en-US"/>
          </a:p>
        </p:txBody>
      </p:sp>
      <p:sp>
        <p:nvSpPr>
          <p:cNvPr id="4" name="Footer Placeholder 3">
            <a:extLst>
              <a:ext uri="{FF2B5EF4-FFF2-40B4-BE49-F238E27FC236}">
                <a16:creationId xmlns:a16="http://schemas.microsoft.com/office/drawing/2014/main" id="{3849DEFA-86EB-434E-AD41-C593AE84EA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BB27390-7EED-AB33-8DAD-5424B1F04C48}"/>
              </a:ext>
            </a:extLst>
          </p:cNvPr>
          <p:cNvSpPr>
            <a:spLocks noGrp="1"/>
          </p:cNvSpPr>
          <p:nvPr>
            <p:ph type="sldNum" sz="quarter" idx="12"/>
          </p:nvPr>
        </p:nvSpPr>
        <p:spPr/>
        <p:txBody>
          <a:bodyPr/>
          <a:lstStyle/>
          <a:p>
            <a:fld id="{58FBF92D-2F4B-4B05-993A-13E4376A22C1}" type="slidenum">
              <a:rPr lang="en-US" smtClean="0"/>
              <a:t>‹#›</a:t>
            </a:fld>
            <a:endParaRPr lang="en-US"/>
          </a:p>
        </p:txBody>
      </p:sp>
    </p:spTree>
    <p:extLst>
      <p:ext uri="{BB962C8B-B14F-4D97-AF65-F5344CB8AC3E}">
        <p14:creationId xmlns:p14="http://schemas.microsoft.com/office/powerpoint/2010/main" val="3899050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96F494-B931-FE1F-310D-8F193B7D3CB0}"/>
              </a:ext>
            </a:extLst>
          </p:cNvPr>
          <p:cNvSpPr>
            <a:spLocks noGrp="1"/>
          </p:cNvSpPr>
          <p:nvPr>
            <p:ph type="dt" sz="half" idx="10"/>
          </p:nvPr>
        </p:nvSpPr>
        <p:spPr/>
        <p:txBody>
          <a:bodyPr/>
          <a:lstStyle/>
          <a:p>
            <a:fld id="{A79E3F40-207E-4BE1-AAEF-83FF29753148}" type="datetimeFigureOut">
              <a:rPr lang="en-US" smtClean="0"/>
              <a:t>7/20/2024</a:t>
            </a:fld>
            <a:endParaRPr lang="en-US"/>
          </a:p>
        </p:txBody>
      </p:sp>
      <p:sp>
        <p:nvSpPr>
          <p:cNvPr id="3" name="Footer Placeholder 2">
            <a:extLst>
              <a:ext uri="{FF2B5EF4-FFF2-40B4-BE49-F238E27FC236}">
                <a16:creationId xmlns:a16="http://schemas.microsoft.com/office/drawing/2014/main" id="{31A4D20C-60FD-66AD-A87A-7D9B296FC7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711CA04-7B86-962F-E7BF-B91B342610FD}"/>
              </a:ext>
            </a:extLst>
          </p:cNvPr>
          <p:cNvSpPr>
            <a:spLocks noGrp="1"/>
          </p:cNvSpPr>
          <p:nvPr>
            <p:ph type="sldNum" sz="quarter" idx="12"/>
          </p:nvPr>
        </p:nvSpPr>
        <p:spPr/>
        <p:txBody>
          <a:bodyPr/>
          <a:lstStyle/>
          <a:p>
            <a:fld id="{58FBF92D-2F4B-4B05-993A-13E4376A22C1}" type="slidenum">
              <a:rPr lang="en-US" smtClean="0"/>
              <a:t>‹#›</a:t>
            </a:fld>
            <a:endParaRPr lang="en-US"/>
          </a:p>
        </p:txBody>
      </p:sp>
    </p:spTree>
    <p:extLst>
      <p:ext uri="{BB962C8B-B14F-4D97-AF65-F5344CB8AC3E}">
        <p14:creationId xmlns:p14="http://schemas.microsoft.com/office/powerpoint/2010/main" val="815779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35392-BE1B-1160-2EA9-76FD7034C4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E3B6BB-A735-9F80-FE65-57E874675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7F9838-8D07-1DF5-4F15-38DF2E681B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620D6D-BBE1-C614-1144-084E26F0076C}"/>
              </a:ext>
            </a:extLst>
          </p:cNvPr>
          <p:cNvSpPr>
            <a:spLocks noGrp="1"/>
          </p:cNvSpPr>
          <p:nvPr>
            <p:ph type="dt" sz="half" idx="10"/>
          </p:nvPr>
        </p:nvSpPr>
        <p:spPr/>
        <p:txBody>
          <a:bodyPr/>
          <a:lstStyle/>
          <a:p>
            <a:fld id="{A79E3F40-207E-4BE1-AAEF-83FF29753148}" type="datetimeFigureOut">
              <a:rPr lang="en-US" smtClean="0"/>
              <a:t>7/20/2024</a:t>
            </a:fld>
            <a:endParaRPr lang="en-US"/>
          </a:p>
        </p:txBody>
      </p:sp>
      <p:sp>
        <p:nvSpPr>
          <p:cNvPr id="6" name="Footer Placeholder 5">
            <a:extLst>
              <a:ext uri="{FF2B5EF4-FFF2-40B4-BE49-F238E27FC236}">
                <a16:creationId xmlns:a16="http://schemas.microsoft.com/office/drawing/2014/main" id="{E9FFC2EA-8AB6-5564-54BC-D83A70E89A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30C2D0-C0E1-A107-C0E7-69F375DBDF77}"/>
              </a:ext>
            </a:extLst>
          </p:cNvPr>
          <p:cNvSpPr>
            <a:spLocks noGrp="1"/>
          </p:cNvSpPr>
          <p:nvPr>
            <p:ph type="sldNum" sz="quarter" idx="12"/>
          </p:nvPr>
        </p:nvSpPr>
        <p:spPr/>
        <p:txBody>
          <a:bodyPr/>
          <a:lstStyle/>
          <a:p>
            <a:fld id="{58FBF92D-2F4B-4B05-993A-13E4376A22C1}" type="slidenum">
              <a:rPr lang="en-US" smtClean="0"/>
              <a:t>‹#›</a:t>
            </a:fld>
            <a:endParaRPr lang="en-US"/>
          </a:p>
        </p:txBody>
      </p:sp>
    </p:spTree>
    <p:extLst>
      <p:ext uri="{BB962C8B-B14F-4D97-AF65-F5344CB8AC3E}">
        <p14:creationId xmlns:p14="http://schemas.microsoft.com/office/powerpoint/2010/main" val="1609922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27AC8-A5D5-1C5E-C670-17FF401058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CE55DC5-54CE-D07C-38D9-88C1997A1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987442-E396-C8B8-6976-FBCD080F69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6536E2-F69A-B217-6DA7-7448D179F9E4}"/>
              </a:ext>
            </a:extLst>
          </p:cNvPr>
          <p:cNvSpPr>
            <a:spLocks noGrp="1"/>
          </p:cNvSpPr>
          <p:nvPr>
            <p:ph type="dt" sz="half" idx="10"/>
          </p:nvPr>
        </p:nvSpPr>
        <p:spPr/>
        <p:txBody>
          <a:bodyPr/>
          <a:lstStyle/>
          <a:p>
            <a:fld id="{A79E3F40-207E-4BE1-AAEF-83FF29753148}" type="datetimeFigureOut">
              <a:rPr lang="en-US" smtClean="0"/>
              <a:t>7/20/2024</a:t>
            </a:fld>
            <a:endParaRPr lang="en-US"/>
          </a:p>
        </p:txBody>
      </p:sp>
      <p:sp>
        <p:nvSpPr>
          <p:cNvPr id="6" name="Footer Placeholder 5">
            <a:extLst>
              <a:ext uri="{FF2B5EF4-FFF2-40B4-BE49-F238E27FC236}">
                <a16:creationId xmlns:a16="http://schemas.microsoft.com/office/drawing/2014/main" id="{4FE81A3C-1912-4DAF-FF5D-9065EB3614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A07F30-3329-AB6B-8D91-699E2EE3BF9B}"/>
              </a:ext>
            </a:extLst>
          </p:cNvPr>
          <p:cNvSpPr>
            <a:spLocks noGrp="1"/>
          </p:cNvSpPr>
          <p:nvPr>
            <p:ph type="sldNum" sz="quarter" idx="12"/>
          </p:nvPr>
        </p:nvSpPr>
        <p:spPr/>
        <p:txBody>
          <a:bodyPr/>
          <a:lstStyle/>
          <a:p>
            <a:fld id="{58FBF92D-2F4B-4B05-993A-13E4376A22C1}" type="slidenum">
              <a:rPr lang="en-US" smtClean="0"/>
              <a:t>‹#›</a:t>
            </a:fld>
            <a:endParaRPr lang="en-US"/>
          </a:p>
        </p:txBody>
      </p:sp>
    </p:spTree>
    <p:extLst>
      <p:ext uri="{BB962C8B-B14F-4D97-AF65-F5344CB8AC3E}">
        <p14:creationId xmlns:p14="http://schemas.microsoft.com/office/powerpoint/2010/main" val="2229549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FE271D-15C4-124F-E289-686D7742AD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C4FC12-8656-DA4C-686B-25E9F8D5F4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B5DE90-C7E5-FDA9-7868-0863A3AF59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E3F40-207E-4BE1-AAEF-83FF29753148}" type="datetimeFigureOut">
              <a:rPr lang="en-US" smtClean="0"/>
              <a:t>7/20/2024</a:t>
            </a:fld>
            <a:endParaRPr lang="en-US"/>
          </a:p>
        </p:txBody>
      </p:sp>
      <p:sp>
        <p:nvSpPr>
          <p:cNvPr id="5" name="Footer Placeholder 4">
            <a:extLst>
              <a:ext uri="{FF2B5EF4-FFF2-40B4-BE49-F238E27FC236}">
                <a16:creationId xmlns:a16="http://schemas.microsoft.com/office/drawing/2014/main" id="{2C0C2C2C-2B72-30EB-2424-4F6B293EDE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D7B156-53EE-4025-DBC5-0697141EF2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BF92D-2F4B-4B05-993A-13E4376A22C1}" type="slidenum">
              <a:rPr lang="en-US" smtClean="0"/>
              <a:t>‹#›</a:t>
            </a:fld>
            <a:endParaRPr lang="en-US"/>
          </a:p>
        </p:txBody>
      </p:sp>
    </p:spTree>
    <p:extLst>
      <p:ext uri="{BB962C8B-B14F-4D97-AF65-F5344CB8AC3E}">
        <p14:creationId xmlns:p14="http://schemas.microsoft.com/office/powerpoint/2010/main" val="1306318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jp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mQ2Cgos-KOw?feature=oembed"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 y="0"/>
            <a:ext cx="12192000" cy="6858000"/>
          </a:xfrm>
          <a:prstGeom prst="rect">
            <a:avLst/>
          </a:prstGeom>
          <a:noFill/>
        </p:spPr>
      </p:pic>
      <p:pic>
        <p:nvPicPr>
          <p:cNvPr id="9" name="Picture 158"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392767" y="4650318"/>
            <a:ext cx="673100" cy="6731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9" descr="1000401543874607298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1401862" flipH="1">
            <a:off x="12496801" y="5925278"/>
            <a:ext cx="1322916" cy="13229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0" descr="200712419435657_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13819717" y="3124200"/>
            <a:ext cx="711200" cy="7112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20089245" flipH="1">
            <a:off x="7390693" y="246395"/>
            <a:ext cx="1279101" cy="1359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2"/>
          <p:cNvSpPr txBox="1">
            <a:spLocks noChangeArrowheads="1"/>
          </p:cNvSpPr>
          <p:nvPr/>
        </p:nvSpPr>
        <p:spPr bwMode="auto">
          <a:xfrm>
            <a:off x="1484627" y="3754143"/>
            <a:ext cx="9889067" cy="599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tx1">
                      <a:alpha val="50000"/>
                    </a:schemeClr>
                  </a:outerShdw>
                </a:effectLst>
              </a14:hiddenEffects>
            </a:ext>
          </a:extLst>
        </p:spPr>
        <p:txBody>
          <a:bodyPr>
            <a:spAutoFit/>
          </a:bodyPr>
          <a:lstStyle>
            <a:lvl1pPr eaLnBrk="0" hangingPunct="0">
              <a:defRPr baseline="-25000">
                <a:solidFill>
                  <a:schemeClr val="tx1"/>
                </a:solidFill>
                <a:latin typeface="Arial" panose="020B0604020202020204" pitchFamily="34" charset="0"/>
              </a:defRPr>
            </a:lvl1pPr>
            <a:lvl2pPr marL="742950" indent="-285750" eaLnBrk="0" hangingPunct="0">
              <a:defRPr baseline="-25000">
                <a:solidFill>
                  <a:schemeClr val="tx1"/>
                </a:solidFill>
                <a:latin typeface="Arial" panose="020B0604020202020204" pitchFamily="34" charset="0"/>
              </a:defRPr>
            </a:lvl2pPr>
            <a:lvl3pPr marL="1143000" indent="-228600" eaLnBrk="0" hangingPunct="0">
              <a:defRPr baseline="-25000">
                <a:solidFill>
                  <a:schemeClr val="tx1"/>
                </a:solidFill>
                <a:latin typeface="Arial" panose="020B0604020202020204" pitchFamily="34" charset="0"/>
              </a:defRPr>
            </a:lvl3pPr>
            <a:lvl4pPr marL="1600200" indent="-228600" eaLnBrk="0" hangingPunct="0">
              <a:defRPr baseline="-25000">
                <a:solidFill>
                  <a:schemeClr val="tx1"/>
                </a:solidFill>
                <a:latin typeface="Arial" panose="020B0604020202020204" pitchFamily="34" charset="0"/>
              </a:defRPr>
            </a:lvl4pPr>
            <a:lvl5pPr marL="2057400" indent="-228600" eaLnBrk="0" hangingPunct="0">
              <a:defRPr baseline="-25000">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baseline="-25000">
                <a:solidFill>
                  <a:schemeClr val="tx1"/>
                </a:solidFill>
                <a:latin typeface="Arial" panose="020B0604020202020204" pitchFamily="34" charset="0"/>
              </a:defRPr>
            </a:lvl9pPr>
          </a:lstStyle>
          <a:p>
            <a:pPr algn="ctr" defTabSz="1219139" eaLnBrk="1" hangingPunct="1">
              <a:lnSpc>
                <a:spcPct val="110000"/>
              </a:lnSpc>
            </a:pPr>
            <a:r>
              <a:rPr lang="en-US" altLang="zh-CN" sz="3200" spc="400" baseline="0" dirty="0">
                <a:latin typeface="Comic Sans MS" panose="030F0702030302020204" pitchFamily="66" charset="0"/>
                <a:ea typeface="方正正黑简体" panose="02000000000000000000" pitchFamily="2" charset="-122"/>
              </a:rPr>
              <a:t>——</a:t>
            </a:r>
            <a:r>
              <a:rPr lang="en-US" altLang="zh-CN" sz="3200" spc="400" baseline="0" dirty="0" err="1">
                <a:latin typeface="Comic Sans MS" panose="030F0702030302020204" pitchFamily="66" charset="0"/>
                <a:ea typeface="方正正黑简体" panose="02000000000000000000" pitchFamily="2" charset="-122"/>
              </a:rPr>
              <a:t>Nguyễn</a:t>
            </a:r>
            <a:r>
              <a:rPr lang="en-US" altLang="zh-CN" sz="3200" spc="400" baseline="0" dirty="0">
                <a:latin typeface="Comic Sans MS" panose="030F0702030302020204" pitchFamily="66" charset="0"/>
                <a:ea typeface="方正正黑简体" panose="02000000000000000000" pitchFamily="2" charset="-122"/>
              </a:rPr>
              <a:t> </a:t>
            </a:r>
            <a:r>
              <a:rPr lang="en-US" altLang="zh-CN" sz="3200" spc="400" baseline="0" dirty="0" err="1">
                <a:latin typeface="Comic Sans MS" panose="030F0702030302020204" pitchFamily="66" charset="0"/>
                <a:ea typeface="方正正黑简体" panose="02000000000000000000" pitchFamily="2" charset="-122"/>
              </a:rPr>
              <a:t>Vĩnh</a:t>
            </a:r>
            <a:r>
              <a:rPr lang="en-US" altLang="zh-CN" sz="3200" spc="400" baseline="0" dirty="0">
                <a:latin typeface="Comic Sans MS" panose="030F0702030302020204" pitchFamily="66" charset="0"/>
                <a:ea typeface="方正正黑简体" panose="02000000000000000000" pitchFamily="2" charset="-122"/>
              </a:rPr>
              <a:t> </a:t>
            </a:r>
            <a:r>
              <a:rPr lang="en-US" altLang="zh-CN" sz="3200" spc="400" baseline="0" dirty="0" err="1">
                <a:latin typeface="Comic Sans MS" panose="030F0702030302020204" pitchFamily="66" charset="0"/>
                <a:ea typeface="方正正黑简体" panose="02000000000000000000" pitchFamily="2" charset="-122"/>
              </a:rPr>
              <a:t>Tiến</a:t>
            </a:r>
            <a:r>
              <a:rPr lang="en-US" altLang="zh-CN" sz="3200" spc="400" baseline="0" dirty="0">
                <a:latin typeface="Comic Sans MS" panose="030F0702030302020204" pitchFamily="66" charset="0"/>
                <a:ea typeface="方正正黑简体" panose="02000000000000000000" pitchFamily="2" charset="-122"/>
              </a:rPr>
              <a:t>——</a:t>
            </a:r>
          </a:p>
        </p:txBody>
      </p:sp>
      <p:sp>
        <p:nvSpPr>
          <p:cNvPr id="16" name="标题 1"/>
          <p:cNvSpPr txBox="1"/>
          <p:nvPr/>
        </p:nvSpPr>
        <p:spPr>
          <a:xfrm>
            <a:off x="-461270" y="2190418"/>
            <a:ext cx="13907395" cy="1024113"/>
          </a:xfrm>
          <a:prstGeom prst="rect">
            <a:avLst/>
          </a:prstGeom>
        </p:spPr>
        <p:txBody>
          <a:bodyPr vert="horz" lIns="162560" tIns="81280" rIns="162560" bIns="81280" rtlCol="0" anchor="ctr">
            <a:noAutofit/>
          </a:bodyPr>
          <a:lstStyle>
            <a:lvl1pPr algn="l" defTabSz="914400" rtl="0" eaLnBrk="1" latinLnBrk="0" hangingPunct="1">
              <a:spcBef>
                <a:spcPct val="0"/>
              </a:spcBef>
              <a:buNone/>
              <a:defRPr sz="2800" kern="1200">
                <a:solidFill>
                  <a:schemeClr val="tx1"/>
                </a:solidFill>
                <a:latin typeface="微软雅黑" panose="020B0503020204020204" pitchFamily="34" charset="-122"/>
                <a:ea typeface="微软雅黑" panose="020B0503020204020204" pitchFamily="34" charset="-122"/>
                <a:cs typeface="+mj-cs"/>
              </a:defRPr>
            </a:lvl1pPr>
          </a:lstStyle>
          <a:p>
            <a:pPr algn="ctr">
              <a:lnSpc>
                <a:spcPct val="130000"/>
              </a:lnSpc>
            </a:pPr>
            <a:r>
              <a:rPr lang="en-US" altLang="zh-CN" sz="8000" b="1" i="1" dirty="0">
                <a:ln w="9525">
                  <a:noFill/>
                </a:ln>
                <a:solidFill>
                  <a:srgbClr val="FF0000"/>
                </a:solidFill>
                <a:effectLst>
                  <a:outerShdw blurRad="50800" dist="38100" dir="5400000" algn="t" rotWithShape="0">
                    <a:prstClr val="black">
                      <a:alpha val="40000"/>
                    </a:prstClr>
                  </a:outerShdw>
                </a:effectLst>
                <a:latin typeface="Arial" pitchFamily="34" charset="0"/>
                <a:ea typeface="方正卡通简体" pitchFamily="65" charset="-122"/>
                <a:cs typeface="Arial" pitchFamily="34" charset="0"/>
              </a:rPr>
              <a:t>CÁI ROI TRE</a:t>
            </a:r>
            <a:endParaRPr lang="zh-CN" altLang="en-US" sz="8000" b="1" i="1" dirty="0">
              <a:ln w="9525">
                <a:noFill/>
              </a:ln>
              <a:solidFill>
                <a:srgbClr val="FF0000"/>
              </a:solidFill>
              <a:effectLst>
                <a:outerShdw blurRad="50800" dist="38100" dir="5400000" algn="t" rotWithShape="0">
                  <a:prstClr val="black">
                    <a:alpha val="40000"/>
                  </a:prstClr>
                </a:outerShdw>
              </a:effectLst>
              <a:latin typeface="Arial" pitchFamily="34" charset="0"/>
              <a:ea typeface="方正卡通简体" pitchFamily="65" charset="-122"/>
              <a:cs typeface="Arial" pitchFamily="34" charset="0"/>
            </a:endParaRPr>
          </a:p>
        </p:txBody>
      </p:sp>
      <p:sp>
        <p:nvSpPr>
          <p:cNvPr id="18" name="TextBox 17"/>
          <p:cNvSpPr txBox="1"/>
          <p:nvPr/>
        </p:nvSpPr>
        <p:spPr>
          <a:xfrm>
            <a:off x="2735627" y="1394186"/>
            <a:ext cx="6114472" cy="584775"/>
          </a:xfrm>
          <a:prstGeom prst="rect">
            <a:avLst/>
          </a:prstGeom>
          <a:noFill/>
        </p:spPr>
        <p:txBody>
          <a:bodyPr wrap="square" rtlCol="0">
            <a:spAutoFit/>
          </a:bodyPr>
          <a:lstStyle/>
          <a:p>
            <a:r>
              <a:rPr lang="en-US" sz="3200" b="1" i="1" dirty="0">
                <a:latin typeface="Candara" panose="020E0502030303020204" pitchFamily="34" charset="0"/>
              </a:rPr>
              <a:t>BÀI 9 - </a:t>
            </a:r>
            <a:r>
              <a:rPr lang="en-US" sz="3200" b="1" i="1" dirty="0" err="1">
                <a:latin typeface="Candara" panose="020E0502030303020204" pitchFamily="34" charset="0"/>
              </a:rPr>
              <a:t>Đọc</a:t>
            </a:r>
            <a:r>
              <a:rPr lang="en-US" sz="3200" b="1" i="1" dirty="0">
                <a:latin typeface="Candara" panose="020E0502030303020204" pitchFamily="34" charset="0"/>
              </a:rPr>
              <a:t> </a:t>
            </a:r>
            <a:r>
              <a:rPr lang="en-US" sz="3200" b="1" i="1" dirty="0" err="1">
                <a:latin typeface="Candara" panose="020E0502030303020204" pitchFamily="34" charset="0"/>
              </a:rPr>
              <a:t>kết</a:t>
            </a:r>
            <a:r>
              <a:rPr lang="en-US" sz="3200" b="1" i="1" dirty="0">
                <a:latin typeface="Candara" panose="020E0502030303020204" pitchFamily="34" charset="0"/>
              </a:rPr>
              <a:t> </a:t>
            </a:r>
            <a:r>
              <a:rPr lang="en-US" sz="3200" b="1" i="1" dirty="0" err="1">
                <a:latin typeface="Candara" panose="020E0502030303020204" pitchFamily="34" charset="0"/>
              </a:rPr>
              <a:t>nối</a:t>
            </a:r>
            <a:r>
              <a:rPr lang="en-US" sz="3200" b="1" i="1" dirty="0">
                <a:latin typeface="Candara" panose="020E0502030303020204" pitchFamily="34" charset="0"/>
              </a:rPr>
              <a:t> </a:t>
            </a:r>
            <a:r>
              <a:rPr lang="en-US" sz="3200" b="1" i="1" dirty="0" err="1">
                <a:latin typeface="Candara" panose="020E0502030303020204" pitchFamily="34" charset="0"/>
              </a:rPr>
              <a:t>chủ</a:t>
            </a:r>
            <a:r>
              <a:rPr lang="en-US" sz="3200" b="1" i="1" dirty="0">
                <a:latin typeface="Candara" panose="020E0502030303020204" pitchFamily="34" charset="0"/>
              </a:rPr>
              <a:t> </a:t>
            </a:r>
            <a:r>
              <a:rPr lang="en-US" sz="3200" b="1" i="1" dirty="0" err="1">
                <a:latin typeface="Candara" panose="020E0502030303020204" pitchFamily="34" charset="0"/>
              </a:rPr>
              <a:t>điểm</a:t>
            </a:r>
            <a:r>
              <a:rPr lang="en-US" sz="3200" b="1" i="1" dirty="0">
                <a:latin typeface="Candara" panose="020E0502030303020204" pitchFamily="34" charset="0"/>
              </a:rPr>
              <a:t>:</a:t>
            </a:r>
          </a:p>
        </p:txBody>
      </p:sp>
      <p:pic>
        <p:nvPicPr>
          <p:cNvPr id="19" name="PA_图片 18">
            <a:extLst>
              <a:ext uri="{FF2B5EF4-FFF2-40B4-BE49-F238E27FC236}">
                <a16:creationId xmlns:a16="http://schemas.microsoft.com/office/drawing/2014/main" id="{11BC83E5-FD8D-456F-97F7-EC96C2FE378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109552" y="1"/>
            <a:ext cx="1938949" cy="2361887"/>
          </a:xfrm>
          <a:prstGeom prst="rect">
            <a:avLst/>
          </a:prstGeom>
        </p:spPr>
      </p:pic>
      <p:pic>
        <p:nvPicPr>
          <p:cNvPr id="20" name="PA_图片 12">
            <a:extLst>
              <a:ext uri="{FF2B5EF4-FFF2-40B4-BE49-F238E27FC236}">
                <a16:creationId xmlns:a16="http://schemas.microsoft.com/office/drawing/2014/main" id="{F00B450D-DBE3-42E8-8AD4-A94E14832065}"/>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48137" y="4201873"/>
            <a:ext cx="3311692" cy="2746467"/>
          </a:xfrm>
          <a:prstGeom prst="rect">
            <a:avLst/>
          </a:prstGeom>
        </p:spPr>
      </p:pic>
    </p:spTree>
    <p:extLst>
      <p:ext uri="{BB962C8B-B14F-4D97-AF65-F5344CB8AC3E}">
        <p14:creationId xmlns:p14="http://schemas.microsoft.com/office/powerpoint/2010/main" val="19504866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000" fill="hold"/>
                                        <p:tgtEl>
                                          <p:spTgt spid="12"/>
                                        </p:tgtEl>
                                        <p:attrNameLst>
                                          <p:attrName>ppt_w</p:attrName>
                                        </p:attrNameLst>
                                      </p:cBhvr>
                                      <p:tavLst>
                                        <p:tav tm="0">
                                          <p:val>
                                            <p:strVal val="4/3*#ppt_w"/>
                                          </p:val>
                                        </p:tav>
                                        <p:tav tm="100000">
                                          <p:val>
                                            <p:strVal val="#ppt_w"/>
                                          </p:val>
                                        </p:tav>
                                      </p:tavLst>
                                    </p:anim>
                                    <p:anim calcmode="lin" valueType="num">
                                      <p:cBhvr>
                                        <p:cTn id="8" dur="2000" fill="hold"/>
                                        <p:tgtEl>
                                          <p:spTgt spid="12"/>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par>
                                <p:cTn id="12" presetID="0" presetClass="path" presetSubtype="0" accel="50000" decel="50000" fill="hold" nodeType="withEffect">
                                  <p:stCondLst>
                                    <p:cond delay="0"/>
                                  </p:stCondLst>
                                  <p:childTnLst>
                                    <p:animMotion origin="layout" path="M 1.94444E-6 -4.93827E-7 C 0.04479 -0.0216 0.08246 -0.08704 0.13055 -0.10772 C 0.17951 -0.12778 0.22535 -0.12562 0.29219 -0.12346 C 0.35937 -0.1213 0.45139 -0.08611 0.53246 -0.09506 C 0.61389 -0.10401 0.71076 -0.12685 0.77899 -0.17716 C 0.84722 -0.22747 0.89253 -0.29475 0.94219 -0.3963 C 0.99184 -0.49784 1.04861 -0.70525 1.07656 -0.78642 " pathEditMode="relative" rAng="0" ptsTypes="aaaaaaa">
                                      <p:cBhvr>
                                        <p:cTn id="13" dur="4500" fill="hold"/>
                                        <p:tgtEl>
                                          <p:spTgt spid="9"/>
                                        </p:tgtEl>
                                        <p:attrNameLst>
                                          <p:attrName>ppt_x</p:attrName>
                                          <p:attrName>ppt_y</p:attrName>
                                        </p:attrNameLst>
                                      </p:cBhvr>
                                      <p:rCtr x="53819" y="-39321"/>
                                    </p:animMotion>
                                  </p:childTnLst>
                                </p:cTn>
                              </p:par>
                              <p:par>
                                <p:cTn id="14" presetID="0" presetClass="path" presetSubtype="0" accel="50000" decel="50000" fill="hold" nodeType="withEffect">
                                  <p:stCondLst>
                                    <p:cond delay="750"/>
                                  </p:stCondLst>
                                  <p:childTnLst>
                                    <p:animMotion origin="layout" path="M -0.00017 2.59259E-6 C -0.02673 -0.01605 -0.10139 -0.0784 -0.15885 -0.0963 C -0.21632 -0.1142 -0.27083 -0.10926 -0.34375 -0.10741 C -0.41684 -0.10556 -0.51319 -0.11389 -0.59635 -0.08519 C -0.67934 -0.05648 -0.73211 0.04074 -0.84323 0.06543 C -0.95434 0.09012 -1.17534 0.06358 -1.26267 0.06296 " pathEditMode="relative" rAng="0" ptsTypes="aaaaaa">
                                      <p:cBhvr>
                                        <p:cTn id="15" dur="4900" fill="hold"/>
                                        <p:tgtEl>
                                          <p:spTgt spid="11"/>
                                        </p:tgtEl>
                                        <p:attrNameLst>
                                          <p:attrName>ppt_x</p:attrName>
                                          <p:attrName>ppt_y</p:attrName>
                                        </p:attrNameLst>
                                      </p:cBhvr>
                                      <p:rCtr x="-63125" y="-1204"/>
                                    </p:animMotion>
                                  </p:childTnLst>
                                </p:cTn>
                              </p:par>
                              <p:par>
                                <p:cTn id="16" presetID="0" presetClass="path" presetSubtype="0" accel="50000" decel="50000" fill="hold" nodeType="withEffect">
                                  <p:stCondLst>
                                    <p:cond delay="2250"/>
                                  </p:stCondLst>
                                  <p:childTnLst>
                                    <p:animMotion origin="layout" path="M 3.33333E-6 4.81481E-6 C -0.02066 -0.00093 -0.08525 -0.00031 -0.12361 -0.00463 C -0.16198 -0.00896 -0.16268 0.02283 -0.23073 -0.02624 C -0.29879 -0.07531 -0.4375 -0.19538 -0.53229 -0.29908 C -0.62726 -0.40278 -0.72934 -0.52717 -0.80104 -0.64908 C -0.87275 -0.77099 -0.92882 -0.95124 -0.9625 -1.03056 " pathEditMode="relative" rAng="0" ptsTypes="aaaaaa">
                                      <p:cBhvr>
                                        <p:cTn id="17" dur="5000" fill="hold"/>
                                        <p:tgtEl>
                                          <p:spTgt spid="10"/>
                                        </p:tgtEl>
                                        <p:attrNameLst>
                                          <p:attrName>ppt_x</p:attrName>
                                          <p:attrName>ppt_y</p:attrName>
                                        </p:attrNameLst>
                                      </p:cBhvr>
                                      <p:rCtr x="-48125" y="-504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cxnSp>
        <p:nvCxnSpPr>
          <p:cNvPr id="3" name="Curved Connector 2"/>
          <p:cNvCxnSpPr/>
          <p:nvPr/>
        </p:nvCxnSpPr>
        <p:spPr>
          <a:xfrm rot="5400000" flipH="1" flipV="1">
            <a:off x="2930243" y="2207316"/>
            <a:ext cx="2545549" cy="1443319"/>
          </a:xfrm>
          <a:prstGeom prst="curvedConnector3">
            <a:avLst>
              <a:gd name="adj1" fmla="val 54704"/>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4" name="Curved Connector 3"/>
          <p:cNvCxnSpPr>
            <a:endCxn id="5" idx="1"/>
          </p:cNvCxnSpPr>
          <p:nvPr/>
        </p:nvCxnSpPr>
        <p:spPr>
          <a:xfrm flipV="1">
            <a:off x="3447150" y="2901237"/>
            <a:ext cx="1511737" cy="1293162"/>
          </a:xfrm>
          <a:prstGeom prst="curvedConnector3">
            <a:avLst>
              <a:gd name="adj1" fmla="val 50000"/>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4958886" y="2467953"/>
            <a:ext cx="7139735" cy="866566"/>
          </a:xfrm>
          <a:prstGeom prst="roundRect">
            <a:avLst>
              <a:gd name="adj" fmla="val 48246"/>
            </a:avLst>
          </a:prstGeom>
        </p:spPr>
        <p:style>
          <a:lnRef idx="1">
            <a:schemeClr val="accent1"/>
          </a:lnRef>
          <a:fillRef idx="2">
            <a:schemeClr val="accent1"/>
          </a:fillRef>
          <a:effectRef idx="1">
            <a:schemeClr val="accent1"/>
          </a:effectRef>
          <a:fontRef idx="minor">
            <a:schemeClr val="dk1"/>
          </a:fontRef>
        </p:style>
        <p:txBody>
          <a:bodyPr lIns="91431" tIns="45716" rIns="91431" bIns="45716" rtlCol="0" anchor="ctr"/>
          <a:lstStyle/>
          <a:p>
            <a:pPr defTabSz="914317">
              <a:defRPr/>
            </a:pPr>
            <a:r>
              <a:rPr lang="vi-VN" sz="2800" b="1" dirty="0">
                <a:solidFill>
                  <a:srgbClr val="002060"/>
                </a:solidFill>
                <a:latin typeface="Calibri" pitchFamily="34" charset="0"/>
                <a:ea typeface="Times New Roman" panose="02020603050405020304" pitchFamily="18" charset="0"/>
                <a:cs typeface="Calibri" pitchFamily="34" charset="0"/>
              </a:rPr>
              <a:t>T</a:t>
            </a:r>
            <a:r>
              <a:rPr lang="en-US" sz="2800" b="1" dirty="0" err="1">
                <a:solidFill>
                  <a:srgbClr val="002060"/>
                </a:solidFill>
                <a:latin typeface="Calibri" pitchFamily="34" charset="0"/>
                <a:ea typeface="Times New Roman" panose="02020603050405020304" pitchFamily="18" charset="0"/>
                <a:cs typeface="Calibri" pitchFamily="34" charset="0"/>
              </a:rPr>
              <a:t>hể</a:t>
            </a:r>
            <a:r>
              <a:rPr lang="en-US" sz="2800" b="1" dirty="0">
                <a:solidFill>
                  <a:srgbClr val="002060"/>
                </a:solidFill>
                <a:latin typeface="Calibri" pitchFamily="34" charset="0"/>
                <a:ea typeface="Times New Roman" panose="02020603050405020304" pitchFamily="18" charset="0"/>
                <a:cs typeface="Calibri" pitchFamily="34" charset="0"/>
              </a:rPr>
              <a:t> </a:t>
            </a:r>
            <a:r>
              <a:rPr lang="en-US" sz="2800" b="1" dirty="0" err="1">
                <a:solidFill>
                  <a:srgbClr val="002060"/>
                </a:solidFill>
                <a:latin typeface="Calibri" pitchFamily="34" charset="0"/>
                <a:ea typeface="Times New Roman" panose="02020603050405020304" pitchFamily="18" charset="0"/>
                <a:cs typeface="Calibri" pitchFamily="34" charset="0"/>
              </a:rPr>
              <a:t>loại</a:t>
            </a:r>
            <a:r>
              <a:rPr lang="vi-VN" sz="2800" b="1" dirty="0">
                <a:solidFill>
                  <a:srgbClr val="002060"/>
                </a:solidFill>
                <a:latin typeface="Calibri" pitchFamily="34" charset="0"/>
                <a:ea typeface="Times New Roman" panose="02020603050405020304" pitchFamily="18" charset="0"/>
                <a:cs typeface="Calibri" pitchFamily="34" charset="0"/>
              </a:rPr>
              <a:t>:</a:t>
            </a:r>
          </a:p>
        </p:txBody>
      </p:sp>
      <p:sp>
        <p:nvSpPr>
          <p:cNvPr id="6" name="Rounded Rectangle 5"/>
          <p:cNvSpPr/>
          <p:nvPr/>
        </p:nvSpPr>
        <p:spPr>
          <a:xfrm>
            <a:off x="5059962" y="3761115"/>
            <a:ext cx="6937583" cy="866566"/>
          </a:xfrm>
          <a:prstGeom prst="roundRect">
            <a:avLst>
              <a:gd name="adj" fmla="val 47193"/>
            </a:avLst>
          </a:prstGeom>
        </p:spPr>
        <p:style>
          <a:lnRef idx="1">
            <a:schemeClr val="accent1"/>
          </a:lnRef>
          <a:fillRef idx="2">
            <a:schemeClr val="accent1"/>
          </a:fillRef>
          <a:effectRef idx="1">
            <a:schemeClr val="accent1"/>
          </a:effectRef>
          <a:fontRef idx="minor">
            <a:schemeClr val="dk1"/>
          </a:fontRef>
        </p:style>
        <p:txBody>
          <a:bodyPr lIns="91431" tIns="45716" rIns="91431" bIns="45716" rtlCol="0" anchor="ctr"/>
          <a:lstStyle/>
          <a:p>
            <a:pPr defTabSz="914317">
              <a:defRPr/>
            </a:pPr>
            <a:r>
              <a:rPr lang="en-US" sz="2800" b="1" dirty="0" err="1">
                <a:solidFill>
                  <a:srgbClr val="002060"/>
                </a:solidFill>
                <a:latin typeface="Calibri" pitchFamily="34" charset="0"/>
                <a:ea typeface="Times New Roman" panose="02020603050405020304" pitchFamily="18" charset="0"/>
                <a:cs typeface="Calibri" pitchFamily="34" charset="0"/>
              </a:rPr>
              <a:t>Đề</a:t>
            </a:r>
            <a:r>
              <a:rPr lang="en-US" sz="2800" b="1" dirty="0">
                <a:solidFill>
                  <a:srgbClr val="002060"/>
                </a:solidFill>
                <a:latin typeface="Calibri" pitchFamily="34" charset="0"/>
                <a:ea typeface="Times New Roman" panose="02020603050405020304" pitchFamily="18" charset="0"/>
                <a:cs typeface="Calibri" pitchFamily="34" charset="0"/>
              </a:rPr>
              <a:t> </a:t>
            </a:r>
            <a:r>
              <a:rPr lang="en-US" sz="2800" b="1" dirty="0" err="1">
                <a:solidFill>
                  <a:srgbClr val="002060"/>
                </a:solidFill>
                <a:latin typeface="Calibri" pitchFamily="34" charset="0"/>
                <a:ea typeface="Times New Roman" panose="02020603050405020304" pitchFamily="18" charset="0"/>
                <a:cs typeface="Calibri" pitchFamily="34" charset="0"/>
              </a:rPr>
              <a:t>tài</a:t>
            </a:r>
            <a:r>
              <a:rPr lang="vi-VN" sz="2800" b="1" dirty="0">
                <a:solidFill>
                  <a:srgbClr val="002060"/>
                </a:solidFill>
                <a:latin typeface="Calibri" pitchFamily="34" charset="0"/>
                <a:ea typeface="Times New Roman" panose="02020603050405020304" pitchFamily="18" charset="0"/>
                <a:cs typeface="Calibri" pitchFamily="34" charset="0"/>
              </a:rPr>
              <a:t>:</a:t>
            </a:r>
            <a:r>
              <a:rPr lang="en-US" sz="2800" b="1" dirty="0">
                <a:solidFill>
                  <a:srgbClr val="002060"/>
                </a:solidFill>
                <a:latin typeface="Calibri" pitchFamily="34" charset="0"/>
                <a:ea typeface="Times New Roman" panose="02020603050405020304" pitchFamily="18" charset="0"/>
                <a:cs typeface="Calibri" pitchFamily="34" charset="0"/>
              </a:rPr>
              <a:t> </a:t>
            </a:r>
            <a:r>
              <a:rPr lang="en-US" sz="2800" b="1" dirty="0" err="1">
                <a:solidFill>
                  <a:srgbClr val="002060"/>
                </a:solidFill>
                <a:latin typeface="Calibri" pitchFamily="34" charset="0"/>
                <a:ea typeface="Times New Roman" panose="02020603050405020304" pitchFamily="18" charset="0"/>
                <a:cs typeface="Calibri" pitchFamily="34" charset="0"/>
              </a:rPr>
              <a:t>Tình</a:t>
            </a:r>
            <a:r>
              <a:rPr lang="en-US" sz="2800" b="1" dirty="0">
                <a:solidFill>
                  <a:srgbClr val="002060"/>
                </a:solidFill>
                <a:latin typeface="Calibri" pitchFamily="34" charset="0"/>
                <a:ea typeface="Times New Roman" panose="02020603050405020304" pitchFamily="18" charset="0"/>
                <a:cs typeface="Calibri" pitchFamily="34" charset="0"/>
              </a:rPr>
              <a:t> </a:t>
            </a:r>
            <a:r>
              <a:rPr lang="en-US" sz="2800" b="1" dirty="0" err="1">
                <a:solidFill>
                  <a:srgbClr val="002060"/>
                </a:solidFill>
                <a:latin typeface="Calibri" pitchFamily="34" charset="0"/>
                <a:ea typeface="Times New Roman" panose="02020603050405020304" pitchFamily="18" charset="0"/>
                <a:cs typeface="Calibri" pitchFamily="34" charset="0"/>
              </a:rPr>
              <a:t>cảm</a:t>
            </a:r>
            <a:r>
              <a:rPr lang="en-US" sz="2800" b="1" dirty="0">
                <a:solidFill>
                  <a:srgbClr val="002060"/>
                </a:solidFill>
                <a:latin typeface="Calibri" pitchFamily="34" charset="0"/>
                <a:ea typeface="Times New Roman" panose="02020603050405020304" pitchFamily="18" charset="0"/>
                <a:cs typeface="Calibri" pitchFamily="34" charset="0"/>
              </a:rPr>
              <a:t> </a:t>
            </a:r>
            <a:r>
              <a:rPr lang="en-US" sz="2800" b="1" dirty="0" err="1">
                <a:solidFill>
                  <a:srgbClr val="002060"/>
                </a:solidFill>
                <a:latin typeface="Calibri" pitchFamily="34" charset="0"/>
                <a:ea typeface="Times New Roman" panose="02020603050405020304" pitchFamily="18" charset="0"/>
                <a:cs typeface="Calibri" pitchFamily="34" charset="0"/>
              </a:rPr>
              <a:t>gia</a:t>
            </a:r>
            <a:r>
              <a:rPr lang="en-US" sz="2800" b="1" dirty="0">
                <a:solidFill>
                  <a:srgbClr val="002060"/>
                </a:solidFill>
                <a:latin typeface="Calibri" pitchFamily="34" charset="0"/>
                <a:ea typeface="Times New Roman" panose="02020603050405020304" pitchFamily="18" charset="0"/>
                <a:cs typeface="Calibri" pitchFamily="34" charset="0"/>
              </a:rPr>
              <a:t> </a:t>
            </a:r>
            <a:r>
              <a:rPr lang="en-US" sz="2800" b="1" dirty="0" err="1">
                <a:solidFill>
                  <a:srgbClr val="002060"/>
                </a:solidFill>
                <a:latin typeface="Calibri" pitchFamily="34" charset="0"/>
                <a:ea typeface="Times New Roman" panose="02020603050405020304" pitchFamily="18" charset="0"/>
                <a:cs typeface="Calibri" pitchFamily="34" charset="0"/>
              </a:rPr>
              <a:t>đình</a:t>
            </a:r>
            <a:r>
              <a:rPr lang="en-US" sz="2800" b="1" dirty="0">
                <a:solidFill>
                  <a:srgbClr val="002060"/>
                </a:solidFill>
                <a:latin typeface="Calibri" pitchFamily="34" charset="0"/>
                <a:ea typeface="Times New Roman" panose="02020603050405020304" pitchFamily="18" charset="0"/>
                <a:cs typeface="Calibri" pitchFamily="34" charset="0"/>
              </a:rPr>
              <a:t> </a:t>
            </a:r>
            <a:endParaRPr lang="vi-VN" sz="2800" b="1" dirty="0">
              <a:solidFill>
                <a:srgbClr val="002060"/>
              </a:solidFill>
              <a:latin typeface="Calibri" pitchFamily="34" charset="0"/>
              <a:ea typeface="Times New Roman" panose="02020603050405020304" pitchFamily="18" charset="0"/>
              <a:cs typeface="Calibri" pitchFamily="34" charset="0"/>
            </a:endParaRPr>
          </a:p>
        </p:txBody>
      </p:sp>
      <p:sp>
        <p:nvSpPr>
          <p:cNvPr id="7" name="Rounded Rectangle 6"/>
          <p:cNvSpPr/>
          <p:nvPr/>
        </p:nvSpPr>
        <p:spPr>
          <a:xfrm>
            <a:off x="5079182" y="5096563"/>
            <a:ext cx="6918363" cy="866566"/>
          </a:xfrm>
          <a:prstGeom prst="roundRect">
            <a:avLst>
              <a:gd name="adj" fmla="val 44035"/>
            </a:avLst>
          </a:prstGeom>
        </p:spPr>
        <p:style>
          <a:lnRef idx="1">
            <a:schemeClr val="accent1"/>
          </a:lnRef>
          <a:fillRef idx="2">
            <a:schemeClr val="accent1"/>
          </a:fillRef>
          <a:effectRef idx="1">
            <a:schemeClr val="accent1"/>
          </a:effectRef>
          <a:fontRef idx="minor">
            <a:schemeClr val="dk1"/>
          </a:fontRef>
        </p:style>
        <p:txBody>
          <a:bodyPr lIns="91431" tIns="45716" rIns="91431" bIns="45716" rtlCol="0" anchor="ctr"/>
          <a:lstStyle/>
          <a:p>
            <a:pPr defTabSz="914317">
              <a:defRPr/>
            </a:pPr>
            <a:r>
              <a:rPr lang="en-US" sz="2800" b="1" dirty="0" err="1">
                <a:solidFill>
                  <a:srgbClr val="002060"/>
                </a:solidFill>
                <a:latin typeface="Calibri" pitchFamily="34" charset="0"/>
                <a:ea typeface="Times New Roman" panose="02020603050405020304" pitchFamily="18" charset="0"/>
                <a:cs typeface="Calibri" pitchFamily="34" charset="0"/>
              </a:rPr>
              <a:t>Nội</a:t>
            </a:r>
            <a:r>
              <a:rPr lang="en-US" sz="2800" b="1" dirty="0">
                <a:solidFill>
                  <a:srgbClr val="002060"/>
                </a:solidFill>
                <a:latin typeface="Calibri" pitchFamily="34" charset="0"/>
                <a:ea typeface="Times New Roman" panose="02020603050405020304" pitchFamily="18" charset="0"/>
                <a:cs typeface="Calibri" pitchFamily="34" charset="0"/>
              </a:rPr>
              <a:t> dung </a:t>
            </a:r>
            <a:r>
              <a:rPr lang="en-US" sz="2800" b="1" dirty="0" err="1">
                <a:solidFill>
                  <a:srgbClr val="002060"/>
                </a:solidFill>
                <a:latin typeface="Calibri" pitchFamily="34" charset="0"/>
                <a:ea typeface="Times New Roman" panose="02020603050405020304" pitchFamily="18" charset="0"/>
                <a:cs typeface="Calibri" pitchFamily="34" charset="0"/>
              </a:rPr>
              <a:t>chính</a:t>
            </a:r>
            <a:r>
              <a:rPr lang="en-US" sz="2800" b="1" dirty="0">
                <a:solidFill>
                  <a:srgbClr val="002060"/>
                </a:solidFill>
                <a:latin typeface="Calibri" pitchFamily="34" charset="0"/>
                <a:ea typeface="Times New Roman" panose="02020603050405020304" pitchFamily="18" charset="0"/>
                <a:cs typeface="Calibri" pitchFamily="34" charset="0"/>
              </a:rPr>
              <a:t>: </a:t>
            </a:r>
            <a:r>
              <a:rPr lang="en-US" sz="2800" b="1" dirty="0" err="1">
                <a:solidFill>
                  <a:srgbClr val="002060"/>
                </a:solidFill>
                <a:latin typeface="Calibri" pitchFamily="34" charset="0"/>
                <a:ea typeface="Times New Roman" panose="02020603050405020304" pitchFamily="18" charset="0"/>
                <a:cs typeface="Calibri" pitchFamily="34" charset="0"/>
              </a:rPr>
              <a:t>Cảm</a:t>
            </a:r>
            <a:r>
              <a:rPr lang="en-US" sz="2800" b="1" dirty="0">
                <a:solidFill>
                  <a:srgbClr val="002060"/>
                </a:solidFill>
                <a:latin typeface="Calibri" pitchFamily="34" charset="0"/>
                <a:ea typeface="Times New Roman" panose="02020603050405020304" pitchFamily="18" charset="0"/>
                <a:cs typeface="Calibri" pitchFamily="34" charset="0"/>
              </a:rPr>
              <a:t> </a:t>
            </a:r>
            <a:r>
              <a:rPr lang="en-US" sz="2800" b="1" dirty="0" err="1">
                <a:solidFill>
                  <a:srgbClr val="002060"/>
                </a:solidFill>
                <a:latin typeface="Calibri" pitchFamily="34" charset="0"/>
                <a:ea typeface="Times New Roman" panose="02020603050405020304" pitchFamily="18" charset="0"/>
                <a:cs typeface="Calibri" pitchFamily="34" charset="0"/>
              </a:rPr>
              <a:t>nhận</a:t>
            </a:r>
            <a:r>
              <a:rPr lang="en-US" sz="2800" b="1" dirty="0">
                <a:solidFill>
                  <a:srgbClr val="002060"/>
                </a:solidFill>
                <a:latin typeface="Calibri" pitchFamily="34" charset="0"/>
                <a:ea typeface="Times New Roman" panose="02020603050405020304" pitchFamily="18" charset="0"/>
                <a:cs typeface="Calibri" pitchFamily="34" charset="0"/>
              </a:rPr>
              <a:t> </a:t>
            </a:r>
            <a:r>
              <a:rPr lang="en-US" sz="2800" b="1" dirty="0" err="1">
                <a:solidFill>
                  <a:srgbClr val="002060"/>
                </a:solidFill>
                <a:latin typeface="Calibri" pitchFamily="34" charset="0"/>
                <a:ea typeface="Times New Roman" panose="02020603050405020304" pitchFamily="18" charset="0"/>
                <a:cs typeface="Calibri" pitchFamily="34" charset="0"/>
              </a:rPr>
              <a:t>của</a:t>
            </a:r>
            <a:r>
              <a:rPr lang="en-US" sz="2800" b="1" dirty="0">
                <a:solidFill>
                  <a:srgbClr val="002060"/>
                </a:solidFill>
                <a:latin typeface="Calibri" pitchFamily="34" charset="0"/>
                <a:ea typeface="Times New Roman" panose="02020603050405020304" pitchFamily="18" charset="0"/>
                <a:cs typeface="Calibri" pitchFamily="34" charset="0"/>
              </a:rPr>
              <a:t> </a:t>
            </a:r>
            <a:r>
              <a:rPr lang="en-US" sz="2800" b="1" dirty="0" err="1">
                <a:solidFill>
                  <a:srgbClr val="002060"/>
                </a:solidFill>
                <a:latin typeface="Calibri" pitchFamily="34" charset="0"/>
                <a:ea typeface="Times New Roman" panose="02020603050405020304" pitchFamily="18" charset="0"/>
                <a:cs typeface="Calibri" pitchFamily="34" charset="0"/>
              </a:rPr>
              <a:t>người</a:t>
            </a:r>
            <a:r>
              <a:rPr lang="en-US" sz="2800" b="1" dirty="0">
                <a:solidFill>
                  <a:srgbClr val="002060"/>
                </a:solidFill>
                <a:latin typeface="Calibri" pitchFamily="34" charset="0"/>
                <a:ea typeface="Times New Roman" panose="02020603050405020304" pitchFamily="18" charset="0"/>
                <a:cs typeface="Calibri" pitchFamily="34" charset="0"/>
              </a:rPr>
              <a:t> con </a:t>
            </a:r>
            <a:r>
              <a:rPr lang="en-US" sz="2800" b="1" dirty="0" err="1">
                <a:solidFill>
                  <a:srgbClr val="002060"/>
                </a:solidFill>
                <a:latin typeface="Calibri" pitchFamily="34" charset="0"/>
                <a:ea typeface="Times New Roman" panose="02020603050405020304" pitchFamily="18" charset="0"/>
                <a:cs typeface="Calibri" pitchFamily="34" charset="0"/>
              </a:rPr>
              <a:t>về</a:t>
            </a:r>
            <a:r>
              <a:rPr lang="en-US" sz="2800" b="1" dirty="0">
                <a:solidFill>
                  <a:srgbClr val="002060"/>
                </a:solidFill>
                <a:latin typeface="Calibri" pitchFamily="34" charset="0"/>
                <a:ea typeface="Times New Roman" panose="02020603050405020304" pitchFamily="18" charset="0"/>
                <a:cs typeface="Calibri" pitchFamily="34" charset="0"/>
              </a:rPr>
              <a:t> </a:t>
            </a:r>
            <a:r>
              <a:rPr lang="en-US" sz="2800" b="1" dirty="0" err="1">
                <a:solidFill>
                  <a:srgbClr val="002060"/>
                </a:solidFill>
                <a:latin typeface="Calibri" pitchFamily="34" charset="0"/>
                <a:ea typeface="Times New Roman" panose="02020603050405020304" pitchFamily="18" charset="0"/>
                <a:cs typeface="Calibri" pitchFamily="34" charset="0"/>
              </a:rPr>
              <a:t>nỗi</a:t>
            </a:r>
            <a:r>
              <a:rPr lang="en-US" sz="2800" b="1" dirty="0">
                <a:solidFill>
                  <a:srgbClr val="002060"/>
                </a:solidFill>
                <a:latin typeface="Calibri" pitchFamily="34" charset="0"/>
                <a:ea typeface="Times New Roman" panose="02020603050405020304" pitchFamily="18" charset="0"/>
                <a:cs typeface="Calibri" pitchFamily="34" charset="0"/>
              </a:rPr>
              <a:t> </a:t>
            </a:r>
            <a:r>
              <a:rPr lang="en-US" sz="2800" b="1" dirty="0" err="1">
                <a:solidFill>
                  <a:srgbClr val="002060"/>
                </a:solidFill>
                <a:latin typeface="Calibri" pitchFamily="34" charset="0"/>
                <a:ea typeface="Times New Roman" panose="02020603050405020304" pitchFamily="18" charset="0"/>
                <a:cs typeface="Calibri" pitchFamily="34" charset="0"/>
              </a:rPr>
              <a:t>đau</a:t>
            </a:r>
            <a:r>
              <a:rPr lang="en-US" sz="2800" b="1" dirty="0">
                <a:solidFill>
                  <a:srgbClr val="002060"/>
                </a:solidFill>
                <a:latin typeface="Calibri" pitchFamily="34" charset="0"/>
                <a:ea typeface="Times New Roman" panose="02020603050405020304" pitchFamily="18" charset="0"/>
                <a:cs typeface="Calibri" pitchFamily="34" charset="0"/>
              </a:rPr>
              <a:t> </a:t>
            </a:r>
            <a:r>
              <a:rPr lang="en-US" sz="2800" b="1" dirty="0" err="1">
                <a:solidFill>
                  <a:srgbClr val="002060"/>
                </a:solidFill>
                <a:latin typeface="Calibri" pitchFamily="34" charset="0"/>
                <a:ea typeface="Times New Roman" panose="02020603050405020304" pitchFamily="18" charset="0"/>
                <a:cs typeface="Calibri" pitchFamily="34" charset="0"/>
              </a:rPr>
              <a:t>đớn</a:t>
            </a:r>
            <a:r>
              <a:rPr lang="en-US" sz="2800" b="1" dirty="0">
                <a:solidFill>
                  <a:srgbClr val="002060"/>
                </a:solidFill>
                <a:latin typeface="Calibri" pitchFamily="34" charset="0"/>
                <a:ea typeface="Times New Roman" panose="02020603050405020304" pitchFamily="18" charset="0"/>
                <a:cs typeface="Calibri" pitchFamily="34" charset="0"/>
              </a:rPr>
              <a:t> </a:t>
            </a:r>
            <a:r>
              <a:rPr lang="en-US" sz="2800" b="1" dirty="0" err="1">
                <a:solidFill>
                  <a:srgbClr val="002060"/>
                </a:solidFill>
                <a:latin typeface="Calibri" pitchFamily="34" charset="0"/>
                <a:ea typeface="Times New Roman" panose="02020603050405020304" pitchFamily="18" charset="0"/>
                <a:cs typeface="Calibri" pitchFamily="34" charset="0"/>
              </a:rPr>
              <a:t>khi</a:t>
            </a:r>
            <a:r>
              <a:rPr lang="en-US" sz="2800" b="1" dirty="0">
                <a:solidFill>
                  <a:srgbClr val="002060"/>
                </a:solidFill>
                <a:latin typeface="Calibri" pitchFamily="34" charset="0"/>
                <a:ea typeface="Times New Roman" panose="02020603050405020304" pitchFamily="18" charset="0"/>
                <a:cs typeface="Calibri" pitchFamily="34" charset="0"/>
              </a:rPr>
              <a:t> </a:t>
            </a:r>
            <a:r>
              <a:rPr lang="en-US" sz="2800" b="1" dirty="0" err="1">
                <a:solidFill>
                  <a:srgbClr val="002060"/>
                </a:solidFill>
                <a:latin typeface="Calibri" pitchFamily="34" charset="0"/>
                <a:ea typeface="Times New Roman" panose="02020603050405020304" pitchFamily="18" charset="0"/>
                <a:cs typeface="Calibri" pitchFamily="34" charset="0"/>
              </a:rPr>
              <a:t>mất</a:t>
            </a:r>
            <a:r>
              <a:rPr lang="en-US" sz="2800" b="1" dirty="0">
                <a:solidFill>
                  <a:srgbClr val="002060"/>
                </a:solidFill>
                <a:latin typeface="Calibri" pitchFamily="34" charset="0"/>
                <a:ea typeface="Times New Roman" panose="02020603050405020304" pitchFamily="18" charset="0"/>
                <a:cs typeface="Calibri" pitchFamily="34" charset="0"/>
              </a:rPr>
              <a:t> </a:t>
            </a:r>
            <a:r>
              <a:rPr lang="en-US" sz="2800" b="1" dirty="0" err="1">
                <a:solidFill>
                  <a:srgbClr val="002060"/>
                </a:solidFill>
                <a:latin typeface="Calibri" pitchFamily="34" charset="0"/>
                <a:ea typeface="Times New Roman" panose="02020603050405020304" pitchFamily="18" charset="0"/>
                <a:cs typeface="Calibri" pitchFamily="34" charset="0"/>
              </a:rPr>
              <a:t>người</a:t>
            </a:r>
            <a:r>
              <a:rPr lang="en-US" sz="2800" b="1" dirty="0">
                <a:solidFill>
                  <a:srgbClr val="002060"/>
                </a:solidFill>
                <a:latin typeface="Calibri" pitchFamily="34" charset="0"/>
                <a:ea typeface="Times New Roman" panose="02020603050405020304" pitchFamily="18" charset="0"/>
                <a:cs typeface="Calibri" pitchFamily="34" charset="0"/>
              </a:rPr>
              <a:t> </a:t>
            </a:r>
            <a:r>
              <a:rPr lang="en-US" sz="2800" b="1" dirty="0" err="1">
                <a:solidFill>
                  <a:srgbClr val="002060"/>
                </a:solidFill>
                <a:latin typeface="Calibri" pitchFamily="34" charset="0"/>
                <a:ea typeface="Times New Roman" panose="02020603050405020304" pitchFamily="18" charset="0"/>
                <a:cs typeface="Calibri" pitchFamily="34" charset="0"/>
              </a:rPr>
              <a:t>thân</a:t>
            </a:r>
            <a:r>
              <a:rPr lang="en-US" sz="2800" b="1" dirty="0">
                <a:solidFill>
                  <a:srgbClr val="002060"/>
                </a:solidFill>
                <a:latin typeface="Calibri" pitchFamily="34" charset="0"/>
                <a:ea typeface="Times New Roman" panose="02020603050405020304" pitchFamily="18" charset="0"/>
                <a:cs typeface="Calibri" pitchFamily="34" charset="0"/>
              </a:rPr>
              <a:t>.</a:t>
            </a:r>
            <a:endParaRPr lang="vi-VN" sz="2800" b="1" dirty="0">
              <a:solidFill>
                <a:srgbClr val="002060"/>
              </a:solidFill>
              <a:latin typeface="Calibri" pitchFamily="34" charset="0"/>
              <a:ea typeface="Times New Roman" panose="02020603050405020304" pitchFamily="18" charset="0"/>
              <a:cs typeface="Calibri" pitchFamily="34" charset="0"/>
            </a:endParaRPr>
          </a:p>
        </p:txBody>
      </p:sp>
      <p:cxnSp>
        <p:nvCxnSpPr>
          <p:cNvPr id="8" name="Curved Connector 7"/>
          <p:cNvCxnSpPr>
            <a:endCxn id="7" idx="1"/>
          </p:cNvCxnSpPr>
          <p:nvPr/>
        </p:nvCxnSpPr>
        <p:spPr>
          <a:xfrm>
            <a:off x="3447146" y="4223834"/>
            <a:ext cx="1632036" cy="1306012"/>
          </a:xfrm>
          <a:prstGeom prst="curvedConnector3">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Curved Connector 8"/>
          <p:cNvCxnSpPr>
            <a:endCxn id="6" idx="1"/>
          </p:cNvCxnSpPr>
          <p:nvPr/>
        </p:nvCxnSpPr>
        <p:spPr>
          <a:xfrm flipV="1">
            <a:off x="3447148" y="4194399"/>
            <a:ext cx="1612812" cy="1"/>
          </a:xfrm>
          <a:prstGeom prst="curvedConnector3">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140607" y="3476972"/>
            <a:ext cx="3252455" cy="1240972"/>
          </a:xfrm>
          <a:prstGeom prst="roundRect">
            <a:avLst>
              <a:gd name="adj" fmla="val 49299"/>
            </a:avLst>
          </a:prstGeom>
        </p:spPr>
        <p:style>
          <a:lnRef idx="1">
            <a:schemeClr val="accent6"/>
          </a:lnRef>
          <a:fillRef idx="2">
            <a:schemeClr val="accent6"/>
          </a:fillRef>
          <a:effectRef idx="1">
            <a:schemeClr val="accent6"/>
          </a:effectRef>
          <a:fontRef idx="minor">
            <a:schemeClr val="dk1"/>
          </a:fontRef>
        </p:style>
        <p:txBody>
          <a:bodyPr lIns="91431" tIns="45716" rIns="91431" bIns="45716" rtlCol="0" anchor="ctr"/>
          <a:lstStyle/>
          <a:p>
            <a:pPr algn="ctr" defTabSz="914317">
              <a:lnSpc>
                <a:spcPct val="150000"/>
              </a:lnSpc>
              <a:defRPr/>
            </a:pPr>
            <a:r>
              <a:rPr lang="vi-VN" sz="4000" b="1" dirty="0">
                <a:solidFill>
                  <a:schemeClr val="tx1"/>
                </a:solidFill>
                <a:latin typeface="Calibri" pitchFamily="34" charset="0"/>
                <a:ea typeface="Times New Roman" panose="02020603050405020304" pitchFamily="18" charset="0"/>
                <a:cs typeface="Calibri" pitchFamily="34" charset="0"/>
              </a:rPr>
              <a:t>b.</a:t>
            </a:r>
            <a:r>
              <a:rPr lang="en-US" sz="4000" b="1" dirty="0">
                <a:solidFill>
                  <a:schemeClr val="tx1"/>
                </a:solidFill>
                <a:latin typeface="Calibri" pitchFamily="34" charset="0"/>
                <a:ea typeface="Times New Roman" panose="02020603050405020304" pitchFamily="18" charset="0"/>
                <a:cs typeface="Calibri" pitchFamily="34" charset="0"/>
              </a:rPr>
              <a:t> </a:t>
            </a:r>
            <a:r>
              <a:rPr lang="en-US" sz="4000" b="1" dirty="0" err="1">
                <a:solidFill>
                  <a:schemeClr val="tx1"/>
                </a:solidFill>
                <a:latin typeface="Calibri" pitchFamily="34" charset="0"/>
                <a:ea typeface="Times New Roman" panose="02020603050405020304" pitchFamily="18" charset="0"/>
                <a:cs typeface="Calibri" pitchFamily="34" charset="0"/>
              </a:rPr>
              <a:t>Tác</a:t>
            </a:r>
            <a:r>
              <a:rPr lang="en-US" sz="4000" b="1" dirty="0">
                <a:solidFill>
                  <a:schemeClr val="tx1"/>
                </a:solidFill>
                <a:latin typeface="Calibri" pitchFamily="34" charset="0"/>
                <a:ea typeface="Times New Roman" panose="02020603050405020304" pitchFamily="18" charset="0"/>
                <a:cs typeface="Calibri" pitchFamily="34" charset="0"/>
              </a:rPr>
              <a:t> </a:t>
            </a:r>
            <a:r>
              <a:rPr lang="en-US" sz="4000" b="1" dirty="0" err="1">
                <a:solidFill>
                  <a:schemeClr val="tx1"/>
                </a:solidFill>
                <a:latin typeface="Calibri" pitchFamily="34" charset="0"/>
                <a:ea typeface="Times New Roman" panose="02020603050405020304" pitchFamily="18" charset="0"/>
                <a:cs typeface="Calibri" pitchFamily="34" charset="0"/>
              </a:rPr>
              <a:t>phẩm</a:t>
            </a:r>
            <a:endParaRPr lang="en-US" sz="4000" dirty="0">
              <a:solidFill>
                <a:schemeClr val="tx1"/>
              </a:solidFill>
              <a:latin typeface="Calibri" pitchFamily="34" charset="0"/>
              <a:ea typeface="Times New Roman" panose="02020603050405020304" pitchFamily="18" charset="0"/>
              <a:cs typeface="Calibri" pitchFamily="34" charset="0"/>
            </a:endParaRPr>
          </a:p>
        </p:txBody>
      </p:sp>
      <p:sp>
        <p:nvSpPr>
          <p:cNvPr id="11" name="Rectangle 10"/>
          <p:cNvSpPr/>
          <p:nvPr/>
        </p:nvSpPr>
        <p:spPr>
          <a:xfrm>
            <a:off x="6939154" y="2602169"/>
            <a:ext cx="1869276" cy="523212"/>
          </a:xfrm>
          <a:prstGeom prst="rect">
            <a:avLst/>
          </a:prstGeom>
        </p:spPr>
        <p:txBody>
          <a:bodyPr wrap="none" lIns="91431" tIns="45716" rIns="91431" bIns="45716">
            <a:spAutoFit/>
          </a:bodyPr>
          <a:lstStyle/>
          <a:p>
            <a:pPr lvl="0" algn="ctr">
              <a:defRPr/>
            </a:pPr>
            <a:r>
              <a:rPr lang="en-US" sz="2800" b="1" dirty="0" err="1">
                <a:solidFill>
                  <a:srgbClr val="FF0000"/>
                </a:solidFill>
                <a:latin typeface="Calibri" pitchFamily="34" charset="0"/>
                <a:ea typeface="Times New Roman" panose="02020603050405020304" pitchFamily="18" charset="0"/>
                <a:cs typeface="Calibri" pitchFamily="34" charset="0"/>
              </a:rPr>
              <a:t>Thơ</a:t>
            </a:r>
            <a:r>
              <a:rPr lang="en-US" sz="2800" b="1" dirty="0">
                <a:solidFill>
                  <a:srgbClr val="FF0000"/>
                </a:solidFill>
                <a:latin typeface="Calibri" pitchFamily="34" charset="0"/>
                <a:ea typeface="Times New Roman" panose="02020603050405020304" pitchFamily="18" charset="0"/>
                <a:cs typeface="Calibri" pitchFamily="34" charset="0"/>
              </a:rPr>
              <a:t> </a:t>
            </a:r>
            <a:r>
              <a:rPr lang="en-US" sz="2800" b="1" dirty="0" err="1">
                <a:solidFill>
                  <a:srgbClr val="FF0000"/>
                </a:solidFill>
                <a:latin typeface="Calibri" pitchFamily="34" charset="0"/>
                <a:ea typeface="Times New Roman" panose="02020603050405020304" pitchFamily="18" charset="0"/>
                <a:cs typeface="Calibri" pitchFamily="34" charset="0"/>
              </a:rPr>
              <a:t>lục</a:t>
            </a:r>
            <a:r>
              <a:rPr lang="en-US" sz="2800" b="1" dirty="0">
                <a:solidFill>
                  <a:srgbClr val="FF0000"/>
                </a:solidFill>
                <a:latin typeface="Calibri" pitchFamily="34" charset="0"/>
                <a:ea typeface="Times New Roman" panose="02020603050405020304" pitchFamily="18" charset="0"/>
                <a:cs typeface="Calibri" pitchFamily="34" charset="0"/>
              </a:rPr>
              <a:t> </a:t>
            </a:r>
            <a:r>
              <a:rPr lang="en-US" sz="2800" b="1" dirty="0" err="1">
                <a:solidFill>
                  <a:srgbClr val="FF0000"/>
                </a:solidFill>
                <a:latin typeface="Calibri" pitchFamily="34" charset="0"/>
                <a:ea typeface="Times New Roman" panose="02020603050405020304" pitchFamily="18" charset="0"/>
                <a:cs typeface="Calibri" pitchFamily="34" charset="0"/>
              </a:rPr>
              <a:t>bát</a:t>
            </a:r>
            <a:endParaRPr lang="vi-VN" sz="2800" b="1" dirty="0">
              <a:solidFill>
                <a:srgbClr val="FF0000"/>
              </a:solidFill>
              <a:latin typeface="Calibri" pitchFamily="34" charset="0"/>
              <a:ea typeface="Times New Roman" panose="02020603050405020304" pitchFamily="18" charset="0"/>
              <a:cs typeface="Calibri" pitchFamily="34" charset="0"/>
            </a:endParaRPr>
          </a:p>
        </p:txBody>
      </p:sp>
      <p:sp>
        <p:nvSpPr>
          <p:cNvPr id="14" name="Rounded Rectangle 13"/>
          <p:cNvSpPr/>
          <p:nvPr/>
        </p:nvSpPr>
        <p:spPr>
          <a:xfrm>
            <a:off x="4857811" y="1215568"/>
            <a:ext cx="7139735" cy="917720"/>
          </a:xfrm>
          <a:prstGeom prst="roundRect">
            <a:avLst>
              <a:gd name="adj" fmla="val 48246"/>
            </a:avLst>
          </a:prstGeom>
        </p:spPr>
        <p:style>
          <a:lnRef idx="1">
            <a:schemeClr val="accent1"/>
          </a:lnRef>
          <a:fillRef idx="2">
            <a:schemeClr val="accent1"/>
          </a:fillRef>
          <a:effectRef idx="1">
            <a:schemeClr val="accent1"/>
          </a:effectRef>
          <a:fontRef idx="minor">
            <a:schemeClr val="dk1"/>
          </a:fontRef>
        </p:style>
        <p:txBody>
          <a:bodyPr lIns="91431" tIns="45716" rIns="91431" bIns="45716" rtlCol="0" anchor="ctr"/>
          <a:lstStyle/>
          <a:p>
            <a:pPr defTabSz="914317">
              <a:defRPr/>
            </a:pPr>
            <a:r>
              <a:rPr lang="en-US" sz="2800" b="1" dirty="0" err="1">
                <a:solidFill>
                  <a:srgbClr val="002060"/>
                </a:solidFill>
                <a:latin typeface="Calibri" pitchFamily="34" charset="0"/>
                <a:ea typeface="Times New Roman" panose="02020603050405020304" pitchFamily="18" charset="0"/>
                <a:cs typeface="Calibri" pitchFamily="34" charset="0"/>
              </a:rPr>
              <a:t>Xuất</a:t>
            </a:r>
            <a:r>
              <a:rPr lang="en-US" sz="2800" b="1" dirty="0">
                <a:solidFill>
                  <a:srgbClr val="002060"/>
                </a:solidFill>
                <a:latin typeface="Calibri" pitchFamily="34" charset="0"/>
                <a:ea typeface="Times New Roman" panose="02020603050405020304" pitchFamily="18" charset="0"/>
                <a:cs typeface="Calibri" pitchFamily="34" charset="0"/>
              </a:rPr>
              <a:t> </a:t>
            </a:r>
            <a:r>
              <a:rPr lang="en-US" sz="2800" b="1" dirty="0" err="1">
                <a:solidFill>
                  <a:srgbClr val="002060"/>
                </a:solidFill>
                <a:latin typeface="Calibri" pitchFamily="34" charset="0"/>
                <a:ea typeface="Times New Roman" panose="02020603050405020304" pitchFamily="18" charset="0"/>
                <a:cs typeface="Calibri" pitchFamily="34" charset="0"/>
              </a:rPr>
              <a:t>xứ</a:t>
            </a:r>
            <a:r>
              <a:rPr lang="vi-VN" sz="2800" b="1" dirty="0">
                <a:solidFill>
                  <a:srgbClr val="002060"/>
                </a:solidFill>
                <a:latin typeface="Calibri" pitchFamily="34" charset="0"/>
                <a:ea typeface="Times New Roman" panose="02020603050405020304" pitchFamily="18" charset="0"/>
                <a:cs typeface="Calibri" pitchFamily="34" charset="0"/>
              </a:rPr>
              <a:t>:</a:t>
            </a:r>
          </a:p>
        </p:txBody>
      </p:sp>
      <p:sp>
        <p:nvSpPr>
          <p:cNvPr id="15" name="Rectangle 14"/>
          <p:cNvSpPr/>
          <p:nvPr/>
        </p:nvSpPr>
        <p:spPr>
          <a:xfrm>
            <a:off x="6355937" y="1197378"/>
            <a:ext cx="5797491" cy="954099"/>
          </a:xfrm>
          <a:prstGeom prst="rect">
            <a:avLst/>
          </a:prstGeom>
        </p:spPr>
        <p:txBody>
          <a:bodyPr wrap="square" lIns="91431" tIns="45716" rIns="91431" bIns="45716">
            <a:spAutoFit/>
          </a:bodyPr>
          <a:lstStyle/>
          <a:p>
            <a:pPr>
              <a:spcAft>
                <a:spcPts val="0"/>
              </a:spcAft>
            </a:pPr>
            <a:r>
              <a:rPr lang="en-US" sz="2800" b="1" dirty="0">
                <a:solidFill>
                  <a:srgbClr val="FF0000"/>
                </a:solidFill>
                <a:ea typeface="Times New Roman" panose="02020603050405020304" pitchFamily="18" charset="0"/>
              </a:rPr>
              <a:t>In </a:t>
            </a:r>
            <a:r>
              <a:rPr lang="en-US" sz="2800" b="1" dirty="0" err="1">
                <a:solidFill>
                  <a:srgbClr val="FF0000"/>
                </a:solidFill>
                <a:ea typeface="Times New Roman" panose="02020603050405020304" pitchFamily="18" charset="0"/>
              </a:rPr>
              <a:t>trong</a:t>
            </a:r>
            <a:r>
              <a:rPr lang="en-US" sz="2800" b="1" dirty="0">
                <a:solidFill>
                  <a:srgbClr val="FF0000"/>
                </a:solidFill>
                <a:ea typeface="Times New Roman" panose="02020603050405020304" pitchFamily="18" charset="0"/>
              </a:rPr>
              <a:t> </a:t>
            </a:r>
            <a:r>
              <a:rPr lang="en-US" sz="2800" b="1" dirty="0" err="1">
                <a:solidFill>
                  <a:srgbClr val="FF0000"/>
                </a:solidFill>
                <a:ea typeface="Times New Roman" panose="02020603050405020304" pitchFamily="18" charset="0"/>
              </a:rPr>
              <a:t>tập</a:t>
            </a:r>
            <a:r>
              <a:rPr lang="en-US" sz="2800" b="1" dirty="0">
                <a:solidFill>
                  <a:srgbClr val="FF0000"/>
                </a:solidFill>
                <a:ea typeface="Times New Roman" panose="02020603050405020304" pitchFamily="18" charset="0"/>
              </a:rPr>
              <a:t> “</a:t>
            </a:r>
            <a:r>
              <a:rPr lang="en-US" sz="2800" b="1" dirty="0" err="1">
                <a:solidFill>
                  <a:srgbClr val="FF0000"/>
                </a:solidFill>
                <a:ea typeface="Times New Roman" panose="02020603050405020304" pitchFamily="18" charset="0"/>
              </a:rPr>
              <a:t>Những</a:t>
            </a:r>
            <a:r>
              <a:rPr lang="en-US" sz="2800" b="1" dirty="0">
                <a:solidFill>
                  <a:srgbClr val="FF0000"/>
                </a:solidFill>
                <a:ea typeface="Times New Roman" panose="02020603050405020304" pitchFamily="18" charset="0"/>
              </a:rPr>
              <a:t> </a:t>
            </a:r>
            <a:r>
              <a:rPr lang="en-US" sz="2800" b="1" dirty="0" err="1">
                <a:solidFill>
                  <a:srgbClr val="FF0000"/>
                </a:solidFill>
                <a:ea typeface="Times New Roman" panose="02020603050405020304" pitchFamily="18" charset="0"/>
              </a:rPr>
              <a:t>bình</a:t>
            </a:r>
            <a:r>
              <a:rPr lang="en-US" sz="2800" b="1" dirty="0">
                <a:solidFill>
                  <a:srgbClr val="FF0000"/>
                </a:solidFill>
                <a:ea typeface="Times New Roman" panose="02020603050405020304" pitchFamily="18" charset="0"/>
              </a:rPr>
              <a:t> </a:t>
            </a:r>
            <a:r>
              <a:rPr lang="en-US" sz="2800" b="1" dirty="0" err="1">
                <a:solidFill>
                  <a:srgbClr val="FF0000"/>
                </a:solidFill>
                <a:ea typeface="Times New Roman" panose="02020603050405020304" pitchFamily="18" charset="0"/>
              </a:rPr>
              <a:t>minh</a:t>
            </a:r>
            <a:r>
              <a:rPr lang="en-US" sz="2800" b="1" dirty="0">
                <a:solidFill>
                  <a:srgbClr val="FF0000"/>
                </a:solidFill>
                <a:ea typeface="Times New Roman" panose="02020603050405020304" pitchFamily="18" charset="0"/>
              </a:rPr>
              <a:t> </a:t>
            </a:r>
            <a:r>
              <a:rPr lang="en-US" sz="2800" b="1" dirty="0" err="1">
                <a:solidFill>
                  <a:srgbClr val="FF0000"/>
                </a:solidFill>
                <a:ea typeface="Times New Roman" panose="02020603050405020304" pitchFamily="18" charset="0"/>
              </a:rPr>
              <a:t>khác</a:t>
            </a:r>
            <a:r>
              <a:rPr lang="en-US" sz="2800" b="1" dirty="0">
                <a:solidFill>
                  <a:srgbClr val="FF0000"/>
                </a:solidFill>
                <a:ea typeface="Times New Roman" panose="02020603050405020304" pitchFamily="18" charset="0"/>
              </a:rPr>
              <a:t>” (2001)</a:t>
            </a:r>
          </a:p>
        </p:txBody>
      </p:sp>
    </p:spTree>
    <p:extLst>
      <p:ext uri="{BB962C8B-B14F-4D97-AF65-F5344CB8AC3E}">
        <p14:creationId xmlns:p14="http://schemas.microsoft.com/office/powerpoint/2010/main" val="2125288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5" name="矩形 69"/>
          <p:cNvSpPr>
            <a:spLocks noChangeArrowheads="1"/>
          </p:cNvSpPr>
          <p:nvPr/>
        </p:nvSpPr>
        <p:spPr bwMode="auto">
          <a:xfrm>
            <a:off x="1553878" y="2518747"/>
            <a:ext cx="98897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a:buFont typeface="Arial" charset="0"/>
              <a:buNone/>
            </a:pPr>
            <a:r>
              <a:rPr lang="en-US" altLang="zh-CN" sz="4800" b="1" dirty="0">
                <a:solidFill>
                  <a:schemeClr val="accent3">
                    <a:lumMod val="75000"/>
                  </a:schemeClr>
                </a:solidFill>
                <a:latin typeface="Times New Roman" panose="02020603050405020304" pitchFamily="18" charset="0"/>
                <a:ea typeface="方正卡通简体" panose="03000509000000000000" pitchFamily="65" charset="-122"/>
                <a:cs typeface="Times New Roman" panose="02020603050405020304" pitchFamily="18" charset="0"/>
                <a:sym typeface="微软雅黑" pitchFamily="34" charset="-122"/>
              </a:rPr>
              <a:t>II. SUY NGẪM VÀ PHẢN HỒI</a:t>
            </a:r>
          </a:p>
        </p:txBody>
      </p:sp>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3885" y="3231508"/>
            <a:ext cx="7205487" cy="1207011"/>
          </a:xfrm>
          <a:prstGeom prst="rect">
            <a:avLst/>
          </a:prstGeom>
        </p:spPr>
      </p:pic>
      <p:sp>
        <p:nvSpPr>
          <p:cNvPr id="41" name="五角星 40"/>
          <p:cNvSpPr/>
          <p:nvPr/>
        </p:nvSpPr>
        <p:spPr>
          <a:xfrm rot="19903756">
            <a:off x="1038487" y="3004449"/>
            <a:ext cx="1056364" cy="1056364"/>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五角星 41"/>
          <p:cNvSpPr/>
          <p:nvPr/>
        </p:nvSpPr>
        <p:spPr>
          <a:xfrm rot="21380687">
            <a:off x="1443913" y="4784953"/>
            <a:ext cx="611191" cy="611191"/>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五角星 42"/>
          <p:cNvSpPr/>
          <p:nvPr/>
        </p:nvSpPr>
        <p:spPr>
          <a:xfrm rot="19938392">
            <a:off x="3336749" y="4702283"/>
            <a:ext cx="48637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五角星 43"/>
          <p:cNvSpPr/>
          <p:nvPr/>
        </p:nvSpPr>
        <p:spPr>
          <a:xfrm rot="19938392">
            <a:off x="2450993" y="4235015"/>
            <a:ext cx="486379" cy="48637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五角星 44"/>
          <p:cNvSpPr/>
          <p:nvPr/>
        </p:nvSpPr>
        <p:spPr>
          <a:xfrm rot="19967404">
            <a:off x="9635518" y="4132925"/>
            <a:ext cx="611191" cy="611191"/>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五角星 45"/>
          <p:cNvSpPr/>
          <p:nvPr/>
        </p:nvSpPr>
        <p:spPr>
          <a:xfrm>
            <a:off x="8457663" y="4650042"/>
            <a:ext cx="337916" cy="337916"/>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五角星 46"/>
          <p:cNvSpPr/>
          <p:nvPr/>
        </p:nvSpPr>
        <p:spPr>
          <a:xfrm>
            <a:off x="10830306" y="4646147"/>
            <a:ext cx="248460" cy="248460"/>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五角星 47"/>
          <p:cNvSpPr/>
          <p:nvPr/>
        </p:nvSpPr>
        <p:spPr>
          <a:xfrm>
            <a:off x="11514898" y="4970604"/>
            <a:ext cx="124229"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五角星 50"/>
          <p:cNvSpPr/>
          <p:nvPr/>
        </p:nvSpPr>
        <p:spPr>
          <a:xfrm rot="19922997">
            <a:off x="11089270" y="4136674"/>
            <a:ext cx="191732" cy="191732"/>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22182" y="2245821"/>
            <a:ext cx="1113169" cy="118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3440862"/>
      </p:ext>
    </p:extLst>
  </p:cSld>
  <p:clrMapOvr>
    <a:masterClrMapping/>
  </p:clrMapOvr>
  <p:transition spd="slow">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14:bounceEnd="50000">
                                          <p:cBhvr additive="base">
                                            <p:cTn id="11" dur="50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50000">
                                      <p:stCondLst>
                                        <p:cond delay="250"/>
                                      </p:stCondLst>
                                      <p:childTnLst>
                                        <p:set>
                                          <p:cBhvr>
                                            <p:cTn id="14" dur="1" fill="hold">
                                              <p:stCondLst>
                                                <p:cond delay="0"/>
                                              </p:stCondLst>
                                            </p:cTn>
                                            <p:tgtEl>
                                              <p:spTgt spid="42"/>
                                            </p:tgtEl>
                                            <p:attrNameLst>
                                              <p:attrName>style.visibility</p:attrName>
                                            </p:attrNameLst>
                                          </p:cBhvr>
                                          <p:to>
                                            <p:strVal val="visible"/>
                                          </p:to>
                                        </p:set>
                                        <p:anim calcmode="lin" valueType="num" p14:bounceEnd="50000">
                                          <p:cBhvr additive="base">
                                            <p:cTn id="15"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16" dur="5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50000">
                                      <p:stCondLst>
                                        <p:cond delay="500"/>
                                      </p:stCondLst>
                                      <p:childTnLst>
                                        <p:set>
                                          <p:cBhvr>
                                            <p:cTn id="18" dur="1" fill="hold">
                                              <p:stCondLst>
                                                <p:cond delay="0"/>
                                              </p:stCondLst>
                                            </p:cTn>
                                            <p:tgtEl>
                                              <p:spTgt spid="43"/>
                                            </p:tgtEl>
                                            <p:attrNameLst>
                                              <p:attrName>style.visibility</p:attrName>
                                            </p:attrNameLst>
                                          </p:cBhvr>
                                          <p:to>
                                            <p:strVal val="visible"/>
                                          </p:to>
                                        </p:set>
                                        <p:anim calcmode="lin" valueType="num" p14:bounceEnd="50000">
                                          <p:cBhvr additive="base">
                                            <p:cTn id="19" dur="500" fill="hold"/>
                                            <p:tgtEl>
                                              <p:spTgt spid="43"/>
                                            </p:tgtEl>
                                            <p:attrNameLst>
                                              <p:attrName>ppt_x</p:attrName>
                                            </p:attrNameLst>
                                          </p:cBhvr>
                                          <p:tavLst>
                                            <p:tav tm="0">
                                              <p:val>
                                                <p:strVal val="#ppt_x"/>
                                              </p:val>
                                            </p:tav>
                                            <p:tav tm="100000">
                                              <p:val>
                                                <p:strVal val="#ppt_x"/>
                                              </p:val>
                                            </p:tav>
                                          </p:tavLst>
                                        </p:anim>
                                        <p:anim calcmode="lin" valueType="num" p14:bounceEnd="50000">
                                          <p:cBhvr additive="base">
                                            <p:cTn id="20" dur="500" fill="hold"/>
                                            <p:tgtEl>
                                              <p:spTgt spid="4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50000">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14:bounceEnd="50000">
                                          <p:cBhvr additive="base">
                                            <p:cTn id="23" dur="750" fill="hold"/>
                                            <p:tgtEl>
                                              <p:spTgt spid="44"/>
                                            </p:tgtEl>
                                            <p:attrNameLst>
                                              <p:attrName>ppt_x</p:attrName>
                                            </p:attrNameLst>
                                          </p:cBhvr>
                                          <p:tavLst>
                                            <p:tav tm="0">
                                              <p:val>
                                                <p:strVal val="#ppt_x"/>
                                              </p:val>
                                            </p:tav>
                                            <p:tav tm="100000">
                                              <p:val>
                                                <p:strVal val="#ppt_x"/>
                                              </p:val>
                                            </p:tav>
                                          </p:tavLst>
                                        </p:anim>
                                        <p:anim calcmode="lin" valueType="num" p14:bounceEnd="50000">
                                          <p:cBhvr additive="base">
                                            <p:cTn id="24" dur="750" fill="hold"/>
                                            <p:tgtEl>
                                              <p:spTgt spid="4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14:presetBounceEnd="50000">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14:bounceEnd="50000">
                                          <p:cBhvr additive="base">
                                            <p:cTn id="27" dur="500" fill="hold"/>
                                            <p:tgtEl>
                                              <p:spTgt spid="45"/>
                                            </p:tgtEl>
                                            <p:attrNameLst>
                                              <p:attrName>ppt_x</p:attrName>
                                            </p:attrNameLst>
                                          </p:cBhvr>
                                          <p:tavLst>
                                            <p:tav tm="0">
                                              <p:val>
                                                <p:strVal val="#ppt_x"/>
                                              </p:val>
                                            </p:tav>
                                            <p:tav tm="100000">
                                              <p:val>
                                                <p:strVal val="#ppt_x"/>
                                              </p:val>
                                            </p:tav>
                                          </p:tavLst>
                                        </p:anim>
                                        <p:anim calcmode="lin" valueType="num" p14:bounceEnd="50000">
                                          <p:cBhvr additive="base">
                                            <p:cTn id="28" dur="500" fill="hold"/>
                                            <p:tgtEl>
                                              <p:spTgt spid="45"/>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14:presetBounceEnd="50000">
                                      <p:stCondLst>
                                        <p:cond delay="250"/>
                                      </p:stCondLst>
                                      <p:childTnLst>
                                        <p:set>
                                          <p:cBhvr>
                                            <p:cTn id="30" dur="1" fill="hold">
                                              <p:stCondLst>
                                                <p:cond delay="0"/>
                                              </p:stCondLst>
                                            </p:cTn>
                                            <p:tgtEl>
                                              <p:spTgt spid="46"/>
                                            </p:tgtEl>
                                            <p:attrNameLst>
                                              <p:attrName>style.visibility</p:attrName>
                                            </p:attrNameLst>
                                          </p:cBhvr>
                                          <p:to>
                                            <p:strVal val="visible"/>
                                          </p:to>
                                        </p:set>
                                        <p:anim calcmode="lin" valueType="num" p14:bounceEnd="50000">
                                          <p:cBhvr additive="base">
                                            <p:cTn id="31" dur="750" fill="hold"/>
                                            <p:tgtEl>
                                              <p:spTgt spid="46"/>
                                            </p:tgtEl>
                                            <p:attrNameLst>
                                              <p:attrName>ppt_x</p:attrName>
                                            </p:attrNameLst>
                                          </p:cBhvr>
                                          <p:tavLst>
                                            <p:tav tm="0">
                                              <p:val>
                                                <p:strVal val="#ppt_x"/>
                                              </p:val>
                                            </p:tav>
                                            <p:tav tm="100000">
                                              <p:val>
                                                <p:strVal val="#ppt_x"/>
                                              </p:val>
                                            </p:tav>
                                          </p:tavLst>
                                        </p:anim>
                                        <p:anim calcmode="lin" valueType="num" p14:bounceEnd="50000">
                                          <p:cBhvr additive="base">
                                            <p:cTn id="32" dur="750" fill="hold"/>
                                            <p:tgtEl>
                                              <p:spTgt spid="46"/>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14:presetBounceEnd="50000">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14:bounceEnd="50000">
                                          <p:cBhvr additive="base">
                                            <p:cTn id="35" dur="500" fill="hold"/>
                                            <p:tgtEl>
                                              <p:spTgt spid="47"/>
                                            </p:tgtEl>
                                            <p:attrNameLst>
                                              <p:attrName>ppt_x</p:attrName>
                                            </p:attrNameLst>
                                          </p:cBhvr>
                                          <p:tavLst>
                                            <p:tav tm="0">
                                              <p:val>
                                                <p:strVal val="#ppt_x"/>
                                              </p:val>
                                            </p:tav>
                                            <p:tav tm="100000">
                                              <p:val>
                                                <p:strVal val="#ppt_x"/>
                                              </p:val>
                                            </p:tav>
                                          </p:tavLst>
                                        </p:anim>
                                        <p:anim calcmode="lin" valueType="num" p14:bounceEnd="50000">
                                          <p:cBhvr additive="base">
                                            <p:cTn id="36" dur="500" fill="hold"/>
                                            <p:tgtEl>
                                              <p:spTgt spid="47"/>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14:presetBounceEnd="50000">
                                      <p:stCondLst>
                                        <p:cond delay="250"/>
                                      </p:stCondLst>
                                      <p:childTnLst>
                                        <p:set>
                                          <p:cBhvr>
                                            <p:cTn id="38" dur="1" fill="hold">
                                              <p:stCondLst>
                                                <p:cond delay="0"/>
                                              </p:stCondLst>
                                            </p:cTn>
                                            <p:tgtEl>
                                              <p:spTgt spid="48"/>
                                            </p:tgtEl>
                                            <p:attrNameLst>
                                              <p:attrName>style.visibility</p:attrName>
                                            </p:attrNameLst>
                                          </p:cBhvr>
                                          <p:to>
                                            <p:strVal val="visible"/>
                                          </p:to>
                                        </p:set>
                                        <p:anim calcmode="lin" valueType="num" p14:bounceEnd="50000">
                                          <p:cBhvr additive="base">
                                            <p:cTn id="39" dur="750" fill="hold"/>
                                            <p:tgtEl>
                                              <p:spTgt spid="48"/>
                                            </p:tgtEl>
                                            <p:attrNameLst>
                                              <p:attrName>ppt_x</p:attrName>
                                            </p:attrNameLst>
                                          </p:cBhvr>
                                          <p:tavLst>
                                            <p:tav tm="0">
                                              <p:val>
                                                <p:strVal val="#ppt_x"/>
                                              </p:val>
                                            </p:tav>
                                            <p:tav tm="100000">
                                              <p:val>
                                                <p:strVal val="#ppt_x"/>
                                              </p:val>
                                            </p:tav>
                                          </p:tavLst>
                                        </p:anim>
                                        <p:anim calcmode="lin" valueType="num" p14:bounceEnd="50000">
                                          <p:cBhvr additive="base">
                                            <p:cTn id="40" dur="750" fill="hold"/>
                                            <p:tgtEl>
                                              <p:spTgt spid="48"/>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50000">
                                      <p:stCondLst>
                                        <p:cond delay="250"/>
                                      </p:stCondLst>
                                      <p:childTnLst>
                                        <p:set>
                                          <p:cBhvr>
                                            <p:cTn id="42" dur="1" fill="hold">
                                              <p:stCondLst>
                                                <p:cond delay="0"/>
                                              </p:stCondLst>
                                            </p:cTn>
                                            <p:tgtEl>
                                              <p:spTgt spid="51"/>
                                            </p:tgtEl>
                                            <p:attrNameLst>
                                              <p:attrName>style.visibility</p:attrName>
                                            </p:attrNameLst>
                                          </p:cBhvr>
                                          <p:to>
                                            <p:strVal val="visible"/>
                                          </p:to>
                                        </p:set>
                                        <p:anim calcmode="lin" valueType="num" p14:bounceEnd="50000">
                                          <p:cBhvr additive="base">
                                            <p:cTn id="43" dur="500" fill="hold"/>
                                            <p:tgtEl>
                                              <p:spTgt spid="51"/>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51"/>
                                            </p:tgtEl>
                                            <p:attrNameLst>
                                              <p:attrName>ppt_y</p:attrName>
                                            </p:attrNameLst>
                                          </p:cBhvr>
                                          <p:tavLst>
                                            <p:tav tm="0">
                                              <p:val>
                                                <p:strVal val="0-#ppt_h/2"/>
                                              </p:val>
                                            </p:tav>
                                            <p:tav tm="100000">
                                              <p:val>
                                                <p:strVal val="#ppt_y"/>
                                              </p:val>
                                            </p:tav>
                                          </p:tavLst>
                                        </p:anim>
                                      </p:childTnLst>
                                    </p:cTn>
                                  </p:par>
                                </p:childTnLst>
                              </p:cTn>
                            </p:par>
                            <p:par>
                              <p:cTn id="45" fill="hold">
                                <p:stCondLst>
                                  <p:cond delay="1500"/>
                                </p:stCondLst>
                                <p:childTnLst>
                                  <p:par>
                                    <p:cTn id="46" presetID="2" presetClass="entr" presetSubtype="2"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additive="base">
                                            <p:cTn id="48" dur="500" fill="hold"/>
                                            <p:tgtEl>
                                              <p:spTgt spid="52"/>
                                            </p:tgtEl>
                                            <p:attrNameLst>
                                              <p:attrName>ppt_x</p:attrName>
                                            </p:attrNameLst>
                                          </p:cBhvr>
                                          <p:tavLst>
                                            <p:tav tm="0">
                                              <p:val>
                                                <p:strVal val="1+#ppt_w/2"/>
                                              </p:val>
                                            </p:tav>
                                            <p:tav tm="100000">
                                              <p:val>
                                                <p:strVal val="#ppt_x"/>
                                              </p:val>
                                            </p:tav>
                                          </p:tavLst>
                                        </p:anim>
                                        <p:anim calcmode="lin" valueType="num">
                                          <p:cBhvr additive="base">
                                            <p:cTn id="49" dur="500" fill="hold"/>
                                            <p:tgtEl>
                                              <p:spTgt spid="52"/>
                                            </p:tgtEl>
                                            <p:attrNameLst>
                                              <p:attrName>ppt_y</p:attrName>
                                            </p:attrNameLst>
                                          </p:cBhvr>
                                          <p:tavLst>
                                            <p:tav tm="0">
                                              <p:val>
                                                <p:strVal val="#ppt_y"/>
                                              </p:val>
                                            </p:tav>
                                            <p:tav tm="100000">
                                              <p:val>
                                                <p:strVal val="#ppt_y"/>
                                              </p:val>
                                            </p:tav>
                                          </p:tavLst>
                                        </p:anim>
                                      </p:childTnLst>
                                    </p:cTn>
                                  </p:par>
                                  <p:par>
                                    <p:cTn id="50"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1" dur="6500" fill="hold"/>
                                            <p:tgtEl>
                                              <p:spTgt spid="52"/>
                                            </p:tgtEl>
                                            <p:attrNameLst>
                                              <p:attrName>ppt_x</p:attrName>
                                              <p:attrName>ppt_y</p:attrName>
                                            </p:attrNameLst>
                                          </p:cBhvr>
                                        </p:animMotion>
                                      </p:childTnLst>
                                    </p:cTn>
                                  </p:par>
                                  <p:par>
                                    <p:cTn id="52" presetID="8" presetClass="emph" presetSubtype="0" repeatCount="2000" fill="hold" grpId="1" nodeType="withEffect">
                                      <p:stCondLst>
                                        <p:cond delay="0"/>
                                      </p:stCondLst>
                                      <p:childTnLst>
                                        <p:animRot by="21600000">
                                          <p:cBhvr>
                                            <p:cTn id="53" dur="3500" fill="hold"/>
                                            <p:tgtEl>
                                              <p:spTgt spid="41"/>
                                            </p:tgtEl>
                                            <p:attrNameLst>
                                              <p:attrName>r</p:attrName>
                                            </p:attrNameLst>
                                          </p:cBhvr>
                                        </p:animRot>
                                      </p:childTnLst>
                                    </p:cTn>
                                  </p:par>
                                  <p:par>
                                    <p:cTn id="54" presetID="8" presetClass="emph" presetSubtype="0" repeatCount="2000" fill="hold" grpId="1" nodeType="withEffect">
                                      <p:stCondLst>
                                        <p:cond delay="0"/>
                                      </p:stCondLst>
                                      <p:childTnLst>
                                        <p:animRot by="-21600000">
                                          <p:cBhvr>
                                            <p:cTn id="55" dur="3500" fill="hold"/>
                                            <p:tgtEl>
                                              <p:spTgt spid="44"/>
                                            </p:tgtEl>
                                            <p:attrNameLst>
                                              <p:attrName>r</p:attrName>
                                            </p:attrNameLst>
                                          </p:cBhvr>
                                        </p:animRot>
                                      </p:childTnLst>
                                    </p:cTn>
                                  </p:par>
                                  <p:par>
                                    <p:cTn id="56" presetID="8" presetClass="emph" presetSubtype="0" repeatCount="2000" fill="hold" grpId="1" nodeType="withEffect">
                                      <p:stCondLst>
                                        <p:cond delay="0"/>
                                      </p:stCondLst>
                                      <p:childTnLst>
                                        <p:animRot by="21600000">
                                          <p:cBhvr>
                                            <p:cTn id="57" dur="3500" fill="hold"/>
                                            <p:tgtEl>
                                              <p:spTgt spid="45"/>
                                            </p:tgtEl>
                                            <p:attrNameLst>
                                              <p:attrName>r</p:attrName>
                                            </p:attrNameLst>
                                          </p:cBhvr>
                                        </p:animRot>
                                      </p:childTnLst>
                                    </p:cTn>
                                  </p:par>
                                  <p:par>
                                    <p:cTn id="58" presetID="8" presetClass="emph" presetSubtype="0" repeatCount="2000" fill="hold" grpId="1" nodeType="withEffect">
                                      <p:stCondLst>
                                        <p:cond delay="0"/>
                                      </p:stCondLst>
                                      <p:childTnLst>
                                        <p:animRot by="-21600000">
                                          <p:cBhvr>
                                            <p:cTn id="59" dur="3500" fill="hold"/>
                                            <p:tgtEl>
                                              <p:spTgt spid="47"/>
                                            </p:tgtEl>
                                            <p:attrNameLst>
                                              <p:attrName>r</p:attrName>
                                            </p:attrNameLst>
                                          </p:cBhvr>
                                        </p:animRot>
                                      </p:childTnLst>
                                    </p:cTn>
                                  </p:par>
                                  <p:par>
                                    <p:cTn id="60" presetID="8" presetClass="emph" presetSubtype="0" repeatCount="2000" fill="hold" grpId="1" nodeType="withEffect">
                                      <p:stCondLst>
                                        <p:cond delay="0"/>
                                      </p:stCondLst>
                                      <p:childTnLst>
                                        <p:animRot by="21600000">
                                          <p:cBhvr>
                                            <p:cTn id="61" dur="3500" fill="hold"/>
                                            <p:tgtEl>
                                              <p:spTgt spid="43"/>
                                            </p:tgtEl>
                                            <p:attrNameLst>
                                              <p:attrName>r</p:attrName>
                                            </p:attrNameLst>
                                          </p:cBhvr>
                                        </p:animRot>
                                      </p:childTnLst>
                                    </p:cTn>
                                  </p:par>
                                  <p:par>
                                    <p:cTn id="62" presetID="6" presetClass="emph" presetSubtype="0" repeatCount="2000" autoRev="1" fill="hold" grpId="1" nodeType="withEffect">
                                      <p:stCondLst>
                                        <p:cond delay="0"/>
                                      </p:stCondLst>
                                      <p:childTnLst>
                                        <p:animScale>
                                          <p:cBhvr>
                                            <p:cTn id="63" dur="2000" fill="hold"/>
                                            <p:tgtEl>
                                              <p:spTgt spid="51"/>
                                            </p:tgtEl>
                                          </p:cBhvr>
                                          <p:by x="150000" y="150000"/>
                                        </p:animScale>
                                      </p:childTnLst>
                                    </p:cTn>
                                  </p:par>
                                  <p:par>
                                    <p:cTn id="64" presetID="6" presetClass="emph" presetSubtype="0" repeatCount="2000" autoRev="1" fill="hold" grpId="1" nodeType="withEffect">
                                      <p:stCondLst>
                                        <p:cond delay="0"/>
                                      </p:stCondLst>
                                      <p:childTnLst>
                                        <p:animScale>
                                          <p:cBhvr>
                                            <p:cTn id="65"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500" fill="hold"/>
                                            <p:tgtEl>
                                              <p:spTgt spid="41"/>
                                            </p:tgtEl>
                                            <p:attrNameLst>
                                              <p:attrName>ppt_x</p:attrName>
                                            </p:attrNameLst>
                                          </p:cBhvr>
                                          <p:tavLst>
                                            <p:tav tm="0">
                                              <p:val>
                                                <p:strVal val="#ppt_x"/>
                                              </p:val>
                                            </p:tav>
                                            <p:tav tm="100000">
                                              <p:val>
                                                <p:strVal val="#ppt_x"/>
                                              </p:val>
                                            </p:tav>
                                          </p:tavLst>
                                        </p:anim>
                                        <p:anim calcmode="lin" valueType="num">
                                          <p:cBhvr additive="base">
                                            <p:cTn id="12" dur="500" fill="hold"/>
                                            <p:tgtEl>
                                              <p:spTgt spid="41"/>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25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500" fill="hold"/>
                                            <p:tgtEl>
                                              <p:spTgt spid="42"/>
                                            </p:tgtEl>
                                            <p:attrNameLst>
                                              <p:attrName>ppt_x</p:attrName>
                                            </p:attrNameLst>
                                          </p:cBhvr>
                                          <p:tavLst>
                                            <p:tav tm="0">
                                              <p:val>
                                                <p:strVal val="#ppt_x"/>
                                              </p:val>
                                            </p:tav>
                                            <p:tav tm="100000">
                                              <p:val>
                                                <p:strVal val="#ppt_x"/>
                                              </p:val>
                                            </p:tav>
                                          </p:tavLst>
                                        </p:anim>
                                        <p:anim calcmode="lin" valueType="num">
                                          <p:cBhvr additive="base">
                                            <p:cTn id="16" dur="500" fill="hold"/>
                                            <p:tgtEl>
                                              <p:spTgt spid="42"/>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43"/>
                                            </p:tgtEl>
                                            <p:attrNameLst>
                                              <p:attrName>style.visibility</p:attrName>
                                            </p:attrNameLst>
                                          </p:cBhvr>
                                          <p:to>
                                            <p:strVal val="visible"/>
                                          </p:to>
                                        </p:set>
                                        <p:anim calcmode="lin" valueType="num">
                                          <p:cBhvr additive="base">
                                            <p:cTn id="19" dur="500" fill="hold"/>
                                            <p:tgtEl>
                                              <p:spTgt spid="43"/>
                                            </p:tgtEl>
                                            <p:attrNameLst>
                                              <p:attrName>ppt_x</p:attrName>
                                            </p:attrNameLst>
                                          </p:cBhvr>
                                          <p:tavLst>
                                            <p:tav tm="0">
                                              <p:val>
                                                <p:strVal val="#ppt_x"/>
                                              </p:val>
                                            </p:tav>
                                            <p:tav tm="100000">
                                              <p:val>
                                                <p:strVal val="#ppt_x"/>
                                              </p:val>
                                            </p:tav>
                                          </p:tavLst>
                                        </p:anim>
                                        <p:anim calcmode="lin" valueType="num">
                                          <p:cBhvr additive="base">
                                            <p:cTn id="20" dur="500" fill="hold"/>
                                            <p:tgtEl>
                                              <p:spTgt spid="4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additive="base">
                                            <p:cTn id="23" dur="750" fill="hold"/>
                                            <p:tgtEl>
                                              <p:spTgt spid="44"/>
                                            </p:tgtEl>
                                            <p:attrNameLst>
                                              <p:attrName>ppt_x</p:attrName>
                                            </p:attrNameLst>
                                          </p:cBhvr>
                                          <p:tavLst>
                                            <p:tav tm="0">
                                              <p:val>
                                                <p:strVal val="#ppt_x"/>
                                              </p:val>
                                            </p:tav>
                                            <p:tav tm="100000">
                                              <p:val>
                                                <p:strVal val="#ppt_x"/>
                                              </p:val>
                                            </p:tav>
                                          </p:tavLst>
                                        </p:anim>
                                        <p:anim calcmode="lin" valueType="num">
                                          <p:cBhvr additive="base">
                                            <p:cTn id="24" dur="750" fill="hold"/>
                                            <p:tgtEl>
                                              <p:spTgt spid="4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25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750" fill="hold"/>
                                            <p:tgtEl>
                                              <p:spTgt spid="46"/>
                                            </p:tgtEl>
                                            <p:attrNameLst>
                                              <p:attrName>ppt_x</p:attrName>
                                            </p:attrNameLst>
                                          </p:cBhvr>
                                          <p:tavLst>
                                            <p:tav tm="0">
                                              <p:val>
                                                <p:strVal val="#ppt_x"/>
                                              </p:val>
                                            </p:tav>
                                            <p:tav tm="100000">
                                              <p:val>
                                                <p:strVal val="#ppt_x"/>
                                              </p:val>
                                            </p:tav>
                                          </p:tavLst>
                                        </p:anim>
                                        <p:anim calcmode="lin" valueType="num">
                                          <p:cBhvr additive="base">
                                            <p:cTn id="32" dur="750" fill="hold"/>
                                            <p:tgtEl>
                                              <p:spTgt spid="46"/>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ppt_x"/>
                                              </p:val>
                                            </p:tav>
                                            <p:tav tm="100000">
                                              <p:val>
                                                <p:strVal val="#ppt_x"/>
                                              </p:val>
                                            </p:tav>
                                          </p:tavLst>
                                        </p:anim>
                                        <p:anim calcmode="lin" valueType="num">
                                          <p:cBhvr additive="base">
                                            <p:cTn id="36" dur="500" fill="hold"/>
                                            <p:tgtEl>
                                              <p:spTgt spid="47"/>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 calcmode="lin" valueType="num">
                                          <p:cBhvr additive="base">
                                            <p:cTn id="39" dur="750" fill="hold"/>
                                            <p:tgtEl>
                                              <p:spTgt spid="48"/>
                                            </p:tgtEl>
                                            <p:attrNameLst>
                                              <p:attrName>ppt_x</p:attrName>
                                            </p:attrNameLst>
                                          </p:cBhvr>
                                          <p:tavLst>
                                            <p:tav tm="0">
                                              <p:val>
                                                <p:strVal val="#ppt_x"/>
                                              </p:val>
                                            </p:tav>
                                            <p:tav tm="100000">
                                              <p:val>
                                                <p:strVal val="#ppt_x"/>
                                              </p:val>
                                            </p:tav>
                                          </p:tavLst>
                                        </p:anim>
                                        <p:anim calcmode="lin" valueType="num">
                                          <p:cBhvr additive="base">
                                            <p:cTn id="40" dur="750" fill="hold"/>
                                            <p:tgtEl>
                                              <p:spTgt spid="48"/>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25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500" fill="hold"/>
                                            <p:tgtEl>
                                              <p:spTgt spid="51"/>
                                            </p:tgtEl>
                                            <p:attrNameLst>
                                              <p:attrName>ppt_x</p:attrName>
                                            </p:attrNameLst>
                                          </p:cBhvr>
                                          <p:tavLst>
                                            <p:tav tm="0">
                                              <p:val>
                                                <p:strVal val="#ppt_x"/>
                                              </p:val>
                                            </p:tav>
                                            <p:tav tm="100000">
                                              <p:val>
                                                <p:strVal val="#ppt_x"/>
                                              </p:val>
                                            </p:tav>
                                          </p:tavLst>
                                        </p:anim>
                                        <p:anim calcmode="lin" valueType="num">
                                          <p:cBhvr additive="base">
                                            <p:cTn id="44" dur="500" fill="hold"/>
                                            <p:tgtEl>
                                              <p:spTgt spid="51"/>
                                            </p:tgtEl>
                                            <p:attrNameLst>
                                              <p:attrName>ppt_y</p:attrName>
                                            </p:attrNameLst>
                                          </p:cBhvr>
                                          <p:tavLst>
                                            <p:tav tm="0">
                                              <p:val>
                                                <p:strVal val="0-#ppt_h/2"/>
                                              </p:val>
                                            </p:tav>
                                            <p:tav tm="100000">
                                              <p:val>
                                                <p:strVal val="#ppt_y"/>
                                              </p:val>
                                            </p:tav>
                                          </p:tavLst>
                                        </p:anim>
                                      </p:childTnLst>
                                    </p:cTn>
                                  </p:par>
                                </p:childTnLst>
                              </p:cTn>
                            </p:par>
                            <p:par>
                              <p:cTn id="45" fill="hold">
                                <p:stCondLst>
                                  <p:cond delay="1500"/>
                                </p:stCondLst>
                                <p:childTnLst>
                                  <p:par>
                                    <p:cTn id="46" presetID="2" presetClass="entr" presetSubtype="2" fill="hold" nodeType="afterEffect">
                                      <p:stCondLst>
                                        <p:cond delay="0"/>
                                      </p:stCondLst>
                                      <p:childTnLst>
                                        <p:set>
                                          <p:cBhvr>
                                            <p:cTn id="47" dur="1" fill="hold">
                                              <p:stCondLst>
                                                <p:cond delay="0"/>
                                              </p:stCondLst>
                                            </p:cTn>
                                            <p:tgtEl>
                                              <p:spTgt spid="52"/>
                                            </p:tgtEl>
                                            <p:attrNameLst>
                                              <p:attrName>style.visibility</p:attrName>
                                            </p:attrNameLst>
                                          </p:cBhvr>
                                          <p:to>
                                            <p:strVal val="visible"/>
                                          </p:to>
                                        </p:set>
                                        <p:anim calcmode="lin" valueType="num">
                                          <p:cBhvr additive="base">
                                            <p:cTn id="48" dur="500" fill="hold"/>
                                            <p:tgtEl>
                                              <p:spTgt spid="52"/>
                                            </p:tgtEl>
                                            <p:attrNameLst>
                                              <p:attrName>ppt_x</p:attrName>
                                            </p:attrNameLst>
                                          </p:cBhvr>
                                          <p:tavLst>
                                            <p:tav tm="0">
                                              <p:val>
                                                <p:strVal val="1+#ppt_w/2"/>
                                              </p:val>
                                            </p:tav>
                                            <p:tav tm="100000">
                                              <p:val>
                                                <p:strVal val="#ppt_x"/>
                                              </p:val>
                                            </p:tav>
                                          </p:tavLst>
                                        </p:anim>
                                        <p:anim calcmode="lin" valueType="num">
                                          <p:cBhvr additive="base">
                                            <p:cTn id="49" dur="500" fill="hold"/>
                                            <p:tgtEl>
                                              <p:spTgt spid="52"/>
                                            </p:tgtEl>
                                            <p:attrNameLst>
                                              <p:attrName>ppt_y</p:attrName>
                                            </p:attrNameLst>
                                          </p:cBhvr>
                                          <p:tavLst>
                                            <p:tav tm="0">
                                              <p:val>
                                                <p:strVal val="#ppt_y"/>
                                              </p:val>
                                            </p:tav>
                                            <p:tav tm="100000">
                                              <p:val>
                                                <p:strVal val="#ppt_y"/>
                                              </p:val>
                                            </p:tav>
                                          </p:tavLst>
                                        </p:anim>
                                      </p:childTnLst>
                                    </p:cTn>
                                  </p:par>
                                  <p:par>
                                    <p:cTn id="50"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51" dur="6500" fill="hold"/>
                                            <p:tgtEl>
                                              <p:spTgt spid="52"/>
                                            </p:tgtEl>
                                            <p:attrNameLst>
                                              <p:attrName>ppt_x</p:attrName>
                                              <p:attrName>ppt_y</p:attrName>
                                            </p:attrNameLst>
                                          </p:cBhvr>
                                        </p:animMotion>
                                      </p:childTnLst>
                                    </p:cTn>
                                  </p:par>
                                  <p:par>
                                    <p:cTn id="52" presetID="8" presetClass="emph" presetSubtype="0" repeatCount="2000" fill="hold" grpId="1" nodeType="withEffect">
                                      <p:stCondLst>
                                        <p:cond delay="0"/>
                                      </p:stCondLst>
                                      <p:childTnLst>
                                        <p:animRot by="21600000">
                                          <p:cBhvr>
                                            <p:cTn id="53" dur="3500" fill="hold"/>
                                            <p:tgtEl>
                                              <p:spTgt spid="41"/>
                                            </p:tgtEl>
                                            <p:attrNameLst>
                                              <p:attrName>r</p:attrName>
                                            </p:attrNameLst>
                                          </p:cBhvr>
                                        </p:animRot>
                                      </p:childTnLst>
                                    </p:cTn>
                                  </p:par>
                                  <p:par>
                                    <p:cTn id="54" presetID="8" presetClass="emph" presetSubtype="0" repeatCount="2000" fill="hold" grpId="1" nodeType="withEffect">
                                      <p:stCondLst>
                                        <p:cond delay="0"/>
                                      </p:stCondLst>
                                      <p:childTnLst>
                                        <p:animRot by="-21600000">
                                          <p:cBhvr>
                                            <p:cTn id="55" dur="3500" fill="hold"/>
                                            <p:tgtEl>
                                              <p:spTgt spid="44"/>
                                            </p:tgtEl>
                                            <p:attrNameLst>
                                              <p:attrName>r</p:attrName>
                                            </p:attrNameLst>
                                          </p:cBhvr>
                                        </p:animRot>
                                      </p:childTnLst>
                                    </p:cTn>
                                  </p:par>
                                  <p:par>
                                    <p:cTn id="56" presetID="8" presetClass="emph" presetSubtype="0" repeatCount="2000" fill="hold" grpId="1" nodeType="withEffect">
                                      <p:stCondLst>
                                        <p:cond delay="0"/>
                                      </p:stCondLst>
                                      <p:childTnLst>
                                        <p:animRot by="21600000">
                                          <p:cBhvr>
                                            <p:cTn id="57" dur="3500" fill="hold"/>
                                            <p:tgtEl>
                                              <p:spTgt spid="45"/>
                                            </p:tgtEl>
                                            <p:attrNameLst>
                                              <p:attrName>r</p:attrName>
                                            </p:attrNameLst>
                                          </p:cBhvr>
                                        </p:animRot>
                                      </p:childTnLst>
                                    </p:cTn>
                                  </p:par>
                                  <p:par>
                                    <p:cTn id="58" presetID="8" presetClass="emph" presetSubtype="0" repeatCount="2000" fill="hold" grpId="1" nodeType="withEffect">
                                      <p:stCondLst>
                                        <p:cond delay="0"/>
                                      </p:stCondLst>
                                      <p:childTnLst>
                                        <p:animRot by="-21600000">
                                          <p:cBhvr>
                                            <p:cTn id="59" dur="3500" fill="hold"/>
                                            <p:tgtEl>
                                              <p:spTgt spid="47"/>
                                            </p:tgtEl>
                                            <p:attrNameLst>
                                              <p:attrName>r</p:attrName>
                                            </p:attrNameLst>
                                          </p:cBhvr>
                                        </p:animRot>
                                      </p:childTnLst>
                                    </p:cTn>
                                  </p:par>
                                  <p:par>
                                    <p:cTn id="60" presetID="8" presetClass="emph" presetSubtype="0" repeatCount="2000" fill="hold" grpId="1" nodeType="withEffect">
                                      <p:stCondLst>
                                        <p:cond delay="0"/>
                                      </p:stCondLst>
                                      <p:childTnLst>
                                        <p:animRot by="21600000">
                                          <p:cBhvr>
                                            <p:cTn id="61" dur="3500" fill="hold"/>
                                            <p:tgtEl>
                                              <p:spTgt spid="43"/>
                                            </p:tgtEl>
                                            <p:attrNameLst>
                                              <p:attrName>r</p:attrName>
                                            </p:attrNameLst>
                                          </p:cBhvr>
                                        </p:animRot>
                                      </p:childTnLst>
                                    </p:cTn>
                                  </p:par>
                                  <p:par>
                                    <p:cTn id="62" presetID="6" presetClass="emph" presetSubtype="0" repeatCount="2000" autoRev="1" fill="hold" grpId="1" nodeType="withEffect">
                                      <p:stCondLst>
                                        <p:cond delay="0"/>
                                      </p:stCondLst>
                                      <p:childTnLst>
                                        <p:animScale>
                                          <p:cBhvr>
                                            <p:cTn id="63" dur="2000" fill="hold"/>
                                            <p:tgtEl>
                                              <p:spTgt spid="51"/>
                                            </p:tgtEl>
                                          </p:cBhvr>
                                          <p:by x="150000" y="150000"/>
                                        </p:animScale>
                                      </p:childTnLst>
                                    </p:cTn>
                                  </p:par>
                                  <p:par>
                                    <p:cTn id="64" presetID="6" presetClass="emph" presetSubtype="0" repeatCount="2000" autoRev="1" fill="hold" grpId="1" nodeType="withEffect">
                                      <p:stCondLst>
                                        <p:cond delay="0"/>
                                      </p:stCondLst>
                                      <p:childTnLst>
                                        <p:animScale>
                                          <p:cBhvr>
                                            <p:cTn id="65" dur="2000" fill="hold"/>
                                            <p:tgtEl>
                                              <p:spTgt spid="4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7" grpId="0" animBg="1"/>
          <p:bldP spid="47" grpId="1" animBg="1"/>
          <p:bldP spid="48" grpId="0" animBg="1"/>
          <p:bldP spid="51" grpId="0" animBg="1"/>
          <p:bldP spid="51" grpId="1"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4" name="Title 1"/>
          <p:cNvSpPr>
            <a:spLocks noGrp="1"/>
          </p:cNvSpPr>
          <p:nvPr>
            <p:ph type="title"/>
          </p:nvPr>
        </p:nvSpPr>
        <p:spPr>
          <a:xfrm>
            <a:off x="0" y="742333"/>
            <a:ext cx="11452853" cy="466064"/>
          </a:xfrm>
        </p:spPr>
        <p:txBody>
          <a:bodyPr>
            <a:noAutofit/>
          </a:bodyPr>
          <a:lstStyle/>
          <a:p>
            <a:r>
              <a:rPr lang="en-US" sz="36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a. </a:t>
            </a:r>
            <a:r>
              <a:rPr lang="en-US" sz="3600" b="1" i="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Những</a:t>
            </a:r>
            <a:r>
              <a:rPr lang="en-US" sz="36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i="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quan</a:t>
            </a:r>
            <a:r>
              <a:rPr lang="en-US" sz="36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i="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sát</a:t>
            </a:r>
            <a:r>
              <a:rPr lang="en-US" sz="36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i="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cảm</a:t>
            </a:r>
            <a:r>
              <a:rPr lang="en-US" sz="36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i="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nhận</a:t>
            </a:r>
            <a:r>
              <a:rPr lang="en-US" sz="36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i="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miêu</a:t>
            </a:r>
            <a:r>
              <a:rPr lang="en-US" sz="36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i="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tả</a:t>
            </a:r>
            <a:r>
              <a:rPr lang="en-US" sz="36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i="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của</a:t>
            </a:r>
            <a:r>
              <a:rPr lang="en-US" sz="36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i="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nhân</a:t>
            </a:r>
            <a:r>
              <a:rPr lang="en-US" sz="36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i="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vật</a:t>
            </a:r>
            <a:r>
              <a:rPr lang="en-US" sz="36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i="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tôi</a:t>
            </a:r>
            <a:r>
              <a:rPr lang="en-US" sz="36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6" name="泪滴形 16"/>
          <p:cNvSpPr/>
          <p:nvPr/>
        </p:nvSpPr>
        <p:spPr bwMode="auto">
          <a:xfrm>
            <a:off x="3000883" y="1432380"/>
            <a:ext cx="5184576" cy="4800533"/>
          </a:xfrm>
          <a:prstGeom prst="teardrop">
            <a:avLst/>
          </a:prstGeom>
          <a:solidFill>
            <a:srgbClr val="FFC000"/>
          </a:solidFill>
          <a:ln w="38100" cap="flat" cmpd="sng" algn="ctr">
            <a:solidFill>
              <a:schemeClr val="bg1">
                <a:lumMod val="85000"/>
              </a:schemeClr>
            </a:solid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a:lnSpc>
                <a:spcPct val="115000"/>
              </a:lnSpc>
              <a:spcAft>
                <a:spcPts val="1067"/>
              </a:spcAft>
              <a:tabLst>
                <a:tab pos="2997125" algn="l"/>
              </a:tabLst>
            </a:pP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Tìm</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từ</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ngữ</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hình</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ảnh</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thể</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sự</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quan</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sát</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cảm</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nhận</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miêu</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tả</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con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loài</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vật</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đồ</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vật</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xung</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32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quanh</a:t>
            </a:r>
            <a:r>
              <a:rPr lang="en-US" sz="32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en-US" sz="32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026" name="Picture 2" descr="Think, Pair, Share – phương pháp học tốt cho nhóm trẻ - CTH 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32927">
            <a:off x="7351465" y="1661078"/>
            <a:ext cx="2407136" cy="15787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6509539" cy="769441"/>
          </a:xfrm>
          <a:prstGeom prst="rect">
            <a:avLst/>
          </a:prstGeom>
        </p:spPr>
        <p:txBody>
          <a:bodyPr wrap="none">
            <a:spAutoFit/>
          </a:bodyPr>
          <a:lstStyle/>
          <a:p>
            <a:r>
              <a:rPr lang="en-US" sz="4400" b="1" dirty="0">
                <a:solidFill>
                  <a:srgbClr val="FF0000"/>
                </a:solidFill>
                <a:latin typeface="Times New Roman" panose="02020603050405020304" pitchFamily="18" charset="0"/>
                <a:cs typeface="Times New Roman" panose="02020603050405020304" pitchFamily="18" charset="0"/>
              </a:rPr>
              <a:t>1. </a:t>
            </a:r>
            <a:r>
              <a:rPr lang="en-US" sz="4400" b="1" dirty="0" err="1">
                <a:solidFill>
                  <a:srgbClr val="FF0000"/>
                </a:solidFill>
                <a:latin typeface="Times New Roman" panose="02020603050405020304" pitchFamily="18" charset="0"/>
                <a:cs typeface="Times New Roman" panose="02020603050405020304" pitchFamily="18" charset="0"/>
              </a:rPr>
              <a:t>Tìm</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hiểu</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nhân</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vật</a:t>
            </a:r>
            <a:r>
              <a:rPr lang="en-US" sz="4400" b="1" dirty="0">
                <a:solidFill>
                  <a:srgbClr val="FF0000"/>
                </a:solidFill>
                <a:latin typeface="Times New Roman" panose="02020603050405020304" pitchFamily="18" charset="0"/>
                <a:cs typeface="Times New Roman" panose="02020603050405020304" pitchFamily="18" charset="0"/>
              </a:rPr>
              <a:t> “</a:t>
            </a:r>
            <a:r>
              <a:rPr lang="en-US" sz="4400" b="1" dirty="0" err="1">
                <a:solidFill>
                  <a:srgbClr val="FF0000"/>
                </a:solidFill>
                <a:latin typeface="Times New Roman" panose="02020603050405020304" pitchFamily="18" charset="0"/>
                <a:cs typeface="Times New Roman" panose="02020603050405020304" pitchFamily="18" charset="0"/>
              </a:rPr>
              <a:t>tôi</a:t>
            </a:r>
            <a:r>
              <a:rPr lang="en-US" sz="4400" b="1" dirty="0">
                <a:solidFill>
                  <a:srgbClr val="FF0000"/>
                </a:solidFill>
                <a:latin typeface="Times New Roman" panose="02020603050405020304" pitchFamily="18" charset="0"/>
                <a:cs typeface="Times New Roman" panose="02020603050405020304" pitchFamily="18" charset="0"/>
              </a:rPr>
              <a:t>”</a:t>
            </a:r>
            <a:endParaRPr lang="en-US" sz="4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26810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0373"/>
            <a:ext cx="12192000" cy="6858000"/>
          </a:xfrm>
          <a:prstGeom prst="rect">
            <a:avLst/>
          </a:prstGeom>
          <a:noFill/>
        </p:spPr>
      </p:pic>
      <p:sp>
        <p:nvSpPr>
          <p:cNvPr id="4" name="Title 1"/>
          <p:cNvSpPr>
            <a:spLocks noGrp="1"/>
          </p:cNvSpPr>
          <p:nvPr>
            <p:ph type="title"/>
          </p:nvPr>
        </p:nvSpPr>
        <p:spPr>
          <a:xfrm>
            <a:off x="256022" y="56570"/>
            <a:ext cx="11452853" cy="466064"/>
          </a:xfrm>
        </p:spPr>
        <p:txBody>
          <a:bodyPr>
            <a:normAutofit fontScale="90000"/>
          </a:bodyPr>
          <a:lstStyle/>
          <a:p>
            <a:r>
              <a:rPr lang="en-US" sz="32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a. </a:t>
            </a:r>
            <a:r>
              <a:rPr lang="en-US" sz="3200" b="1" i="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Cảm</a:t>
            </a:r>
            <a:r>
              <a:rPr lang="en-US" sz="32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xúc</a:t>
            </a:r>
            <a:r>
              <a:rPr lang="en-US" sz="32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suy</a:t>
            </a:r>
            <a:r>
              <a:rPr lang="en-US" sz="32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nghĩ</a:t>
            </a:r>
            <a:r>
              <a:rPr lang="en-US" sz="32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của</a:t>
            </a:r>
            <a:r>
              <a:rPr lang="en-US" sz="32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nhân</a:t>
            </a:r>
            <a:r>
              <a:rPr lang="en-US" sz="32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vật</a:t>
            </a:r>
            <a:r>
              <a:rPr lang="en-US" sz="32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tôi</a:t>
            </a:r>
            <a:r>
              <a:rPr lang="en-US" sz="32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khi</a:t>
            </a:r>
            <a:r>
              <a:rPr lang="en-US" sz="32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ông</a:t>
            </a:r>
            <a:r>
              <a:rPr lang="en-US" sz="3200" b="1" i="1" dirty="0">
                <a:solidFill>
                  <a:srgbClr val="0070C0"/>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i="1" dirty="0" err="1">
                <a:solidFill>
                  <a:srgbClr val="0070C0"/>
                </a:solidFill>
                <a:latin typeface="Times New Roman" panose="02020603050405020304" pitchFamily="18" charset="0"/>
                <a:ea typeface="Tahoma" panose="020B0604030504040204" pitchFamily="34" charset="0"/>
                <a:cs typeface="Times New Roman" panose="02020603050405020304" pitchFamily="18" charset="0"/>
              </a:rPr>
              <a:t>ốm</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05850" y="619577"/>
            <a:ext cx="10753195" cy="5427961"/>
          </a:xfrm>
          <a:prstGeom prst="rect">
            <a:avLst/>
          </a:prstGeom>
        </p:spPr>
        <p:txBody>
          <a:bodyPr wrap="square">
            <a:spAutoFit/>
          </a:bodyPr>
          <a:lstStyle/>
          <a:p>
            <a:pPr marL="457200" indent="-457200" algn="just">
              <a:buFontTx/>
              <a:buChar char="-"/>
              <a:tabLst>
                <a:tab pos="2997125" algn="l"/>
              </a:tabLst>
            </a:pPr>
            <a:r>
              <a:rPr lang="en-US" sz="2667"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thân</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nhà</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p>
          <a:p>
            <a:pPr algn="just">
              <a:tabLst>
                <a:tab pos="2997125" algn="l"/>
              </a:tabLst>
            </a:pP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đứng</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trông</a:t>
            </a:r>
            <a:endParaRPr lang="en-US" sz="2667" i="1" dirty="0">
              <a:latin typeface="Times New Roman" panose="02020603050405020304" pitchFamily="18" charset="0"/>
              <a:ea typeface="Calibri" panose="020F0502020204030204" pitchFamily="34" charset="0"/>
              <a:cs typeface="Times New Roman" panose="02020603050405020304" pitchFamily="18" charset="0"/>
            </a:endParaRPr>
          </a:p>
          <a:p>
            <a:pPr algn="just">
              <a:tabLst>
                <a:tab pos="2997125" algn="l"/>
              </a:tabLst>
            </a:pP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bà</a:t>
            </a:r>
            <a:r>
              <a:rPr lang="en-US" sz="2667" i="1" dirty="0">
                <a:latin typeface="Times New Roman" panose="02020603050405020304" pitchFamily="18" charset="0"/>
                <a:ea typeface="Calibri" panose="020F0502020204030204" pitchFamily="34" charset="0"/>
                <a:cs typeface="Times New Roman" panose="02020603050405020304" pitchFamily="18" charset="0"/>
              </a:rPr>
              <a:t> lo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lắng</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bất</a:t>
            </a:r>
            <a:r>
              <a:rPr lang="en-US" sz="2667" i="1" dirty="0">
                <a:latin typeface="Times New Roman" panose="02020603050405020304" pitchFamily="18" charset="0"/>
                <a:ea typeface="Calibri" panose="020F0502020204030204" pitchFamily="34" charset="0"/>
                <a:cs typeface="Times New Roman" panose="02020603050405020304" pitchFamily="18" charset="0"/>
              </a:rPr>
              <a:t> an: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bà</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ngồi</a:t>
            </a:r>
            <a:r>
              <a:rPr lang="en-US" sz="2667" i="1" dirty="0">
                <a:latin typeface="Times New Roman" panose="02020603050405020304" pitchFamily="18" charset="0"/>
                <a:ea typeface="Calibri" panose="020F0502020204030204" pitchFamily="34" charset="0"/>
                <a:cs typeface="Times New Roman" panose="02020603050405020304" pitchFamily="18" charset="0"/>
              </a:rPr>
              <a:t> than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thở</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ngớt</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nồm</a:t>
            </a:r>
            <a:endParaRPr lang="en-US" sz="2667" i="1"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Tx/>
              <a:buChar char="-"/>
              <a:tabLst>
                <a:tab pos="2997125" algn="l"/>
              </a:tabLst>
            </a:pPr>
            <a:r>
              <a:rPr lang="en-US" sz="2667" i="1" dirty="0" err="1">
                <a:latin typeface="Times New Roman" panose="02020603050405020304" pitchFamily="18" charset="0"/>
                <a:ea typeface="Calibri" panose="020F0502020204030204" pitchFamily="34" charset="0"/>
                <a:cs typeface="Times New Roman" panose="02020603050405020304" pitchFamily="18" charset="0"/>
              </a:rPr>
              <a:t>Hình</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vườn</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tược</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thiếu</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bàn</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tay</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chăm</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sóc</a:t>
            </a:r>
            <a:r>
              <a:rPr lang="en-US" sz="2667" i="1" dirty="0">
                <a:latin typeface="Times New Roman" panose="02020603050405020304" pitchFamily="18" charset="0"/>
                <a:ea typeface="Calibri" panose="020F0502020204030204" pitchFamily="34" charset="0"/>
                <a:cs typeface="Times New Roman" panose="02020603050405020304" pitchFamily="18" charset="0"/>
              </a:rPr>
              <a:t>:</a:t>
            </a:r>
          </a:p>
          <a:p>
            <a:pPr algn="just">
              <a:tabLst>
                <a:tab pos="2997125" algn="l"/>
              </a:tabLst>
            </a:pP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mới</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mười</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hôm</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mà</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rễ</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tre</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rễ</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mít</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đã</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chồm</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ra</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sân</a:t>
            </a:r>
            <a:endParaRPr lang="en-US" sz="2667" i="1" dirty="0">
              <a:latin typeface="Times New Roman" panose="02020603050405020304" pitchFamily="18" charset="0"/>
              <a:ea typeface="Calibri" panose="020F0502020204030204" pitchFamily="34" charset="0"/>
              <a:cs typeface="Times New Roman" panose="02020603050405020304" pitchFamily="18" charset="0"/>
            </a:endParaRPr>
          </a:p>
          <a:p>
            <a:pPr algn="just">
              <a:tabLst>
                <a:tab pos="2997125" algn="l"/>
              </a:tabLst>
            </a:pPr>
            <a:r>
              <a:rPr lang="en-US" sz="2667" i="1" dirty="0">
                <a:latin typeface="Times New Roman" panose="02020603050405020304" pitchFamily="18" charset="0"/>
                <a:ea typeface="Calibri" panose="020F0502020204030204" pitchFamily="34" charset="0"/>
                <a:cs typeface="Times New Roman" panose="02020603050405020304" pitchFamily="18" charset="0"/>
              </a:rPr>
              <a:t>+</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hoa</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nhài</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nở</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chẳng</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còn</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thơm</a:t>
            </a:r>
            <a:endParaRPr lang="en-US" sz="2667" i="1" dirty="0">
              <a:latin typeface="Times New Roman" panose="02020603050405020304" pitchFamily="18" charset="0"/>
              <a:ea typeface="Calibri" panose="020F0502020204030204" pitchFamily="34" charset="0"/>
              <a:cs typeface="Times New Roman" panose="02020603050405020304" pitchFamily="18" charset="0"/>
            </a:endParaRPr>
          </a:p>
          <a:p>
            <a:pPr algn="just">
              <a:tabLst>
                <a:tab pos="2997125" algn="l"/>
              </a:tabLst>
            </a:pP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bầy</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gà</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cũng</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tần</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ngần</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ngẩn</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ngơ</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đứng</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chân</a:t>
            </a:r>
            <a:r>
              <a:rPr lang="en-US" sz="2667" i="1" dirty="0">
                <a:latin typeface="Times New Roman" panose="02020603050405020304" pitchFamily="18" charset="0"/>
                <a:ea typeface="Calibri" panose="020F0502020204030204" pitchFamily="34" charset="0"/>
                <a:cs typeface="Times New Roman" panose="02020603050405020304" pitchFamily="18" charset="0"/>
              </a:rPr>
              <a:t>, con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bên</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thành</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giếng</a:t>
            </a:r>
            <a:r>
              <a:rPr lang="en-US" sz="2667" i="1" dirty="0">
                <a:latin typeface="Times New Roman" panose="02020603050405020304" pitchFamily="18" charset="0"/>
                <a:ea typeface="Calibri" panose="020F0502020204030204" pitchFamily="34" charset="0"/>
                <a:cs typeface="Times New Roman" panose="02020603050405020304" pitchFamily="18" charset="0"/>
              </a:rPr>
              <a:t>, con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gần</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đốn</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rơm</a:t>
            </a:r>
            <a:r>
              <a:rPr lang="en-US" sz="2667" i="1" dirty="0">
                <a:latin typeface="Times New Roman" panose="02020603050405020304" pitchFamily="18" charset="0"/>
                <a:ea typeface="Calibri" panose="020F0502020204030204" pitchFamily="34" charset="0"/>
                <a:cs typeface="Times New Roman" panose="02020603050405020304" pitchFamily="18" charset="0"/>
              </a:rPr>
              <a:t>.</a:t>
            </a:r>
          </a:p>
          <a:p>
            <a:pPr marL="457200" indent="-457200" algn="just">
              <a:buFontTx/>
              <a:buChar char="-"/>
              <a:tabLst>
                <a:tab pos="2997125" algn="l"/>
              </a:tabLst>
            </a:pPr>
            <a:r>
              <a:rPr lang="en-US" sz="2667" i="1" dirty="0" err="1">
                <a:latin typeface="Times New Roman" panose="02020603050405020304" pitchFamily="18" charset="0"/>
                <a:ea typeface="Calibri" panose="020F0502020204030204" pitchFamily="34" charset="0"/>
                <a:cs typeface="Times New Roman" panose="02020603050405020304" pitchFamily="18" charset="0"/>
              </a:rPr>
              <a:t>Hnh</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ảnh</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cây</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sinh</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hoạt</a:t>
            </a:r>
            <a:r>
              <a:rPr lang="en-US" sz="2667" i="1" dirty="0">
                <a:latin typeface="Times New Roman" panose="02020603050405020304" pitchFamily="18" charset="0"/>
                <a:ea typeface="Calibri" panose="020F0502020204030204" pitchFamily="34" charset="0"/>
                <a:cs typeface="Times New Roman" panose="02020603050405020304" pitchFamily="18" charset="0"/>
              </a:rPr>
              <a:t>:</a:t>
            </a:r>
          </a:p>
          <a:p>
            <a:pPr algn="just">
              <a:tabLst>
                <a:tab pos="2997125" algn="l"/>
              </a:tabLst>
            </a:pP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Ấm</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trà</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nguội</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ngắt</a:t>
            </a:r>
            <a:endParaRPr lang="en-US" sz="2667" i="1" dirty="0">
              <a:latin typeface="Times New Roman" panose="02020603050405020304" pitchFamily="18" charset="0"/>
              <a:ea typeface="Calibri" panose="020F0502020204030204" pitchFamily="34" charset="0"/>
              <a:cs typeface="Times New Roman" panose="02020603050405020304" pitchFamily="18" charset="0"/>
            </a:endParaRPr>
          </a:p>
          <a:p>
            <a:pPr algn="just">
              <a:tabLst>
                <a:tab pos="2997125" algn="l"/>
              </a:tabLst>
            </a:pP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Bữa</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cơm</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vội</a:t>
            </a:r>
            <a:r>
              <a:rPr lang="en-US" sz="2667" i="1" dirty="0">
                <a:latin typeface="Times New Roman" panose="02020603050405020304" pitchFamily="18" charset="0"/>
                <a:ea typeface="Calibri" panose="020F0502020204030204" pitchFamily="34" charset="0"/>
                <a:cs typeface="Times New Roman" panose="02020603050405020304" pitchFamily="18" charset="0"/>
              </a:rPr>
              <a:t> </a:t>
            </a:r>
            <a:r>
              <a:rPr lang="en-US" sz="2667" i="1" dirty="0" err="1">
                <a:latin typeface="Times New Roman" panose="02020603050405020304" pitchFamily="18" charset="0"/>
                <a:ea typeface="Calibri" panose="020F0502020204030204" pitchFamily="34" charset="0"/>
                <a:cs typeface="Times New Roman" panose="02020603050405020304" pitchFamily="18" charset="0"/>
              </a:rPr>
              <a:t>vàng</a:t>
            </a:r>
            <a:r>
              <a:rPr lang="en-US" sz="2667" i="1" dirty="0">
                <a:latin typeface="Times New Roman" panose="02020603050405020304" pitchFamily="18" charset="0"/>
                <a:ea typeface="Calibri" panose="020F0502020204030204" pitchFamily="34" charset="0"/>
                <a:cs typeface="Times New Roman" panose="02020603050405020304" pitchFamily="18" charset="0"/>
              </a:rPr>
              <a:t>…</a:t>
            </a:r>
          </a:p>
          <a:p>
            <a:pPr algn="just">
              <a:tabLst>
                <a:tab pos="2997125" algn="l"/>
              </a:tabLst>
            </a:pPr>
            <a:endParaRPr lang="en-US" sz="2667" i="1" dirty="0">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Tx/>
              <a:buChar char="-"/>
              <a:tabLst>
                <a:tab pos="2997125" algn="l"/>
              </a:tabLst>
            </a:pPr>
            <a:endParaRPr lang="en-US" sz="2667"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256022" y="5180506"/>
            <a:ext cx="11741387" cy="1734064"/>
          </a:xfrm>
          <a:prstGeom prst="rect">
            <a:avLst/>
          </a:prstGeom>
        </p:spPr>
        <p:txBody>
          <a:bodyPr wrap="square">
            <a:spAutoFit/>
          </a:bodyPr>
          <a:lstStyle/>
          <a:p>
            <a:pPr algn="just"/>
            <a:r>
              <a:rPr lang="en-US" sz="2667" b="1" dirty="0">
                <a:solidFill>
                  <a:schemeClr val="accent1">
                    <a:lumMod val="50000"/>
                  </a:schemeClr>
                </a:solidFill>
                <a:latin typeface="Times New Roman" panose="02020603050405020304" pitchFamily="18" charset="0"/>
                <a:ea typeface="Calibri" panose="020F0502020204030204" pitchFamily="34" charset="0"/>
              </a:rPr>
              <a:t>=&gt; </a:t>
            </a:r>
            <a:r>
              <a:rPr lang="en-US" sz="2667" b="1" dirty="0" err="1">
                <a:solidFill>
                  <a:schemeClr val="accent1">
                    <a:lumMod val="50000"/>
                  </a:schemeClr>
                </a:solidFill>
                <a:latin typeface="Times New Roman" panose="02020603050405020304" pitchFamily="18" charset="0"/>
                <a:ea typeface="Calibri" panose="020F0502020204030204" pitchFamily="34" charset="0"/>
              </a:rPr>
              <a:t>Nhân</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vật</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tôi</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người</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cháu</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quan</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sát</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cảm</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nhận</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bằng</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nhiều</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giác</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quan</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thính</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giác</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thị</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giác</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khứu</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giác</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xúc</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giác</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cảm</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giác</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và</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bằng</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cả</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tấm</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lòng</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yêu</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thương</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dành</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cho</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ông</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bằng</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cả</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sự</a:t>
            </a:r>
            <a:r>
              <a:rPr lang="en-US" sz="2667" b="1" dirty="0">
                <a:solidFill>
                  <a:schemeClr val="accent1">
                    <a:lumMod val="50000"/>
                  </a:schemeClr>
                </a:solidFill>
                <a:latin typeface="Times New Roman" panose="02020603050405020304" pitchFamily="18" charset="0"/>
                <a:ea typeface="Calibri" panose="020F0502020204030204" pitchFamily="34" charset="0"/>
              </a:rPr>
              <a:t> lo </a:t>
            </a:r>
            <a:r>
              <a:rPr lang="en-US" sz="2667" b="1" dirty="0" err="1">
                <a:solidFill>
                  <a:schemeClr val="accent1">
                    <a:lumMod val="50000"/>
                  </a:schemeClr>
                </a:solidFill>
                <a:latin typeface="Times New Roman" panose="02020603050405020304" pitchFamily="18" charset="0"/>
                <a:ea typeface="Calibri" panose="020F0502020204030204" pitchFamily="34" charset="0"/>
              </a:rPr>
              <a:t>lắng</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bất</a:t>
            </a:r>
            <a:r>
              <a:rPr lang="en-US" sz="2667" b="1" dirty="0">
                <a:solidFill>
                  <a:schemeClr val="accent1">
                    <a:lumMod val="50000"/>
                  </a:schemeClr>
                </a:solidFill>
                <a:latin typeface="Times New Roman" panose="02020603050405020304" pitchFamily="18" charset="0"/>
                <a:ea typeface="Calibri" panose="020F0502020204030204" pitchFamily="34" charset="0"/>
              </a:rPr>
              <a:t> an </a:t>
            </a:r>
            <a:r>
              <a:rPr lang="en-US" sz="2667" b="1" dirty="0" err="1">
                <a:solidFill>
                  <a:schemeClr val="accent1">
                    <a:lumMod val="50000"/>
                  </a:schemeClr>
                </a:solidFill>
                <a:latin typeface="Times New Roman" panose="02020603050405020304" pitchFamily="18" charset="0"/>
                <a:ea typeface="Calibri" panose="020F0502020204030204" pitchFamily="34" charset="0"/>
              </a:rPr>
              <a:t>trước</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sự</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việc</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hệ</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trong</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của</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gia</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đình</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là</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ông</a:t>
            </a:r>
            <a:r>
              <a:rPr lang="en-US" sz="2667" b="1" dirty="0">
                <a:solidFill>
                  <a:schemeClr val="accent1">
                    <a:lumMod val="50000"/>
                  </a:schemeClr>
                </a:solidFill>
                <a:latin typeface="Times New Roman" panose="02020603050405020304" pitchFamily="18" charset="0"/>
                <a:ea typeface="Calibri" panose="020F0502020204030204" pitchFamily="34" charset="0"/>
              </a:rPr>
              <a:t> </a:t>
            </a:r>
            <a:r>
              <a:rPr lang="en-US" sz="2667" b="1" dirty="0" err="1">
                <a:solidFill>
                  <a:schemeClr val="accent1">
                    <a:lumMod val="50000"/>
                  </a:schemeClr>
                </a:solidFill>
                <a:latin typeface="Times New Roman" panose="02020603050405020304" pitchFamily="18" charset="0"/>
                <a:ea typeface="Calibri" panose="020F0502020204030204" pitchFamily="34" charset="0"/>
              </a:rPr>
              <a:t>ốm</a:t>
            </a:r>
            <a:r>
              <a:rPr lang="en-US" sz="2667" b="1" dirty="0">
                <a:solidFill>
                  <a:schemeClr val="accent1">
                    <a:lumMod val="50000"/>
                  </a:schemeClr>
                </a:solidFill>
                <a:latin typeface="Times New Roman" panose="02020603050405020304" pitchFamily="18" charset="0"/>
                <a:ea typeface="Calibri" panose="020F0502020204030204" pitchFamily="34" charset="0"/>
              </a:rPr>
              <a:t>.</a:t>
            </a:r>
            <a:endParaRPr lang="en-US" sz="2667" b="1" dirty="0">
              <a:solidFill>
                <a:schemeClr val="accent1">
                  <a:lumMod val="50000"/>
                </a:schemeClr>
              </a:solidFill>
            </a:endParaRPr>
          </a:p>
        </p:txBody>
      </p:sp>
    </p:spTree>
    <p:extLst>
      <p:ext uri="{BB962C8B-B14F-4D97-AF65-F5344CB8AC3E}">
        <p14:creationId xmlns:p14="http://schemas.microsoft.com/office/powerpoint/2010/main" val="4134298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48006"/>
            <a:ext cx="12192000" cy="6858000"/>
          </a:xfrm>
          <a:prstGeom prst="rect">
            <a:avLst/>
          </a:prstGeom>
          <a:noFill/>
        </p:spPr>
      </p:pic>
      <p:sp>
        <p:nvSpPr>
          <p:cNvPr id="23" name="标题 22"/>
          <p:cNvSpPr>
            <a:spLocks noGrp="1"/>
          </p:cNvSpPr>
          <p:nvPr>
            <p:ph type="title"/>
          </p:nvPr>
        </p:nvSpPr>
        <p:spPr>
          <a:xfrm>
            <a:off x="609600" y="260648"/>
            <a:ext cx="10972800" cy="466064"/>
          </a:xfrm>
        </p:spPr>
        <p:txBody>
          <a:bodyPr>
            <a:noAutofit/>
          </a:bodyPr>
          <a:lstStyle/>
          <a:p>
            <a:r>
              <a:rPr lang="en-US" sz="4000" b="1" i="1" dirty="0">
                <a:solidFill>
                  <a:srgbClr val="0070C0"/>
                </a:solidFill>
                <a:latin typeface="Times New Roman" panose="02020603050405020304" pitchFamily="18" charset="0"/>
                <a:cs typeface="Times New Roman" panose="02020603050405020304" pitchFamily="18" charset="0"/>
              </a:rPr>
              <a:t>b. </a:t>
            </a:r>
            <a:r>
              <a:rPr lang="en-US" sz="4000" b="1" i="1" dirty="0" err="1">
                <a:solidFill>
                  <a:srgbClr val="0070C0"/>
                </a:solidFill>
                <a:latin typeface="Times New Roman" panose="02020603050405020304" pitchFamily="18" charset="0"/>
                <a:cs typeface="Times New Roman" panose="02020603050405020304" pitchFamily="18" charset="0"/>
              </a:rPr>
              <a:t>Tìm</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hiểu</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hình</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ảnh</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cái</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roi</a:t>
            </a:r>
            <a:r>
              <a:rPr lang="en-US" sz="4000" b="1" i="1" dirty="0">
                <a:solidFill>
                  <a:srgbClr val="0070C0"/>
                </a:solidFill>
                <a:latin typeface="Times New Roman" panose="02020603050405020304" pitchFamily="18" charset="0"/>
                <a:cs typeface="Times New Roman" panose="02020603050405020304" pitchFamily="18" charset="0"/>
              </a:rPr>
              <a:t> </a:t>
            </a:r>
            <a:r>
              <a:rPr lang="en-US" sz="4000" b="1" i="1" dirty="0" err="1">
                <a:solidFill>
                  <a:srgbClr val="0070C0"/>
                </a:solidFill>
                <a:latin typeface="Times New Roman" panose="02020603050405020304" pitchFamily="18" charset="0"/>
                <a:cs typeface="Times New Roman" panose="02020603050405020304" pitchFamily="18" charset="0"/>
              </a:rPr>
              <a:t>tre</a:t>
            </a:r>
            <a:r>
              <a:rPr lang="en-US" sz="4000" b="1" i="1" dirty="0">
                <a:solidFill>
                  <a:srgbClr val="0070C0"/>
                </a:solidFill>
                <a:latin typeface="Times New Roman" panose="02020603050405020304" pitchFamily="18" charset="0"/>
                <a:cs typeface="Times New Roman" panose="02020603050405020304" pitchFamily="18" charset="0"/>
              </a:rPr>
              <a:t>” </a:t>
            </a:r>
            <a:endParaRPr lang="en-US" sz="4000" i="1" dirty="0">
              <a:solidFill>
                <a:srgbClr val="0070C0"/>
              </a:solidFill>
              <a:latin typeface="Times New Roman" panose="02020603050405020304" pitchFamily="18" charset="0"/>
              <a:cs typeface="Times New Roman" panose="02020603050405020304" pitchFamily="18" charset="0"/>
            </a:endParaRPr>
          </a:p>
        </p:txBody>
      </p:sp>
      <p:sp>
        <p:nvSpPr>
          <p:cNvPr id="24" name="Teardrop 23"/>
          <p:cNvSpPr/>
          <p:nvPr/>
        </p:nvSpPr>
        <p:spPr>
          <a:xfrm>
            <a:off x="6096000" y="1316765"/>
            <a:ext cx="4896544" cy="4128459"/>
          </a:xfrm>
          <a:prstGeom prst="teardrop">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Tìm</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những</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câu</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thơ</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hình</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ảnh</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cái</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roi</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tre</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Theo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em</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lặp</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lại</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như</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vậy</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tác</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dụng</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i="1" dirty="0" err="1">
                <a:solidFill>
                  <a:schemeClr val="tx1">
                    <a:lumMod val="95000"/>
                    <a:lumOff val="5000"/>
                  </a:schemeClr>
                </a:solidFill>
                <a:latin typeface="Times New Roman" panose="02020603050405020304" pitchFamily="18" charset="0"/>
                <a:cs typeface="Times New Roman" panose="02020603050405020304" pitchFamily="18" charset="0"/>
              </a:rPr>
              <a:t>gì</a:t>
            </a:r>
            <a:r>
              <a:rPr lang="en-US" sz="3200" i="1" dirty="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5" name="Rectangle 24"/>
          <p:cNvSpPr/>
          <p:nvPr/>
        </p:nvSpPr>
        <p:spPr>
          <a:xfrm>
            <a:off x="473492" y="1076278"/>
            <a:ext cx="11108907" cy="4965462"/>
          </a:xfrm>
          <a:prstGeom prst="rect">
            <a:avLst/>
          </a:prstGeom>
        </p:spPr>
        <p:txBody>
          <a:bodyPr wrap="square">
            <a:spAutoFit/>
          </a:bodyPr>
          <a:lstStyle/>
          <a:p>
            <a:pPr marL="457200" indent="-457200">
              <a:spcAft>
                <a:spcPts val="1067"/>
              </a:spcAft>
              <a:buFontTx/>
              <a:buChar char="-"/>
              <a:tabLst>
                <a:tab pos="2997125" algn="l"/>
              </a:tabLst>
            </a:pPr>
            <a:r>
              <a:rPr lang="en-US" sz="4000" dirty="0" err="1">
                <a:latin typeface="Times New Roman" panose="02020603050405020304" pitchFamily="18" charset="0"/>
                <a:ea typeface="Calibri" panose="020F0502020204030204" pitchFamily="34" charset="0"/>
                <a:cs typeface="Times New Roman" panose="02020603050405020304" pitchFamily="18" charset="0"/>
              </a:rPr>
              <a:t>Hình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ảnh</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roi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tre</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4000" dirty="0">
                <a:latin typeface="Times New Roman" panose="02020603050405020304" pitchFamily="18" charset="0"/>
                <a:ea typeface="Calibri" panose="020F0502020204030204" pitchFamily="34" charset="0"/>
                <a:cs typeface="Times New Roman" panose="02020603050405020304" pitchFamily="18" charset="0"/>
              </a:rPr>
              <a:t> ở:</a:t>
            </a:r>
          </a:p>
          <a:p>
            <a:pPr>
              <a:spcAft>
                <a:spcPts val="1067"/>
              </a:spcAft>
              <a:tabLst>
                <a:tab pos="2997125" algn="l"/>
              </a:tabLst>
            </a:pPr>
            <a:r>
              <a:rPr lang="en-US" sz="4000" dirty="0">
                <a:latin typeface="Times New Roman" panose="02020603050405020304" pitchFamily="18" charset="0"/>
                <a:ea typeface="Calibri" panose="020F0502020204030204" pitchFamily="34" charset="0"/>
                <a:cs typeface="Times New Roman" panose="02020603050405020304" pitchFamily="18" charset="0"/>
              </a:rPr>
              <a:t>+ Nhan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đề</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bài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thơ</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spcAft>
                <a:spcPts val="1067"/>
              </a:spcAft>
              <a:tabLst>
                <a:tab pos="2997125" algn="l"/>
              </a:tabLst>
            </a:pPr>
            <a:r>
              <a:rPr lang="en-US" sz="4000" dirty="0">
                <a:latin typeface="Times New Roman" panose="02020603050405020304" pitchFamily="18" charset="0"/>
                <a:ea typeface="Calibri" panose="020F0502020204030204" pitchFamily="34" charset="0"/>
                <a:cs typeface="Times New Roman" panose="02020603050405020304" pitchFamily="18" charset="0"/>
              </a:rPr>
              <a:t>+</a:t>
            </a:r>
            <a:r>
              <a:rPr lang="en-US" sz="40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nhất</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tôi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vớ</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roi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tre</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1067"/>
              </a:spcAft>
              <a:tabLst>
                <a:tab pos="2997125" algn="l"/>
              </a:tabLst>
            </a:pPr>
            <a:r>
              <a:rPr lang="en-US" sz="4000" dirty="0">
                <a:latin typeface="Times New Roman" panose="02020603050405020304" pitchFamily="18" charset="0"/>
                <a:ea typeface="Calibri" panose="020F0502020204030204" pitchFamily="34" charset="0"/>
                <a:cs typeface="Times New Roman" panose="02020603050405020304" pitchFamily="18" charset="0"/>
              </a:rPr>
              <a:t>+</a:t>
            </a:r>
            <a:r>
              <a:rPr lang="en-US" sz="40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bốn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Nỗi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đau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đâu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cuwsphair</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roi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tre</a:t>
            </a:r>
            <a:r>
              <a:rPr lang="en-US" sz="4000" dirty="0">
                <a:latin typeface="Times New Roman" panose="02020603050405020304" pitchFamily="18" charset="0"/>
                <a:ea typeface="Calibri" panose="020F0502020204030204" pitchFamily="34" charset="0"/>
                <a:cs typeface="Times New Roman" panose="02020603050405020304" pitchFamily="18" charset="0"/>
              </a:rPr>
              <a:t>”</a:t>
            </a:r>
          </a:p>
          <a:p>
            <a:pPr>
              <a:spcAft>
                <a:spcPts val="1067"/>
              </a:spcAft>
              <a:tabLst>
                <a:tab pos="2997125" algn="l"/>
              </a:tabLst>
            </a:pPr>
            <a:r>
              <a:rPr lang="en-US" sz="4000" dirty="0">
                <a:latin typeface="Times New Roman" panose="02020603050405020304" pitchFamily="18" charset="0"/>
                <a:ea typeface="Calibri" panose="020F0502020204030204" pitchFamily="34" charset="0"/>
                <a:cs typeface="Times New Roman" panose="02020603050405020304" pitchFamily="18" charset="0"/>
              </a:rPr>
              <a:t>+</a:t>
            </a:r>
            <a:r>
              <a:rPr lang="en-US" sz="4000" dirty="0" err="1">
                <a:latin typeface="Times New Roman" panose="02020603050405020304" pitchFamily="18" charset="0"/>
                <a:ea typeface="Calibri" panose="020F0502020204030204" pitchFamily="34" charset="0"/>
                <a:cs typeface="Times New Roman" panose="02020603050405020304" pitchFamily="18" charset="0"/>
              </a:rPr>
              <a:t>Dòng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thơ</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thứ</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mười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sáu</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Bố</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tôi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quăng</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cái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roi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tre</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r>
              <a:rPr lang="en-US" sz="4000" dirty="0" err="1">
                <a:latin typeface="Times New Roman" panose="02020603050405020304" pitchFamily="18" charset="0"/>
                <a:ea typeface="Calibri" panose="020F0502020204030204" pitchFamily="34" charset="0"/>
                <a:cs typeface="Times New Roman" panose="02020603050405020304" pitchFamily="18" charset="0"/>
              </a:rPr>
              <a:t>trời</a:t>
            </a:r>
            <a:r>
              <a:rPr lang="en-US" sz="4000" dirty="0">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421508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 calcmode="lin" valueType="num">
                                      <p:cBhvr>
                                        <p:cTn id="9" dur="500" fill="hold"/>
                                        <p:tgtEl>
                                          <p:spTgt spid="24"/>
                                        </p:tgtEl>
                                        <p:attrNameLst>
                                          <p:attrName>style.rotation</p:attrName>
                                        </p:attrNameLst>
                                      </p:cBhvr>
                                      <p:tavLst>
                                        <p:tav tm="0">
                                          <p:val>
                                            <p:fltVal val="90"/>
                                          </p:val>
                                        </p:tav>
                                        <p:tav tm="100000">
                                          <p:val>
                                            <p:fltVal val="0"/>
                                          </p:val>
                                        </p:tav>
                                      </p:tavLst>
                                    </p:anim>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xit" presetSubtype="4" fill="hold" grpId="1" nodeType="clickEffect">
                                  <p:stCondLst>
                                    <p:cond delay="0"/>
                                  </p:stCondLst>
                                  <p:childTnLst>
                                    <p:anim calcmode="lin" valueType="num">
                                      <p:cBhvr additive="base">
                                        <p:cTn id="14" dur="500"/>
                                        <p:tgtEl>
                                          <p:spTgt spid="24"/>
                                        </p:tgtEl>
                                        <p:attrNameLst>
                                          <p:attrName>ppt_x</p:attrName>
                                        </p:attrNameLst>
                                      </p:cBhvr>
                                      <p:tavLst>
                                        <p:tav tm="0">
                                          <p:val>
                                            <p:strVal val="ppt_x"/>
                                          </p:val>
                                        </p:tav>
                                        <p:tav tm="100000">
                                          <p:val>
                                            <p:strVal val="ppt_x"/>
                                          </p:val>
                                        </p:tav>
                                      </p:tavLst>
                                    </p:anim>
                                    <p:anim calcmode="lin" valueType="num">
                                      <p:cBhvr additive="base">
                                        <p:cTn id="15" dur="500"/>
                                        <p:tgtEl>
                                          <p:spTgt spid="24"/>
                                        </p:tgtEl>
                                        <p:attrNameLst>
                                          <p:attrName>ppt_y</p:attrName>
                                        </p:attrNameLst>
                                      </p:cBhvr>
                                      <p:tavLst>
                                        <p:tav tm="0">
                                          <p:val>
                                            <p:strVal val="ppt_y"/>
                                          </p:val>
                                        </p:tav>
                                        <p:tav tm="100000">
                                          <p:val>
                                            <p:strVal val="1+ppt_h/2"/>
                                          </p:val>
                                        </p:tav>
                                      </p:tavLst>
                                    </p:anim>
                                    <p:set>
                                      <p:cBhvr>
                                        <p:cTn id="16" dur="1" fill="hold">
                                          <p:stCondLst>
                                            <p:cond delay="499"/>
                                          </p:stCondLst>
                                        </p:cTn>
                                        <p:tgtEl>
                                          <p:spTgt spid="2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xEl>
                                              <p:pRg st="0" end="0"/>
                                            </p:txEl>
                                          </p:spTgt>
                                        </p:tgtEl>
                                        <p:attrNameLst>
                                          <p:attrName>style.visibility</p:attrName>
                                        </p:attrNameLst>
                                      </p:cBhvr>
                                      <p:to>
                                        <p:strVal val="visible"/>
                                      </p:to>
                                    </p:set>
                                    <p:animEffect transition="in" filter="fade">
                                      <p:cBhvr>
                                        <p:cTn id="21" dur="500"/>
                                        <p:tgtEl>
                                          <p:spTgt spid="25">
                                            <p:txEl>
                                              <p:pRg st="0" end="0"/>
                                            </p:txEl>
                                          </p:spTgt>
                                        </p:tgtEl>
                                      </p:cBhvr>
                                    </p:animEffect>
                                    <p:anim calcmode="lin" valueType="num">
                                      <p:cBhvr>
                                        <p:cTn id="2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xEl>
                                              <p:pRg st="1" end="1"/>
                                            </p:txEl>
                                          </p:spTgt>
                                        </p:tgtEl>
                                        <p:attrNameLst>
                                          <p:attrName>style.visibility</p:attrName>
                                        </p:attrNameLst>
                                      </p:cBhvr>
                                      <p:to>
                                        <p:strVal val="visible"/>
                                      </p:to>
                                    </p:set>
                                    <p:animEffect transition="in" filter="fade">
                                      <p:cBhvr>
                                        <p:cTn id="28" dur="500"/>
                                        <p:tgtEl>
                                          <p:spTgt spid="25">
                                            <p:txEl>
                                              <p:pRg st="1" end="1"/>
                                            </p:txEl>
                                          </p:spTgt>
                                        </p:tgtEl>
                                      </p:cBhvr>
                                    </p:animEffect>
                                    <p:anim calcmode="lin" valueType="num">
                                      <p:cBhvr>
                                        <p:cTn id="29"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30" dur="5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5">
                                            <p:txEl>
                                              <p:pRg st="2" end="2"/>
                                            </p:txEl>
                                          </p:spTgt>
                                        </p:tgtEl>
                                        <p:attrNameLst>
                                          <p:attrName>style.visibility</p:attrName>
                                        </p:attrNameLst>
                                      </p:cBhvr>
                                      <p:to>
                                        <p:strVal val="visible"/>
                                      </p:to>
                                    </p:set>
                                    <p:animEffect transition="in" filter="fade">
                                      <p:cBhvr>
                                        <p:cTn id="35" dur="500"/>
                                        <p:tgtEl>
                                          <p:spTgt spid="25">
                                            <p:txEl>
                                              <p:pRg st="2" end="2"/>
                                            </p:txEl>
                                          </p:spTgt>
                                        </p:tgtEl>
                                      </p:cBhvr>
                                    </p:animEffect>
                                    <p:anim calcmode="lin" valueType="num">
                                      <p:cBhvr>
                                        <p:cTn id="36"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5">
                                            <p:txEl>
                                              <p:pRg st="3" end="3"/>
                                            </p:txEl>
                                          </p:spTgt>
                                        </p:tgtEl>
                                        <p:attrNameLst>
                                          <p:attrName>style.visibility</p:attrName>
                                        </p:attrNameLst>
                                      </p:cBhvr>
                                      <p:to>
                                        <p:strVal val="visible"/>
                                      </p:to>
                                    </p:set>
                                    <p:animEffect transition="in" filter="fade">
                                      <p:cBhvr>
                                        <p:cTn id="42" dur="500"/>
                                        <p:tgtEl>
                                          <p:spTgt spid="25">
                                            <p:txEl>
                                              <p:pRg st="3" end="3"/>
                                            </p:txEl>
                                          </p:spTgt>
                                        </p:tgtEl>
                                      </p:cBhvr>
                                    </p:animEffect>
                                    <p:anim calcmode="lin" valueType="num">
                                      <p:cBhvr>
                                        <p:cTn id="43"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5">
                                            <p:txEl>
                                              <p:pRg st="4" end="4"/>
                                            </p:txEl>
                                          </p:spTgt>
                                        </p:tgtEl>
                                        <p:attrNameLst>
                                          <p:attrName>style.visibility</p:attrName>
                                        </p:attrNameLst>
                                      </p:cBhvr>
                                      <p:to>
                                        <p:strVal val="visible"/>
                                      </p:to>
                                    </p:set>
                                    <p:animEffect transition="in" filter="fade">
                                      <p:cBhvr>
                                        <p:cTn id="49" dur="500"/>
                                        <p:tgtEl>
                                          <p:spTgt spid="25">
                                            <p:txEl>
                                              <p:pRg st="4" end="4"/>
                                            </p:txEl>
                                          </p:spTgt>
                                        </p:tgtEl>
                                      </p:cBhvr>
                                    </p:animEffect>
                                    <p:anim calcmode="lin" valueType="num">
                                      <p:cBhvr>
                                        <p:cTn id="50"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51" dur="5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8E9A4F-E6B5-0B54-79BF-530E6EFF9062}"/>
              </a:ext>
            </a:extLst>
          </p:cNvPr>
          <p:cNvPicPr>
            <a:picLocks noChangeAspect="1"/>
          </p:cNvPicPr>
          <p:nvPr/>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F1B39314-E95F-C955-380C-D21F44DF7EFD}"/>
              </a:ext>
            </a:extLst>
          </p:cNvPr>
          <p:cNvSpPr>
            <a:spLocks noGrp="1"/>
          </p:cNvSpPr>
          <p:nvPr>
            <p:ph type="title"/>
          </p:nvPr>
        </p:nvSpPr>
        <p:spPr>
          <a:xfrm>
            <a:off x="468085" y="2560639"/>
            <a:ext cx="10657184" cy="1545771"/>
          </a:xfrm>
        </p:spPr>
        <p:txBody>
          <a:bodyPr>
            <a:noAutofit/>
          </a:bodyPr>
          <a:lstStyle/>
          <a:p>
            <a:r>
              <a:rPr lang="vi-VN" sz="3400" dirty="0">
                <a:effectLst/>
                <a:latin typeface="Times New Roman" panose="02020603050405020304" pitchFamily="18" charset="0"/>
                <a:ea typeface="Calibri" panose="020F0502020204030204" pitchFamily="34" charset="0"/>
              </a:rPr>
              <a:t>+  Trong tâm trí của nhân vật "tôi", có một "nỗi đau" kiểu "roi tre" – nỗi đau cảm nhận bằng da thịt, cảm nhận tình thương và sự nghiêm khắc của người bố muốn con chăm chỉ học hành;</a:t>
            </a:r>
            <a:br>
              <a:rPr lang="vi-VN" sz="3400" dirty="0">
                <a:effectLst/>
                <a:latin typeface="Times New Roman" panose="02020603050405020304" pitchFamily="18" charset="0"/>
                <a:ea typeface="Calibri" panose="020F0502020204030204" pitchFamily="34" charset="0"/>
              </a:rPr>
            </a:br>
            <a:r>
              <a:rPr lang="vi-VN" sz="3400" dirty="0">
                <a:effectLst/>
                <a:latin typeface="Times New Roman" panose="02020603050405020304" pitchFamily="18" charset="0"/>
                <a:ea typeface="Calibri" panose="020F0502020204030204" pitchFamily="34" charset="0"/>
              </a:rPr>
              <a:t>+  Nỗi đau trong lòng trước sự mất mát, khi tai hoạ, bệnh tật ập đến với người thân. Khi đó, không cần roi tre, không cần ai đánh mà vẫn đau.</a:t>
            </a:r>
            <a:endParaRPr lang="en-US" sz="3400" dirty="0"/>
          </a:p>
        </p:txBody>
      </p:sp>
      <p:sp>
        <p:nvSpPr>
          <p:cNvPr id="4" name="Rectangle 3">
            <a:extLst>
              <a:ext uri="{FF2B5EF4-FFF2-40B4-BE49-F238E27FC236}">
                <a16:creationId xmlns:a16="http://schemas.microsoft.com/office/drawing/2014/main" id="{06045B90-C608-E8FE-F9F8-436FE00BC6A7}"/>
              </a:ext>
            </a:extLst>
          </p:cNvPr>
          <p:cNvSpPr/>
          <p:nvPr/>
        </p:nvSpPr>
        <p:spPr>
          <a:xfrm>
            <a:off x="767408" y="525478"/>
            <a:ext cx="10657184" cy="1138773"/>
          </a:xfrm>
          <a:prstGeom prst="rect">
            <a:avLst/>
          </a:prstGeom>
        </p:spPr>
        <p:txBody>
          <a:bodyPr wrap="square">
            <a:spAutoFit/>
          </a:bodyPr>
          <a:lstStyle/>
          <a:p>
            <a:pPr>
              <a:spcAft>
                <a:spcPts val="1067"/>
              </a:spcAft>
              <a:tabLst>
                <a:tab pos="2997125" algn="l"/>
              </a:tabLst>
            </a:pPr>
            <a:r>
              <a:rPr lang="en-US" sz="3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Sự</a:t>
            </a:r>
            <a:r>
              <a:rPr lang="en-US" sz="3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lặp</a:t>
            </a:r>
            <a:r>
              <a:rPr lang="en-US" sz="3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lại</a:t>
            </a:r>
            <a:r>
              <a:rPr lang="en-US" sz="3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hình</a:t>
            </a:r>
            <a:r>
              <a:rPr lang="en-US" sz="3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ảnh</a:t>
            </a:r>
            <a:r>
              <a:rPr lang="en-US" sz="3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cái</a:t>
            </a:r>
            <a:r>
              <a:rPr lang="en-US" sz="3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roi</a:t>
            </a:r>
            <a:r>
              <a:rPr lang="en-US" sz="3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tre</a:t>
            </a:r>
            <a:r>
              <a:rPr lang="en-US" sz="3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trong</a:t>
            </a:r>
            <a:r>
              <a:rPr lang="en-US" sz="3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VB </a:t>
            </a:r>
            <a:r>
              <a:rPr lang="en-US" sz="3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tô</a:t>
            </a:r>
            <a:r>
              <a:rPr lang="en-US" sz="3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đậm</a:t>
            </a:r>
            <a:r>
              <a:rPr lang="en-US" sz="3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ý </a:t>
            </a:r>
            <a:r>
              <a:rPr lang="en-US" sz="3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nghĩa</a:t>
            </a:r>
            <a:r>
              <a:rPr lang="en-US" sz="3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biểu</a:t>
            </a:r>
            <a:r>
              <a:rPr lang="en-US" sz="3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en-US" sz="3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tượng</a:t>
            </a:r>
            <a:r>
              <a:rPr lang="en-US" sz="3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endParaRPr lang="en-US" sz="3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7096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anim calcmode="lin" valueType="num">
                                      <p:cBhvr>
                                        <p:cTn id="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23" name="标题 22"/>
          <p:cNvSpPr>
            <a:spLocks noGrp="1"/>
          </p:cNvSpPr>
          <p:nvPr>
            <p:ph type="title"/>
          </p:nvPr>
        </p:nvSpPr>
        <p:spPr>
          <a:xfrm>
            <a:off x="3369365" y="48492"/>
            <a:ext cx="7244205" cy="1325563"/>
          </a:xfrm>
        </p:spPr>
        <p:txBody>
          <a:bodyPr>
            <a:noAutofit/>
          </a:bodyPr>
          <a:lstStyle/>
          <a:p>
            <a:r>
              <a:rPr lang="en-US" sz="3733" b="1" dirty="0">
                <a:solidFill>
                  <a:srgbClr val="FF0000"/>
                </a:solidFill>
                <a:latin typeface="Times New Roman" panose="02020603050405020304" pitchFamily="18" charset="0"/>
                <a:cs typeface="Times New Roman" panose="02020603050405020304" pitchFamily="18" charset="0"/>
              </a:rPr>
              <a:t>2. </a:t>
            </a:r>
            <a:r>
              <a:rPr lang="en-US" sz="3733" b="1" dirty="0" err="1">
                <a:solidFill>
                  <a:srgbClr val="FF0000"/>
                </a:solidFill>
                <a:latin typeface="Times New Roman" panose="02020603050405020304" pitchFamily="18" charset="0"/>
                <a:cs typeface="Times New Roman" panose="02020603050405020304" pitchFamily="18" charset="0"/>
              </a:rPr>
              <a:t>Chủ</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đề</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thông</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điệp</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của</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bài</a:t>
            </a:r>
            <a:r>
              <a:rPr lang="en-US" sz="3733" b="1" dirty="0">
                <a:solidFill>
                  <a:srgbClr val="FF0000"/>
                </a:solidFill>
                <a:latin typeface="Times New Roman" panose="02020603050405020304" pitchFamily="18" charset="0"/>
                <a:cs typeface="Times New Roman" panose="02020603050405020304" pitchFamily="18" charset="0"/>
              </a:rPr>
              <a:t> </a:t>
            </a:r>
            <a:r>
              <a:rPr lang="en-US" sz="3733" b="1" dirty="0" err="1">
                <a:solidFill>
                  <a:srgbClr val="FF0000"/>
                </a:solidFill>
                <a:latin typeface="Times New Roman" panose="02020603050405020304" pitchFamily="18" charset="0"/>
                <a:cs typeface="Times New Roman" panose="02020603050405020304" pitchFamily="18" charset="0"/>
              </a:rPr>
              <a:t>thơ</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776970" y="1473617"/>
            <a:ext cx="10790460" cy="4288803"/>
          </a:xfrm>
          <a:prstGeom prst="rect">
            <a:avLst/>
          </a:prstGeom>
        </p:spPr>
        <p:txBody>
          <a:bodyPr wrap="square">
            <a:spAutoFit/>
          </a:bodyPr>
          <a:lstStyle/>
          <a:p>
            <a:pPr>
              <a:lnSpc>
                <a:spcPct val="150000"/>
              </a:lnSpc>
              <a:spcAft>
                <a:spcPts val="1067"/>
              </a:spcAft>
              <a:tabLst>
                <a:tab pos="2997125" algn="l"/>
              </a:tabLst>
            </a:pPr>
            <a:r>
              <a:rPr lang="en-US" sz="3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a. </a:t>
            </a:r>
            <a:r>
              <a:rPr lang="en-US" sz="36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Chủ</a:t>
            </a:r>
            <a:r>
              <a:rPr lang="en-US" sz="3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rgbClr val="0070C0"/>
                </a:solidFill>
                <a:latin typeface="Times New Roman" panose="02020603050405020304" pitchFamily="18" charset="0"/>
                <a:ea typeface="Calibri" panose="020F0502020204030204" pitchFamily="34" charset="0"/>
                <a:cs typeface="Times New Roman" panose="02020603050405020304" pitchFamily="18" charset="0"/>
              </a:rPr>
              <a:t>đề</a:t>
            </a:r>
            <a:r>
              <a:rPr lang="en-US" sz="36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 </a:t>
            </a:r>
            <a:r>
              <a:rPr lang="vi-VN" sz="3600" b="1" dirty="0">
                <a:solidFill>
                  <a:srgbClr val="0070C0"/>
                </a:solidFill>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Nỗi đau và sự bất an trong tâm hồn khi chứng kiến người thân lâm vào tình trạng bệnh nặng. </a:t>
            </a:r>
          </a:p>
          <a:p>
            <a:pPr>
              <a:lnSpc>
                <a:spcPct val="150000"/>
              </a:lnSpc>
              <a:spcAft>
                <a:spcPts val="1067"/>
              </a:spcAft>
              <a:tabLst>
                <a:tab pos="2997125" algn="l"/>
              </a:tabLst>
            </a:pPr>
            <a:r>
              <a:rPr lang="en-US" sz="3600" b="1" dirty="0">
                <a:solidFill>
                  <a:srgbClr val="0070C0"/>
                </a:solidFill>
                <a:latin typeface="Times New Roman" panose="02020603050405020304" pitchFamily="18" charset="0"/>
                <a:cs typeface="Times New Roman" panose="02020603050405020304" pitchFamily="18" charset="0"/>
              </a:rPr>
              <a:t>b. Thông </a:t>
            </a:r>
            <a:r>
              <a:rPr lang="en-US" sz="3600" b="1" dirty="0" err="1">
                <a:solidFill>
                  <a:srgbClr val="0070C0"/>
                </a:solidFill>
                <a:latin typeface="Times New Roman" panose="02020603050405020304" pitchFamily="18" charset="0"/>
                <a:cs typeface="Times New Roman" panose="02020603050405020304" pitchFamily="18" charset="0"/>
              </a:rPr>
              <a:t>điệp</a:t>
            </a:r>
            <a:r>
              <a:rPr lang="en-US" sz="3600" b="1" dirty="0">
                <a:solidFill>
                  <a:srgbClr val="0070C0"/>
                </a:solidFill>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kínđược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hồn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nhiều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còn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thấm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thía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nỗi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103897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3071664" y="2052072"/>
            <a:ext cx="6048672" cy="3072341"/>
          </a:xfrm>
          <a:prstGeom prst="horizontalScroll">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4015089" y="3075282"/>
            <a:ext cx="4217821" cy="995209"/>
          </a:xfrm>
          <a:prstGeom prst="rect">
            <a:avLst/>
          </a:prstGeom>
          <a:noFill/>
        </p:spPr>
        <p:txBody>
          <a:bodyPr wrap="none" rtlCol="0">
            <a:spAutoFit/>
          </a:bodyPr>
          <a:lstStyle/>
          <a:p>
            <a:r>
              <a:rPr lang="en-US" sz="5867" b="1" dirty="0">
                <a:solidFill>
                  <a:srgbClr val="C00000"/>
                </a:solidFill>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293697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03629"/>
            <a:ext cx="12192000" cy="6858000"/>
          </a:xfrm>
          <a:prstGeom prst="rect">
            <a:avLst/>
          </a:prstGeom>
          <a:noFill/>
        </p:spPr>
      </p:pic>
      <p:pic>
        <p:nvPicPr>
          <p:cNvPr id="37" name="图片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033" y="1564493"/>
            <a:ext cx="7205487" cy="1207011"/>
          </a:xfrm>
          <a:prstGeom prst="rect">
            <a:avLst/>
          </a:prstGeom>
        </p:spPr>
      </p:pic>
      <p:sp>
        <p:nvSpPr>
          <p:cNvPr id="41" name="五角星 40"/>
          <p:cNvSpPr/>
          <p:nvPr/>
        </p:nvSpPr>
        <p:spPr>
          <a:xfrm rot="19903756">
            <a:off x="1038487" y="3004449"/>
            <a:ext cx="1056364" cy="1056364"/>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五角星 41"/>
          <p:cNvSpPr/>
          <p:nvPr/>
        </p:nvSpPr>
        <p:spPr>
          <a:xfrm rot="21380687">
            <a:off x="1443913" y="4784953"/>
            <a:ext cx="611191" cy="611191"/>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3" name="五角星 42"/>
          <p:cNvSpPr/>
          <p:nvPr/>
        </p:nvSpPr>
        <p:spPr>
          <a:xfrm rot="19938392">
            <a:off x="3336749" y="4702283"/>
            <a:ext cx="48637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五角星 43"/>
          <p:cNvSpPr/>
          <p:nvPr/>
        </p:nvSpPr>
        <p:spPr>
          <a:xfrm rot="19938392">
            <a:off x="2450993" y="4235015"/>
            <a:ext cx="486379" cy="486379"/>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五角星 44"/>
          <p:cNvSpPr/>
          <p:nvPr/>
        </p:nvSpPr>
        <p:spPr>
          <a:xfrm rot="19967404">
            <a:off x="9635518" y="4132925"/>
            <a:ext cx="611191" cy="611191"/>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五角星 45"/>
          <p:cNvSpPr/>
          <p:nvPr/>
        </p:nvSpPr>
        <p:spPr>
          <a:xfrm>
            <a:off x="8457663" y="4650042"/>
            <a:ext cx="337916" cy="337916"/>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五角星 46"/>
          <p:cNvSpPr/>
          <p:nvPr/>
        </p:nvSpPr>
        <p:spPr>
          <a:xfrm>
            <a:off x="10830306" y="4646147"/>
            <a:ext cx="248460" cy="248460"/>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8" name="五角星 47"/>
          <p:cNvSpPr/>
          <p:nvPr/>
        </p:nvSpPr>
        <p:spPr>
          <a:xfrm>
            <a:off x="11514898" y="4970604"/>
            <a:ext cx="124229"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1" name="五角星 50"/>
          <p:cNvSpPr/>
          <p:nvPr/>
        </p:nvSpPr>
        <p:spPr>
          <a:xfrm rot="19922997">
            <a:off x="11089270" y="4136674"/>
            <a:ext cx="191732" cy="191732"/>
          </a:xfrm>
          <a:prstGeom prst="star5">
            <a:avLst>
              <a:gd name="adj" fmla="val 23926"/>
              <a:gd name="hf" fmla="val 105146"/>
              <a:gd name="vf" fmla="val 110557"/>
            </a:avLst>
          </a:prstGeom>
          <a:blipFill dpi="0" rotWithShape="1">
            <a:blip r:embed="rId6">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52" name="Picture 5" descr="C:\Users\Administrator\Desktop\小鸟.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22182" y="2245821"/>
            <a:ext cx="1113169" cy="1183180"/>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2203461" y="1789761"/>
            <a:ext cx="7205487" cy="2976331"/>
          </a:xfrm>
          <a:prstGeom prst="roundRect">
            <a:avLst/>
          </a:prstGeom>
          <a:solidFill>
            <a:schemeClr val="accent2">
              <a:lumMod val="20000"/>
              <a:lumOff val="8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sz="3200" i="1" dirty="0" err="1">
                <a:solidFill>
                  <a:schemeClr val="accent3">
                    <a:lumMod val="50000"/>
                  </a:schemeClr>
                </a:solidFill>
                <a:latin typeface="Times New Roman" panose="02020603050405020304" pitchFamily="18" charset="0"/>
                <a:cs typeface="Times New Roman" panose="02020603050405020304" pitchFamily="18" charset="0"/>
              </a:rPr>
              <a:t>Bài</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thơ</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Cái</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roi</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tre</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khiến</a:t>
            </a:r>
            <a:r>
              <a:rPr lang="en-US" sz="3200" i="1" dirty="0">
                <a:solidFill>
                  <a:schemeClr val="accent3">
                    <a:lumMod val="50000"/>
                  </a:schemeClr>
                </a:solidFill>
                <a:latin typeface="Times New Roman" panose="02020603050405020304" pitchFamily="18" charset="0"/>
                <a:cs typeface="Times New Roman" panose="02020603050405020304" pitchFamily="18" charset="0"/>
              </a:rPr>
              <a:t> ta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hiểu</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rằng</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có</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những</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nỗi</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đau</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tâm</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hồn</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còn</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đau</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hơn</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cả</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đòn</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roi</a:t>
            </a:r>
            <a:r>
              <a:rPr lang="en-US" sz="3200" i="1" dirty="0">
                <a:solidFill>
                  <a:schemeClr val="accent3">
                    <a:lumMod val="50000"/>
                  </a:schemeClr>
                </a:solidFill>
                <a:latin typeface="Times New Roman" panose="02020603050405020304" pitchFamily="18" charset="0"/>
                <a:cs typeface="Times New Roman" panose="02020603050405020304" pitchFamily="18" charset="0"/>
              </a:rPr>
              <a:t>. Em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hiểu</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như</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thế</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nào</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về</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suy</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nghĩ</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này</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Hãy</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viết</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một</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đoạn</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văn</a:t>
            </a:r>
            <a:r>
              <a:rPr lang="en-US" sz="3200" i="1" dirty="0">
                <a:solidFill>
                  <a:schemeClr val="accent3">
                    <a:lumMod val="50000"/>
                  </a:schemeClr>
                </a:solidFill>
                <a:latin typeface="Times New Roman" panose="02020603050405020304" pitchFamily="18" charset="0"/>
                <a:cs typeface="Times New Roman" panose="02020603050405020304" pitchFamily="18" charset="0"/>
              </a:rPr>
              <a:t> 4-5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câu</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trình</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bày</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cách</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hiểu</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của</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r>
              <a:rPr lang="en-US" sz="3200" i="1" dirty="0" err="1">
                <a:solidFill>
                  <a:schemeClr val="accent3">
                    <a:lumMod val="50000"/>
                  </a:schemeClr>
                </a:solidFill>
                <a:latin typeface="Times New Roman" panose="02020603050405020304" pitchFamily="18" charset="0"/>
                <a:cs typeface="Times New Roman" panose="02020603050405020304" pitchFamily="18" charset="0"/>
              </a:rPr>
              <a:t>em</a:t>
            </a:r>
            <a:r>
              <a:rPr lang="en-US" sz="3200" i="1" dirty="0">
                <a:solidFill>
                  <a:schemeClr val="accent3">
                    <a:lumMod val="5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185401133"/>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4" name="TextBox 33"/>
          <p:cNvSpPr txBox="1"/>
          <p:nvPr/>
        </p:nvSpPr>
        <p:spPr>
          <a:xfrm>
            <a:off x="3507361" y="2484764"/>
            <a:ext cx="5197257" cy="1569660"/>
          </a:xfrm>
          <a:prstGeom prst="rect">
            <a:avLst/>
          </a:prstGeom>
          <a:noFill/>
        </p:spPr>
        <p:txBody>
          <a:bodyPr wrap="none" rtlCol="0">
            <a:spAutoFit/>
          </a:bodyPr>
          <a:lstStyle/>
          <a:p>
            <a:pPr algn="l"/>
            <a:r>
              <a:rPr lang="en-US" altLang="zh-CN" sz="9600" spc="-200" dirty="0">
                <a:ln w="9525">
                  <a:noFill/>
                </a:ln>
                <a:solidFill>
                  <a:schemeClr val="accent3"/>
                </a:solidFill>
                <a:effectLst>
                  <a:outerShdw blurRad="50800" dist="38100" dir="5400000" algn="t" rotWithShape="0">
                    <a:schemeClr val="bg1">
                      <a:alpha val="69000"/>
                    </a:schemeClr>
                  </a:outerShdw>
                </a:effectLst>
                <a:latin typeface="VNI-Vivi" panose="020B7200000000000000" pitchFamily="34" charset="0"/>
                <a:ea typeface="方正卡通简体" pitchFamily="65" charset="-122"/>
              </a:rPr>
              <a:t>Thank you</a:t>
            </a:r>
            <a:endParaRPr lang="zh-CN" altLang="en-US" sz="9600" spc="-200" dirty="0">
              <a:ln w="9525">
                <a:noFill/>
              </a:ln>
              <a:solidFill>
                <a:schemeClr val="accent3"/>
              </a:solidFill>
              <a:effectLst>
                <a:outerShdw blurRad="50800" dist="38100" dir="5400000" algn="t" rotWithShape="0">
                  <a:schemeClr val="bg1">
                    <a:alpha val="69000"/>
                  </a:schemeClr>
                </a:outerShdw>
              </a:effectLst>
              <a:latin typeface="VNI-Vivi" panose="020B7200000000000000" pitchFamily="34" charset="0"/>
              <a:ea typeface="方正卡通简体" pitchFamily="65" charset="-122"/>
            </a:endParaRPr>
          </a:p>
        </p:txBody>
      </p:sp>
      <p:sp>
        <p:nvSpPr>
          <p:cNvPr id="2" name="圆角矩形 1"/>
          <p:cNvSpPr/>
          <p:nvPr/>
        </p:nvSpPr>
        <p:spPr>
          <a:xfrm>
            <a:off x="2811585" y="2276872"/>
            <a:ext cx="6786473" cy="201622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五角星 18"/>
          <p:cNvSpPr/>
          <p:nvPr/>
        </p:nvSpPr>
        <p:spPr>
          <a:xfrm rot="19903756">
            <a:off x="1221323" y="3522706"/>
            <a:ext cx="1056364" cy="1056364"/>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五角星 22"/>
          <p:cNvSpPr/>
          <p:nvPr/>
        </p:nvSpPr>
        <p:spPr>
          <a:xfrm rot="21380687">
            <a:off x="1626749" y="5303210"/>
            <a:ext cx="611191"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6" name="五角星 35"/>
          <p:cNvSpPr/>
          <p:nvPr/>
        </p:nvSpPr>
        <p:spPr>
          <a:xfrm rot="19938392">
            <a:off x="3519585" y="5220540"/>
            <a:ext cx="486379" cy="486379"/>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7" name="五角星 36"/>
          <p:cNvSpPr/>
          <p:nvPr/>
        </p:nvSpPr>
        <p:spPr>
          <a:xfrm rot="19938392">
            <a:off x="2633829" y="4753272"/>
            <a:ext cx="486379" cy="486379"/>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五角星 37"/>
          <p:cNvSpPr/>
          <p:nvPr/>
        </p:nvSpPr>
        <p:spPr>
          <a:xfrm rot="19967404">
            <a:off x="9635518" y="4420957"/>
            <a:ext cx="611191" cy="611191"/>
          </a:xfrm>
          <a:prstGeom prst="star5">
            <a:avLst>
              <a:gd name="adj" fmla="val 23926"/>
              <a:gd name="hf" fmla="val 105146"/>
              <a:gd name="vf" fmla="val 110557"/>
            </a:avLst>
          </a:prstGeom>
          <a:blipFill dpi="0" rotWithShape="1">
            <a:blip r:embed="rId4">
              <a:extLst>
                <a:ext uri="{28A0092B-C50C-407E-A947-70E740481C1C}">
                  <a14:useLocalDpi xmlns:a14="http://schemas.microsoft.com/office/drawing/2010/main" val="0"/>
                </a:ext>
              </a:extLst>
            </a:blip>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五角星 38"/>
          <p:cNvSpPr/>
          <p:nvPr/>
        </p:nvSpPr>
        <p:spPr>
          <a:xfrm>
            <a:off x="8457663" y="4938074"/>
            <a:ext cx="337916" cy="337916"/>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五角星 39"/>
          <p:cNvSpPr/>
          <p:nvPr/>
        </p:nvSpPr>
        <p:spPr>
          <a:xfrm>
            <a:off x="10830306" y="4934179"/>
            <a:ext cx="248460" cy="248460"/>
          </a:xfrm>
          <a:prstGeom prst="star5">
            <a:avLst>
              <a:gd name="adj" fmla="val 23926"/>
              <a:gd name="hf" fmla="val 105146"/>
              <a:gd name="vf" fmla="val 110557"/>
            </a:avLst>
          </a:prstGeom>
          <a:blipFill dpi="0" rotWithShape="1">
            <a:blip r:embed="rId3">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1" name="五角星 40"/>
          <p:cNvSpPr/>
          <p:nvPr/>
        </p:nvSpPr>
        <p:spPr>
          <a:xfrm>
            <a:off x="11514898" y="5258636"/>
            <a:ext cx="124229" cy="124229"/>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2" name="五角星 41"/>
          <p:cNvSpPr/>
          <p:nvPr/>
        </p:nvSpPr>
        <p:spPr>
          <a:xfrm rot="19922997">
            <a:off x="11089270" y="4424706"/>
            <a:ext cx="191732" cy="191732"/>
          </a:xfrm>
          <a:prstGeom prst="star5">
            <a:avLst>
              <a:gd name="adj" fmla="val 23926"/>
              <a:gd name="hf" fmla="val 105146"/>
              <a:gd name="vf" fmla="val 110557"/>
            </a:avLst>
          </a:prstGeom>
          <a:blipFill dpi="0" rotWithShape="1">
            <a:blip r:embed="rId5">
              <a:extLst>
                <a:ext uri="{28A0092B-C50C-407E-A947-70E740481C1C}">
                  <a14:useLocalDpi xmlns:a14="http://schemas.microsoft.com/office/drawing/2010/main" val="0"/>
                </a:ext>
              </a:extLst>
            </a:blip>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pic>
        <p:nvPicPr>
          <p:cNvPr id="43" name="Picture 5" descr="C:\Users\Administrator\Desktop\小鸟.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2182" y="2533853"/>
            <a:ext cx="1113169" cy="1183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29444"/>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par>
                                    <p:cTn id="15" presetID="23" presetClass="entr" presetSubtype="36" fill="hold" grpId="0" nodeType="with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p:cTn id="17" dur="750" fill="hold"/>
                                            <p:tgtEl>
                                              <p:spTgt spid="34"/>
                                            </p:tgtEl>
                                            <p:attrNameLst>
                                              <p:attrName>ppt_w</p:attrName>
                                            </p:attrNameLst>
                                          </p:cBhvr>
                                          <p:tavLst>
                                            <p:tav tm="0">
                                              <p:val>
                                                <p:strVal val="(6*min(max(#ppt_w*#ppt_h,.3),1)-7.4)/-.7*#ppt_w"/>
                                              </p:val>
                                            </p:tav>
                                            <p:tav tm="100000">
                                              <p:val>
                                                <p:strVal val="#ppt_w"/>
                                              </p:val>
                                            </p:tav>
                                          </p:tavLst>
                                        </p:anim>
                                        <p:anim calcmode="lin" valueType="num">
                                          <p:cBhvr>
                                            <p:cTn id="18" dur="750" fill="hold"/>
                                            <p:tgtEl>
                                              <p:spTgt spid="34"/>
                                            </p:tgtEl>
                                            <p:attrNameLst>
                                              <p:attrName>ppt_h</p:attrName>
                                            </p:attrNameLst>
                                          </p:cBhvr>
                                          <p:tavLst>
                                            <p:tav tm="0">
                                              <p:val>
                                                <p:strVal val="(6*min(max(#ppt_w*#ppt_h,.3),1)-7.4)/-.7*#ppt_h"/>
                                              </p:val>
                                            </p:tav>
                                            <p:tav tm="100000">
                                              <p:val>
                                                <p:strVal val="#ppt_h"/>
                                              </p:val>
                                            </p:tav>
                                          </p:tavLst>
                                        </p:anim>
                                        <p:anim calcmode="lin" valueType="num">
                                          <p:cBhvr>
                                            <p:cTn id="19" dur="750" fill="hold"/>
                                            <p:tgtEl>
                                              <p:spTgt spid="34"/>
                                            </p:tgtEl>
                                            <p:attrNameLst>
                                              <p:attrName>ppt_x</p:attrName>
                                            </p:attrNameLst>
                                          </p:cBhvr>
                                          <p:tavLst>
                                            <p:tav tm="0">
                                              <p:val>
                                                <p:fltVal val="0.5"/>
                                              </p:val>
                                            </p:tav>
                                            <p:tav tm="100000">
                                              <p:val>
                                                <p:strVal val="#ppt_x"/>
                                              </p:val>
                                            </p:tav>
                                          </p:tavLst>
                                        </p:anim>
                                        <p:anim calcmode="lin" valueType="num">
                                          <p:cBhvr>
                                            <p:cTn id="20" dur="75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2000"/>
                                </p:stCondLst>
                                <p:childTnLst>
                                  <p:par>
                                    <p:cTn id="22" presetID="2" presetClass="entr" presetSubtype="1" fill="hold" grpId="0" nodeType="afterEffect" p14:presetBounceEnd="50000">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14:bounceEnd="50000">
                                          <p:cBhvr additive="base">
                                            <p:cTn id="24" dur="500" fill="hold"/>
                                            <p:tgtEl>
                                              <p:spTgt spid="19"/>
                                            </p:tgtEl>
                                            <p:attrNameLst>
                                              <p:attrName>ppt_x</p:attrName>
                                            </p:attrNameLst>
                                          </p:cBhvr>
                                          <p:tavLst>
                                            <p:tav tm="0">
                                              <p:val>
                                                <p:strVal val="#ppt_x"/>
                                              </p:val>
                                            </p:tav>
                                            <p:tav tm="100000">
                                              <p:val>
                                                <p:strVal val="#ppt_x"/>
                                              </p:val>
                                            </p:tav>
                                          </p:tavLst>
                                        </p:anim>
                                        <p:anim calcmode="lin" valueType="num" p14:bounceEnd="50000">
                                          <p:cBhvr additive="base">
                                            <p:cTn id="25" dur="500" fill="hold"/>
                                            <p:tgtEl>
                                              <p:spTgt spid="19"/>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50000">
                                      <p:stCondLst>
                                        <p:cond delay="250"/>
                                      </p:stCondLst>
                                      <p:childTnLst>
                                        <p:set>
                                          <p:cBhvr>
                                            <p:cTn id="27" dur="1" fill="hold">
                                              <p:stCondLst>
                                                <p:cond delay="0"/>
                                              </p:stCondLst>
                                            </p:cTn>
                                            <p:tgtEl>
                                              <p:spTgt spid="23"/>
                                            </p:tgtEl>
                                            <p:attrNameLst>
                                              <p:attrName>style.visibility</p:attrName>
                                            </p:attrNameLst>
                                          </p:cBhvr>
                                          <p:to>
                                            <p:strVal val="visible"/>
                                          </p:to>
                                        </p:set>
                                        <p:anim calcmode="lin" valueType="num" p14:bounceEnd="50000">
                                          <p:cBhvr additive="base">
                                            <p:cTn id="28" dur="500" fill="hold"/>
                                            <p:tgtEl>
                                              <p:spTgt spid="23"/>
                                            </p:tgtEl>
                                            <p:attrNameLst>
                                              <p:attrName>ppt_x</p:attrName>
                                            </p:attrNameLst>
                                          </p:cBhvr>
                                          <p:tavLst>
                                            <p:tav tm="0">
                                              <p:val>
                                                <p:strVal val="#ppt_x"/>
                                              </p:val>
                                            </p:tav>
                                            <p:tav tm="100000">
                                              <p:val>
                                                <p:strVal val="#ppt_x"/>
                                              </p:val>
                                            </p:tav>
                                          </p:tavLst>
                                        </p:anim>
                                        <p:anim calcmode="lin" valueType="num" p14:bounceEnd="50000">
                                          <p:cBhvr additive="base">
                                            <p:cTn id="29" dur="5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14:presetBounceEnd="50000">
                                      <p:stCondLst>
                                        <p:cond delay="500"/>
                                      </p:stCondLst>
                                      <p:childTnLst>
                                        <p:set>
                                          <p:cBhvr>
                                            <p:cTn id="31" dur="1" fill="hold">
                                              <p:stCondLst>
                                                <p:cond delay="0"/>
                                              </p:stCondLst>
                                            </p:cTn>
                                            <p:tgtEl>
                                              <p:spTgt spid="36"/>
                                            </p:tgtEl>
                                            <p:attrNameLst>
                                              <p:attrName>style.visibility</p:attrName>
                                            </p:attrNameLst>
                                          </p:cBhvr>
                                          <p:to>
                                            <p:strVal val="visible"/>
                                          </p:to>
                                        </p:set>
                                        <p:anim calcmode="lin" valueType="num" p14:bounceEnd="50000">
                                          <p:cBhvr additive="base">
                                            <p:cTn id="32" dur="500" fill="hold"/>
                                            <p:tgtEl>
                                              <p:spTgt spid="36"/>
                                            </p:tgtEl>
                                            <p:attrNameLst>
                                              <p:attrName>ppt_x</p:attrName>
                                            </p:attrNameLst>
                                          </p:cBhvr>
                                          <p:tavLst>
                                            <p:tav tm="0">
                                              <p:val>
                                                <p:strVal val="#ppt_x"/>
                                              </p:val>
                                            </p:tav>
                                            <p:tav tm="100000">
                                              <p:val>
                                                <p:strVal val="#ppt_x"/>
                                              </p:val>
                                            </p:tav>
                                          </p:tavLst>
                                        </p:anim>
                                        <p:anim calcmode="lin" valueType="num" p14:bounceEnd="50000">
                                          <p:cBhvr additive="base">
                                            <p:cTn id="33" dur="500" fill="hold"/>
                                            <p:tgtEl>
                                              <p:spTgt spid="36"/>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14:presetBounceEnd="50000">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14:bounceEnd="50000">
                                          <p:cBhvr additive="base">
                                            <p:cTn id="36" dur="750" fill="hold"/>
                                            <p:tgtEl>
                                              <p:spTgt spid="37"/>
                                            </p:tgtEl>
                                            <p:attrNameLst>
                                              <p:attrName>ppt_x</p:attrName>
                                            </p:attrNameLst>
                                          </p:cBhvr>
                                          <p:tavLst>
                                            <p:tav tm="0">
                                              <p:val>
                                                <p:strVal val="#ppt_x"/>
                                              </p:val>
                                            </p:tav>
                                            <p:tav tm="100000">
                                              <p:val>
                                                <p:strVal val="#ppt_x"/>
                                              </p:val>
                                            </p:tav>
                                          </p:tavLst>
                                        </p:anim>
                                        <p:anim calcmode="lin" valueType="num" p14:bounceEnd="50000">
                                          <p:cBhvr additive="base">
                                            <p:cTn id="37" dur="750" fill="hold"/>
                                            <p:tgtEl>
                                              <p:spTgt spid="37"/>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14:presetBounceEnd="50000">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14:bounceEnd="50000">
                                          <p:cBhvr additive="base">
                                            <p:cTn id="40"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41" dur="500" fill="hold"/>
                                            <p:tgtEl>
                                              <p:spTgt spid="38"/>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14:presetBounceEnd="50000">
                                      <p:stCondLst>
                                        <p:cond delay="250"/>
                                      </p:stCondLst>
                                      <p:childTnLst>
                                        <p:set>
                                          <p:cBhvr>
                                            <p:cTn id="43" dur="1" fill="hold">
                                              <p:stCondLst>
                                                <p:cond delay="0"/>
                                              </p:stCondLst>
                                            </p:cTn>
                                            <p:tgtEl>
                                              <p:spTgt spid="39"/>
                                            </p:tgtEl>
                                            <p:attrNameLst>
                                              <p:attrName>style.visibility</p:attrName>
                                            </p:attrNameLst>
                                          </p:cBhvr>
                                          <p:to>
                                            <p:strVal val="visible"/>
                                          </p:to>
                                        </p:set>
                                        <p:anim calcmode="lin" valueType="num" p14:bounceEnd="50000">
                                          <p:cBhvr additive="base">
                                            <p:cTn id="44" dur="750" fill="hold"/>
                                            <p:tgtEl>
                                              <p:spTgt spid="39"/>
                                            </p:tgtEl>
                                            <p:attrNameLst>
                                              <p:attrName>ppt_x</p:attrName>
                                            </p:attrNameLst>
                                          </p:cBhvr>
                                          <p:tavLst>
                                            <p:tav tm="0">
                                              <p:val>
                                                <p:strVal val="#ppt_x"/>
                                              </p:val>
                                            </p:tav>
                                            <p:tav tm="100000">
                                              <p:val>
                                                <p:strVal val="#ppt_x"/>
                                              </p:val>
                                            </p:tav>
                                          </p:tavLst>
                                        </p:anim>
                                        <p:anim calcmode="lin" valueType="num" p14:bounceEnd="50000">
                                          <p:cBhvr additive="base">
                                            <p:cTn id="45" dur="750" fill="hold"/>
                                            <p:tgtEl>
                                              <p:spTgt spid="39"/>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14:presetBounceEnd="50000">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14:bounceEnd="50000">
                                          <p:cBhvr additive="base">
                                            <p:cTn id="48" dur="500" fill="hold"/>
                                            <p:tgtEl>
                                              <p:spTgt spid="40"/>
                                            </p:tgtEl>
                                            <p:attrNameLst>
                                              <p:attrName>ppt_x</p:attrName>
                                            </p:attrNameLst>
                                          </p:cBhvr>
                                          <p:tavLst>
                                            <p:tav tm="0">
                                              <p:val>
                                                <p:strVal val="#ppt_x"/>
                                              </p:val>
                                            </p:tav>
                                            <p:tav tm="100000">
                                              <p:val>
                                                <p:strVal val="#ppt_x"/>
                                              </p:val>
                                            </p:tav>
                                          </p:tavLst>
                                        </p:anim>
                                        <p:anim calcmode="lin" valueType="num" p14:bounceEnd="50000">
                                          <p:cBhvr additive="base">
                                            <p:cTn id="49" dur="500" fill="hold"/>
                                            <p:tgtEl>
                                              <p:spTgt spid="40"/>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14:presetBounceEnd="50000">
                                      <p:stCondLst>
                                        <p:cond delay="250"/>
                                      </p:stCondLst>
                                      <p:childTnLst>
                                        <p:set>
                                          <p:cBhvr>
                                            <p:cTn id="51" dur="1" fill="hold">
                                              <p:stCondLst>
                                                <p:cond delay="0"/>
                                              </p:stCondLst>
                                            </p:cTn>
                                            <p:tgtEl>
                                              <p:spTgt spid="41"/>
                                            </p:tgtEl>
                                            <p:attrNameLst>
                                              <p:attrName>style.visibility</p:attrName>
                                            </p:attrNameLst>
                                          </p:cBhvr>
                                          <p:to>
                                            <p:strVal val="visible"/>
                                          </p:to>
                                        </p:set>
                                        <p:anim calcmode="lin" valueType="num" p14:bounceEnd="50000">
                                          <p:cBhvr additive="base">
                                            <p:cTn id="52" dur="750" fill="hold"/>
                                            <p:tgtEl>
                                              <p:spTgt spid="41"/>
                                            </p:tgtEl>
                                            <p:attrNameLst>
                                              <p:attrName>ppt_x</p:attrName>
                                            </p:attrNameLst>
                                          </p:cBhvr>
                                          <p:tavLst>
                                            <p:tav tm="0">
                                              <p:val>
                                                <p:strVal val="#ppt_x"/>
                                              </p:val>
                                            </p:tav>
                                            <p:tav tm="100000">
                                              <p:val>
                                                <p:strVal val="#ppt_x"/>
                                              </p:val>
                                            </p:tav>
                                          </p:tavLst>
                                        </p:anim>
                                        <p:anim calcmode="lin" valueType="num" p14:bounceEnd="50000">
                                          <p:cBhvr additive="base">
                                            <p:cTn id="53" dur="750" fill="hold"/>
                                            <p:tgtEl>
                                              <p:spTgt spid="41"/>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14:presetBounceEnd="50000">
                                      <p:stCondLst>
                                        <p:cond delay="250"/>
                                      </p:stCondLst>
                                      <p:childTnLst>
                                        <p:set>
                                          <p:cBhvr>
                                            <p:cTn id="55" dur="1" fill="hold">
                                              <p:stCondLst>
                                                <p:cond delay="0"/>
                                              </p:stCondLst>
                                            </p:cTn>
                                            <p:tgtEl>
                                              <p:spTgt spid="42"/>
                                            </p:tgtEl>
                                            <p:attrNameLst>
                                              <p:attrName>style.visibility</p:attrName>
                                            </p:attrNameLst>
                                          </p:cBhvr>
                                          <p:to>
                                            <p:strVal val="visible"/>
                                          </p:to>
                                        </p:set>
                                        <p:anim calcmode="lin" valueType="num" p14:bounceEnd="50000">
                                          <p:cBhvr additive="base">
                                            <p:cTn id="56" dur="500" fill="hold"/>
                                            <p:tgtEl>
                                              <p:spTgt spid="42"/>
                                            </p:tgtEl>
                                            <p:attrNameLst>
                                              <p:attrName>ppt_x</p:attrName>
                                            </p:attrNameLst>
                                          </p:cBhvr>
                                          <p:tavLst>
                                            <p:tav tm="0">
                                              <p:val>
                                                <p:strVal val="#ppt_x"/>
                                              </p:val>
                                            </p:tav>
                                            <p:tav tm="100000">
                                              <p:val>
                                                <p:strVal val="#ppt_x"/>
                                              </p:val>
                                            </p:tav>
                                          </p:tavLst>
                                        </p:anim>
                                        <p:anim calcmode="lin" valueType="num" p14:bounceEnd="50000">
                                          <p:cBhvr additive="base">
                                            <p:cTn id="57" dur="500" fill="hold"/>
                                            <p:tgtEl>
                                              <p:spTgt spid="42"/>
                                            </p:tgtEl>
                                            <p:attrNameLst>
                                              <p:attrName>ppt_y</p:attrName>
                                            </p:attrNameLst>
                                          </p:cBhvr>
                                          <p:tavLst>
                                            <p:tav tm="0">
                                              <p:val>
                                                <p:strVal val="0-#ppt_h/2"/>
                                              </p:val>
                                            </p:tav>
                                            <p:tav tm="100000">
                                              <p:val>
                                                <p:strVal val="#ppt_y"/>
                                              </p:val>
                                            </p:tav>
                                          </p:tavLst>
                                        </p:anim>
                                      </p:childTnLst>
                                    </p:cTn>
                                  </p:par>
                                </p:childTnLst>
                              </p:cTn>
                            </p:par>
                            <p:par>
                              <p:cTn id="58" fill="hold">
                                <p:stCondLst>
                                  <p:cond delay="3000"/>
                                </p:stCondLst>
                                <p:childTnLst>
                                  <p:par>
                                    <p:cTn id="59" presetID="2" presetClass="entr" presetSubtype="2"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1+#ppt_w/2"/>
                                              </p:val>
                                            </p:tav>
                                            <p:tav tm="100000">
                                              <p:val>
                                                <p:strVal val="#ppt_x"/>
                                              </p:val>
                                            </p:tav>
                                          </p:tavLst>
                                        </p:anim>
                                        <p:anim calcmode="lin" valueType="num">
                                          <p:cBhvr additive="base">
                                            <p:cTn id="62" dur="500" fill="hold"/>
                                            <p:tgtEl>
                                              <p:spTgt spid="43"/>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43"/>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19"/>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7"/>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38"/>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0"/>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36"/>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0" fill="hold"/>
                                            <p:tgtEl>
                                              <p:spTgt spid="18"/>
                                            </p:tgtEl>
                                            <p:attrNameLst>
                                              <p:attrName>ppt_w</p:attrName>
                                            </p:attrNameLst>
                                          </p:cBhvr>
                                          <p:tavLst>
                                            <p:tav tm="0">
                                              <p:val>
                                                <p:strVal val="4/3*#ppt_w"/>
                                              </p:val>
                                            </p:tav>
                                            <p:tav tm="100000">
                                              <p:val>
                                                <p:strVal val="#ppt_w"/>
                                              </p:val>
                                            </p:tav>
                                          </p:tavLst>
                                        </p:anim>
                                        <p:anim calcmode="lin" valueType="num">
                                          <p:cBhvr>
                                            <p:cTn id="8" dur="2000" fill="hold"/>
                                            <p:tgtEl>
                                              <p:spTgt spid="18"/>
                                            </p:tgtEl>
                                            <p:attrNameLst>
                                              <p:attrName>ppt_h</p:attrName>
                                            </p:attrNameLst>
                                          </p:cBhvr>
                                          <p:tavLst>
                                            <p:tav tm="0">
                                              <p:val>
                                                <p:strVal val="4/3*#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heel(1)">
                                          <p:cBhvr>
                                            <p:cTn id="14" dur="1000"/>
                                            <p:tgtEl>
                                              <p:spTgt spid="2"/>
                                            </p:tgtEl>
                                          </p:cBhvr>
                                        </p:animEffect>
                                      </p:childTnLst>
                                    </p:cTn>
                                  </p:par>
                                  <p:par>
                                    <p:cTn id="15" presetID="23" presetClass="entr" presetSubtype="36" fill="hold" grpId="0" nodeType="withEffect">
                                      <p:stCondLst>
                                        <p:cond delay="0"/>
                                      </p:stCondLst>
                                      <p:iterate type="lt">
                                        <p:tmPct val="10000"/>
                                      </p:iterate>
                                      <p:childTnLst>
                                        <p:set>
                                          <p:cBhvr>
                                            <p:cTn id="16" dur="1" fill="hold">
                                              <p:stCondLst>
                                                <p:cond delay="0"/>
                                              </p:stCondLst>
                                            </p:cTn>
                                            <p:tgtEl>
                                              <p:spTgt spid="34"/>
                                            </p:tgtEl>
                                            <p:attrNameLst>
                                              <p:attrName>style.visibility</p:attrName>
                                            </p:attrNameLst>
                                          </p:cBhvr>
                                          <p:to>
                                            <p:strVal val="visible"/>
                                          </p:to>
                                        </p:set>
                                        <p:anim calcmode="lin" valueType="num">
                                          <p:cBhvr>
                                            <p:cTn id="17" dur="750" fill="hold"/>
                                            <p:tgtEl>
                                              <p:spTgt spid="34"/>
                                            </p:tgtEl>
                                            <p:attrNameLst>
                                              <p:attrName>ppt_w</p:attrName>
                                            </p:attrNameLst>
                                          </p:cBhvr>
                                          <p:tavLst>
                                            <p:tav tm="0">
                                              <p:val>
                                                <p:strVal val="(6*min(max(#ppt_w*#ppt_h,.3),1)-7.4)/-.7*#ppt_w"/>
                                              </p:val>
                                            </p:tav>
                                            <p:tav tm="100000">
                                              <p:val>
                                                <p:strVal val="#ppt_w"/>
                                              </p:val>
                                            </p:tav>
                                          </p:tavLst>
                                        </p:anim>
                                        <p:anim calcmode="lin" valueType="num">
                                          <p:cBhvr>
                                            <p:cTn id="18" dur="750" fill="hold"/>
                                            <p:tgtEl>
                                              <p:spTgt spid="34"/>
                                            </p:tgtEl>
                                            <p:attrNameLst>
                                              <p:attrName>ppt_h</p:attrName>
                                            </p:attrNameLst>
                                          </p:cBhvr>
                                          <p:tavLst>
                                            <p:tav tm="0">
                                              <p:val>
                                                <p:strVal val="(6*min(max(#ppt_w*#ppt_h,.3),1)-7.4)/-.7*#ppt_h"/>
                                              </p:val>
                                            </p:tav>
                                            <p:tav tm="100000">
                                              <p:val>
                                                <p:strVal val="#ppt_h"/>
                                              </p:val>
                                            </p:tav>
                                          </p:tavLst>
                                        </p:anim>
                                        <p:anim calcmode="lin" valueType="num">
                                          <p:cBhvr>
                                            <p:cTn id="19" dur="750" fill="hold"/>
                                            <p:tgtEl>
                                              <p:spTgt spid="34"/>
                                            </p:tgtEl>
                                            <p:attrNameLst>
                                              <p:attrName>ppt_x</p:attrName>
                                            </p:attrNameLst>
                                          </p:cBhvr>
                                          <p:tavLst>
                                            <p:tav tm="0">
                                              <p:val>
                                                <p:fltVal val="0.5"/>
                                              </p:val>
                                            </p:tav>
                                            <p:tav tm="100000">
                                              <p:val>
                                                <p:strVal val="#ppt_x"/>
                                              </p:val>
                                            </p:tav>
                                          </p:tavLst>
                                        </p:anim>
                                        <p:anim calcmode="lin" valueType="num">
                                          <p:cBhvr>
                                            <p:cTn id="20" dur="75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25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1" fill="hold" grpId="0" nodeType="withEffect">
                                      <p:stCondLst>
                                        <p:cond delay="500"/>
                                      </p:stCondLst>
                                      <p:childTnLst>
                                        <p:set>
                                          <p:cBhvr>
                                            <p:cTn id="31" dur="1" fill="hold">
                                              <p:stCondLst>
                                                <p:cond delay="0"/>
                                              </p:stCondLst>
                                            </p:cTn>
                                            <p:tgtEl>
                                              <p:spTgt spid="36"/>
                                            </p:tgtEl>
                                            <p:attrNameLst>
                                              <p:attrName>style.visibility</p:attrName>
                                            </p:attrNameLst>
                                          </p:cBhvr>
                                          <p:to>
                                            <p:strVal val="visible"/>
                                          </p:to>
                                        </p:set>
                                        <p:anim calcmode="lin" valueType="num">
                                          <p:cBhvr additive="base">
                                            <p:cTn id="32" dur="500" fill="hold"/>
                                            <p:tgtEl>
                                              <p:spTgt spid="36"/>
                                            </p:tgtEl>
                                            <p:attrNameLst>
                                              <p:attrName>ppt_x</p:attrName>
                                            </p:attrNameLst>
                                          </p:cBhvr>
                                          <p:tavLst>
                                            <p:tav tm="0">
                                              <p:val>
                                                <p:strVal val="#ppt_x"/>
                                              </p:val>
                                            </p:tav>
                                            <p:tav tm="100000">
                                              <p:val>
                                                <p:strVal val="#ppt_x"/>
                                              </p:val>
                                            </p:tav>
                                          </p:tavLst>
                                        </p:anim>
                                        <p:anim calcmode="lin" valueType="num">
                                          <p:cBhvr additive="base">
                                            <p:cTn id="33" dur="500" fill="hold"/>
                                            <p:tgtEl>
                                              <p:spTgt spid="36"/>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additive="base">
                                            <p:cTn id="36" dur="750" fill="hold"/>
                                            <p:tgtEl>
                                              <p:spTgt spid="37"/>
                                            </p:tgtEl>
                                            <p:attrNameLst>
                                              <p:attrName>ppt_x</p:attrName>
                                            </p:attrNameLst>
                                          </p:cBhvr>
                                          <p:tavLst>
                                            <p:tav tm="0">
                                              <p:val>
                                                <p:strVal val="#ppt_x"/>
                                              </p:val>
                                            </p:tav>
                                            <p:tav tm="100000">
                                              <p:val>
                                                <p:strVal val="#ppt_x"/>
                                              </p:val>
                                            </p:tav>
                                          </p:tavLst>
                                        </p:anim>
                                        <p:anim calcmode="lin" valueType="num">
                                          <p:cBhvr additive="base">
                                            <p:cTn id="37" dur="750" fill="hold"/>
                                            <p:tgtEl>
                                              <p:spTgt spid="37"/>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fill="hold"/>
                                            <p:tgtEl>
                                              <p:spTgt spid="38"/>
                                            </p:tgtEl>
                                            <p:attrNameLst>
                                              <p:attrName>ppt_x</p:attrName>
                                            </p:attrNameLst>
                                          </p:cBhvr>
                                          <p:tavLst>
                                            <p:tav tm="0">
                                              <p:val>
                                                <p:strVal val="#ppt_x"/>
                                              </p:val>
                                            </p:tav>
                                            <p:tav tm="100000">
                                              <p:val>
                                                <p:strVal val="#ppt_x"/>
                                              </p:val>
                                            </p:tav>
                                          </p:tavLst>
                                        </p:anim>
                                        <p:anim calcmode="lin" valueType="num">
                                          <p:cBhvr additive="base">
                                            <p:cTn id="41" dur="500" fill="hold"/>
                                            <p:tgtEl>
                                              <p:spTgt spid="38"/>
                                            </p:tgtEl>
                                            <p:attrNameLst>
                                              <p:attrName>ppt_y</p:attrName>
                                            </p:attrNameLst>
                                          </p:cBhvr>
                                          <p:tavLst>
                                            <p:tav tm="0">
                                              <p:val>
                                                <p:strVal val="0-#ppt_h/2"/>
                                              </p:val>
                                            </p:tav>
                                            <p:tav tm="100000">
                                              <p:val>
                                                <p:strVal val="#ppt_y"/>
                                              </p:val>
                                            </p:tav>
                                          </p:tavLst>
                                        </p:anim>
                                      </p:childTnLst>
                                    </p:cTn>
                                  </p:par>
                                  <p:par>
                                    <p:cTn id="42" presetID="2" presetClass="entr" presetSubtype="1" fill="hold" grpId="0" nodeType="withEffect">
                                      <p:stCondLst>
                                        <p:cond delay="25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750" fill="hold"/>
                                            <p:tgtEl>
                                              <p:spTgt spid="39"/>
                                            </p:tgtEl>
                                            <p:attrNameLst>
                                              <p:attrName>ppt_x</p:attrName>
                                            </p:attrNameLst>
                                          </p:cBhvr>
                                          <p:tavLst>
                                            <p:tav tm="0">
                                              <p:val>
                                                <p:strVal val="#ppt_x"/>
                                              </p:val>
                                            </p:tav>
                                            <p:tav tm="100000">
                                              <p:val>
                                                <p:strVal val="#ppt_x"/>
                                              </p:val>
                                            </p:tav>
                                          </p:tavLst>
                                        </p:anim>
                                        <p:anim calcmode="lin" valueType="num">
                                          <p:cBhvr additive="base">
                                            <p:cTn id="45" dur="750" fill="hold"/>
                                            <p:tgtEl>
                                              <p:spTgt spid="39"/>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additive="base">
                                            <p:cTn id="48" dur="500" fill="hold"/>
                                            <p:tgtEl>
                                              <p:spTgt spid="40"/>
                                            </p:tgtEl>
                                            <p:attrNameLst>
                                              <p:attrName>ppt_x</p:attrName>
                                            </p:attrNameLst>
                                          </p:cBhvr>
                                          <p:tavLst>
                                            <p:tav tm="0">
                                              <p:val>
                                                <p:strVal val="#ppt_x"/>
                                              </p:val>
                                            </p:tav>
                                            <p:tav tm="100000">
                                              <p:val>
                                                <p:strVal val="#ppt_x"/>
                                              </p:val>
                                            </p:tav>
                                          </p:tavLst>
                                        </p:anim>
                                        <p:anim calcmode="lin" valueType="num">
                                          <p:cBhvr additive="base">
                                            <p:cTn id="49" dur="500" fill="hold"/>
                                            <p:tgtEl>
                                              <p:spTgt spid="40"/>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250"/>
                                      </p:stCondLst>
                                      <p:childTnLst>
                                        <p:set>
                                          <p:cBhvr>
                                            <p:cTn id="51" dur="1" fill="hold">
                                              <p:stCondLst>
                                                <p:cond delay="0"/>
                                              </p:stCondLst>
                                            </p:cTn>
                                            <p:tgtEl>
                                              <p:spTgt spid="41"/>
                                            </p:tgtEl>
                                            <p:attrNameLst>
                                              <p:attrName>style.visibility</p:attrName>
                                            </p:attrNameLst>
                                          </p:cBhvr>
                                          <p:to>
                                            <p:strVal val="visible"/>
                                          </p:to>
                                        </p:set>
                                        <p:anim calcmode="lin" valueType="num">
                                          <p:cBhvr additive="base">
                                            <p:cTn id="52" dur="750" fill="hold"/>
                                            <p:tgtEl>
                                              <p:spTgt spid="41"/>
                                            </p:tgtEl>
                                            <p:attrNameLst>
                                              <p:attrName>ppt_x</p:attrName>
                                            </p:attrNameLst>
                                          </p:cBhvr>
                                          <p:tavLst>
                                            <p:tav tm="0">
                                              <p:val>
                                                <p:strVal val="#ppt_x"/>
                                              </p:val>
                                            </p:tav>
                                            <p:tav tm="100000">
                                              <p:val>
                                                <p:strVal val="#ppt_x"/>
                                              </p:val>
                                            </p:tav>
                                          </p:tavLst>
                                        </p:anim>
                                        <p:anim calcmode="lin" valueType="num">
                                          <p:cBhvr additive="base">
                                            <p:cTn id="53" dur="750" fill="hold"/>
                                            <p:tgtEl>
                                              <p:spTgt spid="41"/>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25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500" fill="hold"/>
                                            <p:tgtEl>
                                              <p:spTgt spid="42"/>
                                            </p:tgtEl>
                                            <p:attrNameLst>
                                              <p:attrName>ppt_x</p:attrName>
                                            </p:attrNameLst>
                                          </p:cBhvr>
                                          <p:tavLst>
                                            <p:tav tm="0">
                                              <p:val>
                                                <p:strVal val="#ppt_x"/>
                                              </p:val>
                                            </p:tav>
                                            <p:tav tm="100000">
                                              <p:val>
                                                <p:strVal val="#ppt_x"/>
                                              </p:val>
                                            </p:tav>
                                          </p:tavLst>
                                        </p:anim>
                                        <p:anim calcmode="lin" valueType="num">
                                          <p:cBhvr additive="base">
                                            <p:cTn id="57" dur="500" fill="hold"/>
                                            <p:tgtEl>
                                              <p:spTgt spid="42"/>
                                            </p:tgtEl>
                                            <p:attrNameLst>
                                              <p:attrName>ppt_y</p:attrName>
                                            </p:attrNameLst>
                                          </p:cBhvr>
                                          <p:tavLst>
                                            <p:tav tm="0">
                                              <p:val>
                                                <p:strVal val="0-#ppt_h/2"/>
                                              </p:val>
                                            </p:tav>
                                            <p:tav tm="100000">
                                              <p:val>
                                                <p:strVal val="#ppt_y"/>
                                              </p:val>
                                            </p:tav>
                                          </p:tavLst>
                                        </p:anim>
                                      </p:childTnLst>
                                    </p:cTn>
                                  </p:par>
                                </p:childTnLst>
                              </p:cTn>
                            </p:par>
                            <p:par>
                              <p:cTn id="58" fill="hold">
                                <p:stCondLst>
                                  <p:cond delay="3000"/>
                                </p:stCondLst>
                                <p:childTnLst>
                                  <p:par>
                                    <p:cTn id="59" presetID="2" presetClass="entr" presetSubtype="2"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additive="base">
                                            <p:cTn id="61" dur="500" fill="hold"/>
                                            <p:tgtEl>
                                              <p:spTgt spid="43"/>
                                            </p:tgtEl>
                                            <p:attrNameLst>
                                              <p:attrName>ppt_x</p:attrName>
                                            </p:attrNameLst>
                                          </p:cBhvr>
                                          <p:tavLst>
                                            <p:tav tm="0">
                                              <p:val>
                                                <p:strVal val="1+#ppt_w/2"/>
                                              </p:val>
                                            </p:tav>
                                            <p:tav tm="100000">
                                              <p:val>
                                                <p:strVal val="#ppt_x"/>
                                              </p:val>
                                            </p:tav>
                                          </p:tavLst>
                                        </p:anim>
                                        <p:anim calcmode="lin" valueType="num">
                                          <p:cBhvr additive="base">
                                            <p:cTn id="62" dur="500" fill="hold"/>
                                            <p:tgtEl>
                                              <p:spTgt spid="43"/>
                                            </p:tgtEl>
                                            <p:attrNameLst>
                                              <p:attrName>ppt_y</p:attrName>
                                            </p:attrNameLst>
                                          </p:cBhvr>
                                          <p:tavLst>
                                            <p:tav tm="0">
                                              <p:val>
                                                <p:strVal val="#ppt_y"/>
                                              </p:val>
                                            </p:tav>
                                            <p:tav tm="100000">
                                              <p:val>
                                                <p:strVal val="#ppt_y"/>
                                              </p:val>
                                            </p:tav>
                                          </p:tavLst>
                                        </p:anim>
                                      </p:childTnLst>
                                    </p:cTn>
                                  </p:par>
                                  <p:par>
                                    <p:cTn id="63" presetID="0" presetClass="path" presetSubtype="0" accel="50000" decel="50000" fill="hold" nodeType="withEffect">
                                      <p:stCondLst>
                                        <p:cond delay="500"/>
                                      </p:stCondLst>
                                      <p:childTnLst>
                                        <p:animMotion origin="layout" path="M 5.55556E-7 1.35802E-6 C -0.01233 0.00154 -0.02309 0.00741 -0.03542 0.00926 C -0.04809 0.01543 -0.05972 0.01697 -0.07292 0.01852 C -0.18837 0.01574 -0.19062 0.03302 -0.25625 0.0037 C -0.26302 -0.00432 -0.26458 -0.01111 -0.27083 -0.02222 C -0.28073 -0.03982 -0.29132 -0.05864 -0.30521 -0.06482 C -0.34097 -0.1071 -0.42309 -0.09012 -0.44896 -0.09074 C -0.45955 -0.09537 -0.47049 -0.09722 -0.48125 -0.10185 C -0.48802 -0.10494 -0.4941 -0.10895 -0.50104 -0.11111 C -0.51059 -0.1179 -0.52118 -0.12469 -0.53125 -0.12778 C -0.54705 -0.14198 -0.56319 -0.15309 -0.58021 -0.16111 C -0.58628 -0.16389 -0.59132 -0.17006 -0.59687 -0.17408 C -0.6099 -0.18364 -0.62552 -0.19043 -0.63958 -0.19445 C -0.67187 -0.1929 -0.70312 -0.19074 -0.73542 -0.19259 C -0.74983 -0.20124 -0.76441 -0.20833 -0.77812 -0.22037 C -0.7842 -0.22593 -0.79028 -0.2321 -0.79705 -0.23519 C -0.81007 -0.24908 -0.79462 -0.23395 -0.80729 -0.24259 C -0.81302 -0.2463 -0.8184 -0.25309 -0.82413 -0.25741 C -0.83003 -0.26204 -0.82622 -0.25648 -0.83125 -0.26111 C -0.84097 -0.26975 -0.85104 -0.27809 -0.86146 -0.28333 C -0.87083 -0.29445 -0.88108 -0.30556 -0.89184 -0.31296 C -0.89965 -0.32716 -0.91215 -0.33457 -0.91875 -0.35185 C -0.92014 -0.35556 -0.92205 -0.35895 -0.92292 -0.36296 C -0.92361 -0.36605 -0.92396 -0.36945 -0.925 -0.37222 C -0.9276 -0.37963 -0.9316 -0.38519 -0.93438 -0.39259 C -0.94045 -0.40864 -0.94549 -0.4179 -0.95313 -0.43148 " pathEditMode="relative" ptsTypes="fffffffffffffffffffffffffA">
                                          <p:cBhvr>
                                            <p:cTn id="64" dur="6500" fill="hold"/>
                                            <p:tgtEl>
                                              <p:spTgt spid="43"/>
                                            </p:tgtEl>
                                            <p:attrNameLst>
                                              <p:attrName>ppt_x</p:attrName>
                                              <p:attrName>ppt_y</p:attrName>
                                            </p:attrNameLst>
                                          </p:cBhvr>
                                        </p:animMotion>
                                      </p:childTnLst>
                                    </p:cTn>
                                  </p:par>
                                  <p:par>
                                    <p:cTn id="65" presetID="8" presetClass="emph" presetSubtype="0" repeatCount="2000" fill="hold" grpId="1" nodeType="withEffect">
                                      <p:stCondLst>
                                        <p:cond delay="0"/>
                                      </p:stCondLst>
                                      <p:childTnLst>
                                        <p:animRot by="21600000">
                                          <p:cBhvr>
                                            <p:cTn id="66" dur="3500" fill="hold"/>
                                            <p:tgtEl>
                                              <p:spTgt spid="19"/>
                                            </p:tgtEl>
                                            <p:attrNameLst>
                                              <p:attrName>r</p:attrName>
                                            </p:attrNameLst>
                                          </p:cBhvr>
                                        </p:animRot>
                                      </p:childTnLst>
                                    </p:cTn>
                                  </p:par>
                                  <p:par>
                                    <p:cTn id="67" presetID="8" presetClass="emph" presetSubtype="0" repeatCount="2000" fill="hold" grpId="1" nodeType="withEffect">
                                      <p:stCondLst>
                                        <p:cond delay="0"/>
                                      </p:stCondLst>
                                      <p:childTnLst>
                                        <p:animRot by="-21600000">
                                          <p:cBhvr>
                                            <p:cTn id="68" dur="3500" fill="hold"/>
                                            <p:tgtEl>
                                              <p:spTgt spid="37"/>
                                            </p:tgtEl>
                                            <p:attrNameLst>
                                              <p:attrName>r</p:attrName>
                                            </p:attrNameLst>
                                          </p:cBhvr>
                                        </p:animRot>
                                      </p:childTnLst>
                                    </p:cTn>
                                  </p:par>
                                  <p:par>
                                    <p:cTn id="69" presetID="8" presetClass="emph" presetSubtype="0" repeatCount="2000" fill="hold" grpId="1" nodeType="withEffect">
                                      <p:stCondLst>
                                        <p:cond delay="0"/>
                                      </p:stCondLst>
                                      <p:childTnLst>
                                        <p:animRot by="21600000">
                                          <p:cBhvr>
                                            <p:cTn id="70" dur="3500" fill="hold"/>
                                            <p:tgtEl>
                                              <p:spTgt spid="38"/>
                                            </p:tgtEl>
                                            <p:attrNameLst>
                                              <p:attrName>r</p:attrName>
                                            </p:attrNameLst>
                                          </p:cBhvr>
                                        </p:animRot>
                                      </p:childTnLst>
                                    </p:cTn>
                                  </p:par>
                                  <p:par>
                                    <p:cTn id="71" presetID="8" presetClass="emph" presetSubtype="0" repeatCount="2000" fill="hold" grpId="1" nodeType="withEffect">
                                      <p:stCondLst>
                                        <p:cond delay="0"/>
                                      </p:stCondLst>
                                      <p:childTnLst>
                                        <p:animRot by="-21600000">
                                          <p:cBhvr>
                                            <p:cTn id="72" dur="3500" fill="hold"/>
                                            <p:tgtEl>
                                              <p:spTgt spid="40"/>
                                            </p:tgtEl>
                                            <p:attrNameLst>
                                              <p:attrName>r</p:attrName>
                                            </p:attrNameLst>
                                          </p:cBhvr>
                                        </p:animRot>
                                      </p:childTnLst>
                                    </p:cTn>
                                  </p:par>
                                  <p:par>
                                    <p:cTn id="73" presetID="8" presetClass="emph" presetSubtype="0" repeatCount="2000" fill="hold" grpId="1" nodeType="withEffect">
                                      <p:stCondLst>
                                        <p:cond delay="0"/>
                                      </p:stCondLst>
                                      <p:childTnLst>
                                        <p:animRot by="21600000">
                                          <p:cBhvr>
                                            <p:cTn id="74" dur="3500" fill="hold"/>
                                            <p:tgtEl>
                                              <p:spTgt spid="36"/>
                                            </p:tgtEl>
                                            <p:attrNameLst>
                                              <p:attrName>r</p:attrName>
                                            </p:attrNameLst>
                                          </p:cBhvr>
                                        </p:animRot>
                                      </p:childTnLst>
                                    </p:cTn>
                                  </p:par>
                                  <p:par>
                                    <p:cTn id="75" presetID="6" presetClass="emph" presetSubtype="0" repeatCount="2000" autoRev="1" fill="hold" grpId="1" nodeType="withEffect">
                                      <p:stCondLst>
                                        <p:cond delay="0"/>
                                      </p:stCondLst>
                                      <p:childTnLst>
                                        <p:animScale>
                                          <p:cBhvr>
                                            <p:cTn id="76" dur="2000" fill="hold"/>
                                            <p:tgtEl>
                                              <p:spTgt spid="42"/>
                                            </p:tgtEl>
                                          </p:cBhvr>
                                          <p:by x="150000" y="150000"/>
                                        </p:animScale>
                                      </p:childTnLst>
                                    </p:cTn>
                                  </p:par>
                                  <p:par>
                                    <p:cTn id="77" presetID="6" presetClass="emph" presetSubtype="0" repeatCount="2000" autoRev="1" fill="hold" grpId="1" nodeType="withEffect">
                                      <p:stCondLst>
                                        <p:cond delay="0"/>
                                      </p:stCondLst>
                                      <p:childTnLst>
                                        <p:animScale>
                                          <p:cBhvr>
                                            <p:cTn id="78" dur="2000" fill="hold"/>
                                            <p:tgtEl>
                                              <p:spTgt spid="2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2" grpId="0" animBg="1"/>
          <p:bldP spid="19" grpId="0" animBg="1"/>
          <p:bldP spid="19" grpId="1" animBg="1"/>
          <p:bldP spid="23" grpId="0" animBg="1"/>
          <p:bldP spid="23" grpId="1" animBg="1"/>
          <p:bldP spid="36" grpId="0" animBg="1"/>
          <p:bldP spid="36" grpId="1" animBg="1"/>
          <p:bldP spid="37" grpId="0" animBg="1"/>
          <p:bldP spid="37" grpId="1" animBg="1"/>
          <p:bldP spid="38" grpId="0" animBg="1"/>
          <p:bldP spid="38" grpId="1" animBg="1"/>
          <p:bldP spid="39" grpId="0" animBg="1"/>
          <p:bldP spid="40" grpId="0" animBg="1"/>
          <p:bldP spid="40" grpId="1" animBg="1"/>
          <p:bldP spid="41" grpId="0" animBg="1"/>
          <p:bldP spid="42" grpId="0" animBg="1"/>
          <p:bldP spid="42" grpId="1"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3071664" y="2052072"/>
            <a:ext cx="6048672" cy="3072341"/>
          </a:xfrm>
          <a:prstGeom prst="horizontalScroll">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4015089" y="3075282"/>
            <a:ext cx="4099199" cy="995209"/>
          </a:xfrm>
          <a:prstGeom prst="rect">
            <a:avLst/>
          </a:prstGeom>
          <a:noFill/>
        </p:spPr>
        <p:txBody>
          <a:bodyPr wrap="none" rtlCol="0">
            <a:spAutoFit/>
          </a:bodyPr>
          <a:lstStyle/>
          <a:p>
            <a:r>
              <a:rPr lang="en-US" sz="5867" b="1" dirty="0">
                <a:solidFill>
                  <a:srgbClr val="C00000"/>
                </a:solidFill>
                <a:latin typeface="Bahnschrift Light" panose="020B0502040204020203" pitchFamily="34" charset="0"/>
              </a:rPr>
              <a:t>KHỞI ĐỘNG</a:t>
            </a:r>
          </a:p>
        </p:txBody>
      </p:sp>
    </p:spTree>
    <p:extLst>
      <p:ext uri="{BB962C8B-B14F-4D97-AF65-F5344CB8AC3E}">
        <p14:creationId xmlns:p14="http://schemas.microsoft.com/office/powerpoint/2010/main" val="2827365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12629"/>
            <a:ext cx="12192000" cy="6858000"/>
          </a:xfrm>
          <a:prstGeom prst="rect">
            <a:avLst/>
          </a:prstGeom>
          <a:noFill/>
        </p:spPr>
      </p:pic>
      <p:pic>
        <p:nvPicPr>
          <p:cNvPr id="19" name="Picture 18" descr="22858PICdbgea5Gz679dY_PIC2018.png">
            <a:extLst>
              <a:ext uri="{FF2B5EF4-FFF2-40B4-BE49-F238E27FC236}">
                <a16:creationId xmlns:a16="http://schemas.microsoft.com/office/drawing/2014/main" id="{8862BAED-AF75-A34C-BC34-E27A21D57D70}"/>
              </a:ext>
            </a:extLst>
          </p:cNvPr>
          <p:cNvPicPr>
            <a:picLocks noChangeAspect="1"/>
          </p:cNvPicPr>
          <p:nvPr/>
        </p:nvPicPr>
        <p:blipFill>
          <a:blip r:embed="rId4" cstate="print"/>
          <a:stretch>
            <a:fillRect/>
          </a:stretch>
        </p:blipFill>
        <p:spPr>
          <a:xfrm flipH="1">
            <a:off x="644380" y="2686982"/>
            <a:ext cx="4620941" cy="3950149"/>
          </a:xfrm>
          <a:prstGeom prst="rect">
            <a:avLst/>
          </a:prstGeom>
        </p:spPr>
      </p:pic>
      <p:sp>
        <p:nvSpPr>
          <p:cNvPr id="21" name="Oval Callout 20"/>
          <p:cNvSpPr/>
          <p:nvPr/>
        </p:nvSpPr>
        <p:spPr>
          <a:xfrm>
            <a:off x="5265322" y="457201"/>
            <a:ext cx="5435335" cy="3243942"/>
          </a:xfrm>
          <a:prstGeom prst="wedgeEllipseCallout">
            <a:avLst>
              <a:gd name="adj1" fmla="val -70345"/>
              <a:gd name="adj2" fmla="val 67490"/>
            </a:avLst>
          </a:prstGeom>
          <a:solidFill>
            <a:schemeClr val="accent2">
              <a:lumMod val="20000"/>
              <a:lumOff val="80000"/>
            </a:schemeClr>
          </a:solidFill>
          <a:ln>
            <a:solidFill>
              <a:srgbClr val="2648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8" name="TextBox 33"/>
          <p:cNvSpPr txBox="1"/>
          <p:nvPr/>
        </p:nvSpPr>
        <p:spPr>
          <a:xfrm>
            <a:off x="5921229" y="1154268"/>
            <a:ext cx="4241674" cy="2062103"/>
          </a:xfrm>
          <a:prstGeom prst="rect">
            <a:avLst/>
          </a:prstGeom>
          <a:noFill/>
        </p:spPr>
        <p:txBody>
          <a:bodyPr wrap="square" rtlCol="0">
            <a:spAutoFit/>
          </a:bodyPr>
          <a:lstStyle/>
          <a:p>
            <a:r>
              <a:rPr lang="en-US" sz="3200" b="1" i="1" dirty="0" err="1">
                <a:solidFill>
                  <a:srgbClr val="FF0000"/>
                </a:solidFill>
                <a:latin typeface="Times New Roman" panose="02020603050405020304" pitchFamily="18" charset="0"/>
                <a:cs typeface="Times New Roman" panose="02020603050405020304" pitchFamily="18" charset="0"/>
              </a:rPr>
              <a:t>Nêu</a:t>
            </a:r>
            <a:r>
              <a:rPr lang="en-US" sz="3200" b="1" i="1" dirty="0">
                <a:solidFill>
                  <a:srgbClr val="FF0000"/>
                </a:solidFill>
                <a:latin typeface="Times New Roman" panose="02020603050405020304" pitchFamily="18" charset="0"/>
                <a:cs typeface="Times New Roman" panose="02020603050405020304" pitchFamily="18" charset="0"/>
              </a:rPr>
              <a:t> ý </a:t>
            </a:r>
            <a:r>
              <a:rPr lang="en-US" sz="3200" b="1" i="1" dirty="0" err="1">
                <a:solidFill>
                  <a:srgbClr val="FF0000"/>
                </a:solidFill>
                <a:latin typeface="Times New Roman" panose="02020603050405020304" pitchFamily="18" charset="0"/>
                <a:cs typeface="Times New Roman" panose="02020603050405020304" pitchFamily="18" charset="0"/>
              </a:rPr>
              <a:t>kiến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của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em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về</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hành</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động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của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người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mẹ</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và</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đứa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trẻ</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trong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đoạn</a:t>
            </a:r>
            <a:r>
              <a:rPr lang="en-US" sz="3200" b="1" i="1" dirty="0">
                <a:solidFill>
                  <a:srgbClr val="FF0000"/>
                </a:solidFill>
                <a:latin typeface="Times New Roman" panose="02020603050405020304" pitchFamily="18" charset="0"/>
                <a:cs typeface="Times New Roman" panose="02020603050405020304" pitchFamily="18" charset="0"/>
              </a:rPr>
              <a:t> video </a:t>
            </a:r>
            <a:r>
              <a:rPr lang="en-US" sz="3200" b="1" i="1" dirty="0" err="1">
                <a:solidFill>
                  <a:srgbClr val="FF0000"/>
                </a:solidFill>
                <a:latin typeface="Times New Roman" panose="02020603050405020304" pitchFamily="18" charset="0"/>
                <a:cs typeface="Times New Roman" panose="02020603050405020304" pitchFamily="18" charset="0"/>
              </a:rPr>
              <a:t>sau</a:t>
            </a:r>
            <a:r>
              <a:rPr lang="en-US" sz="3200" b="1" i="1" dirty="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175711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Mẹ dạy con bằng đòn roi có còn tốt không? | SỐNG CHẬM VTV3">
            <a:hlinkClick r:id="" action="ppaction://media"/>
            <a:extLst>
              <a:ext uri="{FF2B5EF4-FFF2-40B4-BE49-F238E27FC236}">
                <a16:creationId xmlns:a16="http://schemas.microsoft.com/office/drawing/2014/main" id="{0AC59D3F-8210-B01A-CB7C-34B5CC0373FC}"/>
              </a:ext>
            </a:extLst>
          </p:cNvPr>
          <p:cNvPicPr>
            <a:picLocks noRot="1" noChangeAspect="1"/>
          </p:cNvPicPr>
          <p:nvPr>
            <a:videoFile r:link="rId1"/>
          </p:nvPr>
        </p:nvPicPr>
        <p:blipFill>
          <a:blip r:embed="rId3"/>
          <a:stretch>
            <a:fillRect/>
          </a:stretch>
        </p:blipFill>
        <p:spPr>
          <a:xfrm>
            <a:off x="1016000" y="558800"/>
            <a:ext cx="10160000" cy="5740400"/>
          </a:xfrm>
          <a:prstGeom prst="rect">
            <a:avLst/>
          </a:prstGeom>
        </p:spPr>
      </p:pic>
    </p:spTree>
    <p:extLst>
      <p:ext uri="{BB962C8B-B14F-4D97-AF65-F5344CB8AC3E}">
        <p14:creationId xmlns:p14="http://schemas.microsoft.com/office/powerpoint/2010/main" val="1867977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3071664" y="2052072"/>
            <a:ext cx="6048672" cy="3072341"/>
          </a:xfrm>
          <a:prstGeom prst="horizontalScroll">
            <a:avLst/>
          </a:prstGeom>
          <a:solidFill>
            <a:schemeClr val="accent2">
              <a:lumMod val="60000"/>
              <a:lumOff val="4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TextBox 1"/>
          <p:cNvSpPr txBox="1"/>
          <p:nvPr/>
        </p:nvSpPr>
        <p:spPr>
          <a:xfrm>
            <a:off x="3597077" y="2639200"/>
            <a:ext cx="5311903" cy="1898084"/>
          </a:xfrm>
          <a:prstGeom prst="rect">
            <a:avLst/>
          </a:prstGeom>
          <a:noFill/>
        </p:spPr>
        <p:txBody>
          <a:bodyPr wrap="none" rtlCol="0">
            <a:spAutoFit/>
          </a:bodyPr>
          <a:lstStyle/>
          <a:p>
            <a:pPr algn="ctr"/>
            <a:r>
              <a:rPr lang="en-US" sz="5867" b="1" dirty="0">
                <a:solidFill>
                  <a:srgbClr val="C00000"/>
                </a:solidFill>
                <a:latin typeface="Times New Roman" panose="02020603050405020304" pitchFamily="18" charset="0"/>
                <a:cs typeface="Times New Roman" panose="02020603050405020304" pitchFamily="18" charset="0"/>
              </a:rPr>
              <a:t>HÌNH THÀNH </a:t>
            </a:r>
          </a:p>
          <a:p>
            <a:pPr algn="ctr"/>
            <a:r>
              <a:rPr lang="en-US" sz="5867" b="1" dirty="0">
                <a:solidFill>
                  <a:srgbClr val="C00000"/>
                </a:solidFill>
                <a:latin typeface="Times New Roman" panose="02020603050405020304" pitchFamily="18" charset="0"/>
                <a:cs typeface="Times New Roman" panose="02020603050405020304" pitchFamily="18" charset="0"/>
              </a:rPr>
              <a:t>KIẾN THỨC</a:t>
            </a:r>
          </a:p>
        </p:txBody>
      </p:sp>
    </p:spTree>
    <p:extLst>
      <p:ext uri="{BB962C8B-B14F-4D97-AF65-F5344CB8AC3E}">
        <p14:creationId xmlns:p14="http://schemas.microsoft.com/office/powerpoint/2010/main" val="303205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3" name="Horizontal Scroll 2"/>
          <p:cNvSpPr/>
          <p:nvPr/>
        </p:nvSpPr>
        <p:spPr>
          <a:xfrm>
            <a:off x="1007435" y="2356492"/>
            <a:ext cx="9601067" cy="2463499"/>
          </a:xfrm>
          <a:prstGeom prst="horizontalScroll">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67" b="1" dirty="0">
                <a:solidFill>
                  <a:srgbClr val="C00000"/>
                </a:solidFill>
              </a:rPr>
              <a:t>I. TRẢI NGHIỆM CÙNG VĂN BẢN</a:t>
            </a:r>
            <a:endParaRPr lang="en-US" sz="4267" b="1" dirty="0"/>
          </a:p>
        </p:txBody>
      </p:sp>
      <p:sp>
        <p:nvSpPr>
          <p:cNvPr id="2" name="TextBox 1"/>
          <p:cNvSpPr txBox="1"/>
          <p:nvPr/>
        </p:nvSpPr>
        <p:spPr>
          <a:xfrm>
            <a:off x="4015089" y="3075282"/>
            <a:ext cx="184731" cy="995209"/>
          </a:xfrm>
          <a:prstGeom prst="rect">
            <a:avLst/>
          </a:prstGeom>
          <a:noFill/>
        </p:spPr>
        <p:txBody>
          <a:bodyPr wrap="none" rtlCol="0">
            <a:spAutoFit/>
          </a:bodyPr>
          <a:lstStyle/>
          <a:p>
            <a:endParaRPr lang="en-US" sz="5867" b="1" dirty="0">
              <a:solidFill>
                <a:srgbClr val="C00000"/>
              </a:solidFill>
              <a:latin typeface="Bahnschrift Light" panose="020B0502040204020203" pitchFamily="34" charset="0"/>
            </a:endParaRPr>
          </a:p>
        </p:txBody>
      </p:sp>
    </p:spTree>
    <p:extLst>
      <p:ext uri="{BB962C8B-B14F-4D97-AF65-F5344CB8AC3E}">
        <p14:creationId xmlns:p14="http://schemas.microsoft.com/office/powerpoint/2010/main" val="236924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pic>
        <p:nvPicPr>
          <p:cNvPr id="2" name="Picture 1"/>
          <p:cNvPicPr/>
          <p:nvPr/>
        </p:nvPicPr>
        <p:blipFill>
          <a:blip r:embed="rId3"/>
          <a:stretch>
            <a:fillRect/>
          </a:stretch>
        </p:blipFill>
        <p:spPr>
          <a:xfrm>
            <a:off x="911424" y="932723"/>
            <a:ext cx="10177131" cy="5760640"/>
          </a:xfrm>
          <a:prstGeom prst="rect">
            <a:avLst/>
          </a:prstGeom>
        </p:spPr>
      </p:pic>
      <p:sp>
        <p:nvSpPr>
          <p:cNvPr id="3" name="TextBox 2"/>
          <p:cNvSpPr txBox="1"/>
          <p:nvPr/>
        </p:nvSpPr>
        <p:spPr>
          <a:xfrm>
            <a:off x="2543605" y="72035"/>
            <a:ext cx="6432715" cy="748988"/>
          </a:xfrm>
          <a:prstGeom prst="rect">
            <a:avLst/>
          </a:prstGeom>
          <a:noFill/>
        </p:spPr>
        <p:txBody>
          <a:bodyPr wrap="square" rtlCol="0">
            <a:spAutoFit/>
          </a:bodyPr>
          <a:lstStyle/>
          <a:p>
            <a:pPr algn="ctr"/>
            <a:r>
              <a:rPr lang="en-US" sz="4267" b="1" dirty="0">
                <a:solidFill>
                  <a:srgbClr val="C00000"/>
                </a:solidFill>
              </a:rPr>
              <a:t>PHT SỐ 1</a:t>
            </a:r>
          </a:p>
        </p:txBody>
      </p:sp>
    </p:spTree>
    <p:extLst>
      <p:ext uri="{BB962C8B-B14F-4D97-AF65-F5344CB8AC3E}">
        <p14:creationId xmlns:p14="http://schemas.microsoft.com/office/powerpoint/2010/main" val="161194444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61573"/>
            <a:ext cx="12192000" cy="6858000"/>
          </a:xfrm>
          <a:prstGeom prst="rect">
            <a:avLst/>
          </a:prstGeom>
          <a:noFill/>
        </p:spPr>
      </p:pic>
      <p:sp>
        <p:nvSpPr>
          <p:cNvPr id="23" name="标题 22"/>
          <p:cNvSpPr>
            <a:spLocks noGrp="1"/>
          </p:cNvSpPr>
          <p:nvPr>
            <p:ph type="title"/>
          </p:nvPr>
        </p:nvSpPr>
        <p:spPr>
          <a:xfrm>
            <a:off x="4634169" y="11525"/>
            <a:ext cx="2554357" cy="1325563"/>
          </a:xfrm>
        </p:spPr>
        <p:txBody>
          <a:bodyPr>
            <a:noAutofit/>
          </a:bodyPr>
          <a:lstStyle/>
          <a:p>
            <a:r>
              <a:rPr lang="en-US" altLang="zh-CN" sz="3733" b="1" dirty="0">
                <a:solidFill>
                  <a:srgbClr val="FF0000"/>
                </a:solidFill>
                <a:latin typeface="+mn-lt"/>
              </a:rPr>
              <a:t>1. </a:t>
            </a:r>
            <a:r>
              <a:rPr lang="en-US" altLang="zh-CN" sz="3733" b="1" dirty="0" err="1">
                <a:solidFill>
                  <a:srgbClr val="FF0000"/>
                </a:solidFill>
                <a:latin typeface="+mn-lt"/>
              </a:rPr>
              <a:t>Tác</a:t>
            </a:r>
            <a:r>
              <a:rPr lang="en-US" altLang="zh-CN" sz="3733" b="1" dirty="0">
                <a:solidFill>
                  <a:srgbClr val="FF0000"/>
                </a:solidFill>
                <a:latin typeface="+mn-lt"/>
              </a:rPr>
              <a:t> </a:t>
            </a:r>
            <a:r>
              <a:rPr lang="en-US" altLang="zh-CN" sz="3733" b="1" dirty="0" err="1">
                <a:solidFill>
                  <a:srgbClr val="FF0000"/>
                </a:solidFill>
                <a:latin typeface="+mn-lt"/>
              </a:rPr>
              <a:t>giả</a:t>
            </a:r>
            <a:r>
              <a:rPr lang="en-US" altLang="zh-CN" sz="3733" b="1" dirty="0">
                <a:solidFill>
                  <a:srgbClr val="FF0000"/>
                </a:solidFill>
                <a:latin typeface="+mn-lt"/>
              </a:rPr>
              <a:t>: </a:t>
            </a:r>
            <a:endParaRPr lang="zh-CN" altLang="en-US" sz="3733" b="1" dirty="0">
              <a:solidFill>
                <a:srgbClr val="FF0000"/>
              </a:solidFill>
              <a:latin typeface="+mn-lt"/>
            </a:endParaRPr>
          </a:p>
        </p:txBody>
      </p:sp>
      <p:sp>
        <p:nvSpPr>
          <p:cNvPr id="2" name="标题 22">
            <a:extLst>
              <a:ext uri="{FF2B5EF4-FFF2-40B4-BE49-F238E27FC236}">
                <a16:creationId xmlns:a16="http://schemas.microsoft.com/office/drawing/2014/main" id="{DC24EAB5-96FA-04ED-051E-FEC2DFB6BE08}"/>
              </a:ext>
            </a:extLst>
          </p:cNvPr>
          <p:cNvSpPr txBox="1">
            <a:spLocks/>
          </p:cNvSpPr>
          <p:nvPr/>
        </p:nvSpPr>
        <p:spPr>
          <a:xfrm>
            <a:off x="573798" y="2539505"/>
            <a:ext cx="7296573"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Tx/>
              <a:buChar char="-"/>
            </a:pPr>
            <a:r>
              <a:rPr lang="en-US" altLang="zh-CN" sz="3733" dirty="0" err="1">
                <a:latin typeface="Times New Roman" panose="02020603050405020304" pitchFamily="18" charset="0"/>
                <a:cs typeface="Times New Roman" panose="02020603050405020304" pitchFamily="18" charset="0"/>
              </a:rPr>
              <a:t>Nguyễn</a:t>
            </a:r>
            <a:r>
              <a:rPr lang="en-US" altLang="zh-CN" sz="3733" dirty="0">
                <a:latin typeface="Times New Roman" panose="02020603050405020304" pitchFamily="18" charset="0"/>
                <a:cs typeface="Times New Roman" panose="02020603050405020304" pitchFamily="18" charset="0"/>
              </a:rPr>
              <a:t> </a:t>
            </a:r>
            <a:r>
              <a:rPr lang="en-US" altLang="zh-CN" sz="3733" dirty="0" err="1">
                <a:latin typeface="Times New Roman" panose="02020603050405020304" pitchFamily="18" charset="0"/>
                <a:cs typeface="Times New Roman" panose="02020603050405020304" pitchFamily="18" charset="0"/>
              </a:rPr>
              <a:t>Vĩnh</a:t>
            </a:r>
            <a:r>
              <a:rPr lang="en-US" altLang="zh-CN" sz="3733" dirty="0">
                <a:latin typeface="Times New Roman" panose="02020603050405020304" pitchFamily="18" charset="0"/>
                <a:cs typeface="Times New Roman" panose="02020603050405020304" pitchFamily="18" charset="0"/>
              </a:rPr>
              <a:t> </a:t>
            </a:r>
            <a:r>
              <a:rPr lang="en-US" altLang="zh-CN" sz="3733" dirty="0" err="1">
                <a:latin typeface="Times New Roman" panose="02020603050405020304" pitchFamily="18" charset="0"/>
                <a:cs typeface="Times New Roman" panose="02020603050405020304" pitchFamily="18" charset="0"/>
              </a:rPr>
              <a:t>Tiến</a:t>
            </a:r>
            <a:endParaRPr lang="en-US" altLang="zh-CN" sz="3733" dirty="0">
              <a:latin typeface="Times New Roman" panose="02020603050405020304" pitchFamily="18" charset="0"/>
              <a:cs typeface="Times New Roman" panose="02020603050405020304" pitchFamily="18" charset="0"/>
            </a:endParaRPr>
          </a:p>
          <a:p>
            <a:pPr marL="571500" indent="-571500">
              <a:buFontTx/>
              <a:buChar char="-"/>
            </a:pPr>
            <a:r>
              <a:rPr lang="en-US" altLang="zh-CN" sz="3733" dirty="0">
                <a:latin typeface="Times New Roman" panose="02020603050405020304" pitchFamily="18" charset="0"/>
                <a:cs typeface="Times New Roman" panose="02020603050405020304" pitchFamily="18" charset="0"/>
              </a:rPr>
              <a:t>Sinh </a:t>
            </a:r>
            <a:r>
              <a:rPr lang="en-US" altLang="zh-CN" sz="3733" dirty="0" err="1">
                <a:latin typeface="Times New Roman" panose="02020603050405020304" pitchFamily="18" charset="0"/>
                <a:cs typeface="Times New Roman" panose="02020603050405020304" pitchFamily="18" charset="0"/>
              </a:rPr>
              <a:t>năm</a:t>
            </a:r>
            <a:r>
              <a:rPr lang="en-US" altLang="zh-CN" sz="3733" dirty="0">
                <a:latin typeface="Times New Roman" panose="02020603050405020304" pitchFamily="18" charset="0"/>
                <a:cs typeface="Times New Roman" panose="02020603050405020304" pitchFamily="18" charset="0"/>
              </a:rPr>
              <a:t> 1974, </a:t>
            </a:r>
            <a:r>
              <a:rPr lang="en-US" altLang="zh-CN" sz="3733" dirty="0" err="1">
                <a:latin typeface="Times New Roman" panose="02020603050405020304" pitchFamily="18" charset="0"/>
                <a:cs typeface="Times New Roman" panose="02020603050405020304" pitchFamily="18" charset="0"/>
              </a:rPr>
              <a:t>quê</a:t>
            </a:r>
            <a:r>
              <a:rPr lang="en-US" altLang="zh-CN" sz="3733" dirty="0">
                <a:latin typeface="Times New Roman" panose="02020603050405020304" pitchFamily="18" charset="0"/>
                <a:cs typeface="Times New Roman" panose="02020603050405020304" pitchFamily="18" charset="0"/>
              </a:rPr>
              <a:t> </a:t>
            </a:r>
            <a:r>
              <a:rPr lang="en-US" altLang="zh-CN" sz="3733" dirty="0" err="1">
                <a:latin typeface="Times New Roman" panose="02020603050405020304" pitchFamily="18" charset="0"/>
                <a:cs typeface="Times New Roman" panose="02020603050405020304" pitchFamily="18" charset="0"/>
              </a:rPr>
              <a:t>Phú</a:t>
            </a:r>
            <a:r>
              <a:rPr lang="en-US" altLang="zh-CN" sz="3733" dirty="0">
                <a:latin typeface="Times New Roman" panose="02020603050405020304" pitchFamily="18" charset="0"/>
                <a:cs typeface="Times New Roman" panose="02020603050405020304" pitchFamily="18" charset="0"/>
              </a:rPr>
              <a:t> </a:t>
            </a:r>
            <a:r>
              <a:rPr lang="en-US" altLang="zh-CN" sz="3733" dirty="0" err="1">
                <a:latin typeface="Times New Roman" panose="02020603050405020304" pitchFamily="18" charset="0"/>
                <a:cs typeface="Times New Roman" panose="02020603050405020304" pitchFamily="18" charset="0"/>
              </a:rPr>
              <a:t>Thọ</a:t>
            </a:r>
            <a:endParaRPr lang="en-US" altLang="zh-CN" sz="3733" dirty="0">
              <a:latin typeface="Times New Roman" panose="02020603050405020304" pitchFamily="18" charset="0"/>
              <a:cs typeface="Times New Roman" panose="02020603050405020304" pitchFamily="18" charset="0"/>
            </a:endParaRPr>
          </a:p>
          <a:p>
            <a:pPr marL="571500" indent="-571500">
              <a:buFontTx/>
              <a:buChar char="-"/>
            </a:pPr>
            <a:r>
              <a:rPr lang="en-US" altLang="zh-CN" sz="3733" dirty="0" err="1">
                <a:latin typeface="Times New Roman" panose="02020603050405020304" pitchFamily="18" charset="0"/>
                <a:cs typeface="Times New Roman" panose="02020603050405020304" pitchFamily="18" charset="0"/>
              </a:rPr>
              <a:t>là</a:t>
            </a:r>
            <a:r>
              <a:rPr lang="en-US" altLang="zh-CN" sz="3733" dirty="0">
                <a:latin typeface="Times New Roman" panose="02020603050405020304" pitchFamily="18" charset="0"/>
                <a:cs typeface="Times New Roman" panose="02020603050405020304" pitchFamily="18" charset="0"/>
              </a:rPr>
              <a:t> </a:t>
            </a:r>
            <a:r>
              <a:rPr lang="en-US" altLang="zh-CN" sz="3733" dirty="0" err="1">
                <a:latin typeface="Times New Roman" panose="02020603050405020304" pitchFamily="18" charset="0"/>
                <a:cs typeface="Times New Roman" panose="02020603050405020304" pitchFamily="18" charset="0"/>
              </a:rPr>
              <a:t>một</a:t>
            </a:r>
            <a:r>
              <a:rPr lang="en-US" altLang="zh-CN" sz="3733" dirty="0">
                <a:latin typeface="Times New Roman" panose="02020603050405020304" pitchFamily="18" charset="0"/>
                <a:cs typeface="Times New Roman" panose="02020603050405020304" pitchFamily="18" charset="0"/>
              </a:rPr>
              <a:t> </a:t>
            </a:r>
            <a:r>
              <a:rPr lang="en-US" altLang="zh-CN" sz="3733" dirty="0" err="1">
                <a:latin typeface="Times New Roman" panose="02020603050405020304" pitchFamily="18" charset="0"/>
                <a:cs typeface="Times New Roman" panose="02020603050405020304" pitchFamily="18" charset="0"/>
              </a:rPr>
              <a:t>kiến</a:t>
            </a:r>
            <a:r>
              <a:rPr lang="en-US" altLang="zh-CN" sz="3733" dirty="0">
                <a:latin typeface="Times New Roman" panose="02020603050405020304" pitchFamily="18" charset="0"/>
                <a:cs typeface="Times New Roman" panose="02020603050405020304" pitchFamily="18" charset="0"/>
              </a:rPr>
              <a:t> </a:t>
            </a:r>
            <a:r>
              <a:rPr lang="en-US" altLang="zh-CN" sz="3733" dirty="0" err="1">
                <a:latin typeface="Times New Roman" panose="02020603050405020304" pitchFamily="18" charset="0"/>
                <a:cs typeface="Times New Roman" panose="02020603050405020304" pitchFamily="18" charset="0"/>
              </a:rPr>
              <a:t>trúc</a:t>
            </a:r>
            <a:r>
              <a:rPr lang="en-US" altLang="zh-CN" sz="3733" dirty="0">
                <a:latin typeface="Times New Roman" panose="02020603050405020304" pitchFamily="18" charset="0"/>
                <a:cs typeface="Times New Roman" panose="02020603050405020304" pitchFamily="18" charset="0"/>
              </a:rPr>
              <a:t> </a:t>
            </a:r>
            <a:r>
              <a:rPr lang="en-US" altLang="zh-CN" sz="3733" dirty="0" err="1">
                <a:latin typeface="Times New Roman" panose="02020603050405020304" pitchFamily="18" charset="0"/>
                <a:cs typeface="Times New Roman" panose="02020603050405020304" pitchFamily="18" charset="0"/>
              </a:rPr>
              <a:t>sư</a:t>
            </a:r>
            <a:r>
              <a:rPr lang="en-US" altLang="zh-CN" sz="3733" dirty="0">
                <a:latin typeface="Times New Roman" panose="02020603050405020304" pitchFamily="18" charset="0"/>
                <a:cs typeface="Times New Roman" panose="02020603050405020304" pitchFamily="18" charset="0"/>
              </a:rPr>
              <a:t>, </a:t>
            </a:r>
            <a:r>
              <a:rPr lang="en-US" altLang="zh-CN" sz="3733" dirty="0" err="1">
                <a:latin typeface="Times New Roman" panose="02020603050405020304" pitchFamily="18" charset="0"/>
                <a:cs typeface="Times New Roman" panose="02020603050405020304" pitchFamily="18" charset="0"/>
              </a:rPr>
              <a:t>nhà</a:t>
            </a:r>
            <a:r>
              <a:rPr lang="en-US" altLang="zh-CN" sz="3733" dirty="0">
                <a:latin typeface="Times New Roman" panose="02020603050405020304" pitchFamily="18" charset="0"/>
                <a:cs typeface="Times New Roman" panose="02020603050405020304" pitchFamily="18" charset="0"/>
              </a:rPr>
              <a:t> </a:t>
            </a:r>
            <a:r>
              <a:rPr lang="en-US" altLang="zh-CN" sz="3733" dirty="0" err="1">
                <a:latin typeface="Times New Roman" panose="02020603050405020304" pitchFamily="18" charset="0"/>
                <a:cs typeface="Times New Roman" panose="02020603050405020304" pitchFamily="18" charset="0"/>
              </a:rPr>
              <a:t>thơ</a:t>
            </a:r>
            <a:r>
              <a:rPr lang="en-US" altLang="zh-CN" sz="3733" dirty="0">
                <a:latin typeface="Times New Roman" panose="02020603050405020304" pitchFamily="18" charset="0"/>
                <a:cs typeface="Times New Roman" panose="02020603050405020304" pitchFamily="18" charset="0"/>
              </a:rPr>
              <a:t>, </a:t>
            </a:r>
            <a:r>
              <a:rPr lang="en-US" altLang="zh-CN" sz="3733" dirty="0" err="1">
                <a:latin typeface="Times New Roman" panose="02020603050405020304" pitchFamily="18" charset="0"/>
                <a:cs typeface="Times New Roman" panose="02020603050405020304" pitchFamily="18" charset="0"/>
              </a:rPr>
              <a:t>ông</a:t>
            </a:r>
            <a:r>
              <a:rPr lang="en-US" altLang="zh-CN" sz="3733" dirty="0">
                <a:latin typeface="Times New Roman" panose="02020603050405020304" pitchFamily="18" charset="0"/>
                <a:cs typeface="Times New Roman" panose="02020603050405020304" pitchFamily="18" charset="0"/>
              </a:rPr>
              <a:t> </a:t>
            </a:r>
            <a:r>
              <a:rPr lang="en-US" altLang="zh-CN" sz="3733" dirty="0" err="1">
                <a:latin typeface="Times New Roman" panose="02020603050405020304" pitchFamily="18" charset="0"/>
                <a:cs typeface="Times New Roman" panose="02020603050405020304" pitchFamily="18" charset="0"/>
              </a:rPr>
              <a:t>còn</a:t>
            </a:r>
            <a:r>
              <a:rPr lang="en-US" altLang="zh-CN" sz="3733" dirty="0">
                <a:latin typeface="Times New Roman" panose="02020603050405020304" pitchFamily="18" charset="0"/>
                <a:cs typeface="Times New Roman" panose="02020603050405020304" pitchFamily="18" charset="0"/>
              </a:rPr>
              <a:t> </a:t>
            </a:r>
            <a:r>
              <a:rPr lang="en-US" altLang="zh-CN" sz="3733" dirty="0" err="1">
                <a:latin typeface="Times New Roman" panose="02020603050405020304" pitchFamily="18" charset="0"/>
                <a:cs typeface="Times New Roman" panose="02020603050405020304" pitchFamily="18" charset="0"/>
              </a:rPr>
              <a:t>là</a:t>
            </a:r>
            <a:r>
              <a:rPr lang="en-US" altLang="zh-CN" sz="3733" dirty="0">
                <a:latin typeface="Times New Roman" panose="02020603050405020304" pitchFamily="18" charset="0"/>
                <a:cs typeface="Times New Roman" panose="02020603050405020304" pitchFamily="18" charset="0"/>
              </a:rPr>
              <a:t> </a:t>
            </a:r>
            <a:r>
              <a:rPr lang="en-US" altLang="zh-CN" sz="3733" dirty="0" err="1">
                <a:latin typeface="Times New Roman" panose="02020603050405020304" pitchFamily="18" charset="0"/>
                <a:cs typeface="Times New Roman" panose="02020603050405020304" pitchFamily="18" charset="0"/>
              </a:rPr>
              <a:t>một</a:t>
            </a:r>
            <a:r>
              <a:rPr lang="en-US" altLang="zh-CN" sz="3733" dirty="0">
                <a:latin typeface="Times New Roman" panose="02020603050405020304" pitchFamily="18" charset="0"/>
                <a:cs typeface="Times New Roman" panose="02020603050405020304" pitchFamily="18" charset="0"/>
              </a:rPr>
              <a:t> </a:t>
            </a:r>
            <a:r>
              <a:rPr lang="en-US" altLang="zh-CN" sz="3733" dirty="0" err="1">
                <a:latin typeface="Times New Roman" panose="02020603050405020304" pitchFamily="18" charset="0"/>
                <a:cs typeface="Times New Roman" panose="02020603050405020304" pitchFamily="18" charset="0"/>
              </a:rPr>
              <a:t>nhạc</a:t>
            </a:r>
            <a:r>
              <a:rPr lang="en-US" altLang="zh-CN" sz="3733" dirty="0">
                <a:latin typeface="Times New Roman" panose="02020603050405020304" pitchFamily="18" charset="0"/>
                <a:cs typeface="Times New Roman" panose="02020603050405020304" pitchFamily="18" charset="0"/>
              </a:rPr>
              <a:t> </a:t>
            </a:r>
            <a:r>
              <a:rPr lang="en-US" altLang="zh-CN" sz="3733" dirty="0" err="1">
                <a:latin typeface="Times New Roman" panose="02020603050405020304" pitchFamily="18" charset="0"/>
                <a:cs typeface="Times New Roman" panose="02020603050405020304" pitchFamily="18" charset="0"/>
              </a:rPr>
              <a:t>sĩ</a:t>
            </a:r>
            <a:r>
              <a:rPr lang="en-US" altLang="zh-CN" sz="3733" dirty="0">
                <a:latin typeface="Times New Roman" panose="02020603050405020304" pitchFamily="18" charset="0"/>
                <a:cs typeface="Times New Roman" panose="02020603050405020304" pitchFamily="18" charset="0"/>
              </a:rPr>
              <a:t> </a:t>
            </a:r>
            <a:r>
              <a:rPr lang="en-US" altLang="zh-CN" sz="3733" dirty="0" err="1">
                <a:latin typeface="Times New Roman" panose="02020603050405020304" pitchFamily="18" charset="0"/>
                <a:cs typeface="Times New Roman" panose="02020603050405020304" pitchFamily="18" charset="0"/>
              </a:rPr>
              <a:t>nổi</a:t>
            </a:r>
            <a:r>
              <a:rPr lang="en-US" altLang="zh-CN" sz="3733" dirty="0">
                <a:latin typeface="Times New Roman" panose="02020603050405020304" pitchFamily="18" charset="0"/>
                <a:cs typeface="Times New Roman" panose="02020603050405020304" pitchFamily="18" charset="0"/>
              </a:rPr>
              <a:t> </a:t>
            </a:r>
            <a:r>
              <a:rPr lang="en-US" altLang="zh-CN" sz="3733" dirty="0" err="1">
                <a:latin typeface="Times New Roman" panose="02020603050405020304" pitchFamily="18" charset="0"/>
                <a:cs typeface="Times New Roman" panose="02020603050405020304" pitchFamily="18" charset="0"/>
              </a:rPr>
              <a:t>tiếng</a:t>
            </a:r>
            <a:r>
              <a:rPr lang="en-US" altLang="zh-CN" sz="3733" dirty="0">
                <a:latin typeface="Times New Roman" panose="02020603050405020304" pitchFamily="18" charset="0"/>
                <a:cs typeface="Times New Roman" panose="02020603050405020304" pitchFamily="18" charset="0"/>
              </a:rPr>
              <a:t> </a:t>
            </a:r>
            <a:r>
              <a:rPr lang="en-US" altLang="zh-CN" sz="3733" dirty="0" err="1">
                <a:latin typeface="Times New Roman" panose="02020603050405020304" pitchFamily="18" charset="0"/>
                <a:cs typeface="Times New Roman" panose="02020603050405020304" pitchFamily="18" charset="0"/>
              </a:rPr>
              <a:t>với</a:t>
            </a:r>
            <a:r>
              <a:rPr lang="en-US" altLang="zh-CN" sz="3733" dirty="0">
                <a:latin typeface="Times New Roman" panose="02020603050405020304" pitchFamily="18" charset="0"/>
                <a:cs typeface="Times New Roman" panose="02020603050405020304" pitchFamily="18" charset="0"/>
              </a:rPr>
              <a:t> </a:t>
            </a:r>
            <a:r>
              <a:rPr lang="en-US" altLang="zh-CN" sz="3733" dirty="0" err="1">
                <a:latin typeface="Times New Roman" panose="02020603050405020304" pitchFamily="18" charset="0"/>
                <a:cs typeface="Times New Roman" panose="02020603050405020304" pitchFamily="18" charset="0"/>
              </a:rPr>
              <a:t>các</a:t>
            </a:r>
            <a:r>
              <a:rPr lang="en-US" altLang="zh-CN" sz="3733" dirty="0">
                <a:latin typeface="Times New Roman" panose="02020603050405020304" pitchFamily="18" charset="0"/>
                <a:cs typeface="Times New Roman" panose="02020603050405020304" pitchFamily="18" charset="0"/>
              </a:rPr>
              <a:t> </a:t>
            </a:r>
            <a:r>
              <a:rPr lang="en-US" altLang="zh-CN" sz="3733" dirty="0" err="1">
                <a:latin typeface="Times New Roman" panose="02020603050405020304" pitchFamily="18" charset="0"/>
                <a:cs typeface="Times New Roman" panose="02020603050405020304" pitchFamily="18" charset="0"/>
              </a:rPr>
              <a:t>tác</a:t>
            </a:r>
            <a:r>
              <a:rPr lang="en-US" altLang="zh-CN" sz="3733" dirty="0">
                <a:latin typeface="Times New Roman" panose="02020603050405020304" pitchFamily="18" charset="0"/>
                <a:cs typeface="Times New Roman" panose="02020603050405020304" pitchFamily="18" charset="0"/>
              </a:rPr>
              <a:t> </a:t>
            </a:r>
            <a:r>
              <a:rPr lang="en-US" altLang="zh-CN" sz="3733" dirty="0" err="1">
                <a:latin typeface="Times New Roman" panose="02020603050405020304" pitchFamily="18" charset="0"/>
                <a:cs typeface="Times New Roman" panose="02020603050405020304" pitchFamily="18" charset="0"/>
              </a:rPr>
              <a:t>phẩm</a:t>
            </a:r>
            <a:r>
              <a:rPr lang="en-US" altLang="zh-CN" sz="3733" dirty="0">
                <a:latin typeface="Times New Roman" panose="02020603050405020304" pitchFamily="18" charset="0"/>
                <a:cs typeface="Times New Roman" panose="02020603050405020304" pitchFamily="18" charset="0"/>
              </a:rPr>
              <a:t>: </a:t>
            </a:r>
            <a:r>
              <a:rPr lang="en-US" altLang="zh-CN" sz="3733" i="1" dirty="0" err="1">
                <a:latin typeface="Times New Roman" panose="02020603050405020304" pitchFamily="18" charset="0"/>
                <a:cs typeface="Times New Roman" panose="02020603050405020304" pitchFamily="18" charset="0"/>
              </a:rPr>
              <a:t>Bà</a:t>
            </a:r>
            <a:r>
              <a:rPr lang="en-US" altLang="zh-CN" sz="3733" i="1" dirty="0">
                <a:latin typeface="Times New Roman" panose="02020603050405020304" pitchFamily="18" charset="0"/>
                <a:cs typeface="Times New Roman" panose="02020603050405020304" pitchFamily="18" charset="0"/>
              </a:rPr>
              <a:t> </a:t>
            </a:r>
            <a:r>
              <a:rPr lang="en-US" altLang="zh-CN" sz="3733" i="1" dirty="0" err="1">
                <a:latin typeface="Times New Roman" panose="02020603050405020304" pitchFamily="18" charset="0"/>
                <a:cs typeface="Times New Roman" panose="02020603050405020304" pitchFamily="18" charset="0"/>
              </a:rPr>
              <a:t>tôi</a:t>
            </a:r>
            <a:r>
              <a:rPr lang="en-US" altLang="zh-CN" sz="3733" i="1" dirty="0">
                <a:latin typeface="Times New Roman" panose="02020603050405020304" pitchFamily="18" charset="0"/>
                <a:cs typeface="Times New Roman" panose="02020603050405020304" pitchFamily="18" charset="0"/>
              </a:rPr>
              <a:t>, </a:t>
            </a:r>
            <a:r>
              <a:rPr lang="en-US" altLang="zh-CN" sz="3733" i="1" dirty="0" err="1">
                <a:latin typeface="Times New Roman" panose="02020603050405020304" pitchFamily="18" charset="0"/>
                <a:cs typeface="Times New Roman" panose="02020603050405020304" pitchFamily="18" charset="0"/>
              </a:rPr>
              <a:t>Giọt</a:t>
            </a:r>
            <a:r>
              <a:rPr lang="en-US" altLang="zh-CN" sz="3733" i="1" dirty="0">
                <a:latin typeface="Times New Roman" panose="02020603050405020304" pitchFamily="18" charset="0"/>
                <a:cs typeface="Times New Roman" panose="02020603050405020304" pitchFamily="18" charset="0"/>
              </a:rPr>
              <a:t> </a:t>
            </a:r>
            <a:r>
              <a:rPr lang="en-US" altLang="zh-CN" sz="3733" i="1" dirty="0" err="1">
                <a:latin typeface="Times New Roman" panose="02020603050405020304" pitchFamily="18" charset="0"/>
                <a:cs typeface="Times New Roman" panose="02020603050405020304" pitchFamily="18" charset="0"/>
              </a:rPr>
              <a:t>sương</a:t>
            </a:r>
            <a:r>
              <a:rPr lang="en-US" altLang="zh-CN" sz="3733" i="1" dirty="0">
                <a:latin typeface="Times New Roman" panose="02020603050405020304" pitchFamily="18" charset="0"/>
                <a:cs typeface="Times New Roman" panose="02020603050405020304" pitchFamily="18" charset="0"/>
              </a:rPr>
              <a:t> bay </a:t>
            </a:r>
            <a:r>
              <a:rPr lang="en-US" altLang="zh-CN" sz="3733" i="1" dirty="0" err="1">
                <a:latin typeface="Times New Roman" panose="02020603050405020304" pitchFamily="18" charset="0"/>
                <a:cs typeface="Times New Roman" panose="02020603050405020304" pitchFamily="18" charset="0"/>
              </a:rPr>
              <a:t>lên</a:t>
            </a:r>
            <a:r>
              <a:rPr lang="en-US" altLang="zh-CN" sz="3733" i="1" dirty="0">
                <a:latin typeface="Times New Roman" panose="02020603050405020304" pitchFamily="18" charset="0"/>
                <a:cs typeface="Times New Roman" panose="02020603050405020304" pitchFamily="18" charset="0"/>
              </a:rPr>
              <a:t>…</a:t>
            </a:r>
          </a:p>
          <a:p>
            <a:pPr marL="571500" indent="-571500">
              <a:buFontTx/>
              <a:buChar char="-"/>
            </a:pPr>
            <a:endParaRPr lang="zh-CN" altLang="en-US" sz="3733"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7B7B39F-2C2D-2DC7-2CC5-C09D3D516BF1}"/>
              </a:ext>
            </a:extLst>
          </p:cNvPr>
          <p:cNvPicPr>
            <a:picLocks noChangeAspect="1"/>
          </p:cNvPicPr>
          <p:nvPr/>
        </p:nvPicPr>
        <p:blipFill>
          <a:blip r:embed="rId3"/>
          <a:stretch>
            <a:fillRect/>
          </a:stretch>
        </p:blipFill>
        <p:spPr>
          <a:xfrm>
            <a:off x="8046327" y="674306"/>
            <a:ext cx="3571875" cy="5029200"/>
          </a:xfrm>
          <a:prstGeom prst="rect">
            <a:avLst/>
          </a:prstGeom>
        </p:spPr>
      </p:pic>
      <p:sp>
        <p:nvSpPr>
          <p:cNvPr id="4" name="标题 22">
            <a:extLst>
              <a:ext uri="{FF2B5EF4-FFF2-40B4-BE49-F238E27FC236}">
                <a16:creationId xmlns:a16="http://schemas.microsoft.com/office/drawing/2014/main" id="{778FB9B5-E3B5-9699-FF65-B72545A08BEB}"/>
              </a:ext>
            </a:extLst>
          </p:cNvPr>
          <p:cNvSpPr txBox="1">
            <a:spLocks/>
          </p:cNvSpPr>
          <p:nvPr/>
        </p:nvSpPr>
        <p:spPr>
          <a:xfrm>
            <a:off x="7752926" y="5354543"/>
            <a:ext cx="6491031"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err="1">
                <a:latin typeface="Times New Roman" panose="02020603050405020304" pitchFamily="18" charset="0"/>
                <a:cs typeface="Times New Roman" panose="02020603050405020304" pitchFamily="18" charset="0"/>
              </a:rPr>
              <a:t>Nguồn</a:t>
            </a:r>
            <a:r>
              <a:rPr lang="en-US" altLang="zh-CN" sz="2400" dirty="0">
                <a:latin typeface="Times New Roman" panose="02020603050405020304" pitchFamily="18" charset="0"/>
                <a:cs typeface="Times New Roman" panose="02020603050405020304" pitchFamily="18" charset="0"/>
              </a:rPr>
              <a:t>: https://vi.wikipedia.org</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891767"/>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2192000" cy="6858000"/>
          </a:xfrm>
          <a:prstGeom prst="rect">
            <a:avLst/>
          </a:prstGeom>
          <a:noFill/>
        </p:spPr>
      </p:pic>
      <p:sp>
        <p:nvSpPr>
          <p:cNvPr id="2" name="Title 1"/>
          <p:cNvSpPr>
            <a:spLocks noGrp="1"/>
          </p:cNvSpPr>
          <p:nvPr>
            <p:ph type="title"/>
          </p:nvPr>
        </p:nvSpPr>
        <p:spPr>
          <a:xfrm>
            <a:off x="5178894" y="66038"/>
            <a:ext cx="3143471" cy="466064"/>
          </a:xfrm>
        </p:spPr>
        <p:txBody>
          <a:bodyPr>
            <a:noAutofit/>
          </a:bodyPr>
          <a:lstStyle/>
          <a:p>
            <a:r>
              <a:rPr lang="en-US" sz="4000" b="1" dirty="0">
                <a:solidFill>
                  <a:srgbClr val="FF0000"/>
                </a:solidFill>
                <a:latin typeface="+mn-lt"/>
              </a:rPr>
              <a:t>2. </a:t>
            </a:r>
            <a:r>
              <a:rPr lang="en-US" sz="4000" b="1" dirty="0" err="1">
                <a:solidFill>
                  <a:srgbClr val="FF0000"/>
                </a:solidFill>
                <a:latin typeface="+mn-lt"/>
              </a:rPr>
              <a:t>Tác</a:t>
            </a:r>
            <a:r>
              <a:rPr lang="en-US" sz="4000" b="1" dirty="0">
                <a:solidFill>
                  <a:srgbClr val="FF0000"/>
                </a:solidFill>
                <a:latin typeface="+mn-lt"/>
              </a:rPr>
              <a:t> </a:t>
            </a:r>
            <a:r>
              <a:rPr lang="en-US" sz="4000" b="1" dirty="0" err="1">
                <a:solidFill>
                  <a:srgbClr val="FF0000"/>
                </a:solidFill>
                <a:latin typeface="+mn-lt"/>
              </a:rPr>
              <a:t>phẩm</a:t>
            </a:r>
            <a:endParaRPr lang="en-US" sz="4000" dirty="0">
              <a:solidFill>
                <a:srgbClr val="FF0000"/>
              </a:solidFill>
              <a:latin typeface="+mn-lt"/>
            </a:endParaRPr>
          </a:p>
        </p:txBody>
      </p:sp>
      <p:sp>
        <p:nvSpPr>
          <p:cNvPr id="3" name="Rectangle 2"/>
          <p:cNvSpPr/>
          <p:nvPr/>
        </p:nvSpPr>
        <p:spPr>
          <a:xfrm>
            <a:off x="527381" y="931933"/>
            <a:ext cx="2680927" cy="584775"/>
          </a:xfrm>
          <a:prstGeom prst="rect">
            <a:avLst/>
          </a:prstGeom>
        </p:spPr>
        <p:txBody>
          <a:bodyPr wrap="none">
            <a:spAutoFit/>
          </a:bodyPr>
          <a:lstStyle/>
          <a:p>
            <a:r>
              <a:rPr lang="en-US" sz="3200" b="1" dirty="0"/>
              <a:t>a. </a:t>
            </a:r>
            <a:r>
              <a:rPr lang="en-US" sz="3200" b="1" dirty="0" err="1"/>
              <a:t>Đọc</a:t>
            </a:r>
            <a:r>
              <a:rPr lang="en-US" sz="3200" b="1" dirty="0"/>
              <a:t> </a:t>
            </a:r>
            <a:r>
              <a:rPr lang="en-US" sz="3200" b="1" dirty="0" err="1"/>
              <a:t>văn</a:t>
            </a:r>
            <a:r>
              <a:rPr lang="en-US" sz="3200" b="1" dirty="0"/>
              <a:t> </a:t>
            </a:r>
            <a:r>
              <a:rPr lang="en-US" sz="3200" b="1" dirty="0" err="1"/>
              <a:t>bản</a:t>
            </a:r>
            <a:endParaRPr lang="en-US" sz="3200" dirty="0"/>
          </a:p>
        </p:txBody>
      </p:sp>
      <p:pic>
        <p:nvPicPr>
          <p:cNvPr id="5" name="图片 8">
            <a:extLst>
              <a:ext uri="{FF2B5EF4-FFF2-40B4-BE49-F238E27FC236}">
                <a16:creationId xmlns:a16="http://schemas.microsoft.com/office/drawing/2014/main" id="{C68593D0-3B55-4329-8C3F-78CAEB428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057" y="1819285"/>
            <a:ext cx="5664629" cy="5388695"/>
          </a:xfrm>
          <a:prstGeom prst="rect">
            <a:avLst/>
          </a:prstGeom>
        </p:spPr>
      </p:pic>
      <p:sp>
        <p:nvSpPr>
          <p:cNvPr id="6" name="文本框 12">
            <a:extLst>
              <a:ext uri="{FF2B5EF4-FFF2-40B4-BE49-F238E27FC236}">
                <a16:creationId xmlns:a16="http://schemas.microsoft.com/office/drawing/2014/main" id="{32701F4D-D42B-4BB9-AF87-A3B766180EF0}"/>
              </a:ext>
            </a:extLst>
          </p:cNvPr>
          <p:cNvSpPr txBox="1"/>
          <p:nvPr/>
        </p:nvSpPr>
        <p:spPr>
          <a:xfrm rot="19982925">
            <a:off x="3558439" y="4120330"/>
            <a:ext cx="4020211" cy="584775"/>
          </a:xfrm>
          <a:prstGeom prst="rect">
            <a:avLst/>
          </a:prstGeom>
          <a:noFill/>
        </p:spPr>
        <p:txBody>
          <a:bodyPr wrap="square" rtlCol="0">
            <a:spAutoFit/>
          </a:bodyPr>
          <a:lstStyle/>
          <a:p>
            <a:pPr algn="just">
              <a:defRPr/>
            </a:pPr>
            <a:r>
              <a:rPr lang="en-US" sz="3200" i="1" dirty="0" err="1">
                <a:solidFill>
                  <a:prstClr val="white"/>
                </a:solidFill>
                <a:latin typeface="Times New Roman" panose="02020603050405020304" pitchFamily="18" charset="0"/>
              </a:rPr>
              <a:t>Đọc</a:t>
            </a:r>
            <a:r>
              <a:rPr lang="en-US" sz="3200" i="1" dirty="0">
                <a:solidFill>
                  <a:prstClr val="white"/>
                </a:solidFill>
                <a:latin typeface="Times New Roman" panose="02020603050405020304" pitchFamily="18" charset="0"/>
              </a:rPr>
              <a:t> </a:t>
            </a:r>
            <a:r>
              <a:rPr lang="en-US" sz="3200" i="1" dirty="0" err="1">
                <a:solidFill>
                  <a:prstClr val="white"/>
                </a:solidFill>
                <a:latin typeface="Times New Roman" panose="02020603050405020304" pitchFamily="18" charset="0"/>
              </a:rPr>
              <a:t>diễn</a:t>
            </a:r>
            <a:r>
              <a:rPr lang="en-US" sz="3200" i="1" dirty="0">
                <a:solidFill>
                  <a:prstClr val="white"/>
                </a:solidFill>
                <a:latin typeface="Times New Roman" panose="02020603050405020304" pitchFamily="18" charset="0"/>
              </a:rPr>
              <a:t> </a:t>
            </a:r>
            <a:r>
              <a:rPr lang="en-US" sz="3200" i="1" dirty="0" err="1">
                <a:solidFill>
                  <a:prstClr val="white"/>
                </a:solidFill>
                <a:latin typeface="Times New Roman" panose="02020603050405020304" pitchFamily="18" charset="0"/>
              </a:rPr>
              <a:t>cảm</a:t>
            </a:r>
            <a:r>
              <a:rPr lang="en-US" sz="3200" i="1" dirty="0">
                <a:solidFill>
                  <a:prstClr val="white"/>
                </a:solidFill>
                <a:latin typeface="Times New Roman" panose="02020603050405020304" pitchFamily="18" charset="0"/>
              </a:rPr>
              <a:t> </a:t>
            </a:r>
            <a:r>
              <a:rPr lang="en-US" sz="3200" i="1" dirty="0" err="1">
                <a:solidFill>
                  <a:prstClr val="white"/>
                </a:solidFill>
                <a:latin typeface="Times New Roman" panose="02020603050405020304" pitchFamily="18" charset="0"/>
              </a:rPr>
              <a:t>bài</a:t>
            </a:r>
            <a:r>
              <a:rPr lang="en-US" sz="3200" i="1" dirty="0">
                <a:solidFill>
                  <a:prstClr val="white"/>
                </a:solidFill>
                <a:latin typeface="Times New Roman" panose="02020603050405020304" pitchFamily="18" charset="0"/>
              </a:rPr>
              <a:t> </a:t>
            </a:r>
            <a:r>
              <a:rPr lang="en-US" sz="3200" i="1" dirty="0" err="1">
                <a:solidFill>
                  <a:prstClr val="white"/>
                </a:solidFill>
                <a:latin typeface="Times New Roman" panose="02020603050405020304" pitchFamily="18" charset="0"/>
              </a:rPr>
              <a:t>thơ</a:t>
            </a:r>
            <a:endParaRPr lang="vi-VN" sz="3200" i="1" dirty="0">
              <a:solidFill>
                <a:prstClr val="white"/>
              </a:solidFill>
              <a:latin typeface="Times New Roman" panose="02020603050405020304" pitchFamily="18" charset="0"/>
            </a:endParaRPr>
          </a:p>
        </p:txBody>
      </p:sp>
    </p:spTree>
    <p:extLst>
      <p:ext uri="{BB962C8B-B14F-4D97-AF65-F5344CB8AC3E}">
        <p14:creationId xmlns:p14="http://schemas.microsoft.com/office/powerpoint/2010/main" val="38792938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745</Words>
  <Application>Microsoft Office PowerPoint</Application>
  <PresentationFormat>Widescreen</PresentationFormat>
  <Paragraphs>56</Paragraphs>
  <Slides>19</Slides>
  <Notes>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Bahnschrift Light</vt:lpstr>
      <vt:lpstr>Calibri</vt:lpstr>
      <vt:lpstr>Calibri Light</vt:lpstr>
      <vt:lpstr>Candara</vt:lpstr>
      <vt:lpstr>Comic Sans MS</vt:lpstr>
      <vt:lpstr>Times New Roman</vt:lpstr>
      <vt:lpstr>VNI-Vivi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Tác giả: </vt:lpstr>
      <vt:lpstr>2. Tác phẩm</vt:lpstr>
      <vt:lpstr>PowerPoint Presentation</vt:lpstr>
      <vt:lpstr>PowerPoint Presentation</vt:lpstr>
      <vt:lpstr>a. Những quan sát, cảm nhận, miêu tả của nhân vật “tôi”</vt:lpstr>
      <vt:lpstr>a. Cảm xúc, suy nghĩ của nhân vật “tôi” khi ông ốm</vt:lpstr>
      <vt:lpstr>b. Tìm hiểu hình ảnh “cái roi tre” </vt:lpstr>
      <vt:lpstr>+  Trong tâm trí của nhân vật "tôi", có một "nỗi đau" kiểu "roi tre" – nỗi đau cảm nhận bằng da thịt, cảm nhận tình thương và sự nghiêm khắc của người bố muốn con chăm chỉ học hành; +  Nỗi đau trong lòng trước sự mất mát, khi tai hoạ, bệnh tật ập đến với người thân. Khi đó, không cần roi tre, không cần ai đánh mà vẫn đau.</vt:lpstr>
      <vt:lpstr>2. Chủ đề, thông điệp của bài thơ</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lê huyền</dc:creator>
  <cp:lastModifiedBy>lê huyền</cp:lastModifiedBy>
  <cp:revision>11</cp:revision>
  <dcterms:created xsi:type="dcterms:W3CDTF">2024-07-17T10:32:39Z</dcterms:created>
  <dcterms:modified xsi:type="dcterms:W3CDTF">2024-07-20T01:40:00Z</dcterms:modified>
</cp:coreProperties>
</file>