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1" r:id="rId2"/>
  </p:sldMasterIdLst>
  <p:notesMasterIdLst>
    <p:notesMasterId r:id="rId21"/>
  </p:notesMasterIdLst>
  <p:sldIdLst>
    <p:sldId id="11090331" r:id="rId3"/>
    <p:sldId id="11090354" r:id="rId4"/>
    <p:sldId id="11090333" r:id="rId5"/>
    <p:sldId id="11090334" r:id="rId6"/>
    <p:sldId id="503" r:id="rId7"/>
    <p:sldId id="11090339" r:id="rId8"/>
    <p:sldId id="11090343" r:id="rId9"/>
    <p:sldId id="11090350" r:id="rId10"/>
    <p:sldId id="330" r:id="rId11"/>
    <p:sldId id="11090344" r:id="rId12"/>
    <p:sldId id="11090355" r:id="rId13"/>
    <p:sldId id="11090356" r:id="rId14"/>
    <p:sldId id="11090357" r:id="rId15"/>
    <p:sldId id="11090358" r:id="rId16"/>
    <p:sldId id="11090359" r:id="rId17"/>
    <p:sldId id="11090345" r:id="rId18"/>
    <p:sldId id="11090346" r:id="rId19"/>
    <p:sldId id="11090353" r:id="rId20"/>
  </p:sldIdLst>
  <p:sldSz cx="12192000" cy="6858000"/>
  <p:notesSz cx="6858000" cy="9144000"/>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00" userDrawn="1">
          <p15:clr>
            <a:srgbClr val="A4A3A4"/>
          </p15:clr>
        </p15:guide>
        <p15:guide id="2" pos="381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8F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94" autoAdjust="0"/>
    <p:restoredTop sz="94472" autoAdjust="0"/>
  </p:normalViewPr>
  <p:slideViewPr>
    <p:cSldViewPr snapToGrid="0" showGuides="1">
      <p:cViewPr varScale="1">
        <p:scale>
          <a:sx n="63" d="100"/>
          <a:sy n="63" d="100"/>
        </p:scale>
        <p:origin x="644" y="52"/>
      </p:cViewPr>
      <p:guideLst>
        <p:guide orient="horz" pos="3600"/>
        <p:guide pos="3816"/>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184446-14B4-431A-A7AB-24A676632D45}" type="datetimeFigureOut">
              <a:rPr lang="zh-CN" altLang="en-US" smtClean="0"/>
              <a:t>2024/7/17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C83BF-D59E-498B-9CEB-552295D1363E}" type="slidenum">
              <a:rPr lang="zh-CN" altLang="en-US" smtClean="0"/>
              <a:t>‹#›</a:t>
            </a:fld>
            <a:endParaRPr lang="zh-CN" alt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模板来自于： 第一</a:t>
            </a:r>
            <a:r>
              <a:rPr lang="en-US" altLang="zh-CN" dirty="0"/>
              <a:t>PPT https://www.1ppt.com/</a:t>
            </a:r>
          </a:p>
          <a:p>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8E359C4-3233-4A2C-B9B3-F3D45A474D60}" type="datetimeFigureOut">
              <a:rPr lang="zh-CN" altLang="en-US" smtClean="0"/>
              <a:t>2024/7/17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6954538-4D52-4100-B261-4287095A1E5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hf sldNum="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8E359C4-3233-4A2C-B9B3-F3D45A474D60}" type="datetimeFigureOut">
              <a:rPr lang="zh-CN" altLang="en-US" smtClean="0"/>
              <a:t>2024/7/17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6954538-4D52-4100-B261-4287095A1E5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hf sldNum="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8E359C4-3233-4A2C-B9B3-F3D45A474D60}" type="datetimeFigureOut">
              <a:rPr lang="zh-CN" altLang="en-US" smtClean="0"/>
              <a:t>2024/7/17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6954538-4D52-4100-B261-4287095A1E5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hf sldNum="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3_Title Slide">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1"/>
            <a:ext cx="7924800" cy="6857997"/>
          </a:xfrm>
          <a:custGeom>
            <a:avLst/>
            <a:gdLst>
              <a:gd name="connsiteX0" fmla="*/ 0 w 7924800"/>
              <a:gd name="connsiteY0" fmla="*/ 0 h 6857997"/>
              <a:gd name="connsiteX1" fmla="*/ 7924800 w 7924800"/>
              <a:gd name="connsiteY1" fmla="*/ 0 h 6857997"/>
              <a:gd name="connsiteX2" fmla="*/ 7924800 w 7924800"/>
              <a:gd name="connsiteY2" fmla="*/ 6857997 h 6857997"/>
              <a:gd name="connsiteX3" fmla="*/ 0 w 7924800"/>
              <a:gd name="connsiteY3" fmla="*/ 6857997 h 6857997"/>
            </a:gdLst>
            <a:ahLst/>
            <a:cxnLst>
              <a:cxn ang="0">
                <a:pos x="connsiteX0" y="connsiteY0"/>
              </a:cxn>
              <a:cxn ang="0">
                <a:pos x="connsiteX1" y="connsiteY1"/>
              </a:cxn>
              <a:cxn ang="0">
                <a:pos x="connsiteX2" y="connsiteY2"/>
              </a:cxn>
              <a:cxn ang="0">
                <a:pos x="connsiteX3" y="connsiteY3"/>
              </a:cxn>
            </a:cxnLst>
            <a:rect l="l" t="t" r="r" b="b"/>
            <a:pathLst>
              <a:path w="7924800" h="6857997">
                <a:moveTo>
                  <a:pt x="0" y="0"/>
                </a:moveTo>
                <a:lnTo>
                  <a:pt x="7924800" y="0"/>
                </a:lnTo>
                <a:lnTo>
                  <a:pt x="7924800" y="6857997"/>
                </a:lnTo>
                <a:lnTo>
                  <a:pt x="0" y="6857997"/>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ct val="0"/>
              </a:spcAft>
              <a:buClrTx/>
              <a:buSzTx/>
              <a:buFont typeface="Arial" panose="020B0604020202020204" pitchFamily="34" charset="0"/>
              <a:buNone/>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ct val="0"/>
              </a:spcAft>
              <a:buClrTx/>
              <a:buSzTx/>
              <a:buFont typeface="Arial" panose="020B0604020202020204" pitchFamily="34" charset="0"/>
              <a:buNone/>
              <a:defRPr/>
            </a:pPr>
            <a:r>
              <a:rPr lang="en-US"/>
              <a:t>Image placeholder</a:t>
            </a:r>
          </a:p>
          <a:p>
            <a:endParaRPr lang="en-US"/>
          </a:p>
        </p:txBody>
      </p:sp>
      <p:pic>
        <p:nvPicPr>
          <p:cNvPr id="3" name="图片 2"/>
          <p:cNvPicPr>
            <a:picLocks noChangeAspect="1"/>
          </p:cNvPicPr>
          <p:nvPr userDrawn="1"/>
        </p:nvPicPr>
        <p:blipFill>
          <a:blip r:embed="rId2" cstate="screen"/>
          <a:srcRect/>
          <a:stretch>
            <a:fillRect/>
          </a:stretch>
        </p:blipFill>
        <p:spPr>
          <a:xfrm>
            <a:off x="0" y="-52456"/>
            <a:ext cx="12280900" cy="6910456"/>
          </a:xfrm>
          <a:prstGeom prst="rect">
            <a:avLst/>
          </a:prstGeom>
        </p:spPr>
      </p:pic>
      <p:sp>
        <p:nvSpPr>
          <p:cNvPr id="4" name="矩形 3"/>
          <p:cNvSpPr/>
          <p:nvPr userDrawn="1"/>
        </p:nvSpPr>
        <p:spPr>
          <a:xfrm>
            <a:off x="406400" y="365125"/>
            <a:ext cx="11480800" cy="6127750"/>
          </a:xfrm>
          <a:prstGeom prst="rect">
            <a:avLst/>
          </a:prstGeom>
          <a:solidFill>
            <a:schemeClr val="bg1"/>
          </a:solidFill>
          <a:ln>
            <a:noFill/>
          </a:ln>
          <a:effectLst>
            <a:outerShdw blurRad="63500" sx="102000" sy="102000" algn="ctr" rotWithShape="0">
              <a:srgbClr val="F68F0E">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hf sldNum="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60C2E68B-A1C1-4837-B33B-6F36C0028B78}" type="datetimeFigureOut">
              <a:rPr lang="zh-CN" altLang="en-US" smtClean="0"/>
              <a:t>2024/7/17</a:t>
            </a:fld>
            <a:endParaRPr lang="zh-CN" altLang="en-US"/>
          </a:p>
        </p:txBody>
      </p:sp>
      <p:sp>
        <p:nvSpPr>
          <p:cNvPr id="3" name="Footer Placeholder 2"/>
          <p:cNvSpPr>
            <a:spLocks noGrp="1"/>
          </p:cNvSpPr>
          <p:nvPr>
            <p:ph type="ftr" sz="quarter" idx="1"/>
          </p:nvPr>
        </p:nvSpPr>
        <p:spPr/>
        <p:txBody>
          <a:bodyPr/>
          <a:lstStyle/>
          <a:p>
            <a:endParaRPr lang="zh-CN" altLang="en-US"/>
          </a:p>
        </p:txBody>
      </p:sp>
      <p:sp>
        <p:nvSpPr>
          <p:cNvPr id="4" name="Slide Number Placeholder 3"/>
          <p:cNvSpPr>
            <a:spLocks noGrp="1"/>
          </p:cNvSpPr>
          <p:nvPr>
            <p:ph type="sldNum" sz="quarter" idx="2"/>
          </p:nvPr>
        </p:nvSpPr>
        <p:spPr/>
        <p:txBody>
          <a:bodyPr/>
          <a:lstStyle/>
          <a:p>
            <a:fld id="{93AE1883-0942-4AA3-9DB2-9C7C3A0314B1}" type="slidenum">
              <a:rPr lang="zh-CN" altLang="en-US" smtClean="0"/>
              <a:t>‹#›</a:t>
            </a:fld>
            <a:endParaRPr lang="en-US"/>
          </a:p>
        </p:txBody>
      </p:sp>
      <p:sp>
        <p:nvSpPr>
          <p:cNvPr id="5" name="标题 1"/>
          <p:cNvSpPr txBox="1"/>
          <p:nvPr/>
        </p:nvSpPr>
        <p:spPr>
          <a:xfrm>
            <a:off x="839788" y="365125"/>
            <a:ext cx="10515600" cy="1325563"/>
          </a:xfrm>
          <a:prstGeom prst="rect">
            <a:avLst/>
          </a:prstGeom>
          <a:noFill/>
          <a:ln w="9525" cap="flat" cmpd="sng" algn="ctr">
            <a:noFill/>
            <a:prstDash val="solid"/>
            <a:round/>
            <a:headEnd type="none" w="med" len="med"/>
            <a:tailEnd type="none" w="med" len="med"/>
          </a:ln>
          <a:effectLst/>
        </p:spPr>
        <p:txBody>
          <a:bodyPr vert="horz" lIns="91440" tIns="45720" rIns="91440" bIns="45720" anchor="ctr"/>
          <a:lstStyle>
            <a:lvl1pPr marL="0" marR="0" indent="0" algn="l" defTabSz="914400" rtl="0" eaLnBrk="1" fontAlgn="auto" latinLnBrk="0" hangingPunct="1">
              <a:lnSpc>
                <a:spcPct val="90000"/>
              </a:lnSpc>
              <a:spcBef>
                <a:spcPct val="0"/>
              </a:spcBef>
              <a:spcAft>
                <a:spcPct val="0"/>
              </a:spcAft>
              <a:buClrTx/>
              <a:buSzTx/>
              <a:buFontTx/>
              <a:buNone/>
              <a:defRPr kumimoji="0" sz="4400" b="0" i="0" u="none" strike="noStrike" kern="1200" cap="none" spc="0" normalizeH="0" baseline="0" noProof="0">
                <a:solidFill>
                  <a:schemeClr val="tx1"/>
                </a:solidFill>
                <a:uLnTx/>
                <a:uFillTx/>
                <a:latin typeface="+mj-lt"/>
                <a:ea typeface="+mj-ea"/>
                <a:cs typeface="+mj-cs"/>
                <a:sym typeface="Wingdings" panose="05000000000000000000"/>
              </a:defRPr>
            </a:lvl1pPr>
            <a:lvl2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2pPr>
            <a:lvl3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3pPr>
            <a:lvl4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4pPr>
            <a:lvl5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5pPr>
            <a:lvl6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6pPr>
            <a:lvl7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7pPr>
            <a:lvl8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8pPr>
            <a:lvl9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9pPr>
          </a:lstStyle>
          <a:p>
            <a:r>
              <a:rPr lang="zh-CN" altLang="en-US"/>
              <a:t>单击此处编辑母版标题样式</a:t>
            </a:r>
          </a:p>
        </p:txBody>
      </p:sp>
      <p:sp>
        <p:nvSpPr>
          <p:cNvPr id="6" name="文本占位符 2"/>
          <p:cNvSpPr txBox="1"/>
          <p:nvPr/>
        </p:nvSpPr>
        <p:spPr>
          <a:xfrm>
            <a:off x="839788" y="1681163"/>
            <a:ext cx="5157787" cy="823912"/>
          </a:xfrm>
          <a:prstGeom prst="rect">
            <a:avLst/>
          </a:prstGeom>
          <a:noFill/>
          <a:ln w="9525" cap="flat" cmpd="sng" algn="ctr">
            <a:noFill/>
            <a:prstDash val="solid"/>
            <a:round/>
            <a:headEnd type="none" w="med" len="med"/>
            <a:tailEnd type="none" w="med" len="med"/>
          </a:ln>
          <a:effectLst/>
        </p:spPr>
        <p:txBody>
          <a:bodyPr vert="horz" lIns="91440" tIns="45720" rIns="91440" bIns="45720" anchor="b"/>
          <a:lstStyle>
            <a:lvl1pPr marL="0" marR="0" indent="0" algn="l" defTabSz="914400" rtl="0" eaLnBrk="1" fontAlgn="auto" latinLnBrk="0" hangingPunct="1">
              <a:lnSpc>
                <a:spcPct val="90000"/>
              </a:lnSpc>
              <a:spcBef>
                <a:spcPts val="1000"/>
              </a:spcBef>
              <a:spcAft>
                <a:spcPct val="0"/>
              </a:spcAft>
              <a:buClrTx/>
              <a:buSzTx/>
              <a:buFont typeface="Arial" panose="020B0604020202020204" pitchFamily="34" charset="0"/>
              <a:buNone/>
              <a:defRPr kumimoji="0" sz="2400" b="1" i="0" u="none" strike="noStrike" kern="1200" cap="none" spc="0" normalizeH="0" baseline="0" noProof="0">
                <a:solidFill>
                  <a:schemeClr val="tx1"/>
                </a:solidFill>
                <a:uLnTx/>
                <a:uFillTx/>
                <a:latin typeface="+mn-lt"/>
                <a:ea typeface="+mn-ea"/>
                <a:cs typeface="+mn-cs"/>
                <a:sym typeface="Wingdings" panose="05000000000000000000"/>
              </a:defRPr>
            </a:lvl1pPr>
            <a:lvl2pPr marL="4572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2000" b="1" i="0" u="none" strike="noStrike" kern="1200" cap="none" spc="0" normalizeH="0" baseline="0" noProof="0">
                <a:solidFill>
                  <a:schemeClr val="tx1"/>
                </a:solidFill>
                <a:uLnTx/>
                <a:uFillTx/>
                <a:latin typeface="+mn-lt"/>
                <a:ea typeface="+mn-ea"/>
                <a:cs typeface="+mn-cs"/>
                <a:sym typeface="Wingdings" panose="05000000000000000000"/>
              </a:defRPr>
            </a:lvl2pPr>
            <a:lvl3pPr marL="9144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800" b="1" i="0" u="none" strike="noStrike" kern="1200" cap="none" spc="0" normalizeH="0" baseline="0" noProof="0">
                <a:solidFill>
                  <a:schemeClr val="tx1"/>
                </a:solidFill>
                <a:uLnTx/>
                <a:uFillTx/>
                <a:latin typeface="+mn-lt"/>
                <a:ea typeface="+mn-ea"/>
                <a:cs typeface="+mn-cs"/>
                <a:sym typeface="Wingdings" panose="05000000000000000000"/>
              </a:defRPr>
            </a:lvl3pPr>
            <a:lvl4pPr marL="13716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4pPr>
            <a:lvl5pPr marL="18288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5pPr>
            <a:lvl6pPr marL="22860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6pPr>
            <a:lvl7pPr marL="27432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7pPr>
            <a:lvl8pPr marL="32004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8pPr>
            <a:lvl9pPr marL="36576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9pPr>
          </a:lstStyle>
          <a:p>
            <a:pPr lvl="0"/>
            <a:r>
              <a:rPr lang="zh-CN" altLang="en-US"/>
              <a:t>单击此处编辑母版文本样式</a:t>
            </a:r>
          </a:p>
        </p:txBody>
      </p:sp>
      <p:sp>
        <p:nvSpPr>
          <p:cNvPr id="7" name="内容占位符 3"/>
          <p:cNvSpPr txBox="1"/>
          <p:nvPr/>
        </p:nvSpPr>
        <p:spPr>
          <a:xfrm>
            <a:off x="839788" y="2505075"/>
            <a:ext cx="5157787" cy="3684588"/>
          </a:xfrm>
          <a:prstGeom prst="rect">
            <a:avLst/>
          </a:prstGeom>
          <a:noFill/>
          <a:ln w="9525" cap="flat" cmpd="sng" algn="ctr">
            <a:noFill/>
            <a:prstDash val="solid"/>
            <a:round/>
            <a:headEnd type="none" w="med" len="med"/>
            <a:tailEnd type="none" w="med" len="med"/>
          </a:ln>
          <a:effectLst/>
        </p:spPr>
        <p:txBody>
          <a:bodyPr vert="horz" lIns="91440" tIns="45720" rIns="91440" bIns="45720"/>
          <a:lstStyle>
            <a:lvl1pPr marL="228600" marR="0" indent="-228600" algn="l" defTabSz="914400" rtl="0" eaLnBrk="1" fontAlgn="auto" latinLnBrk="0" hangingPunct="1">
              <a:lnSpc>
                <a:spcPct val="90000"/>
              </a:lnSpc>
              <a:spcBef>
                <a:spcPts val="1000"/>
              </a:spcBef>
              <a:spcAft>
                <a:spcPct val="0"/>
              </a:spcAft>
              <a:buClrTx/>
              <a:buSzTx/>
              <a:buFont typeface="Arial" panose="020B0604020202020204" pitchFamily="34" charset="0"/>
              <a:buChar char="•"/>
              <a:defRPr kumimoji="0" sz="2800" b="0" i="0" u="none" strike="noStrike" kern="1200" cap="none" spc="0" normalizeH="0" baseline="0" noProof="0">
                <a:solidFill>
                  <a:schemeClr val="tx1"/>
                </a:solidFill>
                <a:uLnTx/>
                <a:uFillTx/>
                <a:latin typeface="+mn-lt"/>
                <a:ea typeface="+mn-ea"/>
                <a:cs typeface="+mn-cs"/>
                <a:sym typeface="Wingdings" panose="05000000000000000000"/>
              </a:defRPr>
            </a:lvl1pPr>
            <a:lvl2pPr marL="6858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2400" b="0" i="0" u="none" strike="noStrike" kern="1200" cap="none" spc="0" normalizeH="0" baseline="0" noProof="0">
                <a:solidFill>
                  <a:schemeClr val="tx1"/>
                </a:solidFill>
                <a:uLnTx/>
                <a:uFillTx/>
                <a:latin typeface="+mn-lt"/>
                <a:ea typeface="+mn-ea"/>
                <a:cs typeface="+mn-cs"/>
                <a:sym typeface="Wingdings" panose="05000000000000000000"/>
              </a:defRPr>
            </a:lvl2pPr>
            <a:lvl3pPr marL="11430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2000" b="0" i="0" u="none" strike="noStrike" kern="1200" cap="none" spc="0" normalizeH="0" baseline="0" noProof="0">
                <a:solidFill>
                  <a:schemeClr val="tx1"/>
                </a:solidFill>
                <a:uLnTx/>
                <a:uFillTx/>
                <a:latin typeface="+mn-lt"/>
                <a:ea typeface="+mn-ea"/>
                <a:cs typeface="+mn-cs"/>
                <a:sym typeface="Wingdings" panose="05000000000000000000"/>
              </a:defRPr>
            </a:lvl3pPr>
            <a:lvl4pPr marL="16002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4pPr>
            <a:lvl5pPr marL="20574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5pPr>
            <a:lvl6pPr marL="25146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6pPr>
            <a:lvl7pPr marL="29718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7pPr>
            <a:lvl8pPr marL="34290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8pPr>
            <a:lvl9pPr marL="38862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8"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9"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0" name="页脚占位符 7"/>
          <p:cNvSpPr>
            <a:spLocks noGrp="1"/>
          </p:cNvSpPr>
          <p:nvPr>
            <p:ph type="ftr" sz="quarter" idx="11"/>
          </p:nvPr>
        </p:nvSpPr>
        <p:spPr>
          <a:xfrm>
            <a:off x="4038600" y="6356350"/>
            <a:ext cx="4114800" cy="365125"/>
          </a:xfrm>
        </p:spPr>
        <p:txBody>
          <a:bodyPr/>
          <a:lstStyle/>
          <a:p>
            <a:endParaRPr lang="zh-CN" altLang="en-US"/>
          </a:p>
        </p:txBody>
      </p:sp>
      <p:sp>
        <p:nvSpPr>
          <p:cNvPr id="11" name="灯片编号占位符 8"/>
          <p:cNvSpPr>
            <a:spLocks noGrp="1"/>
          </p:cNvSpPr>
          <p:nvPr>
            <p:ph type="sldNum" sz="quarter" idx="12"/>
          </p:nvPr>
        </p:nvSpPr>
        <p:spPr>
          <a:xfrm>
            <a:off x="8610600" y="6356350"/>
            <a:ext cx="2743200" cy="365125"/>
          </a:xfrm>
        </p:spPr>
        <p:txBody>
          <a:bodyPr/>
          <a:lstStyle/>
          <a:p>
            <a:fld id="{E9B957CC-A438-4D82-B305-22914934740F}" type="slidenum">
              <a:rPr lang="zh-CN" altLang="en-US" smtClean="0"/>
              <a:t>‹#›</a:t>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68CF273F-18AA-4429-AB68-B3316B2E9CB7}" type="datetimeFigureOut">
              <a:rPr lang="zh-CN" altLang="en-US" smtClean="0"/>
              <a:t>2024/7/17</a:t>
            </a:fld>
            <a:endParaRPr lang="zh-CN" altLang="en-US"/>
          </a:p>
        </p:txBody>
      </p:sp>
      <p:sp>
        <p:nvSpPr>
          <p:cNvPr id="3" name="Footer Placeholder 2"/>
          <p:cNvSpPr>
            <a:spLocks noGrp="1"/>
          </p:cNvSpPr>
          <p:nvPr>
            <p:ph type="ftr" sz="quarter" idx="1"/>
          </p:nvPr>
        </p:nvSpPr>
        <p:spPr/>
        <p:txBody>
          <a:bodyPr/>
          <a:lstStyle/>
          <a:p>
            <a:endParaRPr lang="zh-CN" altLang="en-US"/>
          </a:p>
        </p:txBody>
      </p:sp>
      <p:sp>
        <p:nvSpPr>
          <p:cNvPr id="4" name="Slide Number Placeholder 3"/>
          <p:cNvSpPr>
            <a:spLocks noGrp="1"/>
          </p:cNvSpPr>
          <p:nvPr>
            <p:ph type="sldNum" sz="quarter" idx="2"/>
          </p:nvPr>
        </p:nvSpPr>
        <p:spPr/>
        <p:txBody>
          <a:bodyPr/>
          <a:lstStyle/>
          <a:p>
            <a:fld id="{93AE1883-0942-4AA3-9DB2-9C7C3A0314B1}" type="slidenum">
              <a:rPr lang="zh-CN" altLang="en-US" smtClean="0"/>
              <a:t>‹#›</a:t>
            </a:fld>
            <a:endParaRPr lang="en-US"/>
          </a:p>
        </p:txBody>
      </p:sp>
      <p:sp>
        <p:nvSpPr>
          <p:cNvPr id="5" name="标题 1"/>
          <p:cNvSpPr txBox="1"/>
          <p:nvPr/>
        </p:nvSpPr>
        <p:spPr>
          <a:xfrm>
            <a:off x="839788" y="365125"/>
            <a:ext cx="10515600" cy="1325563"/>
          </a:xfrm>
          <a:prstGeom prst="rect">
            <a:avLst/>
          </a:prstGeom>
          <a:noFill/>
          <a:ln w="9525" cap="flat" cmpd="sng" algn="ctr">
            <a:noFill/>
            <a:prstDash val="solid"/>
            <a:round/>
            <a:headEnd type="none" w="med" len="med"/>
            <a:tailEnd type="none" w="med" len="med"/>
          </a:ln>
          <a:effectLst/>
        </p:spPr>
        <p:txBody>
          <a:bodyPr vert="horz" lIns="91440" tIns="45720" rIns="91440" bIns="45720" anchor="ctr"/>
          <a:lstStyle>
            <a:lvl1pPr marL="0" marR="0" indent="0" algn="l" defTabSz="914400" rtl="0" eaLnBrk="1" fontAlgn="auto" latinLnBrk="0" hangingPunct="1">
              <a:lnSpc>
                <a:spcPct val="90000"/>
              </a:lnSpc>
              <a:spcBef>
                <a:spcPct val="0"/>
              </a:spcBef>
              <a:spcAft>
                <a:spcPct val="0"/>
              </a:spcAft>
              <a:buClrTx/>
              <a:buSzTx/>
              <a:buFontTx/>
              <a:buNone/>
              <a:defRPr kumimoji="0" sz="4400" b="0" i="0" u="none" strike="noStrike" kern="1200" cap="none" spc="0" normalizeH="0" baseline="0" noProof="0">
                <a:solidFill>
                  <a:schemeClr val="tx1"/>
                </a:solidFill>
                <a:uLnTx/>
                <a:uFillTx/>
                <a:latin typeface="+mj-lt"/>
                <a:ea typeface="+mj-ea"/>
                <a:cs typeface="+mj-cs"/>
                <a:sym typeface="Wingdings" panose="05000000000000000000"/>
              </a:defRPr>
            </a:lvl1pPr>
            <a:lvl2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2pPr>
            <a:lvl3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3pPr>
            <a:lvl4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4pPr>
            <a:lvl5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5pPr>
            <a:lvl6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6pPr>
            <a:lvl7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7pPr>
            <a:lvl8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8pPr>
            <a:lvl9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9pPr>
          </a:lstStyle>
          <a:p>
            <a:r>
              <a:rPr lang="zh-CN" altLang="en-US"/>
              <a:t>单击此处编辑母版标题样式</a:t>
            </a:r>
          </a:p>
        </p:txBody>
      </p:sp>
      <p:sp>
        <p:nvSpPr>
          <p:cNvPr id="6" name="文本占位符 2"/>
          <p:cNvSpPr txBox="1"/>
          <p:nvPr/>
        </p:nvSpPr>
        <p:spPr>
          <a:xfrm>
            <a:off x="839788" y="1681163"/>
            <a:ext cx="5157787" cy="823912"/>
          </a:xfrm>
          <a:prstGeom prst="rect">
            <a:avLst/>
          </a:prstGeom>
          <a:noFill/>
          <a:ln w="9525" cap="flat" cmpd="sng" algn="ctr">
            <a:noFill/>
            <a:prstDash val="solid"/>
            <a:round/>
            <a:headEnd type="none" w="med" len="med"/>
            <a:tailEnd type="none" w="med" len="med"/>
          </a:ln>
          <a:effectLst/>
        </p:spPr>
        <p:txBody>
          <a:bodyPr vert="horz" lIns="91440" tIns="45720" rIns="91440" bIns="45720" anchor="b"/>
          <a:lstStyle>
            <a:lvl1pPr marL="0" marR="0" indent="0" algn="l" defTabSz="914400" rtl="0" eaLnBrk="1" fontAlgn="auto" latinLnBrk="0" hangingPunct="1">
              <a:lnSpc>
                <a:spcPct val="90000"/>
              </a:lnSpc>
              <a:spcBef>
                <a:spcPts val="1000"/>
              </a:spcBef>
              <a:spcAft>
                <a:spcPct val="0"/>
              </a:spcAft>
              <a:buClrTx/>
              <a:buSzTx/>
              <a:buFont typeface="Arial" panose="020B0604020202020204" pitchFamily="34" charset="0"/>
              <a:buNone/>
              <a:defRPr kumimoji="0" sz="2400" b="1" i="0" u="none" strike="noStrike" kern="1200" cap="none" spc="0" normalizeH="0" baseline="0" noProof="0">
                <a:solidFill>
                  <a:schemeClr val="tx1"/>
                </a:solidFill>
                <a:uLnTx/>
                <a:uFillTx/>
                <a:latin typeface="+mn-lt"/>
                <a:ea typeface="+mn-ea"/>
                <a:cs typeface="+mn-cs"/>
                <a:sym typeface="Wingdings" panose="05000000000000000000"/>
              </a:defRPr>
            </a:lvl1pPr>
            <a:lvl2pPr marL="4572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2000" b="1" i="0" u="none" strike="noStrike" kern="1200" cap="none" spc="0" normalizeH="0" baseline="0" noProof="0">
                <a:solidFill>
                  <a:schemeClr val="tx1"/>
                </a:solidFill>
                <a:uLnTx/>
                <a:uFillTx/>
                <a:latin typeface="+mn-lt"/>
                <a:ea typeface="+mn-ea"/>
                <a:cs typeface="+mn-cs"/>
                <a:sym typeface="Wingdings" panose="05000000000000000000"/>
              </a:defRPr>
            </a:lvl2pPr>
            <a:lvl3pPr marL="9144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800" b="1" i="0" u="none" strike="noStrike" kern="1200" cap="none" spc="0" normalizeH="0" baseline="0" noProof="0">
                <a:solidFill>
                  <a:schemeClr val="tx1"/>
                </a:solidFill>
                <a:uLnTx/>
                <a:uFillTx/>
                <a:latin typeface="+mn-lt"/>
                <a:ea typeface="+mn-ea"/>
                <a:cs typeface="+mn-cs"/>
                <a:sym typeface="Wingdings" panose="05000000000000000000"/>
              </a:defRPr>
            </a:lvl3pPr>
            <a:lvl4pPr marL="13716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4pPr>
            <a:lvl5pPr marL="18288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5pPr>
            <a:lvl6pPr marL="22860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6pPr>
            <a:lvl7pPr marL="27432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7pPr>
            <a:lvl8pPr marL="32004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8pPr>
            <a:lvl9pPr marL="36576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9pPr>
          </a:lstStyle>
          <a:p>
            <a:pPr lvl="0"/>
            <a:r>
              <a:rPr lang="zh-CN" altLang="en-US"/>
              <a:t>单击此处编辑母版文本样式</a:t>
            </a:r>
          </a:p>
        </p:txBody>
      </p:sp>
      <p:sp>
        <p:nvSpPr>
          <p:cNvPr id="7" name="内容占位符 3"/>
          <p:cNvSpPr txBox="1"/>
          <p:nvPr/>
        </p:nvSpPr>
        <p:spPr>
          <a:xfrm>
            <a:off x="839788" y="2505075"/>
            <a:ext cx="5157787" cy="3684588"/>
          </a:xfrm>
          <a:prstGeom prst="rect">
            <a:avLst/>
          </a:prstGeom>
          <a:noFill/>
          <a:ln w="9525" cap="flat" cmpd="sng" algn="ctr">
            <a:noFill/>
            <a:prstDash val="solid"/>
            <a:round/>
            <a:headEnd type="none" w="med" len="med"/>
            <a:tailEnd type="none" w="med" len="med"/>
          </a:ln>
          <a:effectLst/>
        </p:spPr>
        <p:txBody>
          <a:bodyPr vert="horz" lIns="91440" tIns="45720" rIns="91440" bIns="45720"/>
          <a:lstStyle>
            <a:lvl1pPr marL="228600" marR="0" indent="-228600" algn="l" defTabSz="914400" rtl="0" eaLnBrk="1" fontAlgn="auto" latinLnBrk="0" hangingPunct="1">
              <a:lnSpc>
                <a:spcPct val="90000"/>
              </a:lnSpc>
              <a:spcBef>
                <a:spcPts val="1000"/>
              </a:spcBef>
              <a:spcAft>
                <a:spcPct val="0"/>
              </a:spcAft>
              <a:buClrTx/>
              <a:buSzTx/>
              <a:buFont typeface="Arial" panose="020B0604020202020204" pitchFamily="34" charset="0"/>
              <a:buChar char="•"/>
              <a:defRPr kumimoji="0" sz="2800" b="0" i="0" u="none" strike="noStrike" kern="1200" cap="none" spc="0" normalizeH="0" baseline="0" noProof="0">
                <a:solidFill>
                  <a:schemeClr val="tx1"/>
                </a:solidFill>
                <a:uLnTx/>
                <a:uFillTx/>
                <a:latin typeface="+mn-lt"/>
                <a:ea typeface="+mn-ea"/>
                <a:cs typeface="+mn-cs"/>
                <a:sym typeface="Wingdings" panose="05000000000000000000"/>
              </a:defRPr>
            </a:lvl1pPr>
            <a:lvl2pPr marL="6858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2400" b="0" i="0" u="none" strike="noStrike" kern="1200" cap="none" spc="0" normalizeH="0" baseline="0" noProof="0">
                <a:solidFill>
                  <a:schemeClr val="tx1"/>
                </a:solidFill>
                <a:uLnTx/>
                <a:uFillTx/>
                <a:latin typeface="+mn-lt"/>
                <a:ea typeface="+mn-ea"/>
                <a:cs typeface="+mn-cs"/>
                <a:sym typeface="Wingdings" panose="05000000000000000000"/>
              </a:defRPr>
            </a:lvl2pPr>
            <a:lvl3pPr marL="11430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2000" b="0" i="0" u="none" strike="noStrike" kern="1200" cap="none" spc="0" normalizeH="0" baseline="0" noProof="0">
                <a:solidFill>
                  <a:schemeClr val="tx1"/>
                </a:solidFill>
                <a:uLnTx/>
                <a:uFillTx/>
                <a:latin typeface="+mn-lt"/>
                <a:ea typeface="+mn-ea"/>
                <a:cs typeface="+mn-cs"/>
                <a:sym typeface="Wingdings" panose="05000000000000000000"/>
              </a:defRPr>
            </a:lvl3pPr>
            <a:lvl4pPr marL="16002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4pPr>
            <a:lvl5pPr marL="20574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5pPr>
            <a:lvl6pPr marL="25146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6pPr>
            <a:lvl7pPr marL="29718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7pPr>
            <a:lvl8pPr marL="34290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8pPr>
            <a:lvl9pPr marL="38862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8"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9"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0" name="页脚占位符 7"/>
          <p:cNvSpPr>
            <a:spLocks noGrp="1"/>
          </p:cNvSpPr>
          <p:nvPr>
            <p:ph type="ftr" sz="quarter" idx="11"/>
          </p:nvPr>
        </p:nvSpPr>
        <p:spPr>
          <a:xfrm>
            <a:off x="4038600" y="6356350"/>
            <a:ext cx="4114800" cy="365125"/>
          </a:xfrm>
        </p:spPr>
        <p:txBody>
          <a:bodyPr/>
          <a:lstStyle/>
          <a:p>
            <a:endParaRPr lang="zh-CN" altLang="en-US"/>
          </a:p>
        </p:txBody>
      </p:sp>
      <p:sp>
        <p:nvSpPr>
          <p:cNvPr id="11" name="灯片编号占位符 8"/>
          <p:cNvSpPr>
            <a:spLocks noGrp="1"/>
          </p:cNvSpPr>
          <p:nvPr>
            <p:ph type="sldNum" sz="quarter" idx="12"/>
          </p:nvPr>
        </p:nvSpPr>
        <p:spPr>
          <a:xfrm>
            <a:off x="8610600" y="6356350"/>
            <a:ext cx="2743200" cy="365125"/>
          </a:xfrm>
        </p:spPr>
        <p:txBody>
          <a:bodyPr/>
          <a:lstStyle/>
          <a:p>
            <a:fld id="{E9B957CC-A438-4D82-B305-22914934740F}" type="slidenum">
              <a:rPr lang="zh-CN" altLang="en-US" smtClean="0"/>
              <a:t>‹#›</a:t>
            </a:fld>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2E426E6D-E55B-4639-8C04-42A95BB97146}" type="datetimeFigureOut">
              <a:rPr lang="zh-CN" altLang="en-US" smtClean="0"/>
              <a:t>2024/7/17</a:t>
            </a:fld>
            <a:endParaRPr lang="zh-CN" altLang="en-US"/>
          </a:p>
        </p:txBody>
      </p:sp>
      <p:sp>
        <p:nvSpPr>
          <p:cNvPr id="3" name="Footer Placeholder 2"/>
          <p:cNvSpPr>
            <a:spLocks noGrp="1"/>
          </p:cNvSpPr>
          <p:nvPr>
            <p:ph type="ftr" sz="quarter" idx="1"/>
          </p:nvPr>
        </p:nvSpPr>
        <p:spPr/>
        <p:txBody>
          <a:bodyPr/>
          <a:lstStyle/>
          <a:p>
            <a:endParaRPr lang="zh-CN" altLang="en-US"/>
          </a:p>
        </p:txBody>
      </p:sp>
      <p:sp>
        <p:nvSpPr>
          <p:cNvPr id="4" name="Slide Number Placeholder 3"/>
          <p:cNvSpPr>
            <a:spLocks noGrp="1"/>
          </p:cNvSpPr>
          <p:nvPr>
            <p:ph type="sldNum" sz="quarter" idx="2"/>
          </p:nvPr>
        </p:nvSpPr>
        <p:spPr/>
        <p:txBody>
          <a:bodyPr/>
          <a:lstStyle/>
          <a:p>
            <a:fld id="{93AE1883-0942-4AA3-9DB2-9C7C3A0314B1}" type="slidenum">
              <a:rPr lang="zh-CN" altLang="en-US" smtClean="0"/>
              <a:t>‹#›</a:t>
            </a:fld>
            <a:endParaRPr lang="en-US"/>
          </a:p>
        </p:txBody>
      </p:sp>
      <p:sp>
        <p:nvSpPr>
          <p:cNvPr id="5" name="标题 1"/>
          <p:cNvSpPr txBox="1"/>
          <p:nvPr/>
        </p:nvSpPr>
        <p:spPr>
          <a:xfrm>
            <a:off x="839788" y="365125"/>
            <a:ext cx="10515600" cy="1325563"/>
          </a:xfrm>
          <a:prstGeom prst="rect">
            <a:avLst/>
          </a:prstGeom>
          <a:noFill/>
          <a:ln w="9525" cap="flat" cmpd="sng" algn="ctr">
            <a:noFill/>
            <a:prstDash val="solid"/>
            <a:round/>
            <a:headEnd type="none" w="med" len="med"/>
            <a:tailEnd type="none" w="med" len="med"/>
          </a:ln>
          <a:effectLst/>
        </p:spPr>
        <p:txBody>
          <a:bodyPr vert="horz" lIns="91440" tIns="45720" rIns="91440" bIns="45720" anchor="ctr"/>
          <a:lstStyle>
            <a:lvl1pPr marL="0" marR="0" indent="0" algn="l" defTabSz="914400" rtl="0" eaLnBrk="1" fontAlgn="auto" latinLnBrk="0" hangingPunct="1">
              <a:lnSpc>
                <a:spcPct val="90000"/>
              </a:lnSpc>
              <a:spcBef>
                <a:spcPct val="0"/>
              </a:spcBef>
              <a:spcAft>
                <a:spcPct val="0"/>
              </a:spcAft>
              <a:buClrTx/>
              <a:buSzTx/>
              <a:buFontTx/>
              <a:buNone/>
              <a:defRPr kumimoji="0" sz="4400" b="0" i="0" u="none" strike="noStrike" kern="1200" cap="none" spc="0" normalizeH="0" baseline="0" noProof="0">
                <a:solidFill>
                  <a:schemeClr val="tx1"/>
                </a:solidFill>
                <a:uLnTx/>
                <a:uFillTx/>
                <a:latin typeface="+mj-lt"/>
                <a:ea typeface="+mj-ea"/>
                <a:cs typeface="+mj-cs"/>
                <a:sym typeface="Wingdings" panose="05000000000000000000"/>
              </a:defRPr>
            </a:lvl1pPr>
            <a:lvl2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2pPr>
            <a:lvl3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3pPr>
            <a:lvl4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4pPr>
            <a:lvl5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5pPr>
            <a:lvl6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6pPr>
            <a:lvl7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7pPr>
            <a:lvl8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8pPr>
            <a:lvl9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9pPr>
          </a:lstStyle>
          <a:p>
            <a:r>
              <a:rPr lang="zh-CN" altLang="en-US"/>
              <a:t>单击此处编辑母版标题样式</a:t>
            </a:r>
          </a:p>
        </p:txBody>
      </p:sp>
      <p:sp>
        <p:nvSpPr>
          <p:cNvPr id="6" name="文本占位符 2"/>
          <p:cNvSpPr txBox="1"/>
          <p:nvPr/>
        </p:nvSpPr>
        <p:spPr>
          <a:xfrm>
            <a:off x="839788" y="1681163"/>
            <a:ext cx="5157787" cy="823912"/>
          </a:xfrm>
          <a:prstGeom prst="rect">
            <a:avLst/>
          </a:prstGeom>
          <a:noFill/>
          <a:ln w="9525" cap="flat" cmpd="sng" algn="ctr">
            <a:noFill/>
            <a:prstDash val="solid"/>
            <a:round/>
            <a:headEnd type="none" w="med" len="med"/>
            <a:tailEnd type="none" w="med" len="med"/>
          </a:ln>
          <a:effectLst/>
        </p:spPr>
        <p:txBody>
          <a:bodyPr vert="horz" lIns="91440" tIns="45720" rIns="91440" bIns="45720" anchor="b"/>
          <a:lstStyle>
            <a:lvl1pPr marL="0" marR="0" indent="0" algn="l" defTabSz="914400" rtl="0" eaLnBrk="1" fontAlgn="auto" latinLnBrk="0" hangingPunct="1">
              <a:lnSpc>
                <a:spcPct val="90000"/>
              </a:lnSpc>
              <a:spcBef>
                <a:spcPts val="1000"/>
              </a:spcBef>
              <a:spcAft>
                <a:spcPct val="0"/>
              </a:spcAft>
              <a:buClrTx/>
              <a:buSzTx/>
              <a:buFont typeface="Arial" panose="020B0604020202020204" pitchFamily="34" charset="0"/>
              <a:buNone/>
              <a:defRPr kumimoji="0" sz="2400" b="1" i="0" u="none" strike="noStrike" kern="1200" cap="none" spc="0" normalizeH="0" baseline="0" noProof="0">
                <a:solidFill>
                  <a:schemeClr val="tx1"/>
                </a:solidFill>
                <a:uLnTx/>
                <a:uFillTx/>
                <a:latin typeface="+mn-lt"/>
                <a:ea typeface="+mn-ea"/>
                <a:cs typeface="+mn-cs"/>
                <a:sym typeface="Wingdings" panose="05000000000000000000"/>
              </a:defRPr>
            </a:lvl1pPr>
            <a:lvl2pPr marL="4572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2000" b="1" i="0" u="none" strike="noStrike" kern="1200" cap="none" spc="0" normalizeH="0" baseline="0" noProof="0">
                <a:solidFill>
                  <a:schemeClr val="tx1"/>
                </a:solidFill>
                <a:uLnTx/>
                <a:uFillTx/>
                <a:latin typeface="+mn-lt"/>
                <a:ea typeface="+mn-ea"/>
                <a:cs typeface="+mn-cs"/>
                <a:sym typeface="Wingdings" panose="05000000000000000000"/>
              </a:defRPr>
            </a:lvl2pPr>
            <a:lvl3pPr marL="9144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800" b="1" i="0" u="none" strike="noStrike" kern="1200" cap="none" spc="0" normalizeH="0" baseline="0" noProof="0">
                <a:solidFill>
                  <a:schemeClr val="tx1"/>
                </a:solidFill>
                <a:uLnTx/>
                <a:uFillTx/>
                <a:latin typeface="+mn-lt"/>
                <a:ea typeface="+mn-ea"/>
                <a:cs typeface="+mn-cs"/>
                <a:sym typeface="Wingdings" panose="05000000000000000000"/>
              </a:defRPr>
            </a:lvl3pPr>
            <a:lvl4pPr marL="13716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4pPr>
            <a:lvl5pPr marL="18288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5pPr>
            <a:lvl6pPr marL="22860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6pPr>
            <a:lvl7pPr marL="27432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7pPr>
            <a:lvl8pPr marL="32004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8pPr>
            <a:lvl9pPr marL="36576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9pPr>
          </a:lstStyle>
          <a:p>
            <a:pPr lvl="0"/>
            <a:r>
              <a:rPr lang="zh-CN" altLang="en-US"/>
              <a:t>单击此处编辑母版文本样式</a:t>
            </a:r>
          </a:p>
        </p:txBody>
      </p:sp>
      <p:sp>
        <p:nvSpPr>
          <p:cNvPr id="7" name="内容占位符 3"/>
          <p:cNvSpPr txBox="1"/>
          <p:nvPr/>
        </p:nvSpPr>
        <p:spPr>
          <a:xfrm>
            <a:off x="839788" y="2505075"/>
            <a:ext cx="5157787" cy="3684588"/>
          </a:xfrm>
          <a:prstGeom prst="rect">
            <a:avLst/>
          </a:prstGeom>
          <a:noFill/>
          <a:ln w="9525" cap="flat" cmpd="sng" algn="ctr">
            <a:noFill/>
            <a:prstDash val="solid"/>
            <a:round/>
            <a:headEnd type="none" w="med" len="med"/>
            <a:tailEnd type="none" w="med" len="med"/>
          </a:ln>
          <a:effectLst/>
        </p:spPr>
        <p:txBody>
          <a:bodyPr vert="horz" lIns="91440" tIns="45720" rIns="91440" bIns="45720"/>
          <a:lstStyle>
            <a:lvl1pPr marL="228600" marR="0" indent="-228600" algn="l" defTabSz="914400" rtl="0" eaLnBrk="1" fontAlgn="auto" latinLnBrk="0" hangingPunct="1">
              <a:lnSpc>
                <a:spcPct val="90000"/>
              </a:lnSpc>
              <a:spcBef>
                <a:spcPts val="1000"/>
              </a:spcBef>
              <a:spcAft>
                <a:spcPct val="0"/>
              </a:spcAft>
              <a:buClrTx/>
              <a:buSzTx/>
              <a:buFont typeface="Arial" panose="020B0604020202020204" pitchFamily="34" charset="0"/>
              <a:buChar char="•"/>
              <a:defRPr kumimoji="0" sz="2800" b="0" i="0" u="none" strike="noStrike" kern="1200" cap="none" spc="0" normalizeH="0" baseline="0" noProof="0">
                <a:solidFill>
                  <a:schemeClr val="tx1"/>
                </a:solidFill>
                <a:uLnTx/>
                <a:uFillTx/>
                <a:latin typeface="+mn-lt"/>
                <a:ea typeface="+mn-ea"/>
                <a:cs typeface="+mn-cs"/>
                <a:sym typeface="Wingdings" panose="05000000000000000000"/>
              </a:defRPr>
            </a:lvl1pPr>
            <a:lvl2pPr marL="6858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2400" b="0" i="0" u="none" strike="noStrike" kern="1200" cap="none" spc="0" normalizeH="0" baseline="0" noProof="0">
                <a:solidFill>
                  <a:schemeClr val="tx1"/>
                </a:solidFill>
                <a:uLnTx/>
                <a:uFillTx/>
                <a:latin typeface="+mn-lt"/>
                <a:ea typeface="+mn-ea"/>
                <a:cs typeface="+mn-cs"/>
                <a:sym typeface="Wingdings" panose="05000000000000000000"/>
              </a:defRPr>
            </a:lvl2pPr>
            <a:lvl3pPr marL="11430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2000" b="0" i="0" u="none" strike="noStrike" kern="1200" cap="none" spc="0" normalizeH="0" baseline="0" noProof="0">
                <a:solidFill>
                  <a:schemeClr val="tx1"/>
                </a:solidFill>
                <a:uLnTx/>
                <a:uFillTx/>
                <a:latin typeface="+mn-lt"/>
                <a:ea typeface="+mn-ea"/>
                <a:cs typeface="+mn-cs"/>
                <a:sym typeface="Wingdings" panose="05000000000000000000"/>
              </a:defRPr>
            </a:lvl3pPr>
            <a:lvl4pPr marL="16002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4pPr>
            <a:lvl5pPr marL="20574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5pPr>
            <a:lvl6pPr marL="25146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6pPr>
            <a:lvl7pPr marL="29718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7pPr>
            <a:lvl8pPr marL="34290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8pPr>
            <a:lvl9pPr marL="38862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8"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9"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0" name="页脚占位符 7"/>
          <p:cNvSpPr>
            <a:spLocks noGrp="1"/>
          </p:cNvSpPr>
          <p:nvPr>
            <p:ph type="ftr" sz="quarter" idx="11"/>
          </p:nvPr>
        </p:nvSpPr>
        <p:spPr>
          <a:xfrm>
            <a:off x="4038600" y="6356350"/>
            <a:ext cx="4114800" cy="365125"/>
          </a:xfrm>
        </p:spPr>
        <p:txBody>
          <a:bodyPr/>
          <a:lstStyle/>
          <a:p>
            <a:endParaRPr lang="zh-CN" altLang="en-US"/>
          </a:p>
        </p:txBody>
      </p:sp>
      <p:sp>
        <p:nvSpPr>
          <p:cNvPr id="11" name="灯片编号占位符 8"/>
          <p:cNvSpPr>
            <a:spLocks noGrp="1"/>
          </p:cNvSpPr>
          <p:nvPr>
            <p:ph type="sldNum" sz="quarter" idx="12"/>
          </p:nvPr>
        </p:nvSpPr>
        <p:spPr>
          <a:xfrm>
            <a:off x="8610600" y="6356350"/>
            <a:ext cx="2743200" cy="365125"/>
          </a:xfrm>
        </p:spPr>
        <p:txBody>
          <a:bodyPr/>
          <a:lstStyle/>
          <a:p>
            <a:fld id="{E9B957CC-A438-4D82-B305-22914934740F}" type="slidenum">
              <a:rPr lang="zh-CN" altLang="en-US" smtClean="0"/>
              <a:t>‹#›</a:t>
            </a:fld>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EC059079-ADEC-47EA-8D60-811579D14E54}" type="datetimeFigureOut">
              <a:rPr lang="zh-CN" altLang="en-US" smtClean="0"/>
              <a:t>2024/7/17</a:t>
            </a:fld>
            <a:endParaRPr lang="zh-CN" altLang="en-US"/>
          </a:p>
        </p:txBody>
      </p:sp>
      <p:sp>
        <p:nvSpPr>
          <p:cNvPr id="3" name="Footer Placeholder 2"/>
          <p:cNvSpPr>
            <a:spLocks noGrp="1"/>
          </p:cNvSpPr>
          <p:nvPr>
            <p:ph type="ftr" sz="quarter" idx="1"/>
          </p:nvPr>
        </p:nvSpPr>
        <p:spPr/>
        <p:txBody>
          <a:bodyPr/>
          <a:lstStyle/>
          <a:p>
            <a:endParaRPr lang="zh-CN" altLang="en-US"/>
          </a:p>
        </p:txBody>
      </p:sp>
      <p:sp>
        <p:nvSpPr>
          <p:cNvPr id="4" name="Slide Number Placeholder 3"/>
          <p:cNvSpPr>
            <a:spLocks noGrp="1"/>
          </p:cNvSpPr>
          <p:nvPr>
            <p:ph type="sldNum" sz="quarter" idx="2"/>
          </p:nvPr>
        </p:nvSpPr>
        <p:spPr/>
        <p:txBody>
          <a:bodyPr/>
          <a:lstStyle/>
          <a:p>
            <a:fld id="{93AE1883-0942-4AA3-9DB2-9C7C3A0314B1}" type="slidenum">
              <a:rPr lang="zh-CN" altLang="en-US" smtClean="0"/>
              <a:t>‹#›</a:t>
            </a:fld>
            <a:endParaRPr lang="en-US"/>
          </a:p>
        </p:txBody>
      </p:sp>
      <p:sp>
        <p:nvSpPr>
          <p:cNvPr id="5" name="TextBox 4"/>
          <p:cNvSpPr txBox="1"/>
          <p:nvPr/>
        </p:nvSpPr>
        <p:spPr>
          <a:xfrm>
            <a:off x="2965031" y="3367444"/>
            <a:ext cx="453650" cy="137203"/>
          </a:xfrm>
          <a:prstGeom prst="rect">
            <a:avLst/>
          </a:prstGeom>
          <a:noFill/>
        </p:spPr>
        <p:txBody>
          <a:bodyPr wrap="square" rtlCol="0">
            <a:spAutoFit/>
          </a:bodyPr>
          <a:lstStyle/>
          <a:p>
            <a:pPr>
              <a:lnSpc>
                <a:spcPct val="200000"/>
              </a:lnSpc>
            </a:pPr>
            <a:r>
              <a:rPr lang="zh-CN" altLang="en-US" sz="100">
                <a:solidFill>
                  <a:schemeClr val="tx1">
                    <a:alpha val="0"/>
                  </a:schemeClr>
                </a:solidFill>
                <a:latin typeface="Microsoft YaHei" panose="020B0503020204020204" pitchFamily="34" charset="-122"/>
                <a:ea typeface="Microsoft YaHei" panose="020B0503020204020204" pitchFamily="34" charset="-122"/>
              </a:rPr>
              <a:t>行业</a:t>
            </a:r>
            <a:r>
              <a:rPr lang="en-US" altLang="zh-CN" sz="100">
                <a:solidFill>
                  <a:schemeClr val="tx1">
                    <a:alpha val="0"/>
                  </a:schemeClr>
                </a:solidFill>
                <a:latin typeface="Microsoft YaHei" panose="020B0503020204020204" pitchFamily="34" charset="-122"/>
                <a:ea typeface="Microsoft YaHei" panose="020B0503020204020204" pitchFamily="34" charset="-122"/>
              </a:rPr>
              <a:t>PPT</a:t>
            </a:r>
            <a:r>
              <a:rPr lang="zh-CN" altLang="en-US" sz="100">
                <a:solidFill>
                  <a:schemeClr val="tx1">
                    <a:alpha val="0"/>
                  </a:schemeClr>
                </a:solidFill>
                <a:latin typeface="Microsoft YaHei" panose="020B0503020204020204" pitchFamily="34" charset="-122"/>
                <a:ea typeface="Microsoft YaHei" panose="020B0503020204020204" pitchFamily="34" charset="-122"/>
              </a:rPr>
              <a:t>模板</a:t>
            </a:r>
            <a:r>
              <a:rPr lang="en-US" altLang="zh-CN" sz="100">
                <a:solidFill>
                  <a:schemeClr val="tx1">
                    <a:alpha val="0"/>
                  </a:schemeClr>
                </a:solidFill>
                <a:latin typeface="Microsoft YaHei" panose="020B0503020204020204" pitchFamily="34" charset="-122"/>
                <a:ea typeface="Microsoft YaHei" panose="020B0503020204020204" pitchFamily="34" charset="-122"/>
              </a:rPr>
              <a:t>http://www.1ppt.com/hangye/</a:t>
            </a:r>
          </a:p>
        </p:txBody>
      </p:sp>
      <p:sp>
        <p:nvSpPr>
          <p:cNvPr id="6" name="TextBox 8"/>
          <p:cNvSpPr txBox="1"/>
          <p:nvPr/>
        </p:nvSpPr>
        <p:spPr>
          <a:xfrm>
            <a:off x="7509627" y="2215277"/>
            <a:ext cx="540060" cy="137203"/>
          </a:xfrm>
          <a:prstGeom prst="rect">
            <a:avLst/>
          </a:prstGeom>
          <a:noFill/>
        </p:spPr>
        <p:txBody>
          <a:bodyPr wrap="square" rtlCol="0">
            <a:spAutoFit/>
          </a:bodyPr>
          <a:lstStyle/>
          <a:p>
            <a:pPr>
              <a:lnSpc>
                <a:spcPct val="200000"/>
              </a:lnSpc>
            </a:pPr>
            <a:r>
              <a:rPr lang="zh-CN" altLang="en-US" sz="100">
                <a:solidFill>
                  <a:schemeClr val="tx1">
                    <a:alpha val="0"/>
                  </a:schemeClr>
                </a:solidFill>
                <a:latin typeface="Microsoft YaHei" panose="020B0503020204020204" pitchFamily="34" charset="-122"/>
                <a:ea typeface="Microsoft YaHei" panose="020B0503020204020204" pitchFamily="34" charset="-122"/>
                <a:hlinkClick r:id="rId2"/>
              </a:rPr>
              <a:t>行业</a:t>
            </a:r>
            <a:r>
              <a:rPr lang="en-US" altLang="zh-CN" sz="100">
                <a:solidFill>
                  <a:schemeClr val="tx1">
                    <a:alpha val="0"/>
                  </a:schemeClr>
                </a:solidFill>
                <a:latin typeface="Microsoft YaHei" panose="020B0503020204020204" pitchFamily="34" charset="-122"/>
                <a:ea typeface="Microsoft YaHei" panose="020B0503020204020204" pitchFamily="34" charset="-122"/>
                <a:hlinkClick r:id="rId2"/>
              </a:rPr>
              <a:t>PPT</a:t>
            </a:r>
            <a:r>
              <a:rPr lang="zh-CN" altLang="en-US" sz="100">
                <a:solidFill>
                  <a:schemeClr val="tx1">
                    <a:alpha val="0"/>
                  </a:schemeClr>
                </a:solidFill>
                <a:latin typeface="Microsoft YaHei" panose="020B0503020204020204" pitchFamily="34" charset="-122"/>
                <a:ea typeface="Microsoft YaHei" panose="020B0503020204020204" pitchFamily="34" charset="-122"/>
                <a:hlinkClick r:id="rId2"/>
              </a:rPr>
              <a:t>模板</a:t>
            </a:r>
            <a:r>
              <a:rPr lang="en-US" altLang="zh-CN" sz="100">
                <a:solidFill>
                  <a:schemeClr val="tx1">
                    <a:alpha val="0"/>
                  </a:schemeClr>
                </a:solidFill>
                <a:latin typeface="Microsoft YaHei" panose="020B0503020204020204" pitchFamily="34" charset="-122"/>
                <a:ea typeface="Microsoft YaHei" panose="020B0503020204020204" pitchFamily="34" charset="-122"/>
              </a:rPr>
              <a:t>http://www.1ppt.com/hangye/</a:t>
            </a:r>
          </a:p>
        </p:txBody>
      </p:sp>
      <p:sp>
        <p:nvSpPr>
          <p:cNvPr id="7" name="标题 1"/>
          <p:cNvSpPr txBox="1"/>
          <p:nvPr/>
        </p:nvSpPr>
        <p:spPr>
          <a:xfrm>
            <a:off x="839788" y="365125"/>
            <a:ext cx="10515600" cy="1325563"/>
          </a:xfrm>
          <a:prstGeom prst="rect">
            <a:avLst/>
          </a:prstGeom>
          <a:noFill/>
          <a:ln w="9525" cap="flat" cmpd="sng" algn="ctr">
            <a:noFill/>
            <a:prstDash val="solid"/>
            <a:round/>
            <a:headEnd type="none" w="med" len="med"/>
            <a:tailEnd type="none" w="med" len="med"/>
          </a:ln>
          <a:effectLst/>
        </p:spPr>
        <p:txBody>
          <a:bodyPr vert="horz" lIns="91440" tIns="45720" rIns="91440" bIns="45720" anchor="ctr"/>
          <a:lstStyle>
            <a:lvl1pPr marL="0" marR="0" indent="0" algn="l" defTabSz="914400" rtl="0" eaLnBrk="1" fontAlgn="auto" latinLnBrk="0" hangingPunct="1">
              <a:lnSpc>
                <a:spcPct val="90000"/>
              </a:lnSpc>
              <a:spcBef>
                <a:spcPct val="0"/>
              </a:spcBef>
              <a:spcAft>
                <a:spcPct val="0"/>
              </a:spcAft>
              <a:buClrTx/>
              <a:buSzTx/>
              <a:buFontTx/>
              <a:buNone/>
              <a:defRPr kumimoji="0" sz="4400" b="0" i="0" u="none" strike="noStrike" kern="1200" cap="none" spc="0" normalizeH="0" baseline="0" noProof="0">
                <a:solidFill>
                  <a:schemeClr val="tx1"/>
                </a:solidFill>
                <a:uLnTx/>
                <a:uFillTx/>
                <a:latin typeface="+mj-lt"/>
                <a:ea typeface="+mj-ea"/>
                <a:cs typeface="+mj-cs"/>
                <a:sym typeface="Wingdings" panose="05000000000000000000"/>
              </a:defRPr>
            </a:lvl1pPr>
            <a:lvl2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2pPr>
            <a:lvl3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3pPr>
            <a:lvl4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4pPr>
            <a:lvl5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5pPr>
            <a:lvl6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6pPr>
            <a:lvl7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7pPr>
            <a:lvl8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8pPr>
            <a:lvl9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9pPr>
          </a:lstStyle>
          <a:p>
            <a:r>
              <a:rPr lang="zh-CN" altLang="en-US"/>
              <a:t>单击此处编辑母版标题样式</a:t>
            </a:r>
          </a:p>
        </p:txBody>
      </p:sp>
      <p:sp>
        <p:nvSpPr>
          <p:cNvPr id="8" name="文本占位符 2"/>
          <p:cNvSpPr txBox="1"/>
          <p:nvPr/>
        </p:nvSpPr>
        <p:spPr>
          <a:xfrm>
            <a:off x="839788" y="1681163"/>
            <a:ext cx="5157787" cy="823912"/>
          </a:xfrm>
          <a:prstGeom prst="rect">
            <a:avLst/>
          </a:prstGeom>
          <a:noFill/>
          <a:ln w="9525" cap="flat" cmpd="sng" algn="ctr">
            <a:noFill/>
            <a:prstDash val="solid"/>
            <a:round/>
            <a:headEnd type="none" w="med" len="med"/>
            <a:tailEnd type="none" w="med" len="med"/>
          </a:ln>
          <a:effectLst/>
        </p:spPr>
        <p:txBody>
          <a:bodyPr vert="horz" lIns="91440" tIns="45720" rIns="91440" bIns="45720" anchor="b"/>
          <a:lstStyle>
            <a:lvl1pPr marL="0" marR="0" indent="0" algn="l" defTabSz="914400" rtl="0" eaLnBrk="1" fontAlgn="auto" latinLnBrk="0" hangingPunct="1">
              <a:lnSpc>
                <a:spcPct val="90000"/>
              </a:lnSpc>
              <a:spcBef>
                <a:spcPts val="1000"/>
              </a:spcBef>
              <a:spcAft>
                <a:spcPct val="0"/>
              </a:spcAft>
              <a:buClrTx/>
              <a:buSzTx/>
              <a:buFont typeface="Arial" panose="020B0604020202020204" pitchFamily="34" charset="0"/>
              <a:buNone/>
              <a:defRPr kumimoji="0" sz="2400" b="1" i="0" u="none" strike="noStrike" kern="1200" cap="none" spc="0" normalizeH="0" baseline="0" noProof="0">
                <a:solidFill>
                  <a:schemeClr val="tx1"/>
                </a:solidFill>
                <a:uLnTx/>
                <a:uFillTx/>
                <a:latin typeface="+mn-lt"/>
                <a:ea typeface="+mn-ea"/>
                <a:cs typeface="+mn-cs"/>
                <a:sym typeface="Wingdings" panose="05000000000000000000"/>
              </a:defRPr>
            </a:lvl1pPr>
            <a:lvl2pPr marL="4572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2000" b="1" i="0" u="none" strike="noStrike" kern="1200" cap="none" spc="0" normalizeH="0" baseline="0" noProof="0">
                <a:solidFill>
                  <a:schemeClr val="tx1"/>
                </a:solidFill>
                <a:uLnTx/>
                <a:uFillTx/>
                <a:latin typeface="+mn-lt"/>
                <a:ea typeface="+mn-ea"/>
                <a:cs typeface="+mn-cs"/>
                <a:sym typeface="Wingdings" panose="05000000000000000000"/>
              </a:defRPr>
            </a:lvl2pPr>
            <a:lvl3pPr marL="9144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800" b="1" i="0" u="none" strike="noStrike" kern="1200" cap="none" spc="0" normalizeH="0" baseline="0" noProof="0">
                <a:solidFill>
                  <a:schemeClr val="tx1"/>
                </a:solidFill>
                <a:uLnTx/>
                <a:uFillTx/>
                <a:latin typeface="+mn-lt"/>
                <a:ea typeface="+mn-ea"/>
                <a:cs typeface="+mn-cs"/>
                <a:sym typeface="Wingdings" panose="05000000000000000000"/>
              </a:defRPr>
            </a:lvl3pPr>
            <a:lvl4pPr marL="13716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4pPr>
            <a:lvl5pPr marL="18288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5pPr>
            <a:lvl6pPr marL="22860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6pPr>
            <a:lvl7pPr marL="27432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7pPr>
            <a:lvl8pPr marL="32004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8pPr>
            <a:lvl9pPr marL="36576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9pPr>
          </a:lstStyle>
          <a:p>
            <a:pPr lvl="0"/>
            <a:r>
              <a:rPr lang="zh-CN" altLang="en-US"/>
              <a:t>单击此处编辑母版文本样式</a:t>
            </a:r>
          </a:p>
        </p:txBody>
      </p:sp>
      <p:sp>
        <p:nvSpPr>
          <p:cNvPr id="9" name="内容占位符 3"/>
          <p:cNvSpPr txBox="1"/>
          <p:nvPr/>
        </p:nvSpPr>
        <p:spPr>
          <a:xfrm>
            <a:off x="839788" y="2505075"/>
            <a:ext cx="5157787" cy="3684588"/>
          </a:xfrm>
          <a:prstGeom prst="rect">
            <a:avLst/>
          </a:prstGeom>
          <a:noFill/>
          <a:ln w="9525" cap="flat" cmpd="sng" algn="ctr">
            <a:noFill/>
            <a:prstDash val="solid"/>
            <a:round/>
            <a:headEnd type="none" w="med" len="med"/>
            <a:tailEnd type="none" w="med" len="med"/>
          </a:ln>
          <a:effectLst/>
        </p:spPr>
        <p:txBody>
          <a:bodyPr vert="horz" lIns="91440" tIns="45720" rIns="91440" bIns="45720"/>
          <a:lstStyle>
            <a:lvl1pPr marL="228600" marR="0" indent="-228600" algn="l" defTabSz="914400" rtl="0" eaLnBrk="1" fontAlgn="auto" latinLnBrk="0" hangingPunct="1">
              <a:lnSpc>
                <a:spcPct val="90000"/>
              </a:lnSpc>
              <a:spcBef>
                <a:spcPts val="1000"/>
              </a:spcBef>
              <a:spcAft>
                <a:spcPct val="0"/>
              </a:spcAft>
              <a:buClrTx/>
              <a:buSzTx/>
              <a:buFont typeface="Arial" panose="020B0604020202020204" pitchFamily="34" charset="0"/>
              <a:buChar char="•"/>
              <a:defRPr kumimoji="0" sz="2800" b="0" i="0" u="none" strike="noStrike" kern="1200" cap="none" spc="0" normalizeH="0" baseline="0" noProof="0">
                <a:solidFill>
                  <a:schemeClr val="tx1"/>
                </a:solidFill>
                <a:uLnTx/>
                <a:uFillTx/>
                <a:latin typeface="+mn-lt"/>
                <a:ea typeface="+mn-ea"/>
                <a:cs typeface="+mn-cs"/>
                <a:sym typeface="Wingdings" panose="05000000000000000000"/>
              </a:defRPr>
            </a:lvl1pPr>
            <a:lvl2pPr marL="6858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2400" b="0" i="0" u="none" strike="noStrike" kern="1200" cap="none" spc="0" normalizeH="0" baseline="0" noProof="0">
                <a:solidFill>
                  <a:schemeClr val="tx1"/>
                </a:solidFill>
                <a:uLnTx/>
                <a:uFillTx/>
                <a:latin typeface="+mn-lt"/>
                <a:ea typeface="+mn-ea"/>
                <a:cs typeface="+mn-cs"/>
                <a:sym typeface="Wingdings" panose="05000000000000000000"/>
              </a:defRPr>
            </a:lvl2pPr>
            <a:lvl3pPr marL="11430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2000" b="0" i="0" u="none" strike="noStrike" kern="1200" cap="none" spc="0" normalizeH="0" baseline="0" noProof="0">
                <a:solidFill>
                  <a:schemeClr val="tx1"/>
                </a:solidFill>
                <a:uLnTx/>
                <a:uFillTx/>
                <a:latin typeface="+mn-lt"/>
                <a:ea typeface="+mn-ea"/>
                <a:cs typeface="+mn-cs"/>
                <a:sym typeface="Wingdings" panose="05000000000000000000"/>
              </a:defRPr>
            </a:lvl3pPr>
            <a:lvl4pPr marL="16002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4pPr>
            <a:lvl5pPr marL="20574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5pPr>
            <a:lvl6pPr marL="25146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6pPr>
            <a:lvl7pPr marL="29718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7pPr>
            <a:lvl8pPr marL="34290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8pPr>
            <a:lvl9pPr marL="38862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0"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1"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2" name="页脚占位符 7"/>
          <p:cNvSpPr>
            <a:spLocks noGrp="1"/>
          </p:cNvSpPr>
          <p:nvPr>
            <p:ph type="ftr" sz="quarter" idx="11"/>
          </p:nvPr>
        </p:nvSpPr>
        <p:spPr>
          <a:xfrm>
            <a:off x="4038600" y="6356350"/>
            <a:ext cx="4114800" cy="365125"/>
          </a:xfrm>
        </p:spPr>
        <p:txBody>
          <a:bodyPr/>
          <a:lstStyle/>
          <a:p>
            <a:endParaRPr lang="zh-CN" altLang="en-US"/>
          </a:p>
        </p:txBody>
      </p:sp>
      <p:sp>
        <p:nvSpPr>
          <p:cNvPr id="13" name="灯片编号占位符 8"/>
          <p:cNvSpPr>
            <a:spLocks noGrp="1"/>
          </p:cNvSpPr>
          <p:nvPr>
            <p:ph type="sldNum" sz="quarter" idx="12"/>
          </p:nvPr>
        </p:nvSpPr>
        <p:spPr>
          <a:xfrm>
            <a:off x="8610600" y="6356350"/>
            <a:ext cx="2743200" cy="365125"/>
          </a:xfrm>
        </p:spPr>
        <p:txBody>
          <a:bodyPr/>
          <a:lstStyle/>
          <a:p>
            <a:fld id="{E9B957CC-A438-4D82-B305-22914934740F}" type="slidenum">
              <a:rPr lang="zh-CN" altLang="en-US" smtClean="0"/>
              <a:t>‹#›</a:t>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60C16B3F-C9E9-4091-B674-5793718467FB}" type="datetimeFigureOut">
              <a:rPr lang="zh-CN" altLang="en-US" smtClean="0"/>
              <a:t>2024/7/17</a:t>
            </a:fld>
            <a:endParaRPr lang="zh-CN" altLang="en-US"/>
          </a:p>
        </p:txBody>
      </p:sp>
      <p:sp>
        <p:nvSpPr>
          <p:cNvPr id="3" name="Footer Placeholder 2"/>
          <p:cNvSpPr>
            <a:spLocks noGrp="1"/>
          </p:cNvSpPr>
          <p:nvPr>
            <p:ph type="ftr" sz="quarter" idx="1"/>
          </p:nvPr>
        </p:nvSpPr>
        <p:spPr/>
        <p:txBody>
          <a:bodyPr/>
          <a:lstStyle/>
          <a:p>
            <a:endParaRPr lang="zh-CN" altLang="en-US"/>
          </a:p>
        </p:txBody>
      </p:sp>
      <p:sp>
        <p:nvSpPr>
          <p:cNvPr id="4" name="Slide Number Placeholder 3"/>
          <p:cNvSpPr>
            <a:spLocks noGrp="1"/>
          </p:cNvSpPr>
          <p:nvPr>
            <p:ph type="sldNum" sz="quarter" idx="2"/>
          </p:nvPr>
        </p:nvSpPr>
        <p:spPr/>
        <p:txBody>
          <a:bodyPr/>
          <a:lstStyle/>
          <a:p>
            <a:fld id="{93AE1883-0942-4AA3-9DB2-9C7C3A0314B1}" type="slidenum">
              <a:rPr lang="zh-CN" altLang="en-US" smtClean="0"/>
              <a:t>‹#›</a:t>
            </a:fld>
            <a:endParaRPr lang="en-US"/>
          </a:p>
        </p:txBody>
      </p:sp>
      <p:sp>
        <p:nvSpPr>
          <p:cNvPr id="5" name="标题 1"/>
          <p:cNvSpPr txBox="1"/>
          <p:nvPr/>
        </p:nvSpPr>
        <p:spPr>
          <a:xfrm>
            <a:off x="839788" y="365125"/>
            <a:ext cx="10515600" cy="1325563"/>
          </a:xfrm>
          <a:prstGeom prst="rect">
            <a:avLst/>
          </a:prstGeom>
          <a:noFill/>
          <a:ln w="9525" cap="flat" cmpd="sng" algn="ctr">
            <a:noFill/>
            <a:prstDash val="solid"/>
            <a:round/>
            <a:headEnd type="none" w="med" len="med"/>
            <a:tailEnd type="none" w="med" len="med"/>
          </a:ln>
          <a:effectLst/>
        </p:spPr>
        <p:txBody>
          <a:bodyPr vert="horz" lIns="91440" tIns="45720" rIns="91440" bIns="45720" anchor="ctr"/>
          <a:lstStyle>
            <a:lvl1pPr marL="0" marR="0" indent="0" algn="l" defTabSz="914400" rtl="0" eaLnBrk="1" fontAlgn="auto" latinLnBrk="0" hangingPunct="1">
              <a:lnSpc>
                <a:spcPct val="90000"/>
              </a:lnSpc>
              <a:spcBef>
                <a:spcPct val="0"/>
              </a:spcBef>
              <a:spcAft>
                <a:spcPct val="0"/>
              </a:spcAft>
              <a:buClrTx/>
              <a:buSzTx/>
              <a:buFontTx/>
              <a:buNone/>
              <a:defRPr kumimoji="0" sz="4400" b="0" i="0" u="none" strike="noStrike" kern="1200" cap="none" spc="0" normalizeH="0" baseline="0" noProof="0">
                <a:solidFill>
                  <a:schemeClr val="tx1"/>
                </a:solidFill>
                <a:uLnTx/>
                <a:uFillTx/>
                <a:latin typeface="+mj-lt"/>
                <a:ea typeface="+mj-ea"/>
                <a:cs typeface="+mj-cs"/>
                <a:sym typeface="Wingdings" panose="05000000000000000000"/>
              </a:defRPr>
            </a:lvl1pPr>
            <a:lvl2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2pPr>
            <a:lvl3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3pPr>
            <a:lvl4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4pPr>
            <a:lvl5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5pPr>
            <a:lvl6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6pPr>
            <a:lvl7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7pPr>
            <a:lvl8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8pPr>
            <a:lvl9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9pPr>
          </a:lstStyle>
          <a:p>
            <a:r>
              <a:rPr lang="zh-CN" altLang="en-US"/>
              <a:t>单击此处编辑母版标题样式</a:t>
            </a:r>
          </a:p>
        </p:txBody>
      </p:sp>
      <p:sp>
        <p:nvSpPr>
          <p:cNvPr id="6" name="文本占位符 2"/>
          <p:cNvSpPr txBox="1"/>
          <p:nvPr/>
        </p:nvSpPr>
        <p:spPr>
          <a:xfrm>
            <a:off x="839788" y="1681163"/>
            <a:ext cx="5157787" cy="823912"/>
          </a:xfrm>
          <a:prstGeom prst="rect">
            <a:avLst/>
          </a:prstGeom>
          <a:noFill/>
          <a:ln w="9525" cap="flat" cmpd="sng" algn="ctr">
            <a:noFill/>
            <a:prstDash val="solid"/>
            <a:round/>
            <a:headEnd type="none" w="med" len="med"/>
            <a:tailEnd type="none" w="med" len="med"/>
          </a:ln>
          <a:effectLst/>
        </p:spPr>
        <p:txBody>
          <a:bodyPr vert="horz" lIns="91440" tIns="45720" rIns="91440" bIns="45720" anchor="b"/>
          <a:lstStyle>
            <a:lvl1pPr marL="0" marR="0" indent="0" algn="l" defTabSz="914400" rtl="0" eaLnBrk="1" fontAlgn="auto" latinLnBrk="0" hangingPunct="1">
              <a:lnSpc>
                <a:spcPct val="90000"/>
              </a:lnSpc>
              <a:spcBef>
                <a:spcPts val="1000"/>
              </a:spcBef>
              <a:spcAft>
                <a:spcPct val="0"/>
              </a:spcAft>
              <a:buClrTx/>
              <a:buSzTx/>
              <a:buFont typeface="Arial" panose="020B0604020202020204" pitchFamily="34" charset="0"/>
              <a:buNone/>
              <a:defRPr kumimoji="0" sz="2400" b="1" i="0" u="none" strike="noStrike" kern="1200" cap="none" spc="0" normalizeH="0" baseline="0" noProof="0">
                <a:solidFill>
                  <a:schemeClr val="tx1"/>
                </a:solidFill>
                <a:uLnTx/>
                <a:uFillTx/>
                <a:latin typeface="+mn-lt"/>
                <a:ea typeface="+mn-ea"/>
                <a:cs typeface="+mn-cs"/>
                <a:sym typeface="Wingdings" panose="05000000000000000000"/>
              </a:defRPr>
            </a:lvl1pPr>
            <a:lvl2pPr marL="4572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2000" b="1" i="0" u="none" strike="noStrike" kern="1200" cap="none" spc="0" normalizeH="0" baseline="0" noProof="0">
                <a:solidFill>
                  <a:schemeClr val="tx1"/>
                </a:solidFill>
                <a:uLnTx/>
                <a:uFillTx/>
                <a:latin typeface="+mn-lt"/>
                <a:ea typeface="+mn-ea"/>
                <a:cs typeface="+mn-cs"/>
                <a:sym typeface="Wingdings" panose="05000000000000000000"/>
              </a:defRPr>
            </a:lvl2pPr>
            <a:lvl3pPr marL="9144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800" b="1" i="0" u="none" strike="noStrike" kern="1200" cap="none" spc="0" normalizeH="0" baseline="0" noProof="0">
                <a:solidFill>
                  <a:schemeClr val="tx1"/>
                </a:solidFill>
                <a:uLnTx/>
                <a:uFillTx/>
                <a:latin typeface="+mn-lt"/>
                <a:ea typeface="+mn-ea"/>
                <a:cs typeface="+mn-cs"/>
                <a:sym typeface="Wingdings" panose="05000000000000000000"/>
              </a:defRPr>
            </a:lvl3pPr>
            <a:lvl4pPr marL="13716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4pPr>
            <a:lvl5pPr marL="18288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5pPr>
            <a:lvl6pPr marL="22860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6pPr>
            <a:lvl7pPr marL="27432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7pPr>
            <a:lvl8pPr marL="32004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8pPr>
            <a:lvl9pPr marL="36576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9pPr>
          </a:lstStyle>
          <a:p>
            <a:pPr lvl="0"/>
            <a:r>
              <a:rPr lang="zh-CN" altLang="en-US"/>
              <a:t>单击此处编辑母版文本样式</a:t>
            </a:r>
          </a:p>
        </p:txBody>
      </p:sp>
      <p:sp>
        <p:nvSpPr>
          <p:cNvPr id="7" name="内容占位符 3"/>
          <p:cNvSpPr txBox="1"/>
          <p:nvPr/>
        </p:nvSpPr>
        <p:spPr>
          <a:xfrm>
            <a:off x="839788" y="2505075"/>
            <a:ext cx="5157787" cy="3684588"/>
          </a:xfrm>
          <a:prstGeom prst="rect">
            <a:avLst/>
          </a:prstGeom>
          <a:noFill/>
          <a:ln w="9525" cap="flat" cmpd="sng" algn="ctr">
            <a:noFill/>
            <a:prstDash val="solid"/>
            <a:round/>
            <a:headEnd type="none" w="med" len="med"/>
            <a:tailEnd type="none" w="med" len="med"/>
          </a:ln>
          <a:effectLst/>
        </p:spPr>
        <p:txBody>
          <a:bodyPr vert="horz" lIns="91440" tIns="45720" rIns="91440" bIns="45720"/>
          <a:lstStyle>
            <a:lvl1pPr marL="228600" marR="0" indent="-228600" algn="l" defTabSz="914400" rtl="0" eaLnBrk="1" fontAlgn="auto" latinLnBrk="0" hangingPunct="1">
              <a:lnSpc>
                <a:spcPct val="90000"/>
              </a:lnSpc>
              <a:spcBef>
                <a:spcPts val="1000"/>
              </a:spcBef>
              <a:spcAft>
                <a:spcPct val="0"/>
              </a:spcAft>
              <a:buClrTx/>
              <a:buSzTx/>
              <a:buFont typeface="Arial" panose="020B0604020202020204" pitchFamily="34" charset="0"/>
              <a:buChar char="•"/>
              <a:defRPr kumimoji="0" sz="2800" b="0" i="0" u="none" strike="noStrike" kern="1200" cap="none" spc="0" normalizeH="0" baseline="0" noProof="0">
                <a:solidFill>
                  <a:schemeClr val="tx1"/>
                </a:solidFill>
                <a:uLnTx/>
                <a:uFillTx/>
                <a:latin typeface="+mn-lt"/>
                <a:ea typeface="+mn-ea"/>
                <a:cs typeface="+mn-cs"/>
                <a:sym typeface="Wingdings" panose="05000000000000000000"/>
              </a:defRPr>
            </a:lvl1pPr>
            <a:lvl2pPr marL="6858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2400" b="0" i="0" u="none" strike="noStrike" kern="1200" cap="none" spc="0" normalizeH="0" baseline="0" noProof="0">
                <a:solidFill>
                  <a:schemeClr val="tx1"/>
                </a:solidFill>
                <a:uLnTx/>
                <a:uFillTx/>
                <a:latin typeface="+mn-lt"/>
                <a:ea typeface="+mn-ea"/>
                <a:cs typeface="+mn-cs"/>
                <a:sym typeface="Wingdings" panose="05000000000000000000"/>
              </a:defRPr>
            </a:lvl2pPr>
            <a:lvl3pPr marL="11430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2000" b="0" i="0" u="none" strike="noStrike" kern="1200" cap="none" spc="0" normalizeH="0" baseline="0" noProof="0">
                <a:solidFill>
                  <a:schemeClr val="tx1"/>
                </a:solidFill>
                <a:uLnTx/>
                <a:uFillTx/>
                <a:latin typeface="+mn-lt"/>
                <a:ea typeface="+mn-ea"/>
                <a:cs typeface="+mn-cs"/>
                <a:sym typeface="Wingdings" panose="05000000000000000000"/>
              </a:defRPr>
            </a:lvl3pPr>
            <a:lvl4pPr marL="16002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4pPr>
            <a:lvl5pPr marL="20574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5pPr>
            <a:lvl6pPr marL="25146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6pPr>
            <a:lvl7pPr marL="29718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7pPr>
            <a:lvl8pPr marL="34290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8pPr>
            <a:lvl9pPr marL="38862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8"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9"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0" name="页脚占位符 7"/>
          <p:cNvSpPr>
            <a:spLocks noGrp="1"/>
          </p:cNvSpPr>
          <p:nvPr>
            <p:ph type="ftr" sz="quarter" idx="11"/>
          </p:nvPr>
        </p:nvSpPr>
        <p:spPr>
          <a:xfrm>
            <a:off x="4038600" y="6356350"/>
            <a:ext cx="4114800" cy="365125"/>
          </a:xfrm>
        </p:spPr>
        <p:txBody>
          <a:bodyPr/>
          <a:lstStyle/>
          <a:p>
            <a:endParaRPr lang="zh-CN" altLang="en-US"/>
          </a:p>
        </p:txBody>
      </p:sp>
      <p:sp>
        <p:nvSpPr>
          <p:cNvPr id="11" name="灯片编号占位符 8"/>
          <p:cNvSpPr>
            <a:spLocks noGrp="1"/>
          </p:cNvSpPr>
          <p:nvPr>
            <p:ph type="sldNum" sz="quarter" idx="12"/>
          </p:nvPr>
        </p:nvSpPr>
        <p:spPr>
          <a:xfrm>
            <a:off x="8610600" y="6356350"/>
            <a:ext cx="2743200" cy="365125"/>
          </a:xfrm>
        </p:spPr>
        <p:txBody>
          <a:bodyPr/>
          <a:lstStyle/>
          <a:p>
            <a:fld id="{E9B957CC-A438-4D82-B305-22914934740F}" type="slidenum">
              <a:rPr lang="zh-CN" altLang="en-US" smtClean="0"/>
              <a:t>‹#›</a:t>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BD08C5FC-ABE6-40E5-BD12-9A8B84A2E87A}" type="datetimeFigureOut">
              <a:rPr lang="zh-CN" altLang="en-US" smtClean="0"/>
              <a:t>2024/7/17</a:t>
            </a:fld>
            <a:endParaRPr lang="zh-CN" altLang="en-US"/>
          </a:p>
        </p:txBody>
      </p:sp>
      <p:sp>
        <p:nvSpPr>
          <p:cNvPr id="3" name="Footer Placeholder 2"/>
          <p:cNvSpPr>
            <a:spLocks noGrp="1"/>
          </p:cNvSpPr>
          <p:nvPr>
            <p:ph type="ftr" sz="quarter" idx="1"/>
          </p:nvPr>
        </p:nvSpPr>
        <p:spPr/>
        <p:txBody>
          <a:bodyPr/>
          <a:lstStyle/>
          <a:p>
            <a:endParaRPr lang="zh-CN" altLang="en-US"/>
          </a:p>
        </p:txBody>
      </p:sp>
      <p:sp>
        <p:nvSpPr>
          <p:cNvPr id="4" name="Slide Number Placeholder 3"/>
          <p:cNvSpPr>
            <a:spLocks noGrp="1"/>
          </p:cNvSpPr>
          <p:nvPr>
            <p:ph type="sldNum" sz="quarter" idx="2"/>
          </p:nvPr>
        </p:nvSpPr>
        <p:spPr/>
        <p:txBody>
          <a:bodyPr/>
          <a:lstStyle/>
          <a:p>
            <a:fld id="{93AE1883-0942-4AA3-9DB2-9C7C3A0314B1}" type="slidenum">
              <a:rPr lang="zh-CN" altLang="en-US" smtClean="0"/>
              <a:t>‹#›</a:t>
            </a:fld>
            <a:endParaRPr lang="en-US"/>
          </a:p>
        </p:txBody>
      </p:sp>
      <p:sp>
        <p:nvSpPr>
          <p:cNvPr id="5" name="标题 1"/>
          <p:cNvSpPr txBox="1"/>
          <p:nvPr/>
        </p:nvSpPr>
        <p:spPr>
          <a:xfrm>
            <a:off x="839788" y="365125"/>
            <a:ext cx="10515600" cy="1325563"/>
          </a:xfrm>
          <a:prstGeom prst="rect">
            <a:avLst/>
          </a:prstGeom>
          <a:noFill/>
          <a:ln w="9525" cap="flat" cmpd="sng" algn="ctr">
            <a:noFill/>
            <a:prstDash val="solid"/>
            <a:round/>
            <a:headEnd type="none" w="med" len="med"/>
            <a:tailEnd type="none" w="med" len="med"/>
          </a:ln>
          <a:effectLst/>
        </p:spPr>
        <p:txBody>
          <a:bodyPr vert="horz" lIns="91440" tIns="45720" rIns="91440" bIns="45720" anchor="ctr"/>
          <a:lstStyle>
            <a:lvl1pPr marL="0" marR="0" indent="0" algn="l" defTabSz="914400" rtl="0" eaLnBrk="1" fontAlgn="auto" latinLnBrk="0" hangingPunct="1">
              <a:lnSpc>
                <a:spcPct val="90000"/>
              </a:lnSpc>
              <a:spcBef>
                <a:spcPct val="0"/>
              </a:spcBef>
              <a:spcAft>
                <a:spcPct val="0"/>
              </a:spcAft>
              <a:buClrTx/>
              <a:buSzTx/>
              <a:buFontTx/>
              <a:buNone/>
              <a:defRPr kumimoji="0" sz="4400" b="0" i="0" u="none" strike="noStrike" kern="1200" cap="none" spc="0" normalizeH="0" baseline="0" noProof="0">
                <a:solidFill>
                  <a:schemeClr val="tx1"/>
                </a:solidFill>
                <a:uLnTx/>
                <a:uFillTx/>
                <a:latin typeface="+mj-lt"/>
                <a:ea typeface="+mj-ea"/>
                <a:cs typeface="+mj-cs"/>
                <a:sym typeface="Wingdings" panose="05000000000000000000"/>
              </a:defRPr>
            </a:lvl1pPr>
            <a:lvl2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2pPr>
            <a:lvl3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3pPr>
            <a:lvl4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4pPr>
            <a:lvl5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5pPr>
            <a:lvl6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6pPr>
            <a:lvl7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7pPr>
            <a:lvl8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8pPr>
            <a:lvl9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9pPr>
          </a:lstStyle>
          <a:p>
            <a:r>
              <a:rPr lang="zh-CN" altLang="en-US"/>
              <a:t>单击此处编辑母版标题样式</a:t>
            </a:r>
          </a:p>
        </p:txBody>
      </p:sp>
      <p:sp>
        <p:nvSpPr>
          <p:cNvPr id="6" name="文本占位符 2"/>
          <p:cNvSpPr txBox="1"/>
          <p:nvPr/>
        </p:nvSpPr>
        <p:spPr>
          <a:xfrm>
            <a:off x="839788" y="1681163"/>
            <a:ext cx="5157787" cy="823912"/>
          </a:xfrm>
          <a:prstGeom prst="rect">
            <a:avLst/>
          </a:prstGeom>
          <a:noFill/>
          <a:ln w="9525" cap="flat" cmpd="sng" algn="ctr">
            <a:noFill/>
            <a:prstDash val="solid"/>
            <a:round/>
            <a:headEnd type="none" w="med" len="med"/>
            <a:tailEnd type="none" w="med" len="med"/>
          </a:ln>
          <a:effectLst/>
        </p:spPr>
        <p:txBody>
          <a:bodyPr vert="horz" lIns="91440" tIns="45720" rIns="91440" bIns="45720" anchor="b"/>
          <a:lstStyle>
            <a:lvl1pPr marL="0" marR="0" indent="0" algn="l" defTabSz="914400" rtl="0" eaLnBrk="1" fontAlgn="auto" latinLnBrk="0" hangingPunct="1">
              <a:lnSpc>
                <a:spcPct val="90000"/>
              </a:lnSpc>
              <a:spcBef>
                <a:spcPts val="1000"/>
              </a:spcBef>
              <a:spcAft>
                <a:spcPct val="0"/>
              </a:spcAft>
              <a:buClrTx/>
              <a:buSzTx/>
              <a:buFont typeface="Arial" panose="020B0604020202020204" pitchFamily="34" charset="0"/>
              <a:buNone/>
              <a:defRPr kumimoji="0" sz="2400" b="1" i="0" u="none" strike="noStrike" kern="1200" cap="none" spc="0" normalizeH="0" baseline="0" noProof="0">
                <a:solidFill>
                  <a:schemeClr val="tx1"/>
                </a:solidFill>
                <a:uLnTx/>
                <a:uFillTx/>
                <a:latin typeface="+mn-lt"/>
                <a:ea typeface="+mn-ea"/>
                <a:cs typeface="+mn-cs"/>
                <a:sym typeface="Wingdings" panose="05000000000000000000"/>
              </a:defRPr>
            </a:lvl1pPr>
            <a:lvl2pPr marL="4572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2000" b="1" i="0" u="none" strike="noStrike" kern="1200" cap="none" spc="0" normalizeH="0" baseline="0" noProof="0">
                <a:solidFill>
                  <a:schemeClr val="tx1"/>
                </a:solidFill>
                <a:uLnTx/>
                <a:uFillTx/>
                <a:latin typeface="+mn-lt"/>
                <a:ea typeface="+mn-ea"/>
                <a:cs typeface="+mn-cs"/>
                <a:sym typeface="Wingdings" panose="05000000000000000000"/>
              </a:defRPr>
            </a:lvl2pPr>
            <a:lvl3pPr marL="9144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800" b="1" i="0" u="none" strike="noStrike" kern="1200" cap="none" spc="0" normalizeH="0" baseline="0" noProof="0">
                <a:solidFill>
                  <a:schemeClr val="tx1"/>
                </a:solidFill>
                <a:uLnTx/>
                <a:uFillTx/>
                <a:latin typeface="+mn-lt"/>
                <a:ea typeface="+mn-ea"/>
                <a:cs typeface="+mn-cs"/>
                <a:sym typeface="Wingdings" panose="05000000000000000000"/>
              </a:defRPr>
            </a:lvl3pPr>
            <a:lvl4pPr marL="13716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4pPr>
            <a:lvl5pPr marL="18288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5pPr>
            <a:lvl6pPr marL="22860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6pPr>
            <a:lvl7pPr marL="27432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7pPr>
            <a:lvl8pPr marL="32004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8pPr>
            <a:lvl9pPr marL="36576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9pPr>
          </a:lstStyle>
          <a:p>
            <a:pPr lvl="0"/>
            <a:r>
              <a:rPr lang="zh-CN" altLang="en-US"/>
              <a:t>单击此处编辑母版文本样式</a:t>
            </a:r>
          </a:p>
        </p:txBody>
      </p:sp>
      <p:sp>
        <p:nvSpPr>
          <p:cNvPr id="7" name="内容占位符 3"/>
          <p:cNvSpPr txBox="1"/>
          <p:nvPr/>
        </p:nvSpPr>
        <p:spPr>
          <a:xfrm>
            <a:off x="839788" y="2505075"/>
            <a:ext cx="5157787" cy="3684588"/>
          </a:xfrm>
          <a:prstGeom prst="rect">
            <a:avLst/>
          </a:prstGeom>
          <a:noFill/>
          <a:ln w="9525" cap="flat" cmpd="sng" algn="ctr">
            <a:noFill/>
            <a:prstDash val="solid"/>
            <a:round/>
            <a:headEnd type="none" w="med" len="med"/>
            <a:tailEnd type="none" w="med" len="med"/>
          </a:ln>
          <a:effectLst/>
        </p:spPr>
        <p:txBody>
          <a:bodyPr vert="horz" lIns="91440" tIns="45720" rIns="91440" bIns="45720"/>
          <a:lstStyle>
            <a:lvl1pPr marL="228600" marR="0" indent="-228600" algn="l" defTabSz="914400" rtl="0" eaLnBrk="1" fontAlgn="auto" latinLnBrk="0" hangingPunct="1">
              <a:lnSpc>
                <a:spcPct val="90000"/>
              </a:lnSpc>
              <a:spcBef>
                <a:spcPts val="1000"/>
              </a:spcBef>
              <a:spcAft>
                <a:spcPct val="0"/>
              </a:spcAft>
              <a:buClrTx/>
              <a:buSzTx/>
              <a:buFont typeface="Arial" panose="020B0604020202020204" pitchFamily="34" charset="0"/>
              <a:buChar char="•"/>
              <a:defRPr kumimoji="0" sz="2800" b="0" i="0" u="none" strike="noStrike" kern="1200" cap="none" spc="0" normalizeH="0" baseline="0" noProof="0">
                <a:solidFill>
                  <a:schemeClr val="tx1"/>
                </a:solidFill>
                <a:uLnTx/>
                <a:uFillTx/>
                <a:latin typeface="+mn-lt"/>
                <a:ea typeface="+mn-ea"/>
                <a:cs typeface="+mn-cs"/>
                <a:sym typeface="Wingdings" panose="05000000000000000000"/>
              </a:defRPr>
            </a:lvl1pPr>
            <a:lvl2pPr marL="6858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2400" b="0" i="0" u="none" strike="noStrike" kern="1200" cap="none" spc="0" normalizeH="0" baseline="0" noProof="0">
                <a:solidFill>
                  <a:schemeClr val="tx1"/>
                </a:solidFill>
                <a:uLnTx/>
                <a:uFillTx/>
                <a:latin typeface="+mn-lt"/>
                <a:ea typeface="+mn-ea"/>
                <a:cs typeface="+mn-cs"/>
                <a:sym typeface="Wingdings" panose="05000000000000000000"/>
              </a:defRPr>
            </a:lvl2pPr>
            <a:lvl3pPr marL="11430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2000" b="0" i="0" u="none" strike="noStrike" kern="1200" cap="none" spc="0" normalizeH="0" baseline="0" noProof="0">
                <a:solidFill>
                  <a:schemeClr val="tx1"/>
                </a:solidFill>
                <a:uLnTx/>
                <a:uFillTx/>
                <a:latin typeface="+mn-lt"/>
                <a:ea typeface="+mn-ea"/>
                <a:cs typeface="+mn-cs"/>
                <a:sym typeface="Wingdings" panose="05000000000000000000"/>
              </a:defRPr>
            </a:lvl3pPr>
            <a:lvl4pPr marL="16002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4pPr>
            <a:lvl5pPr marL="20574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5pPr>
            <a:lvl6pPr marL="25146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6pPr>
            <a:lvl7pPr marL="29718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7pPr>
            <a:lvl8pPr marL="34290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8pPr>
            <a:lvl9pPr marL="38862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8"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9"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0" name="页脚占位符 7"/>
          <p:cNvSpPr>
            <a:spLocks noGrp="1"/>
          </p:cNvSpPr>
          <p:nvPr>
            <p:ph type="ftr" sz="quarter" idx="11"/>
          </p:nvPr>
        </p:nvSpPr>
        <p:spPr>
          <a:xfrm>
            <a:off x="4038600" y="6356350"/>
            <a:ext cx="4114800" cy="365125"/>
          </a:xfrm>
        </p:spPr>
        <p:txBody>
          <a:bodyPr/>
          <a:lstStyle/>
          <a:p>
            <a:endParaRPr lang="zh-CN" altLang="en-US"/>
          </a:p>
        </p:txBody>
      </p:sp>
      <p:sp>
        <p:nvSpPr>
          <p:cNvPr id="11" name="灯片编号占位符 8"/>
          <p:cNvSpPr>
            <a:spLocks noGrp="1"/>
          </p:cNvSpPr>
          <p:nvPr>
            <p:ph type="sldNum" sz="quarter" idx="12"/>
          </p:nvPr>
        </p:nvSpPr>
        <p:spPr>
          <a:xfrm>
            <a:off x="8610600" y="6356350"/>
            <a:ext cx="2743200" cy="365125"/>
          </a:xfrm>
        </p:spPr>
        <p:txBody>
          <a:bodyPr/>
          <a:lstStyle/>
          <a:p>
            <a:fld id="{E9B957CC-A438-4D82-B305-22914934740F}" type="slidenum">
              <a:rPr lang="zh-CN" altLang="en-US" smtClean="0"/>
              <a:t>‹#›</a:t>
            </a:fld>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1DA7DDF4-1E4E-46E6-863A-63F1AE35CD54}" type="datetimeFigureOut">
              <a:rPr lang="zh-CN" altLang="en-US" smtClean="0"/>
              <a:t>2024/7/17</a:t>
            </a:fld>
            <a:endParaRPr lang="zh-CN" altLang="en-US"/>
          </a:p>
        </p:txBody>
      </p:sp>
      <p:sp>
        <p:nvSpPr>
          <p:cNvPr id="3" name="Footer Placeholder 2"/>
          <p:cNvSpPr>
            <a:spLocks noGrp="1"/>
          </p:cNvSpPr>
          <p:nvPr>
            <p:ph type="ftr" sz="quarter" idx="1"/>
          </p:nvPr>
        </p:nvSpPr>
        <p:spPr/>
        <p:txBody>
          <a:bodyPr/>
          <a:lstStyle/>
          <a:p>
            <a:endParaRPr lang="zh-CN" altLang="en-US"/>
          </a:p>
        </p:txBody>
      </p:sp>
      <p:sp>
        <p:nvSpPr>
          <p:cNvPr id="4" name="Slide Number Placeholder 3"/>
          <p:cNvSpPr>
            <a:spLocks noGrp="1"/>
          </p:cNvSpPr>
          <p:nvPr>
            <p:ph type="sldNum" sz="quarter" idx="2"/>
          </p:nvPr>
        </p:nvSpPr>
        <p:spPr/>
        <p:txBody>
          <a:bodyPr/>
          <a:lstStyle/>
          <a:p>
            <a:fld id="{93AE1883-0942-4AA3-9DB2-9C7C3A0314B1}" type="slidenum">
              <a:rPr lang="zh-CN" altLang="en-US" smtClean="0"/>
              <a:t>‹#›</a:t>
            </a:fld>
            <a:endParaRPr lang="en-US"/>
          </a:p>
        </p:txBody>
      </p:sp>
      <p:sp>
        <p:nvSpPr>
          <p:cNvPr id="5" name="标题 1"/>
          <p:cNvSpPr txBox="1"/>
          <p:nvPr/>
        </p:nvSpPr>
        <p:spPr>
          <a:xfrm>
            <a:off x="839788" y="365125"/>
            <a:ext cx="10515600" cy="1325563"/>
          </a:xfrm>
          <a:prstGeom prst="rect">
            <a:avLst/>
          </a:prstGeom>
          <a:noFill/>
          <a:ln w="9525" cap="flat" cmpd="sng" algn="ctr">
            <a:noFill/>
            <a:prstDash val="solid"/>
            <a:round/>
            <a:headEnd type="none" w="med" len="med"/>
            <a:tailEnd type="none" w="med" len="med"/>
          </a:ln>
          <a:effectLst/>
        </p:spPr>
        <p:txBody>
          <a:bodyPr vert="horz" lIns="91440" tIns="45720" rIns="91440" bIns="45720" anchor="ctr"/>
          <a:lstStyle>
            <a:lvl1pPr marL="0" marR="0" indent="0" algn="l" defTabSz="914400" rtl="0" eaLnBrk="1" fontAlgn="auto" latinLnBrk="0" hangingPunct="1">
              <a:lnSpc>
                <a:spcPct val="90000"/>
              </a:lnSpc>
              <a:spcBef>
                <a:spcPct val="0"/>
              </a:spcBef>
              <a:spcAft>
                <a:spcPct val="0"/>
              </a:spcAft>
              <a:buClrTx/>
              <a:buSzTx/>
              <a:buFontTx/>
              <a:buNone/>
              <a:defRPr kumimoji="0" sz="4400" b="0" i="0" u="none" strike="noStrike" kern="1200" cap="none" spc="0" normalizeH="0" baseline="0" noProof="0">
                <a:solidFill>
                  <a:schemeClr val="tx1"/>
                </a:solidFill>
                <a:uLnTx/>
                <a:uFillTx/>
                <a:latin typeface="+mj-lt"/>
                <a:ea typeface="+mj-ea"/>
                <a:cs typeface="+mj-cs"/>
                <a:sym typeface="Wingdings" panose="05000000000000000000"/>
              </a:defRPr>
            </a:lvl1pPr>
            <a:lvl2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2pPr>
            <a:lvl3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3pPr>
            <a:lvl4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4pPr>
            <a:lvl5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5pPr>
            <a:lvl6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6pPr>
            <a:lvl7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7pPr>
            <a:lvl8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8pPr>
            <a:lvl9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9pPr>
          </a:lstStyle>
          <a:p>
            <a:r>
              <a:rPr lang="zh-CN" altLang="en-US"/>
              <a:t>单击此处编辑母版标题样式</a:t>
            </a:r>
          </a:p>
        </p:txBody>
      </p:sp>
      <p:sp>
        <p:nvSpPr>
          <p:cNvPr id="6" name="文本占位符 2"/>
          <p:cNvSpPr txBox="1"/>
          <p:nvPr/>
        </p:nvSpPr>
        <p:spPr>
          <a:xfrm>
            <a:off x="839788" y="1681163"/>
            <a:ext cx="5157787" cy="823912"/>
          </a:xfrm>
          <a:prstGeom prst="rect">
            <a:avLst/>
          </a:prstGeom>
          <a:noFill/>
          <a:ln w="9525" cap="flat" cmpd="sng" algn="ctr">
            <a:noFill/>
            <a:prstDash val="solid"/>
            <a:round/>
            <a:headEnd type="none" w="med" len="med"/>
            <a:tailEnd type="none" w="med" len="med"/>
          </a:ln>
          <a:effectLst/>
        </p:spPr>
        <p:txBody>
          <a:bodyPr vert="horz" lIns="91440" tIns="45720" rIns="91440" bIns="45720" anchor="b"/>
          <a:lstStyle>
            <a:lvl1pPr marL="0" marR="0" indent="0" algn="l" defTabSz="914400" rtl="0" eaLnBrk="1" fontAlgn="auto" latinLnBrk="0" hangingPunct="1">
              <a:lnSpc>
                <a:spcPct val="90000"/>
              </a:lnSpc>
              <a:spcBef>
                <a:spcPts val="1000"/>
              </a:spcBef>
              <a:spcAft>
                <a:spcPct val="0"/>
              </a:spcAft>
              <a:buClrTx/>
              <a:buSzTx/>
              <a:buFont typeface="Arial" panose="020B0604020202020204" pitchFamily="34" charset="0"/>
              <a:buNone/>
              <a:defRPr kumimoji="0" sz="2400" b="1" i="0" u="none" strike="noStrike" kern="1200" cap="none" spc="0" normalizeH="0" baseline="0" noProof="0">
                <a:solidFill>
                  <a:schemeClr val="tx1"/>
                </a:solidFill>
                <a:uLnTx/>
                <a:uFillTx/>
                <a:latin typeface="+mn-lt"/>
                <a:ea typeface="+mn-ea"/>
                <a:cs typeface="+mn-cs"/>
                <a:sym typeface="Wingdings" panose="05000000000000000000"/>
              </a:defRPr>
            </a:lvl1pPr>
            <a:lvl2pPr marL="4572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2000" b="1" i="0" u="none" strike="noStrike" kern="1200" cap="none" spc="0" normalizeH="0" baseline="0" noProof="0">
                <a:solidFill>
                  <a:schemeClr val="tx1"/>
                </a:solidFill>
                <a:uLnTx/>
                <a:uFillTx/>
                <a:latin typeface="+mn-lt"/>
                <a:ea typeface="+mn-ea"/>
                <a:cs typeface="+mn-cs"/>
                <a:sym typeface="Wingdings" panose="05000000000000000000"/>
              </a:defRPr>
            </a:lvl2pPr>
            <a:lvl3pPr marL="9144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800" b="1" i="0" u="none" strike="noStrike" kern="1200" cap="none" spc="0" normalizeH="0" baseline="0" noProof="0">
                <a:solidFill>
                  <a:schemeClr val="tx1"/>
                </a:solidFill>
                <a:uLnTx/>
                <a:uFillTx/>
                <a:latin typeface="+mn-lt"/>
                <a:ea typeface="+mn-ea"/>
                <a:cs typeface="+mn-cs"/>
                <a:sym typeface="Wingdings" panose="05000000000000000000"/>
              </a:defRPr>
            </a:lvl3pPr>
            <a:lvl4pPr marL="13716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4pPr>
            <a:lvl5pPr marL="18288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5pPr>
            <a:lvl6pPr marL="22860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6pPr>
            <a:lvl7pPr marL="27432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7pPr>
            <a:lvl8pPr marL="32004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8pPr>
            <a:lvl9pPr marL="36576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9pPr>
          </a:lstStyle>
          <a:p>
            <a:pPr lvl="0"/>
            <a:r>
              <a:rPr lang="zh-CN" altLang="en-US"/>
              <a:t>单击此处编辑母版文本样式</a:t>
            </a:r>
          </a:p>
        </p:txBody>
      </p:sp>
      <p:sp>
        <p:nvSpPr>
          <p:cNvPr id="7" name="内容占位符 3"/>
          <p:cNvSpPr txBox="1"/>
          <p:nvPr/>
        </p:nvSpPr>
        <p:spPr>
          <a:xfrm>
            <a:off x="839788" y="2505075"/>
            <a:ext cx="5157787" cy="3684588"/>
          </a:xfrm>
          <a:prstGeom prst="rect">
            <a:avLst/>
          </a:prstGeom>
          <a:noFill/>
          <a:ln w="9525" cap="flat" cmpd="sng" algn="ctr">
            <a:noFill/>
            <a:prstDash val="solid"/>
            <a:round/>
            <a:headEnd type="none" w="med" len="med"/>
            <a:tailEnd type="none" w="med" len="med"/>
          </a:ln>
          <a:effectLst/>
        </p:spPr>
        <p:txBody>
          <a:bodyPr vert="horz" lIns="91440" tIns="45720" rIns="91440" bIns="45720"/>
          <a:lstStyle>
            <a:lvl1pPr marL="228600" marR="0" indent="-228600" algn="l" defTabSz="914400" rtl="0" eaLnBrk="1" fontAlgn="auto" latinLnBrk="0" hangingPunct="1">
              <a:lnSpc>
                <a:spcPct val="90000"/>
              </a:lnSpc>
              <a:spcBef>
                <a:spcPts val="1000"/>
              </a:spcBef>
              <a:spcAft>
                <a:spcPct val="0"/>
              </a:spcAft>
              <a:buClrTx/>
              <a:buSzTx/>
              <a:buFont typeface="Arial" panose="020B0604020202020204" pitchFamily="34" charset="0"/>
              <a:buChar char="•"/>
              <a:defRPr kumimoji="0" sz="2800" b="0" i="0" u="none" strike="noStrike" kern="1200" cap="none" spc="0" normalizeH="0" baseline="0" noProof="0">
                <a:solidFill>
                  <a:schemeClr val="tx1"/>
                </a:solidFill>
                <a:uLnTx/>
                <a:uFillTx/>
                <a:latin typeface="+mn-lt"/>
                <a:ea typeface="+mn-ea"/>
                <a:cs typeface="+mn-cs"/>
                <a:sym typeface="Wingdings" panose="05000000000000000000"/>
              </a:defRPr>
            </a:lvl1pPr>
            <a:lvl2pPr marL="6858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2400" b="0" i="0" u="none" strike="noStrike" kern="1200" cap="none" spc="0" normalizeH="0" baseline="0" noProof="0">
                <a:solidFill>
                  <a:schemeClr val="tx1"/>
                </a:solidFill>
                <a:uLnTx/>
                <a:uFillTx/>
                <a:latin typeface="+mn-lt"/>
                <a:ea typeface="+mn-ea"/>
                <a:cs typeface="+mn-cs"/>
                <a:sym typeface="Wingdings" panose="05000000000000000000"/>
              </a:defRPr>
            </a:lvl2pPr>
            <a:lvl3pPr marL="11430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2000" b="0" i="0" u="none" strike="noStrike" kern="1200" cap="none" spc="0" normalizeH="0" baseline="0" noProof="0">
                <a:solidFill>
                  <a:schemeClr val="tx1"/>
                </a:solidFill>
                <a:uLnTx/>
                <a:uFillTx/>
                <a:latin typeface="+mn-lt"/>
                <a:ea typeface="+mn-ea"/>
                <a:cs typeface="+mn-cs"/>
                <a:sym typeface="Wingdings" panose="05000000000000000000"/>
              </a:defRPr>
            </a:lvl3pPr>
            <a:lvl4pPr marL="16002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4pPr>
            <a:lvl5pPr marL="20574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5pPr>
            <a:lvl6pPr marL="25146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6pPr>
            <a:lvl7pPr marL="29718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7pPr>
            <a:lvl8pPr marL="34290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8pPr>
            <a:lvl9pPr marL="38862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8"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9"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0" name="页脚占位符 7"/>
          <p:cNvSpPr>
            <a:spLocks noGrp="1"/>
          </p:cNvSpPr>
          <p:nvPr>
            <p:ph type="ftr" sz="quarter" idx="11"/>
          </p:nvPr>
        </p:nvSpPr>
        <p:spPr>
          <a:xfrm>
            <a:off x="4038600" y="6356350"/>
            <a:ext cx="4114800" cy="365125"/>
          </a:xfrm>
        </p:spPr>
        <p:txBody>
          <a:bodyPr/>
          <a:lstStyle/>
          <a:p>
            <a:endParaRPr lang="zh-CN" altLang="en-US"/>
          </a:p>
        </p:txBody>
      </p:sp>
      <p:sp>
        <p:nvSpPr>
          <p:cNvPr id="11" name="灯片编号占位符 8"/>
          <p:cNvSpPr>
            <a:spLocks noGrp="1"/>
          </p:cNvSpPr>
          <p:nvPr>
            <p:ph type="sldNum" sz="quarter" idx="12"/>
          </p:nvPr>
        </p:nvSpPr>
        <p:spPr>
          <a:xfrm>
            <a:off x="8610600" y="6356350"/>
            <a:ext cx="2743200" cy="365125"/>
          </a:xfrm>
        </p:spPr>
        <p:txBody>
          <a:bodyPr/>
          <a:lstStyle/>
          <a:p>
            <a:fld id="{E9B957CC-A438-4D82-B305-22914934740F}" type="slidenum">
              <a:rPr lang="zh-CN" altLang="en-US" smtClean="0"/>
              <a:t>‹#›</a:t>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8E359C4-3233-4A2C-B9B3-F3D45A474D60}" type="datetimeFigureOut">
              <a:rPr lang="zh-CN" altLang="en-US" smtClean="0"/>
              <a:t>2024/7/17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6954538-4D52-4100-B261-4287095A1E57}" type="slidenum">
              <a:rPr lang="zh-CN" altLang="en-US" smtClean="0"/>
              <a:t>‹#›</a:t>
            </a:fld>
            <a:endParaRPr lang="zh-CN" altLang="en-US"/>
          </a:p>
        </p:txBody>
      </p:sp>
      <p:pic>
        <p:nvPicPr>
          <p:cNvPr id="7" name="图片 6"/>
          <p:cNvPicPr>
            <a:picLocks noChangeAspect="1"/>
          </p:cNvPicPr>
          <p:nvPr userDrawn="1"/>
        </p:nvPicPr>
        <p:blipFill>
          <a:blip r:embed="rId2" cstate="screen"/>
          <a:srcRect/>
          <a:stretch>
            <a:fillRect/>
          </a:stretch>
        </p:blipFill>
        <p:spPr>
          <a:xfrm>
            <a:off x="0" y="-52456"/>
            <a:ext cx="12280900" cy="6910456"/>
          </a:xfrm>
          <a:prstGeom prst="rect">
            <a:avLst/>
          </a:prstGeom>
        </p:spPr>
      </p:pic>
      <p:sp>
        <p:nvSpPr>
          <p:cNvPr id="10" name="矩形 9"/>
          <p:cNvSpPr/>
          <p:nvPr userDrawn="1"/>
        </p:nvSpPr>
        <p:spPr>
          <a:xfrm>
            <a:off x="406400" y="365125"/>
            <a:ext cx="11480800" cy="6127750"/>
          </a:xfrm>
          <a:prstGeom prst="rect">
            <a:avLst/>
          </a:prstGeom>
          <a:solidFill>
            <a:schemeClr val="bg1"/>
          </a:solidFill>
          <a:ln>
            <a:noFill/>
          </a:ln>
          <a:effectLst>
            <a:outerShdw blurRad="63500" sx="102000" sy="102000" algn="ctr" rotWithShape="0">
              <a:srgbClr val="F68F0E">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hf sldNum="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08BC30FC-9AC1-4755-AA3E-19EB4FA2FC03}" type="datetimeFigureOut">
              <a:rPr lang="zh-CN" altLang="en-US" smtClean="0"/>
              <a:t>2024/7/17</a:t>
            </a:fld>
            <a:endParaRPr lang="zh-CN" altLang="en-US"/>
          </a:p>
        </p:txBody>
      </p:sp>
      <p:sp>
        <p:nvSpPr>
          <p:cNvPr id="3" name="Footer Placeholder 2"/>
          <p:cNvSpPr>
            <a:spLocks noGrp="1"/>
          </p:cNvSpPr>
          <p:nvPr>
            <p:ph type="ftr" sz="quarter" idx="1"/>
          </p:nvPr>
        </p:nvSpPr>
        <p:spPr/>
        <p:txBody>
          <a:bodyPr/>
          <a:lstStyle/>
          <a:p>
            <a:endParaRPr lang="zh-CN" altLang="en-US"/>
          </a:p>
        </p:txBody>
      </p:sp>
      <p:sp>
        <p:nvSpPr>
          <p:cNvPr id="4" name="Slide Number Placeholder 3"/>
          <p:cNvSpPr>
            <a:spLocks noGrp="1"/>
          </p:cNvSpPr>
          <p:nvPr>
            <p:ph type="sldNum" sz="quarter" idx="2"/>
          </p:nvPr>
        </p:nvSpPr>
        <p:spPr/>
        <p:txBody>
          <a:bodyPr/>
          <a:lstStyle/>
          <a:p>
            <a:fld id="{93AE1883-0942-4AA3-9DB2-9C7C3A0314B1}" type="slidenum">
              <a:rPr lang="zh-CN" altLang="en-US" smtClean="0"/>
              <a:t>‹#›</a:t>
            </a:fld>
            <a:endParaRPr lang="en-US"/>
          </a:p>
        </p:txBody>
      </p:sp>
      <p:sp>
        <p:nvSpPr>
          <p:cNvPr id="5" name="标题 1"/>
          <p:cNvSpPr txBox="1"/>
          <p:nvPr/>
        </p:nvSpPr>
        <p:spPr>
          <a:xfrm>
            <a:off x="839788" y="365125"/>
            <a:ext cx="10515600" cy="1325563"/>
          </a:xfrm>
          <a:prstGeom prst="rect">
            <a:avLst/>
          </a:prstGeom>
          <a:noFill/>
          <a:ln w="9525" cap="flat" cmpd="sng" algn="ctr">
            <a:noFill/>
            <a:prstDash val="solid"/>
            <a:round/>
            <a:headEnd type="none" w="med" len="med"/>
            <a:tailEnd type="none" w="med" len="med"/>
          </a:ln>
          <a:effectLst/>
        </p:spPr>
        <p:txBody>
          <a:bodyPr vert="horz" lIns="91440" tIns="45720" rIns="91440" bIns="45720" anchor="ctr"/>
          <a:lstStyle>
            <a:lvl1pPr marL="0" marR="0" indent="0" algn="l" defTabSz="914400" rtl="0" eaLnBrk="1" fontAlgn="auto" latinLnBrk="0" hangingPunct="1">
              <a:lnSpc>
                <a:spcPct val="90000"/>
              </a:lnSpc>
              <a:spcBef>
                <a:spcPct val="0"/>
              </a:spcBef>
              <a:spcAft>
                <a:spcPct val="0"/>
              </a:spcAft>
              <a:buClrTx/>
              <a:buSzTx/>
              <a:buFontTx/>
              <a:buNone/>
              <a:defRPr kumimoji="0" sz="4400" b="0" i="0" u="none" strike="noStrike" kern="1200" cap="none" spc="0" normalizeH="0" baseline="0" noProof="0">
                <a:solidFill>
                  <a:schemeClr val="tx1"/>
                </a:solidFill>
                <a:uLnTx/>
                <a:uFillTx/>
                <a:latin typeface="+mj-lt"/>
                <a:ea typeface="+mj-ea"/>
                <a:cs typeface="+mj-cs"/>
                <a:sym typeface="Wingdings" panose="05000000000000000000"/>
              </a:defRPr>
            </a:lvl1pPr>
            <a:lvl2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2pPr>
            <a:lvl3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3pPr>
            <a:lvl4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4pPr>
            <a:lvl5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5pPr>
            <a:lvl6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6pPr>
            <a:lvl7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7pPr>
            <a:lvl8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8pPr>
            <a:lvl9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9pPr>
          </a:lstStyle>
          <a:p>
            <a:r>
              <a:rPr lang="zh-CN" altLang="en-US"/>
              <a:t>单击此处编辑母版标题样式</a:t>
            </a:r>
          </a:p>
        </p:txBody>
      </p:sp>
      <p:sp>
        <p:nvSpPr>
          <p:cNvPr id="6" name="文本占位符 2"/>
          <p:cNvSpPr txBox="1"/>
          <p:nvPr/>
        </p:nvSpPr>
        <p:spPr>
          <a:xfrm>
            <a:off x="839788" y="1681163"/>
            <a:ext cx="5157787" cy="823912"/>
          </a:xfrm>
          <a:prstGeom prst="rect">
            <a:avLst/>
          </a:prstGeom>
          <a:noFill/>
          <a:ln w="9525" cap="flat" cmpd="sng" algn="ctr">
            <a:noFill/>
            <a:prstDash val="solid"/>
            <a:round/>
            <a:headEnd type="none" w="med" len="med"/>
            <a:tailEnd type="none" w="med" len="med"/>
          </a:ln>
          <a:effectLst/>
        </p:spPr>
        <p:txBody>
          <a:bodyPr vert="horz" lIns="91440" tIns="45720" rIns="91440" bIns="45720" anchor="b"/>
          <a:lstStyle>
            <a:lvl1pPr marL="0" marR="0" indent="0" algn="l" defTabSz="914400" rtl="0" eaLnBrk="1" fontAlgn="auto" latinLnBrk="0" hangingPunct="1">
              <a:lnSpc>
                <a:spcPct val="90000"/>
              </a:lnSpc>
              <a:spcBef>
                <a:spcPts val="1000"/>
              </a:spcBef>
              <a:spcAft>
                <a:spcPct val="0"/>
              </a:spcAft>
              <a:buClrTx/>
              <a:buSzTx/>
              <a:buFont typeface="Arial" panose="020B0604020202020204" pitchFamily="34" charset="0"/>
              <a:buNone/>
              <a:defRPr kumimoji="0" sz="2400" b="1" i="0" u="none" strike="noStrike" kern="1200" cap="none" spc="0" normalizeH="0" baseline="0" noProof="0">
                <a:solidFill>
                  <a:schemeClr val="tx1"/>
                </a:solidFill>
                <a:uLnTx/>
                <a:uFillTx/>
                <a:latin typeface="+mn-lt"/>
                <a:ea typeface="+mn-ea"/>
                <a:cs typeface="+mn-cs"/>
                <a:sym typeface="Wingdings" panose="05000000000000000000"/>
              </a:defRPr>
            </a:lvl1pPr>
            <a:lvl2pPr marL="4572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2000" b="1" i="0" u="none" strike="noStrike" kern="1200" cap="none" spc="0" normalizeH="0" baseline="0" noProof="0">
                <a:solidFill>
                  <a:schemeClr val="tx1"/>
                </a:solidFill>
                <a:uLnTx/>
                <a:uFillTx/>
                <a:latin typeface="+mn-lt"/>
                <a:ea typeface="+mn-ea"/>
                <a:cs typeface="+mn-cs"/>
                <a:sym typeface="Wingdings" panose="05000000000000000000"/>
              </a:defRPr>
            </a:lvl2pPr>
            <a:lvl3pPr marL="9144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800" b="1" i="0" u="none" strike="noStrike" kern="1200" cap="none" spc="0" normalizeH="0" baseline="0" noProof="0">
                <a:solidFill>
                  <a:schemeClr val="tx1"/>
                </a:solidFill>
                <a:uLnTx/>
                <a:uFillTx/>
                <a:latin typeface="+mn-lt"/>
                <a:ea typeface="+mn-ea"/>
                <a:cs typeface="+mn-cs"/>
                <a:sym typeface="Wingdings" panose="05000000000000000000"/>
              </a:defRPr>
            </a:lvl3pPr>
            <a:lvl4pPr marL="13716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4pPr>
            <a:lvl5pPr marL="18288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5pPr>
            <a:lvl6pPr marL="22860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6pPr>
            <a:lvl7pPr marL="27432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7pPr>
            <a:lvl8pPr marL="32004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8pPr>
            <a:lvl9pPr marL="36576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9pPr>
          </a:lstStyle>
          <a:p>
            <a:pPr lvl="0"/>
            <a:r>
              <a:rPr lang="zh-CN" altLang="en-US"/>
              <a:t>单击此处编辑母版文本样式</a:t>
            </a:r>
          </a:p>
        </p:txBody>
      </p:sp>
      <p:sp>
        <p:nvSpPr>
          <p:cNvPr id="7" name="内容占位符 3"/>
          <p:cNvSpPr txBox="1"/>
          <p:nvPr/>
        </p:nvSpPr>
        <p:spPr>
          <a:xfrm>
            <a:off x="839788" y="2505075"/>
            <a:ext cx="5157787" cy="3684588"/>
          </a:xfrm>
          <a:prstGeom prst="rect">
            <a:avLst/>
          </a:prstGeom>
          <a:noFill/>
          <a:ln w="9525" cap="flat" cmpd="sng" algn="ctr">
            <a:noFill/>
            <a:prstDash val="solid"/>
            <a:round/>
            <a:headEnd type="none" w="med" len="med"/>
            <a:tailEnd type="none" w="med" len="med"/>
          </a:ln>
          <a:effectLst/>
        </p:spPr>
        <p:txBody>
          <a:bodyPr vert="horz" lIns="91440" tIns="45720" rIns="91440" bIns="45720"/>
          <a:lstStyle>
            <a:lvl1pPr marL="228600" marR="0" indent="-228600" algn="l" defTabSz="914400" rtl="0" eaLnBrk="1" fontAlgn="auto" latinLnBrk="0" hangingPunct="1">
              <a:lnSpc>
                <a:spcPct val="90000"/>
              </a:lnSpc>
              <a:spcBef>
                <a:spcPts val="1000"/>
              </a:spcBef>
              <a:spcAft>
                <a:spcPct val="0"/>
              </a:spcAft>
              <a:buClrTx/>
              <a:buSzTx/>
              <a:buFont typeface="Arial" panose="020B0604020202020204" pitchFamily="34" charset="0"/>
              <a:buChar char="•"/>
              <a:defRPr kumimoji="0" sz="2800" b="0" i="0" u="none" strike="noStrike" kern="1200" cap="none" spc="0" normalizeH="0" baseline="0" noProof="0">
                <a:solidFill>
                  <a:schemeClr val="tx1"/>
                </a:solidFill>
                <a:uLnTx/>
                <a:uFillTx/>
                <a:latin typeface="+mn-lt"/>
                <a:ea typeface="+mn-ea"/>
                <a:cs typeface="+mn-cs"/>
                <a:sym typeface="Wingdings" panose="05000000000000000000"/>
              </a:defRPr>
            </a:lvl1pPr>
            <a:lvl2pPr marL="6858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2400" b="0" i="0" u="none" strike="noStrike" kern="1200" cap="none" spc="0" normalizeH="0" baseline="0" noProof="0">
                <a:solidFill>
                  <a:schemeClr val="tx1"/>
                </a:solidFill>
                <a:uLnTx/>
                <a:uFillTx/>
                <a:latin typeface="+mn-lt"/>
                <a:ea typeface="+mn-ea"/>
                <a:cs typeface="+mn-cs"/>
                <a:sym typeface="Wingdings" panose="05000000000000000000"/>
              </a:defRPr>
            </a:lvl2pPr>
            <a:lvl3pPr marL="11430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2000" b="0" i="0" u="none" strike="noStrike" kern="1200" cap="none" spc="0" normalizeH="0" baseline="0" noProof="0">
                <a:solidFill>
                  <a:schemeClr val="tx1"/>
                </a:solidFill>
                <a:uLnTx/>
                <a:uFillTx/>
                <a:latin typeface="+mn-lt"/>
                <a:ea typeface="+mn-ea"/>
                <a:cs typeface="+mn-cs"/>
                <a:sym typeface="Wingdings" panose="05000000000000000000"/>
              </a:defRPr>
            </a:lvl3pPr>
            <a:lvl4pPr marL="16002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4pPr>
            <a:lvl5pPr marL="20574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5pPr>
            <a:lvl6pPr marL="25146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6pPr>
            <a:lvl7pPr marL="29718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7pPr>
            <a:lvl8pPr marL="34290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8pPr>
            <a:lvl9pPr marL="38862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8"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9"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0" name="页脚占位符 7"/>
          <p:cNvSpPr>
            <a:spLocks noGrp="1"/>
          </p:cNvSpPr>
          <p:nvPr>
            <p:ph type="ftr" sz="quarter" idx="11"/>
          </p:nvPr>
        </p:nvSpPr>
        <p:spPr>
          <a:xfrm>
            <a:off x="4038600" y="6356350"/>
            <a:ext cx="4114800" cy="365125"/>
          </a:xfrm>
        </p:spPr>
        <p:txBody>
          <a:bodyPr/>
          <a:lstStyle/>
          <a:p>
            <a:endParaRPr lang="zh-CN" altLang="en-US"/>
          </a:p>
        </p:txBody>
      </p:sp>
      <p:sp>
        <p:nvSpPr>
          <p:cNvPr id="11" name="灯片编号占位符 8"/>
          <p:cNvSpPr>
            <a:spLocks noGrp="1"/>
          </p:cNvSpPr>
          <p:nvPr>
            <p:ph type="sldNum" sz="quarter" idx="12"/>
          </p:nvPr>
        </p:nvSpPr>
        <p:spPr>
          <a:xfrm>
            <a:off x="8610600" y="6356350"/>
            <a:ext cx="2743200" cy="365125"/>
          </a:xfrm>
        </p:spPr>
        <p:txBody>
          <a:bodyPr/>
          <a:lstStyle/>
          <a:p>
            <a:fld id="{E9B957CC-A438-4D82-B305-22914934740F}" type="slidenum">
              <a:rPr lang="zh-CN" altLang="en-US" smtClean="0"/>
              <a:t>‹#›</a:t>
            </a:fld>
            <a:endParaRPr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hf sldNum="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1E9624D-FE2D-4597-B311-55080AF42397}" type="datetimeFigureOut">
              <a:rPr lang="en-US" smtClean="0"/>
              <a:t>7/17/2024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4EED9A-F093-4465-B20F-8EFB89AAADC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2"/>
            <a:ext cx="10972800" cy="452596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3AAC11-D570-4EA9-AFC0-30FB72BA45EB}" type="datetimeFigureOut">
              <a:rPr lang="zh-CN" altLang="en-US" smtClean="0">
                <a:solidFill>
                  <a:prstClr val="black"/>
                </a:solidFill>
              </a:rPr>
              <a:t>2024/7/17</a:t>
            </a:fld>
            <a:endParaRPr lang="zh-CN" altLang="en-US">
              <a:solidFill>
                <a:prstClr val="black"/>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ECCFAA-F4FB-487C-9F1E-C8836D0C3DC9}" type="slidenum">
              <a:rPr lang="zh-CN" altLang="en-US" smtClean="0">
                <a:solidFill>
                  <a:prstClr val="black"/>
                </a:solidFill>
              </a:rPr>
              <a:t>‹#›</a:t>
            </a:fld>
            <a:endParaRPr lang="zh-CN" altLang="en-US">
              <a:solidFill>
                <a:prstClr val="black"/>
              </a:solidFill>
            </a:endParaRP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6"/>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6"/>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3AAC11-D570-4EA9-AFC0-30FB72BA45EB}" type="datetimeFigureOut">
              <a:rPr lang="zh-CN" altLang="en-US" smtClean="0">
                <a:solidFill>
                  <a:prstClr val="black"/>
                </a:solidFill>
              </a:rPr>
              <a:t>2024/7/17</a:t>
            </a:fld>
            <a:endParaRPr lang="zh-CN" altLang="en-US">
              <a:solidFill>
                <a:prstClr val="black"/>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ECCFAA-F4FB-487C-9F1E-C8836D0C3DC9}" type="slidenum">
              <a:rPr lang="zh-CN" altLang="en-US" smtClean="0">
                <a:solidFill>
                  <a:prstClr val="black"/>
                </a:solidFill>
              </a:rPr>
              <a:t>‹#›</a:t>
            </a:fld>
            <a:endParaRPr lang="zh-CN" altLang="en-US">
              <a:solidFill>
                <a:prstClr val="black"/>
              </a:solidFill>
            </a:endParaRP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C8E359C4-3233-4A2C-B9B3-F3D45A474D60}" type="datetimeFigureOut">
              <a:rPr lang="zh-CN" altLang="en-US" smtClean="0"/>
              <a:t>2024/7/17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6954538-4D52-4100-B261-4287095A1E5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hf sldNum="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C8E359C4-3233-4A2C-B9B3-F3D45A474D60}" type="datetimeFigureOut">
              <a:rPr lang="zh-CN" altLang="en-US" smtClean="0"/>
              <a:t>2024/7/17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6954538-4D52-4100-B261-4287095A1E5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hf sldNum="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C8E359C4-3233-4A2C-B9B3-F3D45A474D60}" type="datetimeFigureOut">
              <a:rPr lang="zh-CN" altLang="en-US" smtClean="0"/>
              <a:t>2024/7/17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6954538-4D52-4100-B261-4287095A1E5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hf sldNum="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8E359C4-3233-4A2C-B9B3-F3D45A474D60}" type="datetimeFigureOut">
              <a:rPr lang="zh-CN" altLang="en-US" smtClean="0"/>
              <a:t>2024/7/17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6954538-4D52-4100-B261-4287095A1E5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hf sldNum="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8E359C4-3233-4A2C-B9B3-F3D45A474D60}" type="datetimeFigureOut">
              <a:rPr lang="zh-CN" altLang="en-US" smtClean="0"/>
              <a:t>2024/7/17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6954538-4D52-4100-B261-4287095A1E5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hf sldNum="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8E359C4-3233-4A2C-B9B3-F3D45A474D60}" type="datetimeFigureOut">
              <a:rPr lang="zh-CN" altLang="en-US" smtClean="0"/>
              <a:t>2024/7/17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6954538-4D52-4100-B261-4287095A1E5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hf sldNum="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8E359C4-3233-4A2C-B9B3-F3D45A474D60}" type="datetimeFigureOut">
              <a:rPr lang="zh-CN" altLang="en-US" smtClean="0"/>
              <a:t>2024/7/17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6954538-4D52-4100-B261-4287095A1E5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hf sldNum="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E359C4-3233-4A2C-B9B3-F3D45A474D60}" type="datetimeFigureOut">
              <a:rPr lang="zh-CN" altLang="en-US" smtClean="0"/>
              <a:t>2024/7/17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954538-4D52-4100-B261-4287095A1E57}"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hf sldNum="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RY4_INyH_Qk"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49"/>
          <p:cNvPicPr>
            <a:picLocks noChangeAspect="1"/>
          </p:cNvPicPr>
          <p:nvPr/>
        </p:nvPicPr>
        <p:blipFill>
          <a:blip r:embed="rId2" cstate="screen"/>
          <a:srcRect/>
          <a:stretch>
            <a:fillRect/>
          </a:stretch>
        </p:blipFill>
        <p:spPr>
          <a:xfrm>
            <a:off x="0" y="-52456"/>
            <a:ext cx="12280900" cy="6910456"/>
          </a:xfrm>
          <a:prstGeom prst="rect">
            <a:avLst/>
          </a:prstGeom>
        </p:spPr>
      </p:pic>
      <p:sp>
        <p:nvSpPr>
          <p:cNvPr id="51" name="矩形 50"/>
          <p:cNvSpPr/>
          <p:nvPr/>
        </p:nvSpPr>
        <p:spPr>
          <a:xfrm>
            <a:off x="867886" y="712803"/>
            <a:ext cx="10456227" cy="5432394"/>
          </a:xfrm>
          <a:prstGeom prst="rect">
            <a:avLst/>
          </a:prstGeom>
          <a:solidFill>
            <a:srgbClr val="F9F7F4"/>
          </a:solidFill>
          <a:ln>
            <a:noFill/>
          </a:ln>
          <a:effectLst>
            <a:outerShdw blurRad="63500" sx="102000" sy="102000" algn="ctr" rotWithShape="0">
              <a:srgbClr val="F68F0E">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p:cNvPicPr>
            <a:picLocks noChangeAspect="1"/>
          </p:cNvPicPr>
          <p:nvPr/>
        </p:nvPicPr>
        <p:blipFill>
          <a:blip r:embed="rId3" cstate="screen"/>
          <a:srcRect/>
          <a:stretch>
            <a:fillRect/>
          </a:stretch>
        </p:blipFill>
        <p:spPr>
          <a:xfrm>
            <a:off x="7581900" y="3145907"/>
            <a:ext cx="4699000" cy="3708400"/>
          </a:xfrm>
          <a:prstGeom prst="rect">
            <a:avLst/>
          </a:prstGeom>
        </p:spPr>
      </p:pic>
      <p:grpSp>
        <p:nvGrpSpPr>
          <p:cNvPr id="67" name="组合 66"/>
          <p:cNvGrpSpPr/>
          <p:nvPr/>
        </p:nvGrpSpPr>
        <p:grpSpPr>
          <a:xfrm>
            <a:off x="10220694" y="1079500"/>
            <a:ext cx="585354" cy="152400"/>
            <a:chOff x="9931400" y="1079500"/>
            <a:chExt cx="585354" cy="152400"/>
          </a:xfrm>
        </p:grpSpPr>
        <p:sp>
          <p:nvSpPr>
            <p:cNvPr id="64" name="椭圆 63"/>
            <p:cNvSpPr/>
            <p:nvPr/>
          </p:nvSpPr>
          <p:spPr>
            <a:xfrm>
              <a:off x="9931400" y="1079500"/>
              <a:ext cx="152400" cy="152400"/>
            </a:xfrm>
            <a:prstGeom prst="ellipse">
              <a:avLst/>
            </a:prstGeom>
            <a:solidFill>
              <a:srgbClr val="F6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10139218" y="1079500"/>
              <a:ext cx="152400" cy="152400"/>
            </a:xfrm>
            <a:prstGeom prst="ellipse">
              <a:avLst/>
            </a:prstGeom>
            <a:solidFill>
              <a:srgbClr val="F6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p:cNvSpPr/>
            <p:nvPr/>
          </p:nvSpPr>
          <p:spPr>
            <a:xfrm>
              <a:off x="10364354" y="1079500"/>
              <a:ext cx="152400" cy="152400"/>
            </a:xfrm>
            <a:prstGeom prst="ellipse">
              <a:avLst/>
            </a:prstGeom>
            <a:solidFill>
              <a:srgbClr val="F6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8" name="图片 67"/>
          <p:cNvPicPr>
            <a:picLocks noChangeAspect="1"/>
          </p:cNvPicPr>
          <p:nvPr/>
        </p:nvPicPr>
        <p:blipFill>
          <a:blip r:embed="rId4" cstate="screen"/>
          <a:srcRect/>
          <a:stretch>
            <a:fillRect/>
          </a:stretch>
        </p:blipFill>
        <p:spPr>
          <a:xfrm>
            <a:off x="9438693" y="709110"/>
            <a:ext cx="1885420" cy="3295735"/>
          </a:xfrm>
          <a:prstGeom prst="rect">
            <a:avLst/>
          </a:prstGeom>
        </p:spPr>
      </p:pic>
      <p:sp>
        <p:nvSpPr>
          <p:cNvPr id="2" name="文本框 1"/>
          <p:cNvSpPr txBox="1"/>
          <p:nvPr/>
        </p:nvSpPr>
        <p:spPr>
          <a:xfrm>
            <a:off x="4690586" y="1881468"/>
            <a:ext cx="5723890" cy="2185214"/>
          </a:xfrm>
          <a:prstGeom prst="rect">
            <a:avLst/>
          </a:prstGeom>
          <a:noFill/>
        </p:spPr>
        <p:txBody>
          <a:bodyPr wrap="square" rtlCol="0">
            <a:spAutoFit/>
          </a:bodyPr>
          <a:lstStyle/>
          <a:p>
            <a:pPr algn="ctr"/>
            <a:r>
              <a:rPr lang="en-US" sz="5400" b="1" dirty="0">
                <a:solidFill>
                  <a:schemeClr val="accent2">
                    <a:lumMod val="75000"/>
                  </a:schemeClr>
                </a:solidFill>
                <a:latin typeface="Aharoni" panose="02010803020104030203" pitchFamily="2" charset="-79"/>
                <a:cs typeface="Aharoni" panose="02010803020104030203" pitchFamily="2" charset="-79"/>
              </a:rPr>
              <a:t>TÌNH YÊU VÀ THÙ HẬN</a:t>
            </a:r>
            <a:endParaRPr lang="en-US" sz="5400" dirty="0">
              <a:latin typeface="Aharoni" panose="02010803020104030203" pitchFamily="2" charset="-79"/>
              <a:cs typeface="Aharoni" panose="02010803020104030203" pitchFamily="2" charset="-79"/>
            </a:endParaRPr>
          </a:p>
          <a:p>
            <a:r>
              <a:rPr lang="en-US" sz="2800" dirty="0">
                <a:latin typeface="Aharoni" panose="02010803020104030203" pitchFamily="2" charset="-79"/>
                <a:cs typeface="Aharoni" panose="02010803020104030203" pitchFamily="2" charset="-79"/>
              </a:rPr>
              <a:t>                    UY-LI-AM SẾCH-XPIA</a:t>
            </a:r>
          </a:p>
        </p:txBody>
      </p:sp>
      <p:sp>
        <p:nvSpPr>
          <p:cNvPr id="16" name="Rounded Rectangle 7"/>
          <p:cNvSpPr/>
          <p:nvPr/>
        </p:nvSpPr>
        <p:spPr>
          <a:xfrm>
            <a:off x="8324850" y="967105"/>
            <a:ext cx="2329180" cy="413385"/>
          </a:xfrm>
          <a:prstGeom prst="roundRect">
            <a:avLst>
              <a:gd name="adj" fmla="val 50000"/>
            </a:avLst>
          </a:prstGeom>
          <a:solidFill>
            <a:schemeClr val="bg1">
              <a:alpha val="0"/>
            </a:schemeClr>
          </a:solid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700" b="1" dirty="0">
                <a:solidFill>
                  <a:schemeClr val="accent2">
                    <a:lumMod val="75000"/>
                  </a:schemeClr>
                </a:solidFill>
                <a:latin typeface="Times New Roman" panose="02020603050405020304" charset="0"/>
                <a:cs typeface="Times New Roman" panose="02020603050405020304" charset="0"/>
              </a:rPr>
              <a:t>Văn bản 2</a:t>
            </a:r>
          </a:p>
        </p:txBody>
      </p:sp>
      <p:pic>
        <p:nvPicPr>
          <p:cNvPr id="3" name="Picture 2">
            <a:extLst>
              <a:ext uri="{FF2B5EF4-FFF2-40B4-BE49-F238E27FC236}">
                <a16:creationId xmlns:a16="http://schemas.microsoft.com/office/drawing/2014/main" id="{2C106461-5FC8-3157-EE36-4E9C18C85534}"/>
              </a:ext>
            </a:extLst>
          </p:cNvPr>
          <p:cNvPicPr>
            <a:picLocks noChangeAspect="1"/>
          </p:cNvPicPr>
          <p:nvPr/>
        </p:nvPicPr>
        <p:blipFill>
          <a:blip r:embed="rId5"/>
          <a:stretch>
            <a:fillRect/>
          </a:stretch>
        </p:blipFill>
        <p:spPr>
          <a:xfrm>
            <a:off x="1244124" y="1079500"/>
            <a:ext cx="3846036" cy="4732020"/>
          </a:xfrm>
          <a:prstGeom prst="rect">
            <a:avLst/>
          </a:prstGeom>
        </p:spPr>
      </p:pic>
      <p:pic>
        <p:nvPicPr>
          <p:cNvPr id="69" name="图片 68"/>
          <p:cNvPicPr>
            <a:picLocks noChangeAspect="1"/>
          </p:cNvPicPr>
          <p:nvPr/>
        </p:nvPicPr>
        <p:blipFill>
          <a:blip r:embed="rId6" cstate="screen"/>
          <a:srcRect/>
          <a:stretch>
            <a:fillRect/>
          </a:stretch>
        </p:blipFill>
        <p:spPr>
          <a:xfrm>
            <a:off x="0" y="-40581"/>
            <a:ext cx="3822700" cy="289172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6133E8-8B9E-F83B-D765-844FAE9FF6E1}"/>
              </a:ext>
            </a:extLst>
          </p:cNvPr>
          <p:cNvPicPr>
            <a:picLocks noChangeAspect="1"/>
          </p:cNvPicPr>
          <p:nvPr/>
        </p:nvPicPr>
        <p:blipFill>
          <a:blip r:embed="rId2"/>
          <a:stretch>
            <a:fillRect/>
          </a:stretch>
        </p:blipFill>
        <p:spPr>
          <a:xfrm>
            <a:off x="9184641" y="1811574"/>
            <a:ext cx="1500948" cy="1067008"/>
          </a:xfrm>
          <a:prstGeom prst="rect">
            <a:avLst/>
          </a:prstGeom>
        </p:spPr>
      </p:pic>
      <p:pic>
        <p:nvPicPr>
          <p:cNvPr id="2" name="Picture 1">
            <a:extLst>
              <a:ext uri="{FF2B5EF4-FFF2-40B4-BE49-F238E27FC236}">
                <a16:creationId xmlns:a16="http://schemas.microsoft.com/office/drawing/2014/main" id="{A65A2D52-F0E4-B7DB-B35D-5315787149D5}"/>
              </a:ext>
            </a:extLst>
          </p:cNvPr>
          <p:cNvPicPr>
            <a:picLocks noChangeAspect="1"/>
          </p:cNvPicPr>
          <p:nvPr/>
        </p:nvPicPr>
        <p:blipFill>
          <a:blip r:embed="rId3"/>
          <a:stretch>
            <a:fillRect/>
          </a:stretch>
        </p:blipFill>
        <p:spPr>
          <a:xfrm>
            <a:off x="1624355" y="1808481"/>
            <a:ext cx="1466618" cy="963888"/>
          </a:xfrm>
          <a:prstGeom prst="rect">
            <a:avLst/>
          </a:prstGeom>
        </p:spPr>
      </p:pic>
      <p:pic>
        <p:nvPicPr>
          <p:cNvPr id="3" name="Picture 2">
            <a:extLst>
              <a:ext uri="{FF2B5EF4-FFF2-40B4-BE49-F238E27FC236}">
                <a16:creationId xmlns:a16="http://schemas.microsoft.com/office/drawing/2014/main" id="{7E74B041-2DEF-5A18-6A66-47789304B1C9}"/>
              </a:ext>
            </a:extLst>
          </p:cNvPr>
          <p:cNvPicPr>
            <a:picLocks noChangeAspect="1"/>
          </p:cNvPicPr>
          <p:nvPr/>
        </p:nvPicPr>
        <p:blipFill>
          <a:blip r:embed="rId4"/>
          <a:stretch>
            <a:fillRect/>
          </a:stretch>
        </p:blipFill>
        <p:spPr>
          <a:xfrm>
            <a:off x="5222241" y="1808481"/>
            <a:ext cx="1635760" cy="1036319"/>
          </a:xfrm>
          <a:prstGeom prst="rect">
            <a:avLst/>
          </a:prstGeom>
        </p:spPr>
      </p:pic>
      <p:sp>
        <p:nvSpPr>
          <p:cNvPr id="5" name="文本框 4"/>
          <p:cNvSpPr txBox="1"/>
          <p:nvPr/>
        </p:nvSpPr>
        <p:spPr>
          <a:xfrm>
            <a:off x="918903" y="3059255"/>
            <a:ext cx="2806065" cy="2243050"/>
          </a:xfrm>
          <a:prstGeom prst="rect">
            <a:avLst/>
          </a:prstGeom>
          <a:solidFill>
            <a:schemeClr val="accent2">
              <a:lumMod val="20000"/>
              <a:lumOff val="80000"/>
            </a:schemeClr>
          </a:solidFill>
        </p:spPr>
        <p:txBody>
          <a:bodyPr wrap="square" rtlCol="0">
            <a:spAutoFit/>
          </a:bodyPr>
          <a:lstStyle/>
          <a:p>
            <a:pPr lvl="0" algn="ctr">
              <a:lnSpc>
                <a:spcPct val="150000"/>
              </a:lnSpc>
              <a:defRPr/>
            </a:pPr>
            <a:r>
              <a:rPr lang="en-US" altLang="zh-CN" sz="2400" dirty="0" err="1">
                <a:latin typeface="Microsoft YaHei" panose="020B0503020204020204" pitchFamily="34" charset="-122"/>
                <a:ea typeface="Microsoft YaHei" panose="020B0503020204020204" pitchFamily="34" charset="-122"/>
              </a:rPr>
              <a:t>Tìm</a:t>
            </a:r>
            <a:r>
              <a:rPr lang="en-US" altLang="zh-CN" sz="2400" dirty="0">
                <a:latin typeface="Microsoft YaHei" panose="020B0503020204020204" pitchFamily="34" charset="-122"/>
                <a:ea typeface="Microsoft YaHei" panose="020B0503020204020204" pitchFamily="34" charset="-122"/>
              </a:rPr>
              <a:t> </a:t>
            </a:r>
            <a:r>
              <a:rPr lang="en-US" altLang="zh-CN" sz="2400" dirty="0" err="1">
                <a:latin typeface="Microsoft YaHei" panose="020B0503020204020204" pitchFamily="34" charset="-122"/>
                <a:ea typeface="Microsoft YaHei" panose="020B0503020204020204" pitchFamily="34" charset="-122"/>
              </a:rPr>
              <a:t>các</a:t>
            </a:r>
            <a:r>
              <a:rPr lang="en-US" altLang="zh-CN" sz="2400" dirty="0">
                <a:latin typeface="Microsoft YaHei" panose="020B0503020204020204" pitchFamily="34" charset="-122"/>
                <a:ea typeface="Microsoft YaHei" panose="020B0503020204020204" pitchFamily="34" charset="-122"/>
              </a:rPr>
              <a:t> </a:t>
            </a:r>
            <a:r>
              <a:rPr lang="en-US" altLang="zh-CN" sz="2400" dirty="0" err="1">
                <a:latin typeface="Microsoft YaHei" panose="020B0503020204020204" pitchFamily="34" charset="-122"/>
                <a:ea typeface="Microsoft YaHei" panose="020B0503020204020204" pitchFamily="34" charset="-122"/>
              </a:rPr>
              <a:t>lời</a:t>
            </a:r>
            <a:r>
              <a:rPr lang="en-US" altLang="zh-CN" sz="2400" dirty="0">
                <a:latin typeface="Microsoft YaHei" panose="020B0503020204020204" pitchFamily="34" charset="-122"/>
                <a:ea typeface="Microsoft YaHei" panose="020B0503020204020204" pitchFamily="34" charset="-122"/>
              </a:rPr>
              <a:t> </a:t>
            </a:r>
            <a:r>
              <a:rPr lang="en-US" altLang="zh-CN" sz="2400" dirty="0" err="1">
                <a:latin typeface="Microsoft YaHei" panose="020B0503020204020204" pitchFamily="34" charset="-122"/>
                <a:ea typeface="Microsoft YaHei" panose="020B0503020204020204" pitchFamily="34" charset="-122"/>
              </a:rPr>
              <a:t>đối</a:t>
            </a:r>
            <a:r>
              <a:rPr lang="en-US" altLang="zh-CN" sz="2400" dirty="0">
                <a:latin typeface="Microsoft YaHei" panose="020B0503020204020204" pitchFamily="34" charset="-122"/>
                <a:ea typeface="Microsoft YaHei" panose="020B0503020204020204" pitchFamily="34" charset="-122"/>
              </a:rPr>
              <a:t> </a:t>
            </a:r>
            <a:r>
              <a:rPr lang="en-US" altLang="zh-CN" sz="2400" dirty="0" err="1">
                <a:latin typeface="Microsoft YaHei" panose="020B0503020204020204" pitchFamily="34" charset="-122"/>
                <a:ea typeface="Microsoft YaHei" panose="020B0503020204020204" pitchFamily="34" charset="-122"/>
              </a:rPr>
              <a:t>thoại</a:t>
            </a:r>
            <a:r>
              <a:rPr lang="en-US" altLang="zh-CN" sz="2400" dirty="0">
                <a:latin typeface="Microsoft YaHei" panose="020B0503020204020204" pitchFamily="34" charset="-122"/>
                <a:ea typeface="Microsoft YaHei" panose="020B0503020204020204" pitchFamily="34" charset="-122"/>
              </a:rPr>
              <a:t>, </a:t>
            </a:r>
            <a:r>
              <a:rPr lang="en-US" altLang="zh-CN" sz="2400" dirty="0" err="1">
                <a:latin typeface="Microsoft YaHei" panose="020B0503020204020204" pitchFamily="34" charset="-122"/>
                <a:ea typeface="Microsoft YaHei" panose="020B0503020204020204" pitchFamily="34" charset="-122"/>
              </a:rPr>
              <a:t>lời</a:t>
            </a:r>
            <a:r>
              <a:rPr lang="en-US" altLang="zh-CN" sz="2400" dirty="0">
                <a:latin typeface="Microsoft YaHei" panose="020B0503020204020204" pitchFamily="34" charset="-122"/>
                <a:ea typeface="Microsoft YaHei" panose="020B0503020204020204" pitchFamily="34" charset="-122"/>
              </a:rPr>
              <a:t> </a:t>
            </a:r>
            <a:r>
              <a:rPr lang="en-US" altLang="zh-CN" sz="2400" dirty="0" err="1">
                <a:latin typeface="Microsoft YaHei" panose="020B0503020204020204" pitchFamily="34" charset="-122"/>
                <a:ea typeface="Microsoft YaHei" panose="020B0503020204020204" pitchFamily="34" charset="-122"/>
              </a:rPr>
              <a:t>độc</a:t>
            </a:r>
            <a:r>
              <a:rPr lang="en-US" altLang="zh-CN" sz="2400" dirty="0">
                <a:latin typeface="Microsoft YaHei" panose="020B0503020204020204" pitchFamily="34" charset="-122"/>
                <a:ea typeface="Microsoft YaHei" panose="020B0503020204020204" pitchFamily="34" charset="-122"/>
              </a:rPr>
              <a:t> </a:t>
            </a:r>
            <a:r>
              <a:rPr lang="en-US" altLang="zh-CN" sz="2400" dirty="0" err="1">
                <a:latin typeface="Microsoft YaHei" panose="020B0503020204020204" pitchFamily="34" charset="-122"/>
                <a:ea typeface="Microsoft YaHei" panose="020B0503020204020204" pitchFamily="34" charset="-122"/>
              </a:rPr>
              <a:t>thoại</a:t>
            </a:r>
            <a:r>
              <a:rPr lang="en-US" altLang="zh-CN" sz="2400" dirty="0">
                <a:latin typeface="Microsoft YaHei" panose="020B0503020204020204" pitchFamily="34" charset="-122"/>
                <a:ea typeface="Microsoft YaHei" panose="020B0503020204020204" pitchFamily="34" charset="-122"/>
              </a:rPr>
              <a:t> </a:t>
            </a:r>
            <a:r>
              <a:rPr lang="en-US" altLang="zh-CN" sz="2400" dirty="0" err="1">
                <a:latin typeface="Microsoft YaHei" panose="020B0503020204020204" pitchFamily="34" charset="-122"/>
                <a:ea typeface="Microsoft YaHei" panose="020B0503020204020204" pitchFamily="34" charset="-122"/>
              </a:rPr>
              <a:t>của</a:t>
            </a:r>
            <a:r>
              <a:rPr lang="en-US" altLang="zh-CN" sz="2400" dirty="0">
                <a:latin typeface="Microsoft YaHei" panose="020B0503020204020204" pitchFamily="34" charset="-122"/>
                <a:ea typeface="Microsoft YaHei" panose="020B0503020204020204" pitchFamily="34" charset="-122"/>
              </a:rPr>
              <a:t> </a:t>
            </a:r>
            <a:r>
              <a:rPr lang="en-US" altLang="zh-CN" sz="2400" dirty="0" err="1">
                <a:latin typeface="Microsoft YaHei" panose="020B0503020204020204" pitchFamily="34" charset="-122"/>
                <a:ea typeface="Microsoft YaHei" panose="020B0503020204020204" pitchFamily="34" charset="-122"/>
              </a:rPr>
              <a:t>Rô</a:t>
            </a:r>
            <a:r>
              <a:rPr lang="en-US" altLang="zh-CN" sz="2400" dirty="0">
                <a:latin typeface="Microsoft YaHei" panose="020B0503020204020204" pitchFamily="34" charset="-122"/>
                <a:ea typeface="Microsoft YaHei" panose="020B0503020204020204" pitchFamily="34" charset="-122"/>
              </a:rPr>
              <a:t>-</a:t>
            </a:r>
            <a:r>
              <a:rPr lang="en-US" altLang="zh-CN" sz="2400" dirty="0" err="1">
                <a:latin typeface="Microsoft YaHei" panose="020B0503020204020204" pitchFamily="34" charset="-122"/>
                <a:ea typeface="Microsoft YaHei" panose="020B0503020204020204" pitchFamily="34" charset="-122"/>
              </a:rPr>
              <a:t>mê</a:t>
            </a:r>
            <a:r>
              <a:rPr lang="en-US" altLang="zh-CN" sz="2400" dirty="0">
                <a:latin typeface="Microsoft YaHei" panose="020B0503020204020204" pitchFamily="34" charset="-122"/>
                <a:ea typeface="Microsoft YaHei" panose="020B0503020204020204" pitchFamily="34" charset="-122"/>
              </a:rPr>
              <a:t>-ô </a:t>
            </a:r>
            <a:r>
              <a:rPr lang="en-US" altLang="zh-CN" sz="2400" dirty="0" err="1">
                <a:latin typeface="Microsoft YaHei" panose="020B0503020204020204" pitchFamily="34" charset="-122"/>
                <a:ea typeface="Microsoft YaHei" panose="020B0503020204020204" pitchFamily="34" charset="-122"/>
              </a:rPr>
              <a:t>và</a:t>
            </a:r>
            <a:r>
              <a:rPr lang="en-US" altLang="zh-CN" sz="2400" dirty="0">
                <a:latin typeface="Microsoft YaHei" panose="020B0503020204020204" pitchFamily="34" charset="-122"/>
                <a:ea typeface="Microsoft YaHei" panose="020B0503020204020204" pitchFamily="34" charset="-122"/>
              </a:rPr>
              <a:t> </a:t>
            </a:r>
            <a:r>
              <a:rPr lang="en-US" altLang="zh-CN" sz="2400" dirty="0" err="1">
                <a:latin typeface="Microsoft YaHei" panose="020B0503020204020204" pitchFamily="34" charset="-122"/>
                <a:ea typeface="Microsoft YaHei" panose="020B0503020204020204" pitchFamily="34" charset="-122"/>
              </a:rPr>
              <a:t>Giu</a:t>
            </a:r>
            <a:r>
              <a:rPr lang="en-US" altLang="zh-CN" sz="2400" dirty="0">
                <a:latin typeface="Microsoft YaHei" panose="020B0503020204020204" pitchFamily="34" charset="-122"/>
                <a:ea typeface="Microsoft YaHei" panose="020B0503020204020204" pitchFamily="34" charset="-122"/>
              </a:rPr>
              <a:t>-li-</a:t>
            </a:r>
            <a:r>
              <a:rPr lang="en-US" altLang="zh-CN" sz="2400" dirty="0" err="1">
                <a:latin typeface="Microsoft YaHei" panose="020B0503020204020204" pitchFamily="34" charset="-122"/>
                <a:ea typeface="Microsoft YaHei" panose="020B0503020204020204" pitchFamily="34" charset="-122"/>
              </a:rPr>
              <a:t>ét</a:t>
            </a:r>
            <a:endParaRPr lang="zh-CN" altLang="en-US" sz="2400" kern="0" dirty="0">
              <a:latin typeface="Microsoft YaHei" panose="020B0503020204020204" pitchFamily="34" charset="-122"/>
              <a:ea typeface="Microsoft YaHei" panose="020B0503020204020204" pitchFamily="34" charset="-122"/>
            </a:endParaRPr>
          </a:p>
        </p:txBody>
      </p:sp>
      <p:sp>
        <p:nvSpPr>
          <p:cNvPr id="6" name="文本框 5"/>
          <p:cNvSpPr txBox="1"/>
          <p:nvPr/>
        </p:nvSpPr>
        <p:spPr>
          <a:xfrm>
            <a:off x="4717203" y="3089719"/>
            <a:ext cx="2806066" cy="1695336"/>
          </a:xfrm>
          <a:prstGeom prst="rect">
            <a:avLst/>
          </a:prstGeom>
          <a:solidFill>
            <a:schemeClr val="accent2">
              <a:lumMod val="20000"/>
              <a:lumOff val="80000"/>
            </a:schemeClr>
          </a:solidFill>
        </p:spPr>
        <p:txBody>
          <a:bodyPr wrap="square" rtlCol="0">
            <a:spAutoFit/>
          </a:bodyPr>
          <a:lstStyle/>
          <a:p>
            <a:pPr algn="ctr">
              <a:lnSpc>
                <a:spcPct val="150000"/>
              </a:lnSpc>
              <a:defRPr/>
            </a:pPr>
            <a:r>
              <a:rPr lang="en-US" altLang="zh-CN" sz="2400" dirty="0" err="1">
                <a:latin typeface="Microsoft YaHei" panose="020B0503020204020204" pitchFamily="34" charset="-122"/>
                <a:ea typeface="Microsoft YaHei" panose="020B0503020204020204" pitchFamily="34" charset="-122"/>
              </a:rPr>
              <a:t>Nêu</a:t>
            </a:r>
            <a:r>
              <a:rPr lang="en-US" altLang="zh-CN" sz="2400" dirty="0">
                <a:latin typeface="Microsoft YaHei" panose="020B0503020204020204" pitchFamily="34" charset="-122"/>
                <a:ea typeface="Microsoft YaHei" panose="020B0503020204020204" pitchFamily="34" charset="-122"/>
              </a:rPr>
              <a:t> </a:t>
            </a:r>
            <a:r>
              <a:rPr lang="en-US" altLang="zh-CN" sz="2400" dirty="0" err="1">
                <a:latin typeface="Microsoft YaHei" panose="020B0503020204020204" pitchFamily="34" charset="-122"/>
                <a:ea typeface="Microsoft YaHei" panose="020B0503020204020204" pitchFamily="34" charset="-122"/>
              </a:rPr>
              <a:t>tác</a:t>
            </a:r>
            <a:r>
              <a:rPr lang="en-US" altLang="zh-CN" sz="2400" dirty="0">
                <a:latin typeface="Microsoft YaHei" panose="020B0503020204020204" pitchFamily="34" charset="-122"/>
                <a:ea typeface="Microsoft YaHei" panose="020B0503020204020204" pitchFamily="34" charset="-122"/>
              </a:rPr>
              <a:t> </a:t>
            </a:r>
            <a:r>
              <a:rPr lang="en-US" altLang="zh-CN" sz="2400" dirty="0" err="1">
                <a:latin typeface="Microsoft YaHei" panose="020B0503020204020204" pitchFamily="34" charset="-122"/>
                <a:ea typeface="Microsoft YaHei" panose="020B0503020204020204" pitchFamily="34" charset="-122"/>
              </a:rPr>
              <a:t>dụng</a:t>
            </a:r>
            <a:r>
              <a:rPr lang="en-US" altLang="zh-CN" sz="2400" dirty="0">
                <a:latin typeface="Microsoft YaHei" panose="020B0503020204020204" pitchFamily="34" charset="-122"/>
                <a:ea typeface="Microsoft YaHei" panose="020B0503020204020204" pitchFamily="34" charset="-122"/>
              </a:rPr>
              <a:t> </a:t>
            </a:r>
            <a:r>
              <a:rPr lang="en-US" altLang="zh-CN" sz="2400" dirty="0" err="1">
                <a:latin typeface="Microsoft YaHei" panose="020B0503020204020204" pitchFamily="34" charset="-122"/>
                <a:ea typeface="Microsoft YaHei" panose="020B0503020204020204" pitchFamily="34" charset="-122"/>
              </a:rPr>
              <a:t>của</a:t>
            </a:r>
            <a:r>
              <a:rPr lang="en-US" altLang="zh-CN" sz="2400" dirty="0">
                <a:latin typeface="Microsoft YaHei" panose="020B0503020204020204" pitchFamily="34" charset="-122"/>
                <a:ea typeface="Microsoft YaHei" panose="020B0503020204020204" pitchFamily="34" charset="-122"/>
              </a:rPr>
              <a:t> </a:t>
            </a:r>
            <a:r>
              <a:rPr lang="en-US" altLang="zh-CN" sz="2400" dirty="0" err="1">
                <a:latin typeface="Microsoft YaHei" panose="020B0503020204020204" pitchFamily="34" charset="-122"/>
                <a:ea typeface="Microsoft YaHei" panose="020B0503020204020204" pitchFamily="34" charset="-122"/>
              </a:rPr>
              <a:t>các</a:t>
            </a:r>
            <a:r>
              <a:rPr lang="en-US" altLang="zh-CN" sz="2400" dirty="0">
                <a:latin typeface="Microsoft YaHei" panose="020B0503020204020204" pitchFamily="34" charset="-122"/>
                <a:ea typeface="Microsoft YaHei" panose="020B0503020204020204" pitchFamily="34" charset="-122"/>
              </a:rPr>
              <a:t> </a:t>
            </a:r>
            <a:r>
              <a:rPr lang="en-US" altLang="zh-CN" sz="2400" dirty="0" err="1">
                <a:latin typeface="Microsoft YaHei" panose="020B0503020204020204" pitchFamily="34" charset="-122"/>
                <a:ea typeface="Microsoft YaHei" panose="020B0503020204020204" pitchFamily="34" charset="-122"/>
              </a:rPr>
              <a:t>lời</a:t>
            </a:r>
            <a:r>
              <a:rPr lang="en-US" altLang="zh-CN" sz="2400" dirty="0">
                <a:latin typeface="Microsoft YaHei" panose="020B0503020204020204" pitchFamily="34" charset="-122"/>
                <a:ea typeface="Microsoft YaHei" panose="020B0503020204020204" pitchFamily="34" charset="-122"/>
              </a:rPr>
              <a:t> </a:t>
            </a:r>
            <a:r>
              <a:rPr lang="en-US" altLang="zh-CN" sz="2400" dirty="0" err="1">
                <a:latin typeface="Microsoft YaHei" panose="020B0503020204020204" pitchFamily="34" charset="-122"/>
                <a:ea typeface="Microsoft YaHei" panose="020B0503020204020204" pitchFamily="34" charset="-122"/>
              </a:rPr>
              <a:t>đối</a:t>
            </a:r>
            <a:r>
              <a:rPr lang="en-US" altLang="zh-CN" sz="2400" dirty="0">
                <a:latin typeface="Microsoft YaHei" panose="020B0503020204020204" pitchFamily="34" charset="-122"/>
                <a:ea typeface="Microsoft YaHei" panose="020B0503020204020204" pitchFamily="34" charset="-122"/>
              </a:rPr>
              <a:t> </a:t>
            </a:r>
            <a:r>
              <a:rPr lang="en-US" altLang="zh-CN" sz="2400" dirty="0" err="1">
                <a:latin typeface="Microsoft YaHei" panose="020B0503020204020204" pitchFamily="34" charset="-122"/>
                <a:ea typeface="Microsoft YaHei" panose="020B0503020204020204" pitchFamily="34" charset="-122"/>
              </a:rPr>
              <a:t>thoại</a:t>
            </a:r>
            <a:r>
              <a:rPr lang="en-US" altLang="zh-CN" sz="2400" dirty="0">
                <a:latin typeface="Microsoft YaHei" panose="020B0503020204020204" pitchFamily="34" charset="-122"/>
                <a:ea typeface="Microsoft YaHei" panose="020B0503020204020204" pitchFamily="34" charset="-122"/>
              </a:rPr>
              <a:t>, </a:t>
            </a:r>
            <a:r>
              <a:rPr lang="en-US" altLang="zh-CN" sz="2400" dirty="0" err="1">
                <a:latin typeface="Microsoft YaHei" panose="020B0503020204020204" pitchFamily="34" charset="-122"/>
                <a:ea typeface="Microsoft YaHei" panose="020B0503020204020204" pitchFamily="34" charset="-122"/>
              </a:rPr>
              <a:t>lời</a:t>
            </a:r>
            <a:r>
              <a:rPr lang="en-US" altLang="zh-CN" sz="2400" dirty="0">
                <a:latin typeface="Microsoft YaHei" panose="020B0503020204020204" pitchFamily="34" charset="-122"/>
                <a:ea typeface="Microsoft YaHei" panose="020B0503020204020204" pitchFamily="34" charset="-122"/>
              </a:rPr>
              <a:t> </a:t>
            </a:r>
            <a:r>
              <a:rPr lang="en-US" altLang="zh-CN" sz="2400" dirty="0" err="1">
                <a:latin typeface="Microsoft YaHei" panose="020B0503020204020204" pitchFamily="34" charset="-122"/>
                <a:ea typeface="Microsoft YaHei" panose="020B0503020204020204" pitchFamily="34" charset="-122"/>
              </a:rPr>
              <a:t>độc</a:t>
            </a:r>
            <a:r>
              <a:rPr lang="en-US" altLang="zh-CN" sz="2400" dirty="0">
                <a:latin typeface="Microsoft YaHei" panose="020B0503020204020204" pitchFamily="34" charset="-122"/>
                <a:ea typeface="Microsoft YaHei" panose="020B0503020204020204" pitchFamily="34" charset="-122"/>
              </a:rPr>
              <a:t> </a:t>
            </a:r>
            <a:r>
              <a:rPr lang="en-US" altLang="zh-CN" sz="2400" dirty="0" err="1">
                <a:latin typeface="Microsoft YaHei" panose="020B0503020204020204" pitchFamily="34" charset="-122"/>
                <a:ea typeface="Microsoft YaHei" panose="020B0503020204020204" pitchFamily="34" charset="-122"/>
              </a:rPr>
              <a:t>thoại</a:t>
            </a:r>
            <a:r>
              <a:rPr lang="en-US" altLang="zh-CN" sz="2400" dirty="0">
                <a:latin typeface="Microsoft YaHei" panose="020B0503020204020204" pitchFamily="34" charset="-122"/>
                <a:ea typeface="Microsoft YaHei" panose="020B0503020204020204" pitchFamily="34" charset="-122"/>
              </a:rPr>
              <a:t> </a:t>
            </a:r>
            <a:r>
              <a:rPr lang="en-US" altLang="zh-CN" sz="2400" dirty="0" err="1">
                <a:latin typeface="Microsoft YaHei" panose="020B0503020204020204" pitchFamily="34" charset="-122"/>
                <a:ea typeface="Microsoft YaHei" panose="020B0503020204020204" pitchFamily="34" charset="-122"/>
              </a:rPr>
              <a:t>ấy</a:t>
            </a:r>
            <a:endParaRPr lang="zh-CN" altLang="en-US" sz="2400" kern="0" dirty="0">
              <a:latin typeface="Microsoft YaHei" panose="020B0503020204020204" pitchFamily="34" charset="-122"/>
              <a:ea typeface="Microsoft YaHei" panose="020B0503020204020204" pitchFamily="34" charset="-122"/>
            </a:endParaRPr>
          </a:p>
        </p:txBody>
      </p:sp>
      <p:sp>
        <p:nvSpPr>
          <p:cNvPr id="7" name="文本框 6"/>
          <p:cNvSpPr txBox="1"/>
          <p:nvPr/>
        </p:nvSpPr>
        <p:spPr>
          <a:xfrm>
            <a:off x="8527991" y="3159746"/>
            <a:ext cx="2806066" cy="2803332"/>
          </a:xfrm>
          <a:prstGeom prst="rect">
            <a:avLst/>
          </a:prstGeom>
          <a:solidFill>
            <a:schemeClr val="accent2">
              <a:lumMod val="20000"/>
              <a:lumOff val="80000"/>
            </a:schemeClr>
          </a:solidFill>
        </p:spPr>
        <p:txBody>
          <a:bodyPr wrap="square" rtlCol="0">
            <a:spAutoFit/>
          </a:bodyPr>
          <a:lstStyle/>
          <a:p>
            <a:pPr algn="ctr">
              <a:lnSpc>
                <a:spcPct val="150000"/>
              </a:lnSpc>
              <a:defRPr/>
            </a:pPr>
            <a:r>
              <a:rPr lang="en-US" altLang="zh-CN" sz="2400" dirty="0" err="1">
                <a:latin typeface="Microsoft YaHei" panose="020B0503020204020204" pitchFamily="34" charset="-122"/>
                <a:ea typeface="Microsoft YaHei" panose="020B0503020204020204" pitchFamily="34" charset="-122"/>
              </a:rPr>
              <a:t>Nhận</a:t>
            </a:r>
            <a:r>
              <a:rPr lang="en-US" altLang="zh-CN" sz="2400" dirty="0">
                <a:latin typeface="Microsoft YaHei" panose="020B0503020204020204" pitchFamily="34" charset="-122"/>
                <a:ea typeface="Microsoft YaHei" panose="020B0503020204020204" pitchFamily="34" charset="-122"/>
              </a:rPr>
              <a:t> </a:t>
            </a:r>
            <a:r>
              <a:rPr lang="en-US" altLang="zh-CN" sz="2400" dirty="0" err="1">
                <a:latin typeface="Microsoft YaHei" panose="020B0503020204020204" pitchFamily="34" charset="-122"/>
                <a:ea typeface="Microsoft YaHei" panose="020B0503020204020204" pitchFamily="34" charset="-122"/>
              </a:rPr>
              <a:t>xét</a:t>
            </a:r>
            <a:r>
              <a:rPr lang="en-US" altLang="zh-CN" sz="2400" dirty="0">
                <a:latin typeface="Microsoft YaHei" panose="020B0503020204020204" pitchFamily="34" charset="-122"/>
                <a:ea typeface="Microsoft YaHei" panose="020B0503020204020204" pitchFamily="34" charset="-122"/>
              </a:rPr>
              <a:t> </a:t>
            </a:r>
            <a:r>
              <a:rPr lang="en-US" altLang="zh-CN" sz="2400" dirty="0" err="1">
                <a:latin typeface="Microsoft YaHei" panose="020B0503020204020204" pitchFamily="34" charset="-122"/>
                <a:ea typeface="Microsoft YaHei" panose="020B0503020204020204" pitchFamily="34" charset="-122"/>
              </a:rPr>
              <a:t>về</a:t>
            </a:r>
            <a:r>
              <a:rPr lang="en-US" altLang="zh-CN" sz="2400" dirty="0">
                <a:latin typeface="Microsoft YaHei" panose="020B0503020204020204" pitchFamily="34" charset="-122"/>
                <a:ea typeface="Microsoft YaHei" panose="020B0503020204020204" pitchFamily="34" charset="-122"/>
              </a:rPr>
              <a:t> </a:t>
            </a:r>
            <a:r>
              <a:rPr lang="en-US" altLang="zh-CN" sz="2400" dirty="0" err="1">
                <a:latin typeface="Microsoft YaHei" panose="020B0503020204020204" pitchFamily="34" charset="-122"/>
                <a:ea typeface="Microsoft YaHei" panose="020B0503020204020204" pitchFamily="34" charset="-122"/>
              </a:rPr>
              <a:t>sự</a:t>
            </a:r>
            <a:r>
              <a:rPr lang="en-US" altLang="zh-CN" sz="2400" dirty="0">
                <a:latin typeface="Microsoft YaHei" panose="020B0503020204020204" pitchFamily="34" charset="-122"/>
                <a:ea typeface="Microsoft YaHei" panose="020B0503020204020204" pitchFamily="34" charset="-122"/>
              </a:rPr>
              <a:t> </a:t>
            </a:r>
            <a:r>
              <a:rPr lang="en-US" altLang="zh-CN" sz="2400" dirty="0" err="1">
                <a:latin typeface="Microsoft YaHei" panose="020B0503020204020204" pitchFamily="34" charset="-122"/>
                <a:ea typeface="Microsoft YaHei" panose="020B0503020204020204" pitchFamily="34" charset="-122"/>
              </a:rPr>
              <a:t>kết</a:t>
            </a:r>
            <a:r>
              <a:rPr lang="en-US" altLang="zh-CN" sz="2400" dirty="0">
                <a:latin typeface="Microsoft YaHei" panose="020B0503020204020204" pitchFamily="34" charset="-122"/>
                <a:ea typeface="Microsoft YaHei" panose="020B0503020204020204" pitchFamily="34" charset="-122"/>
              </a:rPr>
              <a:t> </a:t>
            </a:r>
            <a:r>
              <a:rPr lang="en-US" altLang="zh-CN" sz="2400" dirty="0" err="1">
                <a:latin typeface="Microsoft YaHei" panose="020B0503020204020204" pitchFamily="34" charset="-122"/>
                <a:ea typeface="Microsoft YaHei" panose="020B0503020204020204" pitchFamily="34" charset="-122"/>
              </a:rPr>
              <a:t>hợp</a:t>
            </a:r>
            <a:r>
              <a:rPr lang="en-US" altLang="zh-CN" sz="2400" dirty="0">
                <a:latin typeface="Microsoft YaHei" panose="020B0503020204020204" pitchFamily="34" charset="-122"/>
                <a:ea typeface="Microsoft YaHei" panose="020B0503020204020204" pitchFamily="34" charset="-122"/>
              </a:rPr>
              <a:t> </a:t>
            </a:r>
            <a:r>
              <a:rPr lang="en-US" altLang="zh-CN" sz="2400" dirty="0" err="1">
                <a:latin typeface="Microsoft YaHei" panose="020B0503020204020204" pitchFamily="34" charset="-122"/>
                <a:ea typeface="Microsoft YaHei" panose="020B0503020204020204" pitchFamily="34" charset="-122"/>
              </a:rPr>
              <a:t>giữa</a:t>
            </a:r>
            <a:r>
              <a:rPr lang="en-US" altLang="zh-CN" sz="2400" dirty="0">
                <a:latin typeface="Microsoft YaHei" panose="020B0503020204020204" pitchFamily="34" charset="-122"/>
                <a:ea typeface="Microsoft YaHei" panose="020B0503020204020204" pitchFamily="34" charset="-122"/>
              </a:rPr>
              <a:t> </a:t>
            </a:r>
            <a:r>
              <a:rPr lang="en-US" altLang="zh-CN" sz="2400" dirty="0" err="1">
                <a:latin typeface="Microsoft YaHei" panose="020B0503020204020204" pitchFamily="34" charset="-122"/>
                <a:ea typeface="Microsoft YaHei" panose="020B0503020204020204" pitchFamily="34" charset="-122"/>
              </a:rPr>
              <a:t>những</a:t>
            </a:r>
            <a:r>
              <a:rPr lang="en-US" altLang="zh-CN" sz="2400" dirty="0">
                <a:latin typeface="Microsoft YaHei" panose="020B0503020204020204" pitchFamily="34" charset="-122"/>
                <a:ea typeface="Microsoft YaHei" panose="020B0503020204020204" pitchFamily="34" charset="-122"/>
              </a:rPr>
              <a:t> </a:t>
            </a:r>
            <a:r>
              <a:rPr lang="en-US" altLang="zh-CN" sz="2400" dirty="0" err="1">
                <a:latin typeface="Microsoft YaHei" panose="020B0503020204020204" pitchFamily="34" charset="-122"/>
                <a:ea typeface="Microsoft YaHei" panose="020B0503020204020204" pitchFamily="34" charset="-122"/>
              </a:rPr>
              <a:t>lời</a:t>
            </a:r>
            <a:r>
              <a:rPr lang="en-US" altLang="zh-CN" sz="2400" dirty="0">
                <a:latin typeface="Microsoft YaHei" panose="020B0503020204020204" pitchFamily="34" charset="-122"/>
                <a:ea typeface="Microsoft YaHei" panose="020B0503020204020204" pitchFamily="34" charset="-122"/>
              </a:rPr>
              <a:t> </a:t>
            </a:r>
            <a:r>
              <a:rPr lang="en-US" altLang="zh-CN" sz="2400" dirty="0" err="1">
                <a:latin typeface="Microsoft YaHei" panose="020B0503020204020204" pitchFamily="34" charset="-122"/>
                <a:ea typeface="Microsoft YaHei" panose="020B0503020204020204" pitchFamily="34" charset="-122"/>
              </a:rPr>
              <a:t>đối</a:t>
            </a:r>
            <a:r>
              <a:rPr lang="en-US" altLang="zh-CN" sz="2400" dirty="0">
                <a:latin typeface="Microsoft YaHei" panose="020B0503020204020204" pitchFamily="34" charset="-122"/>
                <a:ea typeface="Microsoft YaHei" panose="020B0503020204020204" pitchFamily="34" charset="-122"/>
              </a:rPr>
              <a:t> </a:t>
            </a:r>
            <a:r>
              <a:rPr lang="en-US" altLang="zh-CN" sz="2400" dirty="0" err="1">
                <a:latin typeface="Microsoft YaHei" panose="020B0503020204020204" pitchFamily="34" charset="-122"/>
                <a:ea typeface="Microsoft YaHei" panose="020B0503020204020204" pitchFamily="34" charset="-122"/>
              </a:rPr>
              <a:t>thoại</a:t>
            </a:r>
            <a:r>
              <a:rPr lang="en-US" altLang="zh-CN" sz="2400" dirty="0">
                <a:latin typeface="Microsoft YaHei" panose="020B0503020204020204" pitchFamily="34" charset="-122"/>
                <a:ea typeface="Microsoft YaHei" panose="020B0503020204020204" pitchFamily="34" charset="-122"/>
              </a:rPr>
              <a:t>, </a:t>
            </a:r>
            <a:r>
              <a:rPr lang="en-US" altLang="zh-CN" sz="2400" dirty="0" err="1">
                <a:latin typeface="Microsoft YaHei" panose="020B0503020204020204" pitchFamily="34" charset="-122"/>
                <a:ea typeface="Microsoft YaHei" panose="020B0503020204020204" pitchFamily="34" charset="-122"/>
              </a:rPr>
              <a:t>lời</a:t>
            </a:r>
            <a:r>
              <a:rPr lang="en-US" altLang="zh-CN" sz="2400" dirty="0">
                <a:latin typeface="Microsoft YaHei" panose="020B0503020204020204" pitchFamily="34" charset="-122"/>
                <a:ea typeface="Microsoft YaHei" panose="020B0503020204020204" pitchFamily="34" charset="-122"/>
              </a:rPr>
              <a:t> </a:t>
            </a:r>
            <a:r>
              <a:rPr lang="en-US" altLang="zh-CN" sz="2400" dirty="0" err="1">
                <a:latin typeface="Microsoft YaHei" panose="020B0503020204020204" pitchFamily="34" charset="-122"/>
                <a:ea typeface="Microsoft YaHei" panose="020B0503020204020204" pitchFamily="34" charset="-122"/>
              </a:rPr>
              <a:t>độc</a:t>
            </a:r>
            <a:r>
              <a:rPr lang="en-US" altLang="zh-CN" sz="2400" dirty="0">
                <a:latin typeface="Microsoft YaHei" panose="020B0503020204020204" pitchFamily="34" charset="-122"/>
                <a:ea typeface="Microsoft YaHei" panose="020B0503020204020204" pitchFamily="34" charset="-122"/>
              </a:rPr>
              <a:t> </a:t>
            </a:r>
            <a:r>
              <a:rPr lang="en-US" altLang="zh-CN" sz="2400" dirty="0" err="1">
                <a:latin typeface="Microsoft YaHei" panose="020B0503020204020204" pitchFamily="34" charset="-122"/>
                <a:ea typeface="Microsoft YaHei" panose="020B0503020204020204" pitchFamily="34" charset="-122"/>
              </a:rPr>
              <a:t>thoại</a:t>
            </a:r>
            <a:r>
              <a:rPr lang="en-US" altLang="zh-CN" sz="2400" dirty="0">
                <a:latin typeface="Microsoft YaHei" panose="020B0503020204020204" pitchFamily="34" charset="-122"/>
                <a:ea typeface="Microsoft YaHei" panose="020B0503020204020204" pitchFamily="34" charset="-122"/>
              </a:rPr>
              <a:t>.</a:t>
            </a:r>
            <a:endParaRPr lang="zh-CN" altLang="en-US" sz="2400" kern="0" dirty="0">
              <a:latin typeface="Microsoft YaHei" panose="020B0503020204020204" pitchFamily="34" charset="-122"/>
              <a:ea typeface="Microsoft YaHei" panose="020B0503020204020204" pitchFamily="34" charset="-122"/>
            </a:endParaRPr>
          </a:p>
        </p:txBody>
      </p:sp>
      <p:grpSp>
        <p:nvGrpSpPr>
          <p:cNvPr id="8" name="组合 7"/>
          <p:cNvGrpSpPr/>
          <p:nvPr/>
        </p:nvGrpSpPr>
        <p:grpSpPr>
          <a:xfrm>
            <a:off x="1289176" y="1572814"/>
            <a:ext cx="2065520" cy="1447800"/>
            <a:chOff x="1552732" y="1709096"/>
            <a:chExt cx="2065520" cy="2064478"/>
          </a:xfrm>
          <a:solidFill>
            <a:srgbClr val="FEB933"/>
          </a:solidFill>
        </p:grpSpPr>
        <p:sp>
          <p:nvSpPr>
            <p:cNvPr id="9" name="Freeform 9"/>
            <p:cNvSpPr>
              <a:spLocks noEditPoints="1"/>
            </p:cNvSpPr>
            <p:nvPr/>
          </p:nvSpPr>
          <p:spPr bwMode="auto">
            <a:xfrm>
              <a:off x="1552732" y="1709096"/>
              <a:ext cx="2065520" cy="2064478"/>
            </a:xfrm>
            <a:custGeom>
              <a:avLst/>
              <a:gdLst/>
              <a:ahLst/>
              <a:cxnLst>
                <a:cxn ang="0">
                  <a:pos x="420" y="0"/>
                </a:cxn>
                <a:cxn ang="0">
                  <a:pos x="0" y="420"/>
                </a:cxn>
                <a:cxn ang="0">
                  <a:pos x="420" y="840"/>
                </a:cxn>
                <a:cxn ang="0">
                  <a:pos x="840" y="420"/>
                </a:cxn>
                <a:cxn ang="0">
                  <a:pos x="420" y="0"/>
                </a:cxn>
                <a:cxn ang="0">
                  <a:pos x="420" y="712"/>
                </a:cxn>
                <a:cxn ang="0">
                  <a:pos x="128" y="420"/>
                </a:cxn>
                <a:cxn ang="0">
                  <a:pos x="420" y="128"/>
                </a:cxn>
                <a:cxn ang="0">
                  <a:pos x="712" y="420"/>
                </a:cxn>
                <a:cxn ang="0">
                  <a:pos x="420" y="712"/>
                </a:cxn>
              </a:cxnLst>
              <a:rect l="0" t="0" r="r" b="b"/>
              <a:pathLst>
                <a:path w="840" h="840">
                  <a:moveTo>
                    <a:pt x="420" y="0"/>
                  </a:moveTo>
                  <a:cubicBezTo>
                    <a:pt x="188" y="0"/>
                    <a:pt x="0" y="188"/>
                    <a:pt x="0" y="420"/>
                  </a:cubicBezTo>
                  <a:cubicBezTo>
                    <a:pt x="0" y="652"/>
                    <a:pt x="188" y="840"/>
                    <a:pt x="420" y="840"/>
                  </a:cubicBezTo>
                  <a:cubicBezTo>
                    <a:pt x="652" y="840"/>
                    <a:pt x="840" y="652"/>
                    <a:pt x="840" y="420"/>
                  </a:cubicBezTo>
                  <a:cubicBezTo>
                    <a:pt x="840" y="188"/>
                    <a:pt x="652" y="0"/>
                    <a:pt x="420" y="0"/>
                  </a:cubicBezTo>
                  <a:close/>
                  <a:moveTo>
                    <a:pt x="420" y="712"/>
                  </a:moveTo>
                  <a:cubicBezTo>
                    <a:pt x="259" y="712"/>
                    <a:pt x="128" y="581"/>
                    <a:pt x="128" y="420"/>
                  </a:cubicBezTo>
                  <a:cubicBezTo>
                    <a:pt x="128" y="259"/>
                    <a:pt x="259" y="128"/>
                    <a:pt x="420" y="128"/>
                  </a:cubicBezTo>
                  <a:cubicBezTo>
                    <a:pt x="581" y="128"/>
                    <a:pt x="712" y="259"/>
                    <a:pt x="712" y="420"/>
                  </a:cubicBezTo>
                  <a:cubicBezTo>
                    <a:pt x="712" y="581"/>
                    <a:pt x="581" y="712"/>
                    <a:pt x="420" y="71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000000">
                    <a:lumMod val="75000"/>
                    <a:lumOff val="25000"/>
                  </a:srgbClr>
                </a:solidFill>
                <a:effectLst/>
                <a:uLnTx/>
                <a:uFillTx/>
                <a:latin typeface="思源宋体 CN" panose="02020400000000000000" pitchFamily="18" charset="-122"/>
                <a:ea typeface="思源宋体 CN" panose="02020400000000000000" pitchFamily="18" charset="-122"/>
                <a:cs typeface="+mn-cs"/>
              </a:endParaRPr>
            </a:p>
          </p:txBody>
        </p:sp>
        <p:sp>
          <p:nvSpPr>
            <p:cNvPr id="11" name="Freeform 12"/>
            <p:cNvSpPr/>
            <p:nvPr/>
          </p:nvSpPr>
          <p:spPr bwMode="auto">
            <a:xfrm>
              <a:off x="1552732" y="1709096"/>
              <a:ext cx="1024955" cy="2064478"/>
            </a:xfrm>
            <a:custGeom>
              <a:avLst/>
              <a:gdLst/>
              <a:ahLst/>
              <a:cxnLst>
                <a:cxn ang="0">
                  <a:pos x="417" y="711"/>
                </a:cxn>
                <a:cxn ang="0">
                  <a:pos x="128" y="420"/>
                </a:cxn>
                <a:cxn ang="0">
                  <a:pos x="417" y="128"/>
                </a:cxn>
                <a:cxn ang="0">
                  <a:pos x="417" y="0"/>
                </a:cxn>
                <a:cxn ang="0">
                  <a:pos x="0" y="420"/>
                </a:cxn>
                <a:cxn ang="0">
                  <a:pos x="417" y="840"/>
                </a:cxn>
                <a:cxn ang="0">
                  <a:pos x="417" y="711"/>
                </a:cxn>
              </a:cxnLst>
              <a:rect l="0" t="0" r="r" b="b"/>
              <a:pathLst>
                <a:path w="417" h="840">
                  <a:moveTo>
                    <a:pt x="417" y="711"/>
                  </a:moveTo>
                  <a:cubicBezTo>
                    <a:pt x="257" y="710"/>
                    <a:pt x="128" y="580"/>
                    <a:pt x="128" y="420"/>
                  </a:cubicBezTo>
                  <a:cubicBezTo>
                    <a:pt x="128" y="260"/>
                    <a:pt x="257" y="130"/>
                    <a:pt x="417" y="128"/>
                  </a:cubicBezTo>
                  <a:cubicBezTo>
                    <a:pt x="417" y="0"/>
                    <a:pt x="417" y="0"/>
                    <a:pt x="417" y="0"/>
                  </a:cubicBezTo>
                  <a:cubicBezTo>
                    <a:pt x="186" y="2"/>
                    <a:pt x="0" y="189"/>
                    <a:pt x="0" y="420"/>
                  </a:cubicBezTo>
                  <a:cubicBezTo>
                    <a:pt x="0" y="651"/>
                    <a:pt x="186" y="838"/>
                    <a:pt x="417" y="840"/>
                  </a:cubicBezTo>
                  <a:lnTo>
                    <a:pt x="417" y="711"/>
                  </a:ln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000" b="1" i="0" u="none" strike="noStrike" kern="1200" cap="none" spc="0" normalizeH="0" baseline="0" noProof="0">
                <a:ln>
                  <a:noFill/>
                </a:ln>
                <a:solidFill>
                  <a:srgbClr val="000000">
                    <a:lumMod val="75000"/>
                    <a:lumOff val="25000"/>
                  </a:srgbClr>
                </a:solidFill>
                <a:effectLst/>
                <a:uLnTx/>
                <a:uFillTx/>
                <a:latin typeface="思源宋体 CN" panose="02020400000000000000" pitchFamily="18" charset="-122"/>
                <a:ea typeface="Microsoft YaHei" panose="020B0503020204020204" pitchFamily="34" charset="-122"/>
                <a:cs typeface="+mn-cs"/>
              </a:endParaRPr>
            </a:p>
          </p:txBody>
        </p:sp>
      </p:grpSp>
      <p:grpSp>
        <p:nvGrpSpPr>
          <p:cNvPr id="13" name="组合 12"/>
          <p:cNvGrpSpPr/>
          <p:nvPr/>
        </p:nvGrpSpPr>
        <p:grpSpPr>
          <a:xfrm>
            <a:off x="4962785" y="1572813"/>
            <a:ext cx="2196455" cy="1492948"/>
            <a:chOff x="5180840" y="1709096"/>
            <a:chExt cx="2065520" cy="2064478"/>
          </a:xfrm>
          <a:solidFill>
            <a:srgbClr val="F68F0E"/>
          </a:solidFill>
        </p:grpSpPr>
        <p:sp>
          <p:nvSpPr>
            <p:cNvPr id="14" name="Freeform 14"/>
            <p:cNvSpPr>
              <a:spLocks noEditPoints="1"/>
            </p:cNvSpPr>
            <p:nvPr/>
          </p:nvSpPr>
          <p:spPr bwMode="auto">
            <a:xfrm>
              <a:off x="5180840" y="1709096"/>
              <a:ext cx="2065520" cy="2064478"/>
            </a:xfrm>
            <a:custGeom>
              <a:avLst/>
              <a:gdLst/>
              <a:ahLst/>
              <a:cxnLst>
                <a:cxn ang="0">
                  <a:pos x="420" y="0"/>
                </a:cxn>
                <a:cxn ang="0">
                  <a:pos x="0" y="420"/>
                </a:cxn>
                <a:cxn ang="0">
                  <a:pos x="420" y="840"/>
                </a:cxn>
                <a:cxn ang="0">
                  <a:pos x="840" y="420"/>
                </a:cxn>
                <a:cxn ang="0">
                  <a:pos x="420" y="0"/>
                </a:cxn>
                <a:cxn ang="0">
                  <a:pos x="420" y="712"/>
                </a:cxn>
                <a:cxn ang="0">
                  <a:pos x="129" y="420"/>
                </a:cxn>
                <a:cxn ang="0">
                  <a:pos x="420" y="128"/>
                </a:cxn>
                <a:cxn ang="0">
                  <a:pos x="712" y="420"/>
                </a:cxn>
                <a:cxn ang="0">
                  <a:pos x="420" y="712"/>
                </a:cxn>
              </a:cxnLst>
              <a:rect l="0" t="0" r="r" b="b"/>
              <a:pathLst>
                <a:path w="840" h="840">
                  <a:moveTo>
                    <a:pt x="420" y="0"/>
                  </a:moveTo>
                  <a:cubicBezTo>
                    <a:pt x="188" y="0"/>
                    <a:pt x="0" y="188"/>
                    <a:pt x="0" y="420"/>
                  </a:cubicBezTo>
                  <a:cubicBezTo>
                    <a:pt x="0" y="652"/>
                    <a:pt x="188" y="840"/>
                    <a:pt x="420" y="840"/>
                  </a:cubicBezTo>
                  <a:cubicBezTo>
                    <a:pt x="652" y="840"/>
                    <a:pt x="840" y="652"/>
                    <a:pt x="840" y="420"/>
                  </a:cubicBezTo>
                  <a:cubicBezTo>
                    <a:pt x="840" y="188"/>
                    <a:pt x="652" y="0"/>
                    <a:pt x="420" y="0"/>
                  </a:cubicBezTo>
                  <a:moveTo>
                    <a:pt x="420" y="712"/>
                  </a:moveTo>
                  <a:cubicBezTo>
                    <a:pt x="259" y="712"/>
                    <a:pt x="129" y="581"/>
                    <a:pt x="129" y="420"/>
                  </a:cubicBezTo>
                  <a:cubicBezTo>
                    <a:pt x="129" y="259"/>
                    <a:pt x="259" y="128"/>
                    <a:pt x="420" y="128"/>
                  </a:cubicBezTo>
                  <a:cubicBezTo>
                    <a:pt x="581" y="128"/>
                    <a:pt x="712" y="259"/>
                    <a:pt x="712" y="420"/>
                  </a:cubicBezTo>
                  <a:cubicBezTo>
                    <a:pt x="712" y="581"/>
                    <a:pt x="581" y="712"/>
                    <a:pt x="420" y="712"/>
                  </a:cubicBezTo>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dirty="0">
                <a:ln>
                  <a:noFill/>
                </a:ln>
                <a:solidFill>
                  <a:srgbClr val="000000">
                    <a:lumMod val="75000"/>
                    <a:lumOff val="25000"/>
                  </a:srgbClr>
                </a:solidFill>
                <a:effectLst/>
                <a:uLnTx/>
                <a:uFillTx/>
                <a:latin typeface="思源宋体 CN" panose="02020400000000000000" pitchFamily="18" charset="-122"/>
                <a:ea typeface="思源宋体 CN" panose="02020400000000000000" pitchFamily="18" charset="-122"/>
                <a:cs typeface="+mn-cs"/>
              </a:endParaRPr>
            </a:p>
          </p:txBody>
        </p:sp>
        <p:sp>
          <p:nvSpPr>
            <p:cNvPr id="16" name="Freeform 17"/>
            <p:cNvSpPr/>
            <p:nvPr/>
          </p:nvSpPr>
          <p:spPr bwMode="auto">
            <a:xfrm>
              <a:off x="6218282" y="1709096"/>
              <a:ext cx="1028077" cy="1037442"/>
            </a:xfrm>
            <a:custGeom>
              <a:avLst/>
              <a:gdLst/>
              <a:ahLst/>
              <a:cxnLst>
                <a:cxn ang="0">
                  <a:pos x="0" y="0"/>
                </a:cxn>
                <a:cxn ang="0">
                  <a:pos x="0" y="128"/>
                </a:cxn>
                <a:cxn ang="0">
                  <a:pos x="290" y="420"/>
                </a:cxn>
                <a:cxn ang="0">
                  <a:pos x="290" y="422"/>
                </a:cxn>
                <a:cxn ang="0">
                  <a:pos x="418" y="422"/>
                </a:cxn>
                <a:cxn ang="0">
                  <a:pos x="418" y="420"/>
                </a:cxn>
                <a:cxn ang="0">
                  <a:pos x="0" y="0"/>
                </a:cxn>
              </a:cxnLst>
              <a:rect l="0" t="0" r="r" b="b"/>
              <a:pathLst>
                <a:path w="418" h="422">
                  <a:moveTo>
                    <a:pt x="0" y="0"/>
                  </a:moveTo>
                  <a:cubicBezTo>
                    <a:pt x="0" y="128"/>
                    <a:pt x="0" y="128"/>
                    <a:pt x="0" y="128"/>
                  </a:cubicBezTo>
                  <a:cubicBezTo>
                    <a:pt x="160" y="129"/>
                    <a:pt x="290" y="260"/>
                    <a:pt x="290" y="420"/>
                  </a:cubicBezTo>
                  <a:cubicBezTo>
                    <a:pt x="290" y="420"/>
                    <a:pt x="290" y="421"/>
                    <a:pt x="290" y="422"/>
                  </a:cubicBezTo>
                  <a:cubicBezTo>
                    <a:pt x="418" y="422"/>
                    <a:pt x="418" y="422"/>
                    <a:pt x="418" y="422"/>
                  </a:cubicBezTo>
                  <a:cubicBezTo>
                    <a:pt x="418" y="421"/>
                    <a:pt x="418" y="420"/>
                    <a:pt x="418" y="420"/>
                  </a:cubicBezTo>
                  <a:cubicBezTo>
                    <a:pt x="418" y="189"/>
                    <a:pt x="231" y="1"/>
                    <a:pt x="0" y="0"/>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000" b="1" i="0" u="none" strike="noStrike" kern="1200" cap="none" spc="0" normalizeH="0" baseline="0" noProof="0">
                <a:ln>
                  <a:noFill/>
                </a:ln>
                <a:solidFill>
                  <a:srgbClr val="000000">
                    <a:lumMod val="75000"/>
                    <a:lumOff val="25000"/>
                  </a:srgbClr>
                </a:solidFill>
                <a:effectLst/>
                <a:uLnTx/>
                <a:uFillTx/>
                <a:latin typeface="思源宋体 CN" panose="02020400000000000000" pitchFamily="18" charset="-122"/>
                <a:ea typeface="Microsoft YaHei" panose="020B0503020204020204" pitchFamily="34" charset="-122"/>
                <a:cs typeface="+mn-cs"/>
              </a:endParaRPr>
            </a:p>
          </p:txBody>
        </p:sp>
      </p:grpSp>
      <p:grpSp>
        <p:nvGrpSpPr>
          <p:cNvPr id="21" name="组合 20"/>
          <p:cNvGrpSpPr/>
          <p:nvPr/>
        </p:nvGrpSpPr>
        <p:grpSpPr>
          <a:xfrm>
            <a:off x="8837305" y="1572813"/>
            <a:ext cx="2196455" cy="1535775"/>
            <a:chOff x="8808949" y="1709096"/>
            <a:chExt cx="2065520" cy="2064478"/>
          </a:xfrm>
        </p:grpSpPr>
        <p:sp>
          <p:nvSpPr>
            <p:cNvPr id="22" name="Freeform 22"/>
            <p:cNvSpPr>
              <a:spLocks noEditPoints="1"/>
            </p:cNvSpPr>
            <p:nvPr/>
          </p:nvSpPr>
          <p:spPr bwMode="auto">
            <a:xfrm>
              <a:off x="8808949" y="1709096"/>
              <a:ext cx="2065520" cy="2064478"/>
            </a:xfrm>
            <a:custGeom>
              <a:avLst/>
              <a:gdLst/>
              <a:ahLst/>
              <a:cxnLst>
                <a:cxn ang="0">
                  <a:pos x="420" y="840"/>
                </a:cxn>
                <a:cxn ang="0">
                  <a:pos x="840" y="420"/>
                </a:cxn>
                <a:cxn ang="0">
                  <a:pos x="420" y="0"/>
                </a:cxn>
                <a:cxn ang="0">
                  <a:pos x="0" y="420"/>
                </a:cxn>
                <a:cxn ang="0">
                  <a:pos x="420" y="840"/>
                </a:cxn>
                <a:cxn ang="0">
                  <a:pos x="420" y="128"/>
                </a:cxn>
                <a:cxn ang="0">
                  <a:pos x="712" y="420"/>
                </a:cxn>
                <a:cxn ang="0">
                  <a:pos x="420" y="712"/>
                </a:cxn>
                <a:cxn ang="0">
                  <a:pos x="128" y="420"/>
                </a:cxn>
                <a:cxn ang="0">
                  <a:pos x="420" y="128"/>
                </a:cxn>
              </a:cxnLst>
              <a:rect l="0" t="0" r="r" b="b"/>
              <a:pathLst>
                <a:path w="840" h="840">
                  <a:moveTo>
                    <a:pt x="420" y="840"/>
                  </a:moveTo>
                  <a:cubicBezTo>
                    <a:pt x="652" y="840"/>
                    <a:pt x="840" y="652"/>
                    <a:pt x="840" y="420"/>
                  </a:cubicBezTo>
                  <a:cubicBezTo>
                    <a:pt x="840" y="188"/>
                    <a:pt x="652" y="0"/>
                    <a:pt x="420" y="0"/>
                  </a:cubicBezTo>
                  <a:cubicBezTo>
                    <a:pt x="188" y="0"/>
                    <a:pt x="0" y="188"/>
                    <a:pt x="0" y="420"/>
                  </a:cubicBezTo>
                  <a:cubicBezTo>
                    <a:pt x="0" y="652"/>
                    <a:pt x="188" y="840"/>
                    <a:pt x="420" y="840"/>
                  </a:cubicBezTo>
                  <a:moveTo>
                    <a:pt x="420" y="128"/>
                  </a:moveTo>
                  <a:cubicBezTo>
                    <a:pt x="581" y="128"/>
                    <a:pt x="712" y="259"/>
                    <a:pt x="712" y="420"/>
                  </a:cubicBezTo>
                  <a:cubicBezTo>
                    <a:pt x="712" y="581"/>
                    <a:pt x="581" y="712"/>
                    <a:pt x="420" y="712"/>
                  </a:cubicBezTo>
                  <a:cubicBezTo>
                    <a:pt x="259" y="712"/>
                    <a:pt x="128" y="581"/>
                    <a:pt x="128" y="420"/>
                  </a:cubicBezTo>
                  <a:cubicBezTo>
                    <a:pt x="128" y="259"/>
                    <a:pt x="259" y="128"/>
                    <a:pt x="420" y="128"/>
                  </a:cubicBezTo>
                </a:path>
              </a:pathLst>
            </a:custGeom>
            <a:solidFill>
              <a:srgbClr val="FEB933"/>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000" b="1" i="0" u="none" strike="noStrike" kern="1200" cap="none" spc="0" normalizeH="0" baseline="0" noProof="0" dirty="0">
                <a:ln>
                  <a:noFill/>
                </a:ln>
                <a:solidFill>
                  <a:srgbClr val="000000">
                    <a:lumMod val="75000"/>
                    <a:lumOff val="25000"/>
                  </a:srgbClr>
                </a:solidFill>
                <a:effectLst/>
                <a:uLnTx/>
                <a:uFillTx/>
                <a:latin typeface="思源宋体 CN" panose="02020400000000000000" pitchFamily="18" charset="-122"/>
                <a:ea typeface="Microsoft YaHei" panose="020B0503020204020204" pitchFamily="34" charset="-122"/>
                <a:cs typeface="+mn-cs"/>
              </a:endParaRPr>
            </a:p>
          </p:txBody>
        </p:sp>
        <p:sp>
          <p:nvSpPr>
            <p:cNvPr id="24" name="Freeform 25"/>
            <p:cNvSpPr/>
            <p:nvPr/>
          </p:nvSpPr>
          <p:spPr bwMode="auto">
            <a:xfrm>
              <a:off x="8808949" y="2737173"/>
              <a:ext cx="1028077" cy="1036401"/>
            </a:xfrm>
            <a:custGeom>
              <a:avLst/>
              <a:gdLst/>
              <a:ahLst/>
              <a:cxnLst>
                <a:cxn ang="0">
                  <a:pos x="418" y="422"/>
                </a:cxn>
                <a:cxn ang="0">
                  <a:pos x="418" y="294"/>
                </a:cxn>
                <a:cxn ang="0">
                  <a:pos x="128" y="2"/>
                </a:cxn>
                <a:cxn ang="0">
                  <a:pos x="128" y="0"/>
                </a:cxn>
                <a:cxn ang="0">
                  <a:pos x="0" y="0"/>
                </a:cxn>
                <a:cxn ang="0">
                  <a:pos x="0" y="2"/>
                </a:cxn>
                <a:cxn ang="0">
                  <a:pos x="418" y="422"/>
                </a:cxn>
              </a:cxnLst>
              <a:rect l="0" t="0" r="r" b="b"/>
              <a:pathLst>
                <a:path w="418" h="422">
                  <a:moveTo>
                    <a:pt x="418" y="422"/>
                  </a:moveTo>
                  <a:cubicBezTo>
                    <a:pt x="418" y="294"/>
                    <a:pt x="418" y="294"/>
                    <a:pt x="418" y="294"/>
                  </a:cubicBezTo>
                  <a:cubicBezTo>
                    <a:pt x="258" y="292"/>
                    <a:pt x="128" y="162"/>
                    <a:pt x="128" y="2"/>
                  </a:cubicBezTo>
                  <a:cubicBezTo>
                    <a:pt x="128" y="1"/>
                    <a:pt x="128" y="1"/>
                    <a:pt x="128" y="0"/>
                  </a:cubicBezTo>
                  <a:cubicBezTo>
                    <a:pt x="0" y="0"/>
                    <a:pt x="0" y="0"/>
                    <a:pt x="0" y="0"/>
                  </a:cubicBezTo>
                  <a:cubicBezTo>
                    <a:pt x="0" y="1"/>
                    <a:pt x="0" y="1"/>
                    <a:pt x="0" y="2"/>
                  </a:cubicBezTo>
                  <a:cubicBezTo>
                    <a:pt x="0" y="233"/>
                    <a:pt x="187" y="421"/>
                    <a:pt x="418" y="422"/>
                  </a:cubicBezTo>
                  <a:close/>
                </a:path>
              </a:pathLst>
            </a:custGeom>
            <a:solidFill>
              <a:srgbClr val="FEB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dirty="0">
                <a:ln>
                  <a:noFill/>
                </a:ln>
                <a:solidFill>
                  <a:srgbClr val="000000">
                    <a:lumMod val="75000"/>
                    <a:lumOff val="25000"/>
                  </a:srgbClr>
                </a:solidFill>
                <a:effectLst/>
                <a:uLnTx/>
                <a:uFillTx/>
                <a:latin typeface="思源宋体 CN" panose="02020400000000000000" pitchFamily="18" charset="-122"/>
                <a:ea typeface="思源宋体 CN" panose="02020400000000000000" pitchFamily="18" charset="-122"/>
                <a:cs typeface="+mn-cs"/>
              </a:endParaRPr>
            </a:p>
          </p:txBody>
        </p:sp>
      </p:grpSp>
      <p:sp>
        <p:nvSpPr>
          <p:cNvPr id="28" name="矩形: 圆角 27"/>
          <p:cNvSpPr/>
          <p:nvPr/>
        </p:nvSpPr>
        <p:spPr>
          <a:xfrm>
            <a:off x="1026160" y="567049"/>
            <a:ext cx="10200640" cy="680085"/>
          </a:xfrm>
          <a:prstGeom prst="roundRect">
            <a:avLst>
              <a:gd name="adj" fmla="val 40054"/>
            </a:avLst>
          </a:prstGeom>
          <a:solidFill>
            <a:srgbClr val="F68F0E"/>
          </a:solidFill>
        </p:spPr>
        <p:txBody>
          <a:bodyPr wrap="square" rtlCol="0">
            <a:spAutoFit/>
          </a:bodyPr>
          <a:lstStyle/>
          <a:p>
            <a:pPr algn="dist">
              <a:spcBef>
                <a:spcPct val="0"/>
              </a:spcBef>
              <a:spcAft>
                <a:spcPct val="0"/>
              </a:spcAft>
            </a:pPr>
            <a:r>
              <a:rPr lang="en-US" altLang="zh-CN" sz="28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2. </a:t>
            </a:r>
            <a:r>
              <a:rPr lang="en-US" altLang="zh-CN" sz="28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Tìm</a:t>
            </a:r>
            <a:r>
              <a:rPr lang="en-US" altLang="zh-CN" sz="28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28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hiểu</a:t>
            </a:r>
            <a:r>
              <a:rPr lang="en-US" altLang="zh-CN" sz="28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28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về</a:t>
            </a:r>
            <a:r>
              <a:rPr lang="en-US" altLang="zh-CN" sz="28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28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lời</a:t>
            </a:r>
            <a:r>
              <a:rPr lang="en-US" altLang="zh-CN" sz="28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28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đối</a:t>
            </a:r>
            <a:r>
              <a:rPr lang="en-US" altLang="zh-CN" sz="28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28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thoại</a:t>
            </a:r>
            <a:r>
              <a:rPr lang="en-US" altLang="zh-CN" sz="28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28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lời</a:t>
            </a:r>
            <a:r>
              <a:rPr lang="en-US" altLang="zh-CN" sz="28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28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độc</a:t>
            </a:r>
            <a:r>
              <a:rPr lang="en-US" altLang="zh-CN" sz="28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28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thoại</a:t>
            </a:r>
            <a:r>
              <a:rPr lang="en-US" altLang="zh-CN" sz="28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endParaRPr lang="zh-CN" altLang="en-US" sz="28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par>
                          <p:cTn id="23" fill="hold">
                            <p:stCondLst>
                              <p:cond delay="2000"/>
                            </p:stCondLst>
                            <p:childTnLst>
                              <p:par>
                                <p:cTn id="24" presetID="14" presetClass="entr" presetSubtype="1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par>
                          <p:cTn id="27" fill="hold">
                            <p:stCondLst>
                              <p:cond delay="2500"/>
                            </p:stCondLst>
                            <p:childTnLst>
                              <p:par>
                                <p:cTn id="28" presetID="14" presetClass="entr" presetSubtype="1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randombar(horizont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圆角 27"/>
          <p:cNvSpPr/>
          <p:nvPr/>
        </p:nvSpPr>
        <p:spPr>
          <a:xfrm>
            <a:off x="1026160" y="567049"/>
            <a:ext cx="10200640" cy="680085"/>
          </a:xfrm>
          <a:prstGeom prst="roundRect">
            <a:avLst>
              <a:gd name="adj" fmla="val 40054"/>
            </a:avLst>
          </a:prstGeom>
          <a:solidFill>
            <a:srgbClr val="F68F0E"/>
          </a:solidFill>
        </p:spPr>
        <p:txBody>
          <a:bodyPr wrap="square" rtlCol="0">
            <a:spAutoFit/>
          </a:bodyPr>
          <a:lstStyle/>
          <a:p>
            <a:pPr algn="dist">
              <a:spcBef>
                <a:spcPct val="0"/>
              </a:spcBef>
              <a:spcAft>
                <a:spcPct val="0"/>
              </a:spcAft>
            </a:pPr>
            <a:r>
              <a:rPr lang="en-US" altLang="zh-CN" sz="28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2. </a:t>
            </a:r>
            <a:r>
              <a:rPr lang="en-US" altLang="zh-CN" sz="28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Tìm</a:t>
            </a:r>
            <a:r>
              <a:rPr lang="en-US" altLang="zh-CN" sz="28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28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hiểu</a:t>
            </a:r>
            <a:r>
              <a:rPr lang="en-US" altLang="zh-CN" sz="28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28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về</a:t>
            </a:r>
            <a:r>
              <a:rPr lang="en-US" altLang="zh-CN" sz="28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28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lời</a:t>
            </a:r>
            <a:r>
              <a:rPr lang="en-US" altLang="zh-CN" sz="28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28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đối</a:t>
            </a:r>
            <a:r>
              <a:rPr lang="en-US" altLang="zh-CN" sz="28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28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thoại</a:t>
            </a:r>
            <a:r>
              <a:rPr lang="en-US" altLang="zh-CN" sz="28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28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lời</a:t>
            </a:r>
            <a:r>
              <a:rPr lang="en-US" altLang="zh-CN" sz="28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28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độc</a:t>
            </a:r>
            <a:r>
              <a:rPr lang="en-US" altLang="zh-CN" sz="28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28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thoại</a:t>
            </a:r>
            <a:r>
              <a:rPr lang="en-US" altLang="zh-CN" sz="28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endParaRPr lang="zh-CN" altLang="en-US" sz="28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endParaRPr>
          </a:p>
        </p:txBody>
      </p:sp>
      <p:pic>
        <p:nvPicPr>
          <p:cNvPr id="10" name="Picture 9">
            <a:extLst>
              <a:ext uri="{FF2B5EF4-FFF2-40B4-BE49-F238E27FC236}">
                <a16:creationId xmlns:a16="http://schemas.microsoft.com/office/drawing/2014/main" id="{240E0F6A-3290-A804-9335-FEEC38CF23AD}"/>
              </a:ext>
            </a:extLst>
          </p:cNvPr>
          <p:cNvPicPr>
            <a:picLocks noChangeAspect="1"/>
          </p:cNvPicPr>
          <p:nvPr/>
        </p:nvPicPr>
        <p:blipFill>
          <a:blip r:embed="rId2"/>
          <a:stretch>
            <a:fillRect/>
          </a:stretch>
        </p:blipFill>
        <p:spPr>
          <a:xfrm>
            <a:off x="797560" y="1247134"/>
            <a:ext cx="10596880" cy="5405438"/>
          </a:xfrm>
          <a:prstGeom prst="rect">
            <a:avLst/>
          </a:prstGeom>
        </p:spPr>
      </p:pic>
      <p:pic>
        <p:nvPicPr>
          <p:cNvPr id="15" name="Picture 14">
            <a:extLst>
              <a:ext uri="{FF2B5EF4-FFF2-40B4-BE49-F238E27FC236}">
                <a16:creationId xmlns:a16="http://schemas.microsoft.com/office/drawing/2014/main" id="{CCAB25EA-847B-A8BA-6333-29827840175C}"/>
              </a:ext>
            </a:extLst>
          </p:cNvPr>
          <p:cNvPicPr>
            <a:picLocks noChangeAspect="1"/>
          </p:cNvPicPr>
          <p:nvPr/>
        </p:nvPicPr>
        <p:blipFill>
          <a:blip r:embed="rId3"/>
          <a:stretch>
            <a:fillRect/>
          </a:stretch>
        </p:blipFill>
        <p:spPr>
          <a:xfrm>
            <a:off x="9074550" y="2285502"/>
            <a:ext cx="1889924" cy="3298222"/>
          </a:xfrm>
          <a:prstGeom prst="rect">
            <a:avLst/>
          </a:prstGeom>
        </p:spPr>
      </p:pic>
      <p:pic>
        <p:nvPicPr>
          <p:cNvPr id="17" name="Picture 16">
            <a:extLst>
              <a:ext uri="{FF2B5EF4-FFF2-40B4-BE49-F238E27FC236}">
                <a16:creationId xmlns:a16="http://schemas.microsoft.com/office/drawing/2014/main" id="{7F4A3A85-DC43-DD2E-340D-2120F3BF4E35}"/>
              </a:ext>
            </a:extLst>
          </p:cNvPr>
          <p:cNvPicPr>
            <a:picLocks noChangeAspect="1"/>
          </p:cNvPicPr>
          <p:nvPr/>
        </p:nvPicPr>
        <p:blipFill>
          <a:blip r:embed="rId3"/>
          <a:stretch>
            <a:fillRect/>
          </a:stretch>
        </p:blipFill>
        <p:spPr>
          <a:xfrm>
            <a:off x="-1889924" y="2074529"/>
            <a:ext cx="1889924" cy="3298222"/>
          </a:xfrm>
          <a:prstGeom prst="rect">
            <a:avLst/>
          </a:prstGeom>
        </p:spPr>
      </p:pic>
      <p:pic>
        <p:nvPicPr>
          <p:cNvPr id="18" name="Picture 17">
            <a:extLst>
              <a:ext uri="{FF2B5EF4-FFF2-40B4-BE49-F238E27FC236}">
                <a16:creationId xmlns:a16="http://schemas.microsoft.com/office/drawing/2014/main" id="{32A5B4E8-4FCE-11BE-E1EC-01D79A1A1CFE}"/>
              </a:ext>
            </a:extLst>
          </p:cNvPr>
          <p:cNvPicPr>
            <a:picLocks noChangeAspect="1"/>
          </p:cNvPicPr>
          <p:nvPr/>
        </p:nvPicPr>
        <p:blipFill>
          <a:blip r:embed="rId3"/>
          <a:stretch>
            <a:fillRect/>
          </a:stretch>
        </p:blipFill>
        <p:spPr>
          <a:xfrm>
            <a:off x="1341038" y="2572369"/>
            <a:ext cx="1889924" cy="3298222"/>
          </a:xfrm>
          <a:prstGeom prst="rect">
            <a:avLst/>
          </a:prstGeom>
        </p:spPr>
      </p:pic>
      <p:pic>
        <p:nvPicPr>
          <p:cNvPr id="19" name="Picture 18">
            <a:extLst>
              <a:ext uri="{FF2B5EF4-FFF2-40B4-BE49-F238E27FC236}">
                <a16:creationId xmlns:a16="http://schemas.microsoft.com/office/drawing/2014/main" id="{D71FE602-B5E2-7B78-324A-CD1BB928A3BB}"/>
              </a:ext>
            </a:extLst>
          </p:cNvPr>
          <p:cNvPicPr>
            <a:picLocks noChangeAspect="1"/>
          </p:cNvPicPr>
          <p:nvPr/>
        </p:nvPicPr>
        <p:blipFill>
          <a:blip r:embed="rId3"/>
          <a:stretch>
            <a:fillRect/>
          </a:stretch>
        </p:blipFill>
        <p:spPr>
          <a:xfrm>
            <a:off x="5526958" y="3934613"/>
            <a:ext cx="1889924" cy="3298222"/>
          </a:xfrm>
          <a:prstGeom prst="rect">
            <a:avLst/>
          </a:prstGeom>
        </p:spPr>
      </p:pic>
    </p:spTree>
    <p:extLst>
      <p:ext uri="{BB962C8B-B14F-4D97-AF65-F5344CB8AC3E}">
        <p14:creationId xmlns:p14="http://schemas.microsoft.com/office/powerpoint/2010/main" val="1989587931"/>
      </p:ext>
    </p:extLst>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0108EF-8F10-7C70-7937-2B46AA3D6EB2}"/>
              </a:ext>
            </a:extLst>
          </p:cNvPr>
          <p:cNvPicPr>
            <a:picLocks noChangeAspect="1"/>
          </p:cNvPicPr>
          <p:nvPr/>
        </p:nvPicPr>
        <p:blipFill>
          <a:blip r:embed="rId2"/>
          <a:stretch>
            <a:fillRect/>
          </a:stretch>
        </p:blipFill>
        <p:spPr>
          <a:xfrm>
            <a:off x="414456" y="355600"/>
            <a:ext cx="11891407" cy="6146800"/>
          </a:xfrm>
          <a:prstGeom prst="rect">
            <a:avLst/>
          </a:prstGeom>
        </p:spPr>
      </p:pic>
      <p:pic>
        <p:nvPicPr>
          <p:cNvPr id="15" name="Picture 14">
            <a:extLst>
              <a:ext uri="{FF2B5EF4-FFF2-40B4-BE49-F238E27FC236}">
                <a16:creationId xmlns:a16="http://schemas.microsoft.com/office/drawing/2014/main" id="{CCAB25EA-847B-A8BA-6333-29827840175C}"/>
              </a:ext>
            </a:extLst>
          </p:cNvPr>
          <p:cNvPicPr>
            <a:picLocks noChangeAspect="1"/>
          </p:cNvPicPr>
          <p:nvPr/>
        </p:nvPicPr>
        <p:blipFill>
          <a:blip r:embed="rId3"/>
          <a:stretch>
            <a:fillRect/>
          </a:stretch>
        </p:blipFill>
        <p:spPr>
          <a:xfrm>
            <a:off x="8464950" y="473996"/>
            <a:ext cx="2700890" cy="4713488"/>
          </a:xfrm>
          <a:prstGeom prst="rect">
            <a:avLst/>
          </a:prstGeom>
        </p:spPr>
      </p:pic>
      <p:pic>
        <p:nvPicPr>
          <p:cNvPr id="17" name="Picture 16">
            <a:extLst>
              <a:ext uri="{FF2B5EF4-FFF2-40B4-BE49-F238E27FC236}">
                <a16:creationId xmlns:a16="http://schemas.microsoft.com/office/drawing/2014/main" id="{7F4A3A85-DC43-DD2E-340D-2120F3BF4E35}"/>
              </a:ext>
            </a:extLst>
          </p:cNvPr>
          <p:cNvPicPr>
            <a:picLocks noChangeAspect="1"/>
          </p:cNvPicPr>
          <p:nvPr/>
        </p:nvPicPr>
        <p:blipFill>
          <a:blip r:embed="rId3"/>
          <a:stretch>
            <a:fillRect/>
          </a:stretch>
        </p:blipFill>
        <p:spPr>
          <a:xfrm>
            <a:off x="-1889924" y="2074529"/>
            <a:ext cx="1889924" cy="3298222"/>
          </a:xfrm>
          <a:prstGeom prst="rect">
            <a:avLst/>
          </a:prstGeom>
        </p:spPr>
      </p:pic>
      <p:pic>
        <p:nvPicPr>
          <p:cNvPr id="18" name="Picture 17">
            <a:extLst>
              <a:ext uri="{FF2B5EF4-FFF2-40B4-BE49-F238E27FC236}">
                <a16:creationId xmlns:a16="http://schemas.microsoft.com/office/drawing/2014/main" id="{32A5B4E8-4FCE-11BE-E1EC-01D79A1A1CFE}"/>
              </a:ext>
            </a:extLst>
          </p:cNvPr>
          <p:cNvPicPr>
            <a:picLocks noChangeAspect="1"/>
          </p:cNvPicPr>
          <p:nvPr/>
        </p:nvPicPr>
        <p:blipFill>
          <a:blip r:embed="rId3"/>
          <a:stretch>
            <a:fillRect/>
          </a:stretch>
        </p:blipFill>
        <p:spPr>
          <a:xfrm>
            <a:off x="556966" y="855329"/>
            <a:ext cx="2938074" cy="3298222"/>
          </a:xfrm>
          <a:prstGeom prst="rect">
            <a:avLst/>
          </a:prstGeom>
        </p:spPr>
      </p:pic>
      <p:pic>
        <p:nvPicPr>
          <p:cNvPr id="19" name="Picture 18">
            <a:extLst>
              <a:ext uri="{FF2B5EF4-FFF2-40B4-BE49-F238E27FC236}">
                <a16:creationId xmlns:a16="http://schemas.microsoft.com/office/drawing/2014/main" id="{D71FE602-B5E2-7B78-324A-CD1BB928A3BB}"/>
              </a:ext>
            </a:extLst>
          </p:cNvPr>
          <p:cNvPicPr>
            <a:picLocks noChangeAspect="1"/>
          </p:cNvPicPr>
          <p:nvPr/>
        </p:nvPicPr>
        <p:blipFill>
          <a:blip r:embed="rId3"/>
          <a:stretch>
            <a:fillRect/>
          </a:stretch>
        </p:blipFill>
        <p:spPr>
          <a:xfrm>
            <a:off x="4785278" y="3046222"/>
            <a:ext cx="1889924" cy="3298222"/>
          </a:xfrm>
          <a:prstGeom prst="rect">
            <a:avLst/>
          </a:prstGeom>
        </p:spPr>
      </p:pic>
    </p:spTree>
    <p:extLst>
      <p:ext uri="{BB962C8B-B14F-4D97-AF65-F5344CB8AC3E}">
        <p14:creationId xmlns:p14="http://schemas.microsoft.com/office/powerpoint/2010/main" val="1452640586"/>
      </p:ext>
    </p:extLst>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圆角 27"/>
          <p:cNvSpPr/>
          <p:nvPr/>
        </p:nvSpPr>
        <p:spPr>
          <a:xfrm>
            <a:off x="792480" y="475609"/>
            <a:ext cx="10891520" cy="720090"/>
          </a:xfrm>
          <a:prstGeom prst="roundRect">
            <a:avLst>
              <a:gd name="adj" fmla="val 40054"/>
            </a:avLst>
          </a:prstGeom>
          <a:solidFill>
            <a:srgbClr val="F68F0E"/>
          </a:solidFill>
        </p:spPr>
        <p:txBody>
          <a:bodyPr wrap="square" rtlCol="0">
            <a:spAutoFit/>
          </a:bodyPr>
          <a:lstStyle/>
          <a:p>
            <a:pPr algn="dist">
              <a:spcBef>
                <a:spcPct val="0"/>
              </a:spcBef>
              <a:spcAft>
                <a:spcPct val="0"/>
              </a:spcAft>
            </a:pPr>
            <a:r>
              <a:rPr lang="en-US" altLang="zh-CN" sz="30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3. </a:t>
            </a:r>
            <a:r>
              <a:rPr lang="en-US" altLang="zh-CN" sz="30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Tìm</a:t>
            </a:r>
            <a:r>
              <a:rPr lang="en-US" altLang="zh-CN" sz="30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30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hiểu</a:t>
            </a:r>
            <a:r>
              <a:rPr lang="en-US" altLang="zh-CN" sz="30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30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cách</a:t>
            </a:r>
            <a:r>
              <a:rPr lang="en-US" altLang="zh-CN" sz="30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30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thể</a:t>
            </a:r>
            <a:r>
              <a:rPr lang="en-US" altLang="zh-CN" sz="30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30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hiện</a:t>
            </a:r>
            <a:r>
              <a:rPr lang="en-US" altLang="zh-CN" sz="30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30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tình</a:t>
            </a:r>
            <a:r>
              <a:rPr lang="en-US" altLang="zh-CN" sz="30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30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yêu</a:t>
            </a:r>
            <a:r>
              <a:rPr lang="en-US" altLang="zh-CN" sz="30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30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của</a:t>
            </a:r>
            <a:r>
              <a:rPr lang="en-US" altLang="zh-CN" sz="30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30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hai</a:t>
            </a:r>
            <a:r>
              <a:rPr lang="en-US" altLang="zh-CN" sz="30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30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nhân</a:t>
            </a:r>
            <a:r>
              <a:rPr lang="en-US" altLang="zh-CN" sz="30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30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vật</a:t>
            </a:r>
            <a:r>
              <a:rPr lang="en-US" altLang="zh-CN" sz="30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30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chính</a:t>
            </a:r>
            <a:r>
              <a:rPr lang="en-US" altLang="zh-CN" sz="30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endParaRPr lang="zh-CN" altLang="en-US" sz="30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endParaRPr>
          </a:p>
        </p:txBody>
      </p:sp>
      <p:pic>
        <p:nvPicPr>
          <p:cNvPr id="10" name="Picture 9">
            <a:extLst>
              <a:ext uri="{FF2B5EF4-FFF2-40B4-BE49-F238E27FC236}">
                <a16:creationId xmlns:a16="http://schemas.microsoft.com/office/drawing/2014/main" id="{47BEFFAB-47FC-7B96-1823-7C7901BF0E00}"/>
              </a:ext>
            </a:extLst>
          </p:cNvPr>
          <p:cNvPicPr>
            <a:picLocks noChangeAspect="1"/>
          </p:cNvPicPr>
          <p:nvPr/>
        </p:nvPicPr>
        <p:blipFill>
          <a:blip r:embed="rId2"/>
          <a:stretch>
            <a:fillRect/>
          </a:stretch>
        </p:blipFill>
        <p:spPr>
          <a:xfrm>
            <a:off x="3840480" y="1088258"/>
            <a:ext cx="8077200" cy="5489581"/>
          </a:xfrm>
          <a:prstGeom prst="rect">
            <a:avLst/>
          </a:prstGeom>
        </p:spPr>
      </p:pic>
      <p:pic>
        <p:nvPicPr>
          <p:cNvPr id="12" name="Picture 11">
            <a:extLst>
              <a:ext uri="{FF2B5EF4-FFF2-40B4-BE49-F238E27FC236}">
                <a16:creationId xmlns:a16="http://schemas.microsoft.com/office/drawing/2014/main" id="{2851583A-360A-D769-16AD-48298E053F4C}"/>
              </a:ext>
            </a:extLst>
          </p:cNvPr>
          <p:cNvPicPr>
            <a:picLocks noChangeAspect="1"/>
          </p:cNvPicPr>
          <p:nvPr/>
        </p:nvPicPr>
        <p:blipFill>
          <a:blip r:embed="rId3"/>
          <a:stretch>
            <a:fillRect/>
          </a:stretch>
        </p:blipFill>
        <p:spPr>
          <a:xfrm>
            <a:off x="3586480" y="280161"/>
            <a:ext cx="7887668" cy="5765039"/>
          </a:xfrm>
          <a:prstGeom prst="rect">
            <a:avLst/>
          </a:prstGeom>
        </p:spPr>
      </p:pic>
      <p:pic>
        <p:nvPicPr>
          <p:cNvPr id="15" name="Picture 14">
            <a:extLst>
              <a:ext uri="{FF2B5EF4-FFF2-40B4-BE49-F238E27FC236}">
                <a16:creationId xmlns:a16="http://schemas.microsoft.com/office/drawing/2014/main" id="{F7C3A577-9F28-286F-53C3-A2A3A5321B5D}"/>
              </a:ext>
            </a:extLst>
          </p:cNvPr>
          <p:cNvPicPr>
            <a:picLocks noChangeAspect="1"/>
          </p:cNvPicPr>
          <p:nvPr/>
        </p:nvPicPr>
        <p:blipFill>
          <a:blip r:embed="rId4"/>
          <a:stretch>
            <a:fillRect/>
          </a:stretch>
        </p:blipFill>
        <p:spPr>
          <a:xfrm>
            <a:off x="608330" y="1391145"/>
            <a:ext cx="3232150" cy="4991245"/>
          </a:xfrm>
          <a:prstGeom prst="rect">
            <a:avLst/>
          </a:prstGeom>
        </p:spPr>
      </p:pic>
    </p:spTree>
    <p:extLst>
      <p:ext uri="{BB962C8B-B14F-4D97-AF65-F5344CB8AC3E}">
        <p14:creationId xmlns:p14="http://schemas.microsoft.com/office/powerpoint/2010/main" val="1888991976"/>
      </p:ext>
    </p:extLst>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69FEC4-5210-8600-AD02-F3547AC4C4CF}"/>
              </a:ext>
            </a:extLst>
          </p:cNvPr>
          <p:cNvPicPr>
            <a:picLocks noChangeAspect="1"/>
          </p:cNvPicPr>
          <p:nvPr/>
        </p:nvPicPr>
        <p:blipFill>
          <a:blip r:embed="rId2"/>
          <a:stretch>
            <a:fillRect/>
          </a:stretch>
        </p:blipFill>
        <p:spPr>
          <a:xfrm>
            <a:off x="488950" y="1341119"/>
            <a:ext cx="2904490" cy="5181599"/>
          </a:xfrm>
          <a:prstGeom prst="rect">
            <a:avLst/>
          </a:prstGeom>
        </p:spPr>
      </p:pic>
      <p:sp>
        <p:nvSpPr>
          <p:cNvPr id="28" name="矩形: 圆角 27"/>
          <p:cNvSpPr/>
          <p:nvPr/>
        </p:nvSpPr>
        <p:spPr>
          <a:xfrm>
            <a:off x="792480" y="475609"/>
            <a:ext cx="10891520" cy="720090"/>
          </a:xfrm>
          <a:prstGeom prst="roundRect">
            <a:avLst>
              <a:gd name="adj" fmla="val 40054"/>
            </a:avLst>
          </a:prstGeom>
          <a:solidFill>
            <a:srgbClr val="F68F0E"/>
          </a:solidFill>
        </p:spPr>
        <p:txBody>
          <a:bodyPr wrap="square" rtlCol="0">
            <a:spAutoFit/>
          </a:bodyPr>
          <a:lstStyle/>
          <a:p>
            <a:pPr algn="dist">
              <a:spcBef>
                <a:spcPct val="0"/>
              </a:spcBef>
              <a:spcAft>
                <a:spcPct val="0"/>
              </a:spcAft>
            </a:pPr>
            <a:r>
              <a:rPr lang="en-US" altLang="zh-CN" sz="30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3. </a:t>
            </a:r>
            <a:r>
              <a:rPr lang="en-US" altLang="zh-CN" sz="30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Tìm</a:t>
            </a:r>
            <a:r>
              <a:rPr lang="en-US" altLang="zh-CN" sz="30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30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hiểu</a:t>
            </a:r>
            <a:r>
              <a:rPr lang="en-US" altLang="zh-CN" sz="30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30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cách</a:t>
            </a:r>
            <a:r>
              <a:rPr lang="en-US" altLang="zh-CN" sz="30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30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thể</a:t>
            </a:r>
            <a:r>
              <a:rPr lang="en-US" altLang="zh-CN" sz="30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30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hiện</a:t>
            </a:r>
            <a:r>
              <a:rPr lang="en-US" altLang="zh-CN" sz="30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30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tình</a:t>
            </a:r>
            <a:r>
              <a:rPr lang="en-US" altLang="zh-CN" sz="30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30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yêu</a:t>
            </a:r>
            <a:r>
              <a:rPr lang="en-US" altLang="zh-CN" sz="30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30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của</a:t>
            </a:r>
            <a:r>
              <a:rPr lang="en-US" altLang="zh-CN" sz="30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30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hai</a:t>
            </a:r>
            <a:r>
              <a:rPr lang="en-US" altLang="zh-CN" sz="30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30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nhân</a:t>
            </a:r>
            <a:r>
              <a:rPr lang="en-US" altLang="zh-CN" sz="30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30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vật</a:t>
            </a:r>
            <a:r>
              <a:rPr lang="en-US" altLang="zh-CN" sz="30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30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chính</a:t>
            </a:r>
            <a:r>
              <a:rPr lang="en-US" altLang="zh-CN" sz="30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endParaRPr lang="zh-CN" altLang="en-US" sz="30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endParaRPr>
          </a:p>
        </p:txBody>
      </p:sp>
      <p:pic>
        <p:nvPicPr>
          <p:cNvPr id="2" name="Picture 1">
            <a:extLst>
              <a:ext uri="{FF2B5EF4-FFF2-40B4-BE49-F238E27FC236}">
                <a16:creationId xmlns:a16="http://schemas.microsoft.com/office/drawing/2014/main" id="{FC06B57F-3F3C-6F6F-2DF1-D5B03B92C81C}"/>
              </a:ext>
            </a:extLst>
          </p:cNvPr>
          <p:cNvPicPr>
            <a:picLocks noChangeAspect="1"/>
          </p:cNvPicPr>
          <p:nvPr/>
        </p:nvPicPr>
        <p:blipFill>
          <a:blip r:embed="rId3"/>
          <a:stretch>
            <a:fillRect/>
          </a:stretch>
        </p:blipFill>
        <p:spPr>
          <a:xfrm>
            <a:off x="3322320" y="1195699"/>
            <a:ext cx="8493760" cy="5327020"/>
          </a:xfrm>
          <a:prstGeom prst="rect">
            <a:avLst/>
          </a:prstGeom>
        </p:spPr>
      </p:pic>
      <p:pic>
        <p:nvPicPr>
          <p:cNvPr id="3" name="Picture 2">
            <a:extLst>
              <a:ext uri="{FF2B5EF4-FFF2-40B4-BE49-F238E27FC236}">
                <a16:creationId xmlns:a16="http://schemas.microsoft.com/office/drawing/2014/main" id="{3A5CC9B9-D9F4-FA8B-4913-A6DE101848A5}"/>
              </a:ext>
            </a:extLst>
          </p:cNvPr>
          <p:cNvPicPr>
            <a:picLocks noChangeAspect="1"/>
          </p:cNvPicPr>
          <p:nvPr/>
        </p:nvPicPr>
        <p:blipFill>
          <a:blip r:embed="rId4"/>
          <a:stretch>
            <a:fillRect/>
          </a:stretch>
        </p:blipFill>
        <p:spPr>
          <a:xfrm>
            <a:off x="182880" y="-354076"/>
            <a:ext cx="10614056" cy="5870957"/>
          </a:xfrm>
          <a:prstGeom prst="rect">
            <a:avLst/>
          </a:prstGeom>
        </p:spPr>
      </p:pic>
    </p:spTree>
    <p:extLst>
      <p:ext uri="{BB962C8B-B14F-4D97-AF65-F5344CB8AC3E}">
        <p14:creationId xmlns:p14="http://schemas.microsoft.com/office/powerpoint/2010/main" val="1690040676"/>
      </p:ext>
    </p:extLst>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圆角 27"/>
          <p:cNvSpPr/>
          <p:nvPr/>
        </p:nvSpPr>
        <p:spPr>
          <a:xfrm>
            <a:off x="792480" y="475609"/>
            <a:ext cx="10891520" cy="720090"/>
          </a:xfrm>
          <a:prstGeom prst="roundRect">
            <a:avLst>
              <a:gd name="adj" fmla="val 40054"/>
            </a:avLst>
          </a:prstGeom>
          <a:solidFill>
            <a:srgbClr val="F68F0E"/>
          </a:solidFill>
        </p:spPr>
        <p:txBody>
          <a:bodyPr wrap="square" rtlCol="0">
            <a:spAutoFit/>
          </a:bodyPr>
          <a:lstStyle/>
          <a:p>
            <a:pPr algn="dist">
              <a:spcBef>
                <a:spcPct val="0"/>
              </a:spcBef>
              <a:spcAft>
                <a:spcPct val="0"/>
              </a:spcAft>
            </a:pPr>
            <a:r>
              <a:rPr lang="en-US" altLang="zh-CN" sz="30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3. </a:t>
            </a:r>
            <a:r>
              <a:rPr lang="en-US" altLang="zh-CN" sz="30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Tìm</a:t>
            </a:r>
            <a:r>
              <a:rPr lang="en-US" altLang="zh-CN" sz="30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30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hiểu</a:t>
            </a:r>
            <a:r>
              <a:rPr lang="en-US" altLang="zh-CN" sz="30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30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cách</a:t>
            </a:r>
            <a:r>
              <a:rPr lang="en-US" altLang="zh-CN" sz="30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30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thể</a:t>
            </a:r>
            <a:r>
              <a:rPr lang="en-US" altLang="zh-CN" sz="30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30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hiện</a:t>
            </a:r>
            <a:r>
              <a:rPr lang="en-US" altLang="zh-CN" sz="30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30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tình</a:t>
            </a:r>
            <a:r>
              <a:rPr lang="en-US" altLang="zh-CN" sz="30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30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yêu</a:t>
            </a:r>
            <a:r>
              <a:rPr lang="en-US" altLang="zh-CN" sz="30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30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của</a:t>
            </a:r>
            <a:r>
              <a:rPr lang="en-US" altLang="zh-CN" sz="30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30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hai</a:t>
            </a:r>
            <a:r>
              <a:rPr lang="en-US" altLang="zh-CN" sz="30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30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nhân</a:t>
            </a:r>
            <a:r>
              <a:rPr lang="en-US" altLang="zh-CN" sz="30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30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vật</a:t>
            </a:r>
            <a:r>
              <a:rPr lang="en-US" altLang="zh-CN" sz="30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30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chính</a:t>
            </a:r>
            <a:r>
              <a:rPr lang="en-US" altLang="zh-CN" sz="30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endParaRPr lang="zh-CN" altLang="en-US" sz="30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endParaRPr>
          </a:p>
        </p:txBody>
      </p:sp>
      <p:pic>
        <p:nvPicPr>
          <p:cNvPr id="5" name="Picture 4">
            <a:extLst>
              <a:ext uri="{FF2B5EF4-FFF2-40B4-BE49-F238E27FC236}">
                <a16:creationId xmlns:a16="http://schemas.microsoft.com/office/drawing/2014/main" id="{C918D7DD-13F4-9869-3B1C-D57AC01D9C40}"/>
              </a:ext>
            </a:extLst>
          </p:cNvPr>
          <p:cNvPicPr>
            <a:picLocks noChangeAspect="1"/>
          </p:cNvPicPr>
          <p:nvPr/>
        </p:nvPicPr>
        <p:blipFill>
          <a:blip r:embed="rId2"/>
          <a:stretch>
            <a:fillRect/>
          </a:stretch>
        </p:blipFill>
        <p:spPr>
          <a:xfrm>
            <a:off x="8526780" y="1345571"/>
            <a:ext cx="3237230" cy="5036820"/>
          </a:xfrm>
          <a:prstGeom prst="rect">
            <a:avLst/>
          </a:prstGeom>
        </p:spPr>
      </p:pic>
      <p:pic>
        <p:nvPicPr>
          <p:cNvPr id="6" name="Picture 5">
            <a:extLst>
              <a:ext uri="{FF2B5EF4-FFF2-40B4-BE49-F238E27FC236}">
                <a16:creationId xmlns:a16="http://schemas.microsoft.com/office/drawing/2014/main" id="{F6C8A452-5A01-F869-23CE-66E4FA61EA2A}"/>
              </a:ext>
            </a:extLst>
          </p:cNvPr>
          <p:cNvPicPr>
            <a:picLocks noChangeAspect="1"/>
          </p:cNvPicPr>
          <p:nvPr/>
        </p:nvPicPr>
        <p:blipFill>
          <a:blip r:embed="rId3"/>
          <a:stretch>
            <a:fillRect/>
          </a:stretch>
        </p:blipFill>
        <p:spPr>
          <a:xfrm>
            <a:off x="274320" y="1195698"/>
            <a:ext cx="8252459" cy="5377821"/>
          </a:xfrm>
          <a:prstGeom prst="rect">
            <a:avLst/>
          </a:prstGeom>
        </p:spPr>
      </p:pic>
      <p:pic>
        <p:nvPicPr>
          <p:cNvPr id="7" name="Picture 6">
            <a:extLst>
              <a:ext uri="{FF2B5EF4-FFF2-40B4-BE49-F238E27FC236}">
                <a16:creationId xmlns:a16="http://schemas.microsoft.com/office/drawing/2014/main" id="{0232F4E4-6B4C-8257-F6CC-E9F1AC12E184}"/>
              </a:ext>
            </a:extLst>
          </p:cNvPr>
          <p:cNvPicPr>
            <a:picLocks noChangeAspect="1"/>
          </p:cNvPicPr>
          <p:nvPr/>
        </p:nvPicPr>
        <p:blipFill>
          <a:blip r:embed="rId4"/>
          <a:stretch>
            <a:fillRect/>
          </a:stretch>
        </p:blipFill>
        <p:spPr>
          <a:xfrm>
            <a:off x="355600" y="375921"/>
            <a:ext cx="10614056" cy="5870957"/>
          </a:xfrm>
          <a:prstGeom prst="rect">
            <a:avLst/>
          </a:prstGeom>
        </p:spPr>
      </p:pic>
    </p:spTree>
    <p:extLst>
      <p:ext uri="{BB962C8B-B14F-4D97-AF65-F5344CB8AC3E}">
        <p14:creationId xmlns:p14="http://schemas.microsoft.com/office/powerpoint/2010/main" val="601884262"/>
      </p:ext>
    </p:extLst>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矩形: 圆角 52"/>
          <p:cNvSpPr/>
          <p:nvPr/>
        </p:nvSpPr>
        <p:spPr>
          <a:xfrm>
            <a:off x="4981574" y="505946"/>
            <a:ext cx="2228852" cy="760095"/>
          </a:xfrm>
          <a:prstGeom prst="roundRect">
            <a:avLst>
              <a:gd name="adj" fmla="val 40054"/>
            </a:avLst>
          </a:prstGeom>
          <a:solidFill>
            <a:srgbClr val="F68F0E"/>
          </a:solidFill>
        </p:spPr>
        <p:txBody>
          <a:bodyPr wrap="square" rtlCol="0">
            <a:spAutoFit/>
          </a:bodyPr>
          <a:lstStyle/>
          <a:p>
            <a:pPr algn="dist">
              <a:spcBef>
                <a:spcPct val="0"/>
              </a:spcBef>
              <a:spcAft>
                <a:spcPct val="0"/>
              </a:spcAft>
            </a:pPr>
            <a:r>
              <a:rPr lang="en-US" altLang="zh-CN" sz="32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Nhận</a:t>
            </a:r>
            <a:r>
              <a:rPr lang="en-US" altLang="zh-CN" sz="32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32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xét</a:t>
            </a:r>
            <a:r>
              <a:rPr lang="en-US" altLang="zh-CN" sz="32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a:t>
            </a:r>
            <a:endParaRPr lang="zh-CN" altLang="en-US" sz="32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endParaRPr>
          </a:p>
        </p:txBody>
      </p:sp>
      <p:sp>
        <p:nvSpPr>
          <p:cNvPr id="19" name="TextBox 50"/>
          <p:cNvSpPr txBox="1"/>
          <p:nvPr/>
        </p:nvSpPr>
        <p:spPr>
          <a:xfrm>
            <a:off x="670560" y="3429000"/>
            <a:ext cx="5303520" cy="2677656"/>
          </a:xfrm>
          <a:prstGeom prst="rect">
            <a:avLst/>
          </a:prstGeom>
          <a:solidFill>
            <a:schemeClr val="accent2">
              <a:lumMod val="20000"/>
              <a:lumOff val="80000"/>
            </a:schemeClr>
          </a:solidFill>
        </p:spPr>
        <p:txBody>
          <a:bodyPr wrap="square" rtlCol="0">
            <a:spAutoFit/>
          </a:bodyPr>
          <a:lstStyle/>
          <a:p>
            <a:r>
              <a:rPr lang="vi-VN" sz="2800" b="1" i="1" dirty="0">
                <a:solidFill>
                  <a:schemeClr val="accent2">
                    <a:lumMod val="50000"/>
                  </a:schemeClr>
                </a:solidFill>
                <a:latin typeface="+mj-lt"/>
              </a:rPr>
              <a:t>Điểm tương đồng</a:t>
            </a:r>
            <a:r>
              <a:rPr lang="vi-VN" sz="2800" b="1" dirty="0">
                <a:solidFill>
                  <a:schemeClr val="accent2">
                    <a:lumMod val="50000"/>
                  </a:schemeClr>
                </a:solidFill>
                <a:latin typeface="+mj-lt"/>
              </a:rPr>
              <a:t>: </a:t>
            </a:r>
            <a:r>
              <a:rPr lang="vi-VN" sz="2800" dirty="0">
                <a:latin typeface="+mj-lt"/>
              </a:rPr>
              <a:t>Cả hai nhân vật đều hồn nhiên, có tình yêu mãnh liệt, say đắm, sẵn sàng vượt qua mọi rào cản, thậm chí thay đổi cả danh tính của mình để bảo vệ và khẳng định tình yêu. </a:t>
            </a:r>
          </a:p>
        </p:txBody>
      </p:sp>
      <p:sp>
        <p:nvSpPr>
          <p:cNvPr id="21" name="TextBox 50"/>
          <p:cNvSpPr txBox="1"/>
          <p:nvPr/>
        </p:nvSpPr>
        <p:spPr>
          <a:xfrm>
            <a:off x="6125500" y="3429000"/>
            <a:ext cx="5618480" cy="2677656"/>
          </a:xfrm>
          <a:prstGeom prst="rect">
            <a:avLst/>
          </a:prstGeom>
          <a:solidFill>
            <a:schemeClr val="accent4">
              <a:lumMod val="20000"/>
              <a:lumOff val="80000"/>
            </a:schemeClr>
          </a:solidFill>
        </p:spPr>
        <p:txBody>
          <a:bodyPr wrap="square" rtlCol="0">
            <a:spAutoFit/>
          </a:bodyPr>
          <a:lstStyle/>
          <a:p>
            <a:r>
              <a:rPr lang="en-US" sz="2800" b="1" i="1" dirty="0" err="1">
                <a:solidFill>
                  <a:schemeClr val="accent2">
                    <a:lumMod val="50000"/>
                  </a:schemeClr>
                </a:solidFill>
                <a:latin typeface="Times New Roman" panose="02020603050405020304" pitchFamily="18" charset="0"/>
                <a:cs typeface="Times New Roman" panose="02020603050405020304" pitchFamily="18" charset="0"/>
              </a:rPr>
              <a:t>Điểm</a:t>
            </a:r>
            <a:r>
              <a:rPr lang="en-US" sz="2800" b="1" i="1"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2">
                    <a:lumMod val="50000"/>
                  </a:schemeClr>
                </a:solidFill>
                <a:latin typeface="Times New Roman" panose="02020603050405020304" pitchFamily="18" charset="0"/>
                <a:cs typeface="Times New Roman" panose="02020603050405020304" pitchFamily="18" charset="0"/>
              </a:rPr>
              <a:t>khác</a:t>
            </a:r>
            <a:r>
              <a:rPr lang="en-US" sz="2800" b="1" i="1"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2">
                    <a:lumMod val="50000"/>
                  </a:schemeClr>
                </a:solidFill>
                <a:latin typeface="Times New Roman" panose="02020603050405020304" pitchFamily="18" charset="0"/>
                <a:cs typeface="Times New Roman" panose="02020603050405020304" pitchFamily="18" charset="0"/>
              </a:rPr>
              <a:t>biệt</a:t>
            </a:r>
            <a:r>
              <a:rPr lang="en-US" sz="2800" b="1" i="1" dirty="0">
                <a:solidFill>
                  <a:schemeClr val="accent2">
                    <a:lumMod val="50000"/>
                  </a:schemeClr>
                </a:solidFill>
                <a:latin typeface="Times New Roman" panose="02020603050405020304" pitchFamily="18" charset="0"/>
                <a:cs typeface="Times New Roman" panose="02020603050405020304" pitchFamily="18" charset="0"/>
              </a:rPr>
              <a:t>:</a:t>
            </a:r>
            <a:endParaRPr lang="en-US" sz="2800" b="1" dirty="0">
              <a:solidFill>
                <a:schemeClr val="accent2">
                  <a:lumMod val="50000"/>
                </a:schemeClr>
              </a:solidFill>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Rô</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mê</a:t>
            </a:r>
            <a:r>
              <a:rPr lang="en-US" sz="2800" dirty="0">
                <a:latin typeface="Times New Roman" panose="02020603050405020304" pitchFamily="18" charset="0"/>
                <a:cs typeface="Times New Roman" panose="02020603050405020304" pitchFamily="18" charset="0"/>
              </a:rPr>
              <a:t>-ô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huyết</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Giu</a:t>
            </a:r>
            <a:r>
              <a:rPr lang="en-US" sz="2800" dirty="0">
                <a:latin typeface="Times New Roman" panose="02020603050405020304" pitchFamily="18" charset="0"/>
                <a:cs typeface="Times New Roman" panose="02020603050405020304" pitchFamily="18" charset="0"/>
              </a:rPr>
              <a:t>-li-</a:t>
            </a:r>
            <a:r>
              <a:rPr lang="en-US" sz="2800" dirty="0" err="1">
                <a:latin typeface="Times New Roman" panose="02020603050405020304" pitchFamily="18" charset="0"/>
                <a:cs typeface="Times New Roman" panose="02020603050405020304" pitchFamily="18" charset="0"/>
              </a:rPr>
              <a:t>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tĩnh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t>
            </a:r>
            <a:r>
              <a:rPr lang="en-US" sz="2800" dirty="0">
                <a:latin typeface="Times New Roman" panose="02020603050405020304" pitchFamily="18" charset="0"/>
                <a:cs typeface="Times New Roman" panose="02020603050405020304" pitchFamily="18" charset="0"/>
              </a:rPr>
              <a:t>. </a:t>
            </a:r>
          </a:p>
        </p:txBody>
      </p:sp>
      <p:pic>
        <p:nvPicPr>
          <p:cNvPr id="2" name="Picture 1">
            <a:extLst>
              <a:ext uri="{FF2B5EF4-FFF2-40B4-BE49-F238E27FC236}">
                <a16:creationId xmlns:a16="http://schemas.microsoft.com/office/drawing/2014/main" id="{F34E9D53-8FCF-F25F-C323-87693EE08993}"/>
              </a:ext>
            </a:extLst>
          </p:cNvPr>
          <p:cNvPicPr>
            <a:picLocks noChangeAspect="1"/>
          </p:cNvPicPr>
          <p:nvPr/>
        </p:nvPicPr>
        <p:blipFill>
          <a:blip r:embed="rId2"/>
          <a:stretch>
            <a:fillRect/>
          </a:stretch>
        </p:blipFill>
        <p:spPr>
          <a:xfrm>
            <a:off x="1103544" y="1266041"/>
            <a:ext cx="10043912" cy="19343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矩形: 圆角 52"/>
          <p:cNvSpPr/>
          <p:nvPr/>
        </p:nvSpPr>
        <p:spPr>
          <a:xfrm>
            <a:off x="2944601" y="516552"/>
            <a:ext cx="6226598" cy="680085"/>
          </a:xfrm>
          <a:prstGeom prst="roundRect">
            <a:avLst>
              <a:gd name="adj" fmla="val 40054"/>
            </a:avLst>
          </a:prstGeom>
          <a:solidFill>
            <a:srgbClr val="F68F0E"/>
          </a:solidFill>
        </p:spPr>
        <p:txBody>
          <a:bodyPr wrap="square" rtlCol="0">
            <a:spAutoFit/>
          </a:bodyPr>
          <a:lstStyle/>
          <a:p>
            <a:pPr algn="dist">
              <a:spcBef>
                <a:spcPct val="0"/>
              </a:spcBef>
              <a:spcAft>
                <a:spcPct val="0"/>
              </a:spcAft>
            </a:pPr>
            <a:r>
              <a:rPr lang="en-US" altLang="zh-CN" sz="2800" b="1"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4. </a:t>
            </a:r>
            <a:r>
              <a:rPr lang="en-US" altLang="zh-CN" sz="2800" b="1"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Tìm</a:t>
            </a:r>
            <a:r>
              <a:rPr lang="en-US" altLang="zh-CN" sz="2800" b="1"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2800" b="1"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hiểu</a:t>
            </a:r>
            <a:r>
              <a:rPr lang="en-US" altLang="zh-CN" sz="2800" b="1"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2800" b="1"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xung</a:t>
            </a:r>
            <a:r>
              <a:rPr lang="en-US" altLang="zh-CN" sz="2800" b="1"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2800" b="1"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đột</a:t>
            </a:r>
            <a:r>
              <a:rPr lang="en-US" altLang="zh-CN" sz="2800" b="1"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2800" b="1"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của</a:t>
            </a:r>
            <a:r>
              <a:rPr lang="en-US" altLang="zh-CN" sz="2800" b="1"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bi </a:t>
            </a:r>
            <a:r>
              <a:rPr lang="en-US" altLang="zh-CN" sz="2800" b="1"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kịch</a:t>
            </a:r>
            <a:endParaRPr lang="en-US" altLang="zh-CN" sz="2800" b="1"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endParaRPr>
          </a:p>
        </p:txBody>
      </p:sp>
      <p:sp>
        <p:nvSpPr>
          <p:cNvPr id="4" name="文本框 2"/>
          <p:cNvSpPr txBox="1"/>
          <p:nvPr/>
        </p:nvSpPr>
        <p:spPr>
          <a:xfrm>
            <a:off x="774727" y="1392353"/>
            <a:ext cx="2311344" cy="868956"/>
          </a:xfrm>
          <a:prstGeom prst="rect">
            <a:avLst/>
          </a:prstGeom>
          <a:solidFill>
            <a:schemeClr val="accent2">
              <a:lumMod val="20000"/>
              <a:lumOff val="80000"/>
            </a:schemeClr>
          </a:solidFill>
        </p:spPr>
        <p:txBody>
          <a:bodyPr wrap="square" lIns="0" tIns="0" rIns="0" bIns="0" anchor="ctr">
            <a:spAutoFit/>
          </a:bodyPr>
          <a:lstStyle>
            <a:lvl1pPr marL="273050" indent="-273050" algn="l" defTabSz="914400" rtl="0" eaLnBrk="1" latinLnBrk="0" hangingPunct="1">
              <a:lnSpc>
                <a:spcPct val="90000"/>
              </a:lnSpc>
              <a:spcBef>
                <a:spcPct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ct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ct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ct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ct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ct val="0"/>
              </a:spcBef>
              <a:spcAft>
                <a:spcPct val="0"/>
              </a:spcAft>
              <a:buClrTx/>
              <a:buSzTx/>
              <a:buFont typeface="Wingdings" panose="05000000000000000000" pitchFamily="2" charset="2"/>
              <a:buNone/>
              <a:defRPr/>
            </a:pPr>
            <a:r>
              <a:rPr lang="en-US" altLang="zh-CN" sz="2000" b="1" noProof="0" dirty="0" err="1">
                <a:solidFill>
                  <a:schemeClr val="tx1"/>
                </a:solidFill>
                <a:latin typeface="Microsoft YaHei" panose="020B0503020204020204" pitchFamily="34" charset="-122"/>
                <a:ea typeface="Microsoft YaHei" panose="020B0503020204020204" pitchFamily="34" charset="-122"/>
                <a:sym typeface="思源宋体 CN Heavy" panose="02020900000000000000" pitchFamily="18" charset="-122"/>
              </a:rPr>
              <a:t>Xác</a:t>
            </a:r>
            <a:r>
              <a:rPr lang="en-US" altLang="zh-CN" sz="2000" b="1" noProof="0" dirty="0">
                <a:solidFill>
                  <a:schemeClr val="tx1"/>
                </a:solidFill>
                <a:latin typeface="Microsoft YaHei" panose="020B0503020204020204" pitchFamily="34" charset="-122"/>
                <a:ea typeface="Microsoft YaHei" panose="020B0503020204020204" pitchFamily="34" charset="-122"/>
                <a:sym typeface="思源宋体 CN Heavy" panose="02020900000000000000" pitchFamily="18" charset="-122"/>
              </a:rPr>
              <a:t> </a:t>
            </a:r>
            <a:r>
              <a:rPr lang="en-US" altLang="zh-CN" sz="2000" b="1" noProof="0" dirty="0" err="1">
                <a:solidFill>
                  <a:schemeClr val="tx1"/>
                </a:solidFill>
                <a:latin typeface="Microsoft YaHei" panose="020B0503020204020204" pitchFamily="34" charset="-122"/>
                <a:ea typeface="Microsoft YaHei" panose="020B0503020204020204" pitchFamily="34" charset="-122"/>
                <a:sym typeface="思源宋体 CN Heavy" panose="02020900000000000000" pitchFamily="18" charset="-122"/>
              </a:rPr>
              <a:t>định</a:t>
            </a:r>
            <a:r>
              <a:rPr lang="en-US" altLang="zh-CN" sz="2000" b="1" noProof="0" dirty="0">
                <a:solidFill>
                  <a:schemeClr val="tx1"/>
                </a:solidFill>
                <a:latin typeface="Microsoft YaHei" panose="020B0503020204020204" pitchFamily="34" charset="-122"/>
                <a:ea typeface="Microsoft YaHei" panose="020B0503020204020204" pitchFamily="34" charset="-122"/>
                <a:sym typeface="思源宋体 CN Heavy" panose="02020900000000000000" pitchFamily="18" charset="-122"/>
              </a:rPr>
              <a:t> </a:t>
            </a:r>
            <a:r>
              <a:rPr lang="en-US" altLang="zh-CN" sz="2000" b="1" noProof="0" dirty="0" err="1">
                <a:solidFill>
                  <a:schemeClr val="tx1"/>
                </a:solidFill>
                <a:latin typeface="Microsoft YaHei" panose="020B0503020204020204" pitchFamily="34" charset="-122"/>
                <a:ea typeface="Microsoft YaHei" panose="020B0503020204020204" pitchFamily="34" charset="-122"/>
                <a:sym typeface="思源宋体 CN Heavy" panose="02020900000000000000" pitchFamily="18" charset="-122"/>
              </a:rPr>
              <a:t>các</a:t>
            </a:r>
            <a:r>
              <a:rPr lang="en-US" altLang="zh-CN" sz="2000" b="1" noProof="0" dirty="0">
                <a:solidFill>
                  <a:schemeClr val="tx1"/>
                </a:solidFill>
                <a:latin typeface="Microsoft YaHei" panose="020B0503020204020204" pitchFamily="34" charset="-122"/>
                <a:ea typeface="Microsoft YaHei" panose="020B0503020204020204" pitchFamily="34" charset="-122"/>
                <a:sym typeface="思源宋体 CN Heavy" panose="02020900000000000000" pitchFamily="18" charset="-122"/>
              </a:rPr>
              <a:t> </a:t>
            </a:r>
            <a:r>
              <a:rPr lang="en-US" altLang="zh-CN" sz="2000" b="1" noProof="0" dirty="0" err="1">
                <a:solidFill>
                  <a:schemeClr val="tx1"/>
                </a:solidFill>
                <a:latin typeface="Microsoft YaHei" panose="020B0503020204020204" pitchFamily="34" charset="-122"/>
                <a:ea typeface="Microsoft YaHei" panose="020B0503020204020204" pitchFamily="34" charset="-122"/>
                <a:sym typeface="思源宋体 CN Heavy" panose="02020900000000000000" pitchFamily="18" charset="-122"/>
              </a:rPr>
              <a:t>xung</a:t>
            </a:r>
            <a:r>
              <a:rPr lang="en-US" altLang="zh-CN" sz="2000" b="1" noProof="0" dirty="0">
                <a:solidFill>
                  <a:schemeClr val="tx1"/>
                </a:solidFill>
                <a:latin typeface="Microsoft YaHei" panose="020B0503020204020204" pitchFamily="34" charset="-122"/>
                <a:ea typeface="Microsoft YaHei" panose="020B0503020204020204" pitchFamily="34" charset="-122"/>
                <a:sym typeface="思源宋体 CN Heavy" panose="02020900000000000000" pitchFamily="18" charset="-122"/>
              </a:rPr>
              <a:t> </a:t>
            </a:r>
            <a:r>
              <a:rPr lang="en-US" altLang="zh-CN" sz="2000" b="1" noProof="0" dirty="0" err="1">
                <a:solidFill>
                  <a:schemeClr val="tx1"/>
                </a:solidFill>
                <a:latin typeface="Microsoft YaHei" panose="020B0503020204020204" pitchFamily="34" charset="-122"/>
                <a:ea typeface="Microsoft YaHei" panose="020B0503020204020204" pitchFamily="34" charset="-122"/>
                <a:sym typeface="思源宋体 CN Heavy" panose="02020900000000000000" pitchFamily="18" charset="-122"/>
              </a:rPr>
              <a:t>đột</a:t>
            </a:r>
            <a:r>
              <a:rPr lang="en-US" altLang="zh-CN" sz="2000" b="1" noProof="0" dirty="0">
                <a:solidFill>
                  <a:schemeClr val="tx1"/>
                </a:solidFill>
                <a:latin typeface="Microsoft YaHei" panose="020B0503020204020204" pitchFamily="34" charset="-122"/>
                <a:ea typeface="Microsoft YaHei" panose="020B0503020204020204" pitchFamily="34" charset="-122"/>
                <a:sym typeface="思源宋体 CN Heavy" panose="02020900000000000000" pitchFamily="18" charset="-122"/>
              </a:rPr>
              <a:t> </a:t>
            </a:r>
            <a:r>
              <a:rPr lang="en-US" altLang="zh-CN" sz="2000" b="1" noProof="0" dirty="0" err="1">
                <a:solidFill>
                  <a:schemeClr val="tx1"/>
                </a:solidFill>
                <a:latin typeface="Microsoft YaHei" panose="020B0503020204020204" pitchFamily="34" charset="-122"/>
                <a:ea typeface="Microsoft YaHei" panose="020B0503020204020204" pitchFamily="34" charset="-122"/>
                <a:sym typeface="思源宋体 CN Heavy" panose="02020900000000000000" pitchFamily="18" charset="-122"/>
              </a:rPr>
              <a:t>trong</a:t>
            </a:r>
            <a:r>
              <a:rPr lang="en-US" altLang="zh-CN" sz="2000" b="1" noProof="0" dirty="0">
                <a:solidFill>
                  <a:schemeClr val="tx1"/>
                </a:solidFill>
                <a:latin typeface="Microsoft YaHei" panose="020B0503020204020204" pitchFamily="34" charset="-122"/>
                <a:ea typeface="Microsoft YaHei" panose="020B0503020204020204" pitchFamily="34" charset="-122"/>
                <a:sym typeface="思源宋体 CN Heavy" panose="02020900000000000000" pitchFamily="18" charset="-122"/>
              </a:rPr>
              <a:t> </a:t>
            </a:r>
            <a:r>
              <a:rPr lang="en-US" altLang="zh-CN" sz="2000" b="1" noProof="0" dirty="0" err="1">
                <a:solidFill>
                  <a:schemeClr val="tx1"/>
                </a:solidFill>
                <a:latin typeface="Microsoft YaHei" panose="020B0503020204020204" pitchFamily="34" charset="-122"/>
                <a:ea typeface="Microsoft YaHei" panose="020B0503020204020204" pitchFamily="34" charset="-122"/>
                <a:sym typeface="思源宋体 CN Heavy" panose="02020900000000000000" pitchFamily="18" charset="-122"/>
              </a:rPr>
              <a:t>văn</a:t>
            </a:r>
            <a:r>
              <a:rPr lang="en-US" altLang="zh-CN" sz="2000" b="1" noProof="0" dirty="0">
                <a:solidFill>
                  <a:schemeClr val="tx1"/>
                </a:solidFill>
                <a:latin typeface="Microsoft YaHei" panose="020B0503020204020204" pitchFamily="34" charset="-122"/>
                <a:ea typeface="Microsoft YaHei" panose="020B0503020204020204" pitchFamily="34" charset="-122"/>
                <a:sym typeface="思源宋体 CN Heavy" panose="02020900000000000000" pitchFamily="18" charset="-122"/>
              </a:rPr>
              <a:t> </a:t>
            </a:r>
            <a:r>
              <a:rPr lang="en-US" altLang="zh-CN" sz="2000" b="1" noProof="0" dirty="0" err="1">
                <a:solidFill>
                  <a:schemeClr val="tx1"/>
                </a:solidFill>
                <a:latin typeface="Microsoft YaHei" panose="020B0503020204020204" pitchFamily="34" charset="-122"/>
                <a:ea typeface="Microsoft YaHei" panose="020B0503020204020204" pitchFamily="34" charset="-122"/>
                <a:sym typeface="思源宋体 CN Heavy" panose="02020900000000000000" pitchFamily="18" charset="-122"/>
              </a:rPr>
              <a:t>bản</a:t>
            </a:r>
            <a:r>
              <a:rPr lang="en-US" altLang="zh-CN" sz="2000" b="1" noProof="0" dirty="0">
                <a:solidFill>
                  <a:schemeClr val="tx1"/>
                </a:solidFill>
                <a:latin typeface="Microsoft YaHei" panose="020B0503020204020204" pitchFamily="34" charset="-122"/>
                <a:ea typeface="Microsoft YaHei" panose="020B0503020204020204" pitchFamily="34" charset="-122"/>
                <a:sym typeface="思源宋体 CN Heavy" panose="02020900000000000000" pitchFamily="18" charset="-122"/>
              </a:rPr>
              <a:t> </a:t>
            </a:r>
            <a:endParaRPr kumimoji="0" lang="zh-CN" altLang="en-US" sz="1400" b="0" i="0" u="none" strike="noStrike" kern="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mn-cs"/>
            </a:endParaRPr>
          </a:p>
        </p:txBody>
      </p:sp>
      <p:pic>
        <p:nvPicPr>
          <p:cNvPr id="2" name="Picture 1">
            <a:extLst>
              <a:ext uri="{FF2B5EF4-FFF2-40B4-BE49-F238E27FC236}">
                <a16:creationId xmlns:a16="http://schemas.microsoft.com/office/drawing/2014/main" id="{A1931122-FB71-086E-30ED-7E2B600C51CE}"/>
              </a:ext>
            </a:extLst>
          </p:cNvPr>
          <p:cNvPicPr>
            <a:picLocks noChangeAspect="1"/>
          </p:cNvPicPr>
          <p:nvPr/>
        </p:nvPicPr>
        <p:blipFill>
          <a:blip r:embed="rId2"/>
          <a:stretch>
            <a:fillRect/>
          </a:stretch>
        </p:blipFill>
        <p:spPr>
          <a:xfrm>
            <a:off x="630237" y="2382540"/>
            <a:ext cx="2600325" cy="3167063"/>
          </a:xfrm>
          <a:prstGeom prst="rect">
            <a:avLst/>
          </a:prstGeom>
        </p:spPr>
      </p:pic>
      <p:sp>
        <p:nvSpPr>
          <p:cNvPr id="5" name="文本框 2">
            <a:extLst>
              <a:ext uri="{FF2B5EF4-FFF2-40B4-BE49-F238E27FC236}">
                <a16:creationId xmlns:a16="http://schemas.microsoft.com/office/drawing/2014/main" id="{72CDF597-2A45-8CE9-BBFF-1E5DCF1415A8}"/>
              </a:ext>
            </a:extLst>
          </p:cNvPr>
          <p:cNvSpPr txBox="1"/>
          <p:nvPr/>
        </p:nvSpPr>
        <p:spPr>
          <a:xfrm>
            <a:off x="4203670" y="1392353"/>
            <a:ext cx="6789449" cy="4688463"/>
          </a:xfrm>
          <a:prstGeom prst="rect">
            <a:avLst/>
          </a:prstGeom>
          <a:solidFill>
            <a:schemeClr val="accent2">
              <a:lumMod val="20000"/>
              <a:lumOff val="80000"/>
            </a:schemeClr>
          </a:solidFill>
        </p:spPr>
        <p:txBody>
          <a:bodyPr wrap="square" lIns="0" tIns="0" rIns="0" bIns="0" anchor="ctr">
            <a:spAutoFit/>
          </a:bodyPr>
          <a:lstStyle>
            <a:lvl1pPr marL="273050" indent="-273050" algn="l" defTabSz="914400" rtl="0" eaLnBrk="1" latinLnBrk="0" hangingPunct="1">
              <a:lnSpc>
                <a:spcPct val="90000"/>
              </a:lnSpc>
              <a:spcBef>
                <a:spcPct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ct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ct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ct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ct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vi-VN" sz="3200" dirty="0">
                <a:solidFill>
                  <a:schemeClr val="tx1"/>
                </a:solidFill>
                <a:latin typeface="+mj-lt"/>
              </a:rPr>
              <a:t>- Xung đột: Giữa hai gia tộc Môn-ta-ghiu và Ca-piu-lét. </a:t>
            </a:r>
          </a:p>
          <a:p>
            <a:r>
              <a:rPr lang="vi-VN" sz="3200" dirty="0">
                <a:solidFill>
                  <a:schemeClr val="tx1"/>
                </a:solidFill>
                <a:latin typeface="+mj-lt"/>
              </a:rPr>
              <a:t>- Xung đột nội tâm của Rô-mê-ô và Giu-li-ét: Giữa tình yêu mãnh liệt và định kiến gia tộc; giữa niềm hạnh phúc mong manh và dự cảm bất an về tương lai. </a:t>
            </a:r>
          </a:p>
          <a:p>
            <a:r>
              <a:rPr lang="vi-VN" sz="3200" dirty="0">
                <a:solidFill>
                  <a:schemeClr val="tx1"/>
                </a:solidFill>
                <a:latin typeface="+mj-lt"/>
              </a:rPr>
              <a:t>- Kiểu xung đột: Giữa cái cao cả (tình yêu) với cái thấp kém (hận thù dòng họ).</a:t>
            </a:r>
          </a:p>
        </p:txBody>
      </p:sp>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1" animBg="1"/>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49"/>
          <p:cNvPicPr>
            <a:picLocks noChangeAspect="1"/>
          </p:cNvPicPr>
          <p:nvPr/>
        </p:nvPicPr>
        <p:blipFill>
          <a:blip r:embed="rId2" cstate="screen"/>
          <a:srcRect/>
          <a:stretch>
            <a:fillRect/>
          </a:stretch>
        </p:blipFill>
        <p:spPr>
          <a:xfrm>
            <a:off x="0" y="-52456"/>
            <a:ext cx="12280900" cy="6910456"/>
          </a:xfrm>
          <a:prstGeom prst="rect">
            <a:avLst/>
          </a:prstGeom>
        </p:spPr>
      </p:pic>
      <p:sp>
        <p:nvSpPr>
          <p:cNvPr id="51" name="矩形 50"/>
          <p:cNvSpPr/>
          <p:nvPr/>
        </p:nvSpPr>
        <p:spPr>
          <a:xfrm>
            <a:off x="867886" y="712803"/>
            <a:ext cx="10456227" cy="5432394"/>
          </a:xfrm>
          <a:prstGeom prst="rect">
            <a:avLst/>
          </a:prstGeom>
          <a:solidFill>
            <a:srgbClr val="F9F7F4"/>
          </a:solidFill>
          <a:ln>
            <a:noFill/>
          </a:ln>
          <a:effectLst>
            <a:outerShdw blurRad="63500" sx="102000" sy="102000" algn="ctr" rotWithShape="0">
              <a:srgbClr val="F68F0E">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p:cNvPicPr>
            <a:picLocks noChangeAspect="1"/>
          </p:cNvPicPr>
          <p:nvPr/>
        </p:nvPicPr>
        <p:blipFill>
          <a:blip r:embed="rId3" cstate="screen"/>
          <a:srcRect/>
          <a:stretch>
            <a:fillRect/>
          </a:stretch>
        </p:blipFill>
        <p:spPr>
          <a:xfrm>
            <a:off x="7581900" y="3145907"/>
            <a:ext cx="4699000" cy="3708400"/>
          </a:xfrm>
          <a:prstGeom prst="rect">
            <a:avLst/>
          </a:prstGeom>
        </p:spPr>
      </p:pic>
      <p:grpSp>
        <p:nvGrpSpPr>
          <p:cNvPr id="67" name="组合 66"/>
          <p:cNvGrpSpPr/>
          <p:nvPr/>
        </p:nvGrpSpPr>
        <p:grpSpPr>
          <a:xfrm>
            <a:off x="10220694" y="1079500"/>
            <a:ext cx="585354" cy="152400"/>
            <a:chOff x="9931400" y="1079500"/>
            <a:chExt cx="585354" cy="152400"/>
          </a:xfrm>
        </p:grpSpPr>
        <p:sp>
          <p:nvSpPr>
            <p:cNvPr id="64" name="椭圆 63"/>
            <p:cNvSpPr/>
            <p:nvPr/>
          </p:nvSpPr>
          <p:spPr>
            <a:xfrm>
              <a:off x="9931400" y="1079500"/>
              <a:ext cx="152400" cy="152400"/>
            </a:xfrm>
            <a:prstGeom prst="ellipse">
              <a:avLst/>
            </a:prstGeom>
            <a:solidFill>
              <a:srgbClr val="F6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10139218" y="1079500"/>
              <a:ext cx="152400" cy="152400"/>
            </a:xfrm>
            <a:prstGeom prst="ellipse">
              <a:avLst/>
            </a:prstGeom>
            <a:solidFill>
              <a:srgbClr val="F6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p:cNvSpPr/>
            <p:nvPr/>
          </p:nvSpPr>
          <p:spPr>
            <a:xfrm>
              <a:off x="10364354" y="1079500"/>
              <a:ext cx="152400" cy="152400"/>
            </a:xfrm>
            <a:prstGeom prst="ellipse">
              <a:avLst/>
            </a:prstGeom>
            <a:solidFill>
              <a:srgbClr val="F6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8" name="图片 67"/>
          <p:cNvPicPr>
            <a:picLocks noChangeAspect="1"/>
          </p:cNvPicPr>
          <p:nvPr/>
        </p:nvPicPr>
        <p:blipFill>
          <a:blip r:embed="rId4" cstate="screen"/>
          <a:srcRect/>
          <a:stretch>
            <a:fillRect/>
          </a:stretch>
        </p:blipFill>
        <p:spPr>
          <a:xfrm>
            <a:off x="9438693" y="709110"/>
            <a:ext cx="1885420" cy="3295735"/>
          </a:xfrm>
          <a:prstGeom prst="rect">
            <a:avLst/>
          </a:prstGeom>
        </p:spPr>
      </p:pic>
      <p:pic>
        <p:nvPicPr>
          <p:cNvPr id="69" name="图片 68"/>
          <p:cNvPicPr>
            <a:picLocks noChangeAspect="1"/>
          </p:cNvPicPr>
          <p:nvPr/>
        </p:nvPicPr>
        <p:blipFill>
          <a:blip r:embed="rId5" cstate="screen"/>
          <a:srcRect/>
          <a:stretch>
            <a:fillRect/>
          </a:stretch>
        </p:blipFill>
        <p:spPr>
          <a:xfrm>
            <a:off x="0" y="-40581"/>
            <a:ext cx="3822700" cy="2891727"/>
          </a:xfrm>
          <a:prstGeom prst="rect">
            <a:avLst/>
          </a:prstGeom>
        </p:spPr>
      </p:pic>
      <p:sp>
        <p:nvSpPr>
          <p:cNvPr id="2" name="文本框 1"/>
          <p:cNvSpPr txBox="1"/>
          <p:nvPr/>
        </p:nvSpPr>
        <p:spPr>
          <a:xfrm>
            <a:off x="3967103" y="2875002"/>
            <a:ext cx="5483267" cy="1107996"/>
          </a:xfrm>
          <a:prstGeom prst="rect">
            <a:avLst/>
          </a:prstGeom>
          <a:noFill/>
        </p:spPr>
        <p:txBody>
          <a:bodyPr wrap="square" rtlCol="0">
            <a:spAutoFit/>
          </a:bodyPr>
          <a:lstStyle/>
          <a:p>
            <a:pPr algn="ctr"/>
            <a:r>
              <a:rPr lang="en-US" sz="6600" dirty="0">
                <a:latin typeface="Aharoni" panose="02010803020104030203" pitchFamily="2" charset="-79"/>
                <a:cs typeface="Aharoni" panose="02010803020104030203" pitchFamily="2" charset="-79"/>
              </a:rPr>
              <a:t>THANK YOU</a:t>
            </a:r>
          </a:p>
        </p:txBody>
      </p:sp>
    </p:spTree>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6A39F-2708-1E4D-3D26-8174F24189A6}"/>
              </a:ext>
            </a:extLst>
          </p:cNvPr>
          <p:cNvSpPr>
            <a:spLocks noGrp="1"/>
          </p:cNvSpPr>
          <p:nvPr>
            <p:ph type="title"/>
          </p:nvPr>
        </p:nvSpPr>
        <p:spPr/>
        <p:txBody>
          <a:bodyPr/>
          <a:lstStyle/>
          <a:p>
            <a:r>
              <a:rPr lang="en-US" dirty="0" err="1"/>
              <a:t>Xem</a:t>
            </a:r>
            <a:r>
              <a:rPr lang="en-US" dirty="0"/>
              <a:t> video</a:t>
            </a:r>
          </a:p>
        </p:txBody>
      </p:sp>
      <p:sp>
        <p:nvSpPr>
          <p:cNvPr id="3" name="Content Placeholder 2">
            <a:extLst>
              <a:ext uri="{FF2B5EF4-FFF2-40B4-BE49-F238E27FC236}">
                <a16:creationId xmlns:a16="http://schemas.microsoft.com/office/drawing/2014/main" id="{11C582C5-4ACB-4BFB-D072-596DE93611D5}"/>
              </a:ext>
            </a:extLst>
          </p:cNvPr>
          <p:cNvSpPr>
            <a:spLocks noGrp="1"/>
          </p:cNvSpPr>
          <p:nvPr>
            <p:ph idx="1"/>
          </p:nvPr>
        </p:nvSpPr>
        <p:spPr/>
        <p:txBody>
          <a:bodyPr/>
          <a:lstStyle/>
          <a:p>
            <a:r>
              <a:rPr lang="en-US" dirty="0">
                <a:hlinkClick r:id="rId2"/>
              </a:rPr>
              <a:t>https://www.youtube.com/watch?v=RY4_INyH_Qk</a:t>
            </a:r>
            <a:endParaRPr lang="en-US" dirty="0"/>
          </a:p>
          <a:p>
            <a:r>
              <a:rPr lang="en-US" dirty="0"/>
              <a:t>https://www.youtube.com/watch?v=zCQMlyXMRJEA</a:t>
            </a:r>
          </a:p>
        </p:txBody>
      </p:sp>
    </p:spTree>
    <p:extLst>
      <p:ext uri="{BB962C8B-B14F-4D97-AF65-F5344CB8AC3E}">
        <p14:creationId xmlns:p14="http://schemas.microsoft.com/office/powerpoint/2010/main" val="408726035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图片 51"/>
          <p:cNvPicPr>
            <a:picLocks noChangeAspect="1"/>
          </p:cNvPicPr>
          <p:nvPr/>
        </p:nvPicPr>
        <p:blipFill>
          <a:blip r:embed="rId3" cstate="screen"/>
          <a:srcRect/>
          <a:stretch>
            <a:fillRect/>
          </a:stretch>
        </p:blipFill>
        <p:spPr>
          <a:xfrm>
            <a:off x="9438693" y="709110"/>
            <a:ext cx="1885420" cy="3295735"/>
          </a:xfrm>
          <a:prstGeom prst="rect">
            <a:avLst/>
          </a:prstGeom>
        </p:spPr>
      </p:pic>
      <p:pic>
        <p:nvPicPr>
          <p:cNvPr id="50" name="图片 49"/>
          <p:cNvPicPr>
            <a:picLocks noChangeAspect="1"/>
          </p:cNvPicPr>
          <p:nvPr/>
        </p:nvPicPr>
        <p:blipFill>
          <a:blip r:embed="rId4" cstate="screen"/>
          <a:srcRect/>
          <a:stretch>
            <a:fillRect/>
          </a:stretch>
        </p:blipFill>
        <p:spPr>
          <a:xfrm>
            <a:off x="0" y="-52456"/>
            <a:ext cx="12280900" cy="6910456"/>
          </a:xfrm>
          <a:prstGeom prst="rect">
            <a:avLst/>
          </a:prstGeom>
        </p:spPr>
      </p:pic>
      <p:sp>
        <p:nvSpPr>
          <p:cNvPr id="51" name="矩形 50"/>
          <p:cNvSpPr/>
          <p:nvPr/>
        </p:nvSpPr>
        <p:spPr>
          <a:xfrm>
            <a:off x="451317" y="127031"/>
            <a:ext cx="11068571" cy="6551481"/>
          </a:xfrm>
          <a:prstGeom prst="rect">
            <a:avLst/>
          </a:prstGeom>
          <a:solidFill>
            <a:srgbClr val="F9F7F4"/>
          </a:solidFill>
          <a:ln>
            <a:noFill/>
          </a:ln>
          <a:effectLst>
            <a:outerShdw blurRad="63500" sx="102000" sy="102000" algn="ctr" rotWithShape="0">
              <a:srgbClr val="F68F0E">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8" name="图片 27"/>
          <p:cNvPicPr>
            <a:picLocks noChangeAspect="1"/>
          </p:cNvPicPr>
          <p:nvPr/>
        </p:nvPicPr>
        <p:blipFill>
          <a:blip r:embed="rId5" cstate="screen"/>
          <a:srcRect/>
          <a:stretch>
            <a:fillRect/>
          </a:stretch>
        </p:blipFill>
        <p:spPr>
          <a:xfrm>
            <a:off x="7581900" y="3145907"/>
            <a:ext cx="4699000" cy="3708400"/>
          </a:xfrm>
          <a:prstGeom prst="rect">
            <a:avLst/>
          </a:prstGeom>
        </p:spPr>
      </p:pic>
      <p:grpSp>
        <p:nvGrpSpPr>
          <p:cNvPr id="67" name="组合 66"/>
          <p:cNvGrpSpPr/>
          <p:nvPr/>
        </p:nvGrpSpPr>
        <p:grpSpPr>
          <a:xfrm>
            <a:off x="10220694" y="1079500"/>
            <a:ext cx="585354" cy="152400"/>
            <a:chOff x="9931400" y="1079500"/>
            <a:chExt cx="585354" cy="152400"/>
          </a:xfrm>
        </p:grpSpPr>
        <p:sp>
          <p:nvSpPr>
            <p:cNvPr id="64" name="椭圆 63"/>
            <p:cNvSpPr/>
            <p:nvPr/>
          </p:nvSpPr>
          <p:spPr>
            <a:xfrm>
              <a:off x="9931400" y="1079500"/>
              <a:ext cx="152400" cy="152400"/>
            </a:xfrm>
            <a:prstGeom prst="ellipse">
              <a:avLst/>
            </a:prstGeom>
            <a:solidFill>
              <a:srgbClr val="F6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10139218" y="1079500"/>
              <a:ext cx="152400" cy="152400"/>
            </a:xfrm>
            <a:prstGeom prst="ellipse">
              <a:avLst/>
            </a:prstGeom>
            <a:solidFill>
              <a:srgbClr val="F6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p:cNvSpPr/>
            <p:nvPr/>
          </p:nvSpPr>
          <p:spPr>
            <a:xfrm>
              <a:off x="10364354" y="1079500"/>
              <a:ext cx="152400" cy="152400"/>
            </a:xfrm>
            <a:prstGeom prst="ellipse">
              <a:avLst/>
            </a:prstGeom>
            <a:solidFill>
              <a:srgbClr val="F6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文本框 14"/>
          <p:cNvSpPr txBox="1"/>
          <p:nvPr/>
        </p:nvSpPr>
        <p:spPr>
          <a:xfrm>
            <a:off x="3416069" y="1089219"/>
            <a:ext cx="5004454" cy="646331"/>
          </a:xfrm>
          <a:prstGeom prst="rect">
            <a:avLst/>
          </a:prstGeom>
          <a:noFill/>
          <a:ln>
            <a:noFill/>
          </a:ln>
          <a:effectLst/>
        </p:spPr>
        <p:txBody>
          <a:bodyPr wrap="square">
            <a:spAutoFit/>
          </a:bodyPr>
          <a:lstStyle/>
          <a:p>
            <a:pPr marL="0" marR="0" lvl="0" indent="0" algn="dist" defTabSz="914400" rtl="0" eaLnBrk="1" fontAlgn="auto" latinLnBrk="0" hangingPunct="1">
              <a:lnSpc>
                <a:spcPct val="100000"/>
              </a:lnSpc>
              <a:spcBef>
                <a:spcPct val="0"/>
              </a:spcBef>
              <a:spcAft>
                <a:spcPct val="0"/>
              </a:spcAft>
              <a:buClrTx/>
              <a:buSzTx/>
              <a:buFontTx/>
              <a:buNone/>
              <a:defRPr/>
            </a:pPr>
            <a:r>
              <a:rPr lang="en-US" altLang="zh-CN" sz="3600" b="1" dirty="0">
                <a:solidFill>
                  <a:schemeClr val="accent2">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sym typeface="思源黑体 CN Light" panose="020B0300000000000000" pitchFamily="34" charset="-122"/>
              </a:rPr>
              <a:t>YÊU CẦU CẦN ĐẠT</a:t>
            </a:r>
            <a:endParaRPr kumimoji="0" lang="en-US" altLang="zh-CN" sz="3600" b="1" i="0" u="none" strike="noStrike" kern="1200" cap="none" spc="0" normalizeH="0" noProof="0" dirty="0">
              <a:ln>
                <a:noFill/>
              </a:ln>
              <a:solidFill>
                <a:schemeClr val="accent2">
                  <a:lumMod val="75000"/>
                </a:scheme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思源黑体 CN Light" panose="020B0300000000000000" pitchFamily="34" charset="-122"/>
            </a:endParaRPr>
          </a:p>
        </p:txBody>
      </p:sp>
      <p:pic>
        <p:nvPicPr>
          <p:cNvPr id="24" name="图片 23"/>
          <p:cNvPicPr>
            <a:picLocks noChangeAspect="1"/>
          </p:cNvPicPr>
          <p:nvPr/>
        </p:nvPicPr>
        <p:blipFill>
          <a:blip r:embed="rId6" cstate="screen"/>
          <a:srcRect/>
          <a:stretch>
            <a:fillRect/>
          </a:stretch>
        </p:blipFill>
        <p:spPr>
          <a:xfrm>
            <a:off x="112289" y="-213964"/>
            <a:ext cx="3822700" cy="2891727"/>
          </a:xfrm>
          <a:prstGeom prst="rect">
            <a:avLst/>
          </a:prstGeom>
        </p:spPr>
      </p:pic>
      <p:grpSp>
        <p:nvGrpSpPr>
          <p:cNvPr id="4" name="组合 3"/>
          <p:cNvGrpSpPr/>
          <p:nvPr/>
        </p:nvGrpSpPr>
        <p:grpSpPr>
          <a:xfrm>
            <a:off x="455624" y="1765943"/>
            <a:ext cx="5502282" cy="1820948"/>
            <a:chOff x="2225754" y="2190402"/>
            <a:chExt cx="3830708" cy="1820948"/>
          </a:xfrm>
        </p:grpSpPr>
        <p:sp>
          <p:nvSpPr>
            <p:cNvPr id="16" name="矩形 15"/>
            <p:cNvSpPr/>
            <p:nvPr/>
          </p:nvSpPr>
          <p:spPr>
            <a:xfrm>
              <a:off x="2601596" y="2190402"/>
              <a:ext cx="3454866" cy="1820948"/>
            </a:xfrm>
            <a:prstGeom prst="rect">
              <a:avLst/>
            </a:prstGeom>
            <a:noFill/>
          </p:spPr>
          <p:txBody>
            <a:bodyPr wrap="square" rtlCol="0">
              <a:spAutoFit/>
            </a:bodyPr>
            <a:lstStyle/>
            <a:p>
              <a:pPr lvl="0" defTabSz="457200" hangingPunct="0">
                <a:lnSpc>
                  <a:spcPct val="150000"/>
                </a:lnSpc>
                <a:defRPr/>
              </a:pP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Nhận</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biết</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và</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phân</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tích</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một</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số</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yếu</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tố</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của</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bi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kịch</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xung</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đột</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hành</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động</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cốt</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truyện</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a:t>
              </a:r>
              <a:endParaRPr lang="zh-CN" altLang="en-US" sz="2600" b="1"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 name="矩形 1"/>
            <p:cNvSpPr/>
            <p:nvPr/>
          </p:nvSpPr>
          <p:spPr>
            <a:xfrm>
              <a:off x="2225754" y="2262872"/>
              <a:ext cx="393061" cy="830997"/>
            </a:xfrm>
            <a:prstGeom prst="rect">
              <a:avLst/>
            </a:prstGeom>
            <a:noFill/>
            <a:ln>
              <a:noFill/>
            </a:ln>
          </p:spPr>
          <p:txBody>
            <a:bodyPr wrap="none" lIns="91440" tIns="45720" rIns="91440" bIns="45720">
              <a:spAutoFit/>
            </a:bodyPr>
            <a:lstStyle/>
            <a:p>
              <a:pPr algn="ctr"/>
              <a:r>
                <a:rPr lang="en-US" altLang="zh-CN" sz="4800" b="1" i="1" cap="none" spc="0" dirty="0">
                  <a:ln w="12700" cmpd="sng">
                    <a:solidFill>
                      <a:schemeClr val="accent4"/>
                    </a:solidFill>
                    <a:prstDash val="solid"/>
                  </a:ln>
                  <a:solidFill>
                    <a:srgbClr val="F68F0E"/>
                  </a:solidFill>
                  <a:effectLst/>
                  <a:latin typeface="汉仪大宋简" panose="02010609000101010101" pitchFamily="49" charset="-122"/>
                  <a:ea typeface="汉仪大宋简" panose="02010609000101010101" pitchFamily="49" charset="-122"/>
                </a:rPr>
                <a:t>1</a:t>
              </a:r>
              <a:endParaRPr lang="zh-CN" altLang="en-US" sz="4800" b="1" i="1" cap="none" spc="0" dirty="0">
                <a:ln w="12700" cmpd="sng">
                  <a:solidFill>
                    <a:schemeClr val="accent4"/>
                  </a:solidFill>
                  <a:prstDash val="solid"/>
                </a:ln>
                <a:solidFill>
                  <a:srgbClr val="F68F0E"/>
                </a:solidFill>
                <a:effectLst/>
                <a:latin typeface="汉仪大宋简" panose="02010609000101010101" pitchFamily="49" charset="-122"/>
                <a:ea typeface="汉仪大宋简" panose="02010609000101010101" pitchFamily="49" charset="-122"/>
              </a:endParaRPr>
            </a:p>
          </p:txBody>
        </p:sp>
      </p:grpSp>
      <p:grpSp>
        <p:nvGrpSpPr>
          <p:cNvPr id="5" name="组合 4"/>
          <p:cNvGrpSpPr/>
          <p:nvPr/>
        </p:nvGrpSpPr>
        <p:grpSpPr>
          <a:xfrm>
            <a:off x="5843611" y="1806988"/>
            <a:ext cx="5352919" cy="2525148"/>
            <a:chOff x="6676409" y="2262872"/>
            <a:chExt cx="4200241" cy="2525148"/>
          </a:xfrm>
        </p:grpSpPr>
        <p:sp>
          <p:nvSpPr>
            <p:cNvPr id="33" name="矩形 32"/>
            <p:cNvSpPr/>
            <p:nvPr/>
          </p:nvSpPr>
          <p:spPr>
            <a:xfrm>
              <a:off x="6676409" y="2262872"/>
              <a:ext cx="564578" cy="830997"/>
            </a:xfrm>
            <a:prstGeom prst="rect">
              <a:avLst/>
            </a:prstGeom>
            <a:noFill/>
            <a:ln>
              <a:noFill/>
            </a:ln>
          </p:spPr>
          <p:txBody>
            <a:bodyPr wrap="none" lIns="91440" tIns="45720" rIns="91440" bIns="45720">
              <a:spAutoFit/>
            </a:bodyPr>
            <a:lstStyle/>
            <a:p>
              <a:pPr algn="ctr"/>
              <a:r>
                <a:rPr lang="en-US" altLang="zh-CN" sz="4800" b="1" i="1" cap="none" spc="0" dirty="0">
                  <a:ln w="12700" cmpd="sng">
                    <a:solidFill>
                      <a:schemeClr val="accent4"/>
                    </a:solidFill>
                    <a:prstDash val="solid"/>
                  </a:ln>
                  <a:solidFill>
                    <a:srgbClr val="F68F0E"/>
                  </a:solidFill>
                  <a:effectLst/>
                  <a:latin typeface="汉仪大宋简" panose="02010609000101010101" pitchFamily="49" charset="-122"/>
                  <a:ea typeface="汉仪大宋简" panose="02010609000101010101" pitchFamily="49" charset="-122"/>
                </a:rPr>
                <a:t>2</a:t>
              </a:r>
              <a:endParaRPr lang="zh-CN" altLang="en-US" sz="4800" b="1" i="1" cap="none" spc="0" dirty="0">
                <a:ln w="12700" cmpd="sng">
                  <a:solidFill>
                    <a:schemeClr val="accent4"/>
                  </a:solidFill>
                  <a:prstDash val="solid"/>
                </a:ln>
                <a:solidFill>
                  <a:srgbClr val="F68F0E"/>
                </a:solidFill>
                <a:effectLst/>
                <a:latin typeface="汉仪大宋简" panose="02010609000101010101" pitchFamily="49" charset="-122"/>
                <a:ea typeface="汉仪大宋简" panose="02010609000101010101" pitchFamily="49" charset="-122"/>
              </a:endParaRPr>
            </a:p>
          </p:txBody>
        </p:sp>
        <p:sp>
          <p:nvSpPr>
            <p:cNvPr id="41" name="直角三角形 40"/>
            <p:cNvSpPr/>
            <p:nvPr/>
          </p:nvSpPr>
          <p:spPr>
            <a:xfrm flipH="1">
              <a:off x="6739621" y="2821318"/>
              <a:ext cx="670376" cy="670376"/>
            </a:xfrm>
            <a:prstGeom prst="rtTriangle">
              <a:avLst/>
            </a:prstGeom>
            <a:solidFill>
              <a:srgbClr val="F9F7F4"/>
            </a:solidFill>
            <a:ln w="12700" cap="rnd">
              <a:noFill/>
              <a:prstDash val="solid"/>
              <a:round/>
            </a:ln>
            <a:effectLst>
              <a:outerShdw blurRad="101600" dist="88900" dir="13200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32500" lnSpcReduction="20000"/>
            </a:bodyPr>
            <a:lstStyle/>
            <a:p>
              <a:pPr algn="ctr" defTabSz="913765">
                <a:lnSpc>
                  <a:spcPct val="150000"/>
                </a:lnSpc>
              </a:pPr>
              <a:endParaRPr lang="zh-CN" altLang="en-US" sz="2000" b="1">
                <a:solidFill>
                  <a:schemeClr val="bg1"/>
                </a:solidFill>
                <a:cs typeface="+mn-ea"/>
                <a:sym typeface="+mn-lt"/>
              </a:endParaRPr>
            </a:p>
          </p:txBody>
        </p:sp>
        <p:sp>
          <p:nvSpPr>
            <p:cNvPr id="18" name="矩形 17"/>
            <p:cNvSpPr/>
            <p:nvPr/>
          </p:nvSpPr>
          <p:spPr>
            <a:xfrm>
              <a:off x="7180950" y="2366908"/>
              <a:ext cx="3695700" cy="2421112"/>
            </a:xfrm>
            <a:prstGeom prst="rect">
              <a:avLst/>
            </a:prstGeom>
            <a:noFill/>
          </p:spPr>
          <p:txBody>
            <a:bodyPr wrap="square" rtlCol="0">
              <a:spAutoFit/>
            </a:bodyPr>
            <a:lstStyle/>
            <a:p>
              <a:pPr lvl="0" defTabSz="457200" hangingPunct="0">
                <a:lnSpc>
                  <a:spcPct val="150000"/>
                </a:lnSpc>
                <a:defRPr/>
              </a:pP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Nhận</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biết</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và</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phân</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tích</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được</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mối</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quan</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hệ</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giữa</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nội</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dung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và</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hình</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thức</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của</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VB</a:t>
              </a:r>
              <a:endParaRPr lang="zh-CN" altLang="en-US" sz="2600" b="1" dirty="0">
                <a:latin typeface="Times New Roman" panose="02020603050405020304" pitchFamily="18" charset="0"/>
                <a:ea typeface="Microsoft YaHei" panose="020B0503020204020204" pitchFamily="34" charset="-122"/>
                <a:cs typeface="Times New Roman" panose="02020603050405020304" pitchFamily="18" charset="0"/>
              </a:endParaRPr>
            </a:p>
          </p:txBody>
        </p:sp>
      </p:grpSp>
      <p:grpSp>
        <p:nvGrpSpPr>
          <p:cNvPr id="6" name="组合 5"/>
          <p:cNvGrpSpPr/>
          <p:nvPr/>
        </p:nvGrpSpPr>
        <p:grpSpPr>
          <a:xfrm>
            <a:off x="387648" y="3617284"/>
            <a:ext cx="5594990" cy="2421112"/>
            <a:chOff x="2139995" y="3972156"/>
            <a:chExt cx="3745752" cy="2421112"/>
          </a:xfrm>
        </p:grpSpPr>
        <p:sp>
          <p:nvSpPr>
            <p:cNvPr id="34" name="矩形 33"/>
            <p:cNvSpPr/>
            <p:nvPr/>
          </p:nvSpPr>
          <p:spPr>
            <a:xfrm>
              <a:off x="2139995" y="4050687"/>
              <a:ext cx="564578" cy="830997"/>
            </a:xfrm>
            <a:prstGeom prst="rect">
              <a:avLst/>
            </a:prstGeom>
            <a:noFill/>
            <a:ln>
              <a:noFill/>
            </a:ln>
          </p:spPr>
          <p:txBody>
            <a:bodyPr wrap="none" lIns="91440" tIns="45720" rIns="91440" bIns="45720">
              <a:spAutoFit/>
            </a:bodyPr>
            <a:lstStyle/>
            <a:p>
              <a:pPr algn="ctr"/>
              <a:r>
                <a:rPr lang="en-US" altLang="zh-CN" sz="4800" b="1" i="1" cap="none" spc="0" dirty="0">
                  <a:ln w="12700" cmpd="sng">
                    <a:solidFill>
                      <a:schemeClr val="accent4"/>
                    </a:solidFill>
                    <a:prstDash val="solid"/>
                  </a:ln>
                  <a:solidFill>
                    <a:srgbClr val="F68F0E"/>
                  </a:solidFill>
                  <a:effectLst/>
                  <a:latin typeface="汉仪大宋简" panose="02010609000101010101" pitchFamily="49" charset="-122"/>
                  <a:ea typeface="汉仪大宋简" panose="02010609000101010101" pitchFamily="49" charset="-122"/>
                </a:rPr>
                <a:t>3</a:t>
              </a:r>
              <a:endParaRPr lang="zh-CN" altLang="en-US" sz="4800" b="1" i="1" cap="none" spc="0" dirty="0">
                <a:ln w="12700" cmpd="sng">
                  <a:solidFill>
                    <a:schemeClr val="accent4"/>
                  </a:solidFill>
                  <a:prstDash val="solid"/>
                </a:ln>
                <a:solidFill>
                  <a:srgbClr val="F68F0E"/>
                </a:solidFill>
                <a:effectLst/>
                <a:latin typeface="汉仪大宋简" panose="02010609000101010101" pitchFamily="49" charset="-122"/>
                <a:ea typeface="汉仪大宋简" panose="02010609000101010101" pitchFamily="49" charset="-122"/>
              </a:endParaRPr>
            </a:p>
          </p:txBody>
        </p:sp>
        <p:sp>
          <p:nvSpPr>
            <p:cNvPr id="42" name="直角三角形 41"/>
            <p:cNvSpPr/>
            <p:nvPr/>
          </p:nvSpPr>
          <p:spPr>
            <a:xfrm flipH="1">
              <a:off x="2266460" y="4562921"/>
              <a:ext cx="670376" cy="670376"/>
            </a:xfrm>
            <a:prstGeom prst="rtTriangle">
              <a:avLst/>
            </a:prstGeom>
            <a:solidFill>
              <a:srgbClr val="F9F7F4"/>
            </a:solidFill>
            <a:ln w="12700" cap="rnd">
              <a:noFill/>
              <a:prstDash val="solid"/>
              <a:round/>
            </a:ln>
            <a:effectLst>
              <a:outerShdw blurRad="101600" dist="88900" dir="13200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32500" lnSpcReduction="20000"/>
            </a:bodyPr>
            <a:lstStyle/>
            <a:p>
              <a:pPr algn="ctr" defTabSz="913765">
                <a:lnSpc>
                  <a:spcPct val="150000"/>
                </a:lnSpc>
              </a:pPr>
              <a:endParaRPr lang="zh-CN" altLang="en-US" sz="2000" b="1">
                <a:solidFill>
                  <a:schemeClr val="bg1"/>
                </a:solidFill>
                <a:cs typeface="+mn-ea"/>
                <a:sym typeface="+mn-lt"/>
              </a:endParaRPr>
            </a:p>
          </p:txBody>
        </p:sp>
        <p:sp>
          <p:nvSpPr>
            <p:cNvPr id="20" name="矩形 19"/>
            <p:cNvSpPr/>
            <p:nvPr/>
          </p:nvSpPr>
          <p:spPr>
            <a:xfrm>
              <a:off x="2563479" y="3972156"/>
              <a:ext cx="3322268" cy="2421112"/>
            </a:xfrm>
            <a:prstGeom prst="rect">
              <a:avLst/>
            </a:prstGeom>
            <a:noFill/>
          </p:spPr>
          <p:txBody>
            <a:bodyPr wrap="square" rtlCol="0">
              <a:spAutoFit/>
            </a:bodyPr>
            <a:lstStyle/>
            <a:p>
              <a:pPr lvl="0" defTabSz="457200" hangingPunct="0">
                <a:lnSpc>
                  <a:spcPct val="150000"/>
                </a:lnSpc>
                <a:defRPr/>
              </a:pP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Nêu</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được</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ND bao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quát</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của</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VB,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phân</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tích</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các</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chi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tiết</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tiêu</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biểu</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đề</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tài</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câu</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chuyện</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nhân</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vật</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trong</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tính</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chỉnh</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thể</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của</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TP</a:t>
              </a:r>
              <a:endParaRPr lang="zh-CN" altLang="en-US" sz="2600" b="1" dirty="0">
                <a:latin typeface="Times New Roman" panose="02020603050405020304" pitchFamily="18" charset="0"/>
                <a:ea typeface="Microsoft YaHei" panose="020B0503020204020204" pitchFamily="34" charset="-122"/>
                <a:cs typeface="Times New Roman" panose="02020603050405020304" pitchFamily="18" charset="0"/>
              </a:endParaRPr>
            </a:p>
          </p:txBody>
        </p:sp>
      </p:grpSp>
      <p:grpSp>
        <p:nvGrpSpPr>
          <p:cNvPr id="7" name="组合 6"/>
          <p:cNvGrpSpPr/>
          <p:nvPr/>
        </p:nvGrpSpPr>
        <p:grpSpPr>
          <a:xfrm>
            <a:off x="5705387" y="3911923"/>
            <a:ext cx="5585095" cy="1901796"/>
            <a:chOff x="6676410" y="4050687"/>
            <a:chExt cx="3122118" cy="1901796"/>
          </a:xfrm>
        </p:grpSpPr>
        <p:sp>
          <p:nvSpPr>
            <p:cNvPr id="35" name="矩形 34"/>
            <p:cNvSpPr/>
            <p:nvPr/>
          </p:nvSpPr>
          <p:spPr>
            <a:xfrm>
              <a:off x="6676410" y="4050687"/>
              <a:ext cx="564578" cy="830997"/>
            </a:xfrm>
            <a:prstGeom prst="rect">
              <a:avLst/>
            </a:prstGeom>
            <a:noFill/>
            <a:ln>
              <a:noFill/>
            </a:ln>
          </p:spPr>
          <p:txBody>
            <a:bodyPr wrap="none" lIns="91440" tIns="45720" rIns="91440" bIns="45720">
              <a:spAutoFit/>
            </a:bodyPr>
            <a:lstStyle/>
            <a:p>
              <a:pPr algn="ctr"/>
              <a:r>
                <a:rPr lang="en-US" altLang="zh-CN" sz="4800" b="1" i="1" cap="none" spc="0" dirty="0">
                  <a:ln w="12700" cmpd="sng">
                    <a:solidFill>
                      <a:schemeClr val="accent4"/>
                    </a:solidFill>
                    <a:prstDash val="solid"/>
                  </a:ln>
                  <a:solidFill>
                    <a:srgbClr val="F68F0E"/>
                  </a:solidFill>
                  <a:effectLst/>
                  <a:latin typeface="汉仪大宋简" panose="02010609000101010101" pitchFamily="49" charset="-122"/>
                  <a:ea typeface="汉仪大宋简" panose="02010609000101010101" pitchFamily="49" charset="-122"/>
                </a:rPr>
                <a:t>4</a:t>
              </a:r>
              <a:endParaRPr lang="zh-CN" altLang="en-US" sz="4800" b="1" i="1" cap="none" spc="0" dirty="0">
                <a:ln w="12700" cmpd="sng">
                  <a:solidFill>
                    <a:schemeClr val="accent4"/>
                  </a:solidFill>
                  <a:prstDash val="solid"/>
                </a:ln>
                <a:solidFill>
                  <a:srgbClr val="F68F0E"/>
                </a:solidFill>
                <a:effectLst/>
                <a:latin typeface="汉仪大宋简" panose="02010609000101010101" pitchFamily="49" charset="-122"/>
                <a:ea typeface="汉仪大宋简" panose="02010609000101010101" pitchFamily="49" charset="-122"/>
              </a:endParaRPr>
            </a:p>
          </p:txBody>
        </p:sp>
        <p:sp>
          <p:nvSpPr>
            <p:cNvPr id="43" name="直角三角形 42"/>
            <p:cNvSpPr/>
            <p:nvPr/>
          </p:nvSpPr>
          <p:spPr>
            <a:xfrm flipH="1">
              <a:off x="6739621" y="4562921"/>
              <a:ext cx="670376" cy="670376"/>
            </a:xfrm>
            <a:prstGeom prst="rtTriangle">
              <a:avLst/>
            </a:prstGeom>
            <a:solidFill>
              <a:srgbClr val="F9F7F4"/>
            </a:solidFill>
            <a:ln w="12700" cap="rnd">
              <a:noFill/>
              <a:prstDash val="solid"/>
              <a:round/>
            </a:ln>
            <a:effectLst>
              <a:outerShdw blurRad="101600" dist="88900" dir="13200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32500" lnSpcReduction="20000"/>
            </a:bodyPr>
            <a:lstStyle/>
            <a:p>
              <a:pPr algn="ctr" defTabSz="913765">
                <a:lnSpc>
                  <a:spcPct val="150000"/>
                </a:lnSpc>
              </a:pPr>
              <a:endParaRPr lang="zh-CN" altLang="en-US" sz="2000" b="1">
                <a:solidFill>
                  <a:schemeClr val="bg1"/>
                </a:solidFill>
                <a:cs typeface="+mn-ea"/>
                <a:sym typeface="+mn-lt"/>
              </a:endParaRPr>
            </a:p>
          </p:txBody>
        </p:sp>
        <p:sp>
          <p:nvSpPr>
            <p:cNvPr id="21" name="矩形 20"/>
            <p:cNvSpPr/>
            <p:nvPr/>
          </p:nvSpPr>
          <p:spPr>
            <a:xfrm>
              <a:off x="7060603" y="4131535"/>
              <a:ext cx="2737925" cy="1820948"/>
            </a:xfrm>
            <a:prstGeom prst="rect">
              <a:avLst/>
            </a:prstGeom>
            <a:noFill/>
          </p:spPr>
          <p:txBody>
            <a:bodyPr wrap="square" rtlCol="0">
              <a:spAutoFit/>
            </a:bodyPr>
            <a:lstStyle/>
            <a:p>
              <a:pPr lvl="0" defTabSz="457200" hangingPunct="0">
                <a:lnSpc>
                  <a:spcPct val="150000"/>
                </a:lnSpc>
                <a:defRPr/>
              </a:pP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Nhận</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biết</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được</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vai</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trò</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của</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người</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đọc</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và</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bối</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cảnh</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tiếp</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nhận</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đối</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với</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việc</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đọc</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00" b="1" dirty="0" err="1">
                  <a:latin typeface="Times New Roman" panose="02020603050405020304" pitchFamily="18" charset="0"/>
                  <a:ea typeface="Microsoft YaHei" panose="020B0503020204020204" pitchFamily="34" charset="-122"/>
                  <a:cs typeface="Times New Roman" panose="02020603050405020304" pitchFamily="18" charset="0"/>
                </a:rPr>
                <a:t>hiểu</a:t>
              </a:r>
              <a:r>
                <a:rPr lang="en-US" altLang="zh-CN" sz="2600" b="1" dirty="0">
                  <a:latin typeface="Times New Roman" panose="02020603050405020304" pitchFamily="18" charset="0"/>
                  <a:ea typeface="Microsoft YaHei" panose="020B0503020204020204" pitchFamily="34" charset="-122"/>
                  <a:cs typeface="Times New Roman" panose="02020603050405020304" pitchFamily="18" charset="0"/>
                </a:rPr>
                <a:t> TP VH</a:t>
              </a:r>
              <a:endParaRPr lang="zh-CN" altLang="en-US" sz="2600" b="1" dirty="0">
                <a:latin typeface="Times New Roman" panose="02020603050405020304" pitchFamily="18" charset="0"/>
                <a:ea typeface="Microsoft YaHei" panose="020B0503020204020204" pitchFamily="34" charset="-122"/>
                <a:cs typeface="Times New Roman" panose="02020603050405020304" pitchFamily="18" charset="0"/>
              </a:endParaRPr>
            </a:p>
          </p:txBody>
        </p:sp>
      </p:grpSp>
      <p:pic>
        <p:nvPicPr>
          <p:cNvPr id="53" name="图片 52"/>
          <p:cNvPicPr>
            <a:picLocks noChangeAspect="1"/>
          </p:cNvPicPr>
          <p:nvPr/>
        </p:nvPicPr>
        <p:blipFill>
          <a:blip r:embed="rId3" cstate="screen"/>
          <a:srcRect/>
          <a:stretch>
            <a:fillRect/>
          </a:stretch>
        </p:blipFill>
        <p:spPr>
          <a:xfrm rot="3908354">
            <a:off x="992742" y="4375164"/>
            <a:ext cx="1885420" cy="3295735"/>
          </a:xfrm>
          <a:prstGeom prst="rect">
            <a:avLst/>
          </a:prstGeom>
        </p:spPr>
      </p:pic>
      <p:sp>
        <p:nvSpPr>
          <p:cNvPr id="36" name="TextBox 4"/>
          <p:cNvSpPr txBox="1"/>
          <p:nvPr/>
        </p:nvSpPr>
        <p:spPr>
          <a:xfrm>
            <a:off x="0" y="5"/>
            <a:ext cx="604867" cy="13324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200000"/>
              </a:lnSpc>
            </a:pPr>
            <a:r>
              <a:rPr lang="zh-CN" altLang="en-US" sz="135">
                <a:solidFill>
                  <a:schemeClr val="tx1">
                    <a:alpha val="0"/>
                  </a:schemeClr>
                </a:solidFill>
                <a:latin typeface="Microsoft YaHei" panose="020B0503020204020204" pitchFamily="34" charset="-122"/>
                <a:ea typeface="Microsoft YaHei" panose="020B0503020204020204" pitchFamily="34" charset="-122"/>
              </a:rPr>
              <a:t>行业</a:t>
            </a:r>
            <a:r>
              <a:rPr lang="en-US" altLang="zh-CN" sz="135">
                <a:solidFill>
                  <a:schemeClr val="tx1">
                    <a:alpha val="0"/>
                  </a:schemeClr>
                </a:solidFill>
                <a:latin typeface="Microsoft YaHei" panose="020B0503020204020204" pitchFamily="34" charset="-122"/>
                <a:ea typeface="Microsoft YaHei" panose="020B0503020204020204" pitchFamily="34" charset="-122"/>
              </a:rPr>
              <a:t>PPT</a:t>
            </a:r>
            <a:r>
              <a:rPr lang="zh-CN" altLang="en-US" sz="135">
                <a:solidFill>
                  <a:schemeClr val="tx1">
                    <a:alpha val="0"/>
                  </a:schemeClr>
                </a:solidFill>
                <a:latin typeface="Microsoft YaHei" panose="020B0503020204020204" pitchFamily="34" charset="-122"/>
                <a:ea typeface="Microsoft YaHei" panose="020B0503020204020204" pitchFamily="34" charset="-122"/>
              </a:rPr>
              <a:t>模板</a:t>
            </a:r>
            <a:r>
              <a:rPr lang="en-US" altLang="zh-CN" sz="135">
                <a:solidFill>
                  <a:schemeClr val="tx1">
                    <a:alpha val="0"/>
                  </a:schemeClr>
                </a:solidFill>
                <a:latin typeface="Microsoft YaHei" panose="020B0503020204020204" pitchFamily="34" charset="-122"/>
                <a:ea typeface="Microsoft YaHei" panose="020B0503020204020204" pitchFamily="34" charset="-122"/>
              </a:rPr>
              <a:t>http://www.1ppt.com/hangye/</a:t>
            </a:r>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par>
                                <p:cTn id="21" presetID="53" presetClass="entr" presetSubtype="16"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par>
                                <p:cTn id="26" presetID="53" presetClass="entr" presetSubtype="16"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49"/>
          <p:cNvPicPr>
            <a:picLocks noChangeAspect="1"/>
          </p:cNvPicPr>
          <p:nvPr/>
        </p:nvPicPr>
        <p:blipFill>
          <a:blip r:embed="rId2" cstate="screen"/>
          <a:srcRect/>
          <a:stretch>
            <a:fillRect/>
          </a:stretch>
        </p:blipFill>
        <p:spPr>
          <a:xfrm>
            <a:off x="0" y="-52456"/>
            <a:ext cx="12280900" cy="6910456"/>
          </a:xfrm>
          <a:prstGeom prst="rect">
            <a:avLst/>
          </a:prstGeom>
        </p:spPr>
      </p:pic>
      <p:sp>
        <p:nvSpPr>
          <p:cNvPr id="51" name="矩形 50"/>
          <p:cNvSpPr/>
          <p:nvPr/>
        </p:nvSpPr>
        <p:spPr>
          <a:xfrm>
            <a:off x="867886" y="712803"/>
            <a:ext cx="10456227" cy="5432394"/>
          </a:xfrm>
          <a:prstGeom prst="rect">
            <a:avLst/>
          </a:prstGeom>
          <a:solidFill>
            <a:srgbClr val="F9F7F4"/>
          </a:solidFill>
          <a:ln>
            <a:noFill/>
          </a:ln>
          <a:effectLst>
            <a:outerShdw blurRad="63500" sx="102000" sy="102000" algn="ctr" rotWithShape="0">
              <a:srgbClr val="F68F0E">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p:cNvPicPr>
            <a:picLocks noChangeAspect="1"/>
          </p:cNvPicPr>
          <p:nvPr/>
        </p:nvPicPr>
        <p:blipFill>
          <a:blip r:embed="rId3" cstate="screen"/>
          <a:srcRect/>
          <a:stretch>
            <a:fillRect/>
          </a:stretch>
        </p:blipFill>
        <p:spPr>
          <a:xfrm>
            <a:off x="7581900" y="3145907"/>
            <a:ext cx="4699000" cy="3708400"/>
          </a:xfrm>
          <a:prstGeom prst="rect">
            <a:avLst/>
          </a:prstGeom>
        </p:spPr>
      </p:pic>
      <p:grpSp>
        <p:nvGrpSpPr>
          <p:cNvPr id="67" name="组合 66"/>
          <p:cNvGrpSpPr/>
          <p:nvPr/>
        </p:nvGrpSpPr>
        <p:grpSpPr>
          <a:xfrm>
            <a:off x="10220694" y="1079500"/>
            <a:ext cx="585354" cy="152400"/>
            <a:chOff x="9931400" y="1079500"/>
            <a:chExt cx="585354" cy="152400"/>
          </a:xfrm>
        </p:grpSpPr>
        <p:sp>
          <p:nvSpPr>
            <p:cNvPr id="64" name="椭圆 63"/>
            <p:cNvSpPr/>
            <p:nvPr/>
          </p:nvSpPr>
          <p:spPr>
            <a:xfrm>
              <a:off x="9931400" y="1079500"/>
              <a:ext cx="152400" cy="152400"/>
            </a:xfrm>
            <a:prstGeom prst="ellipse">
              <a:avLst/>
            </a:prstGeom>
            <a:solidFill>
              <a:srgbClr val="F6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10139218" y="1079500"/>
              <a:ext cx="152400" cy="152400"/>
            </a:xfrm>
            <a:prstGeom prst="ellipse">
              <a:avLst/>
            </a:prstGeom>
            <a:solidFill>
              <a:srgbClr val="F6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p:cNvSpPr/>
            <p:nvPr/>
          </p:nvSpPr>
          <p:spPr>
            <a:xfrm>
              <a:off x="10364354" y="1079500"/>
              <a:ext cx="152400" cy="152400"/>
            </a:xfrm>
            <a:prstGeom prst="ellipse">
              <a:avLst/>
            </a:prstGeom>
            <a:solidFill>
              <a:srgbClr val="F6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p:cNvPicPr>
            <a:picLocks noChangeAspect="1"/>
          </p:cNvPicPr>
          <p:nvPr/>
        </p:nvPicPr>
        <p:blipFill>
          <a:blip r:embed="rId4" cstate="screen"/>
          <a:srcRect/>
          <a:stretch>
            <a:fillRect/>
          </a:stretch>
        </p:blipFill>
        <p:spPr>
          <a:xfrm>
            <a:off x="0" y="-52455"/>
            <a:ext cx="3733800" cy="2824478"/>
          </a:xfrm>
          <a:prstGeom prst="rect">
            <a:avLst/>
          </a:prstGeom>
        </p:spPr>
      </p:pic>
      <p:sp>
        <p:nvSpPr>
          <p:cNvPr id="31" name="文本框 30"/>
          <p:cNvSpPr txBox="1"/>
          <p:nvPr/>
        </p:nvSpPr>
        <p:spPr>
          <a:xfrm>
            <a:off x="1836844" y="2959061"/>
            <a:ext cx="4342259" cy="917367"/>
          </a:xfrm>
          <a:prstGeom prst="rect">
            <a:avLst/>
          </a:prstGeom>
          <a:noFill/>
        </p:spPr>
        <p:txBody>
          <a:bodyPr wrap="square" rtlCol="0">
            <a:spAutoFit/>
          </a:bodyPr>
          <a:lstStyle/>
          <a:p>
            <a:pPr lvl="0" algn="ctr" defTabSz="457200" hangingPunct="0">
              <a:lnSpc>
                <a:spcPct val="150000"/>
              </a:lnSpc>
              <a:defRPr/>
            </a:pPr>
            <a:r>
              <a:rPr lang="en-US" altLang="zh-CN" sz="4000" b="1" dirty="0">
                <a:solidFill>
                  <a:schemeClr val="accent2">
                    <a:lumMod val="75000"/>
                  </a:schemeClr>
                </a:solidFill>
                <a:latin typeface="汉仪大宋简" panose="02010609000101010101" pitchFamily="49" charset="-122"/>
                <a:ea typeface="汉仪大宋简" panose="02010609000101010101" pitchFamily="49" charset="-122"/>
              </a:rPr>
              <a:t>KHỞI ĐỘNG</a:t>
            </a:r>
            <a:endParaRPr lang="zh-CN" altLang="en-US" sz="4000" b="1" dirty="0">
              <a:solidFill>
                <a:schemeClr val="accent2">
                  <a:lumMod val="75000"/>
                </a:schemeClr>
              </a:solidFill>
              <a:latin typeface="汉仪大宋简" panose="02010609000101010101" pitchFamily="49" charset="-122"/>
              <a:ea typeface="汉仪大宋简" panose="02010609000101010101" pitchFamily="49" charset="-122"/>
            </a:endParaRPr>
          </a:p>
        </p:txBody>
      </p:sp>
      <p:pic>
        <p:nvPicPr>
          <p:cNvPr id="39" name="图片 38"/>
          <p:cNvPicPr>
            <a:picLocks noChangeAspect="1"/>
          </p:cNvPicPr>
          <p:nvPr/>
        </p:nvPicPr>
        <p:blipFill>
          <a:blip r:embed="rId5" cstate="screen"/>
          <a:srcRect/>
          <a:stretch>
            <a:fillRect/>
          </a:stretch>
        </p:blipFill>
        <p:spPr>
          <a:xfrm>
            <a:off x="9438693" y="709110"/>
            <a:ext cx="1885420" cy="3295735"/>
          </a:xfrm>
          <a:prstGeom prst="rect">
            <a:avLst/>
          </a:prstGeom>
        </p:spPr>
      </p:pic>
      <p:pic>
        <p:nvPicPr>
          <p:cNvPr id="44" name="图片 43"/>
          <p:cNvPicPr>
            <a:picLocks noChangeAspect="1"/>
          </p:cNvPicPr>
          <p:nvPr/>
        </p:nvPicPr>
        <p:blipFill>
          <a:blip r:embed="rId5" cstate="screen"/>
          <a:srcRect/>
          <a:stretch>
            <a:fillRect/>
          </a:stretch>
        </p:blipFill>
        <p:spPr>
          <a:xfrm rot="3908354">
            <a:off x="948782" y="4375164"/>
            <a:ext cx="1885420" cy="3295735"/>
          </a:xfrm>
          <a:prstGeom prst="rect">
            <a:avLst/>
          </a:prstGeom>
        </p:spPr>
      </p:pic>
      <p:pic>
        <p:nvPicPr>
          <p:cNvPr id="2" name="Picture 1">
            <a:extLst>
              <a:ext uri="{FF2B5EF4-FFF2-40B4-BE49-F238E27FC236}">
                <a16:creationId xmlns:a16="http://schemas.microsoft.com/office/drawing/2014/main" id="{07FD3BDF-F429-F5F4-A57A-38380A12FBDC}"/>
              </a:ext>
            </a:extLst>
          </p:cNvPr>
          <p:cNvPicPr>
            <a:picLocks noChangeAspect="1"/>
          </p:cNvPicPr>
          <p:nvPr/>
        </p:nvPicPr>
        <p:blipFill>
          <a:blip r:embed="rId6"/>
          <a:stretch>
            <a:fillRect/>
          </a:stretch>
        </p:blipFill>
        <p:spPr>
          <a:xfrm>
            <a:off x="6993390" y="1231900"/>
            <a:ext cx="3339093" cy="42805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p:cNvSpPr txBox="1"/>
          <p:nvPr/>
        </p:nvSpPr>
        <p:spPr>
          <a:xfrm>
            <a:off x="-355600" y="1803400"/>
            <a:ext cx="259366"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100" b="0" i="0" u="none" strike="noStrike" kern="1200" cap="none" spc="0" normalizeH="0" baseline="0" noProof="0">
                <a:ln>
                  <a:noFill/>
                </a:ln>
                <a:solidFill>
                  <a:prstClr val="black"/>
                </a:solidFill>
                <a:effectLst/>
                <a:uLnTx/>
                <a:uFillTx/>
                <a:latin typeface="字魂105号-简雅黑" panose="00000500000000000000" pitchFamily="2" charset="-122"/>
                <a:ea typeface="字魂105号-简雅黑" panose="00000500000000000000" pitchFamily="2" charset="-122"/>
                <a:sym typeface="字魂105号-简雅黑" panose="00000500000000000000" pitchFamily="2" charset="-122"/>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grpSp>
        <p:nvGrpSpPr>
          <p:cNvPr id="40" name="组合 39"/>
          <p:cNvGrpSpPr/>
          <p:nvPr/>
        </p:nvGrpSpPr>
        <p:grpSpPr>
          <a:xfrm>
            <a:off x="450179" y="2674115"/>
            <a:ext cx="2365612" cy="3486009"/>
            <a:chOff x="8833836" y="2116268"/>
            <a:chExt cx="2428077" cy="4135784"/>
          </a:xfrm>
        </p:grpSpPr>
        <p:sp>
          <p:nvSpPr>
            <p:cNvPr id="41" name="圆角矩形 14"/>
            <p:cNvSpPr/>
            <p:nvPr/>
          </p:nvSpPr>
          <p:spPr>
            <a:xfrm>
              <a:off x="8833836" y="3271854"/>
              <a:ext cx="2078814" cy="990205"/>
            </a:xfrm>
            <a:prstGeom prst="roundRect">
              <a:avLst>
                <a:gd name="adj" fmla="val 4921"/>
              </a:avLst>
            </a:prstGeom>
            <a:solidFill>
              <a:schemeClr val="bg1">
                <a:lumMod val="65000"/>
              </a:schemeClr>
            </a:solidFill>
            <a:ln w="38100" cap="rnd" cmpd="sng" algn="ctr">
              <a:noFill/>
              <a:prstDash val="solid"/>
              <a:round/>
            </a:ln>
            <a:effectLst>
              <a:outerShdw blurRad="254000" dist="127000" algn="ctr" rotWithShape="0">
                <a:srgbClr val="FFC000">
                  <a:alpha val="20000"/>
                </a:srgbClr>
              </a:outerShdw>
            </a:effectLst>
          </p:spPr>
          <p:txBody>
            <a:bodyPr rot="0" spcFirstLastPara="0" vert="horz" wrap="square" lIns="91440" tIns="45720" rIns="91440" bIns="45720" numCol="1" spcCol="0" rtlCol="0" fromWordArt="0" anchor="ctr" anchorCtr="0" forceAA="0" compatLnSpc="1">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2000" b="1" i="0" u="none" strike="noStrike" kern="0" cap="none" spc="0" normalizeH="0" baseline="0" noProof="0">
                <a:ln>
                  <a:noFill/>
                </a:ln>
                <a:solidFill>
                  <a:srgbClr val="FFFFFF"/>
                </a:solidFill>
                <a:effectLst/>
                <a:uLnTx/>
                <a:uFillTx/>
                <a:latin typeface="思源宋体 CN" panose="02020400000000000000" pitchFamily="18" charset="-122"/>
                <a:ea typeface="思源宋体 CN" panose="02020400000000000000" pitchFamily="18" charset="-122"/>
                <a:cs typeface="+mn-cs"/>
              </a:endParaRPr>
            </a:p>
          </p:txBody>
        </p:sp>
        <p:sp>
          <p:nvSpPr>
            <p:cNvPr id="42" name="圆角矩形 15"/>
            <p:cNvSpPr/>
            <p:nvPr/>
          </p:nvSpPr>
          <p:spPr>
            <a:xfrm>
              <a:off x="8866185" y="2146070"/>
              <a:ext cx="2395728" cy="3893581"/>
            </a:xfrm>
            <a:prstGeom prst="roundRect">
              <a:avLst>
                <a:gd name="adj" fmla="val 9119"/>
              </a:avLst>
            </a:prstGeom>
            <a:solidFill>
              <a:srgbClr val="FFFFFF"/>
            </a:solidFill>
            <a:ln w="38100" cap="rnd" cmpd="sng" algn="ctr">
              <a:noFill/>
              <a:prstDash val="solid"/>
              <a:round/>
            </a:ln>
            <a:effectLst>
              <a:outerShdw blurRad="762000" dist="127000" algn="ctr" rotWithShape="0">
                <a:sysClr val="window" lastClr="FFFFFF">
                  <a:lumMod val="65000"/>
                  <a:alpha val="20000"/>
                </a:sysClr>
              </a:outerShdw>
            </a:effectLst>
          </p:spPr>
          <p:txBody>
            <a:bodyPr rot="0" spcFirstLastPara="0" vert="horz" wrap="square" lIns="91440" tIns="45720" rIns="91440" bIns="45720" numCol="1" spcCol="0" rtlCol="0" fromWordArt="0" anchor="ctr" anchorCtr="0" forceAA="0" compatLnSpc="1">
              <a:norm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思源宋体 CN" panose="02020400000000000000" pitchFamily="18" charset="-122"/>
                <a:ea typeface="思源宋体 CN" panose="02020400000000000000" pitchFamily="18" charset="-122"/>
                <a:cs typeface="+mn-cs"/>
              </a:endParaRPr>
            </a:p>
          </p:txBody>
        </p:sp>
        <p:sp>
          <p:nvSpPr>
            <p:cNvPr id="43" name="任意多边形 16"/>
            <p:cNvSpPr/>
            <p:nvPr/>
          </p:nvSpPr>
          <p:spPr>
            <a:xfrm>
              <a:off x="8833836" y="3374301"/>
              <a:ext cx="392656" cy="785310"/>
            </a:xfrm>
            <a:custGeom>
              <a:avLst/>
              <a:gdLst>
                <a:gd name="connsiteX0" fmla="*/ 1 w 392656"/>
                <a:gd name="connsiteY0" fmla="*/ 0 h 785310"/>
                <a:gd name="connsiteX1" fmla="*/ 392656 w 392656"/>
                <a:gd name="connsiteY1" fmla="*/ 392655 h 785310"/>
                <a:gd name="connsiteX2" fmla="*/ 1 w 392656"/>
                <a:gd name="connsiteY2" fmla="*/ 785310 h 785310"/>
                <a:gd name="connsiteX3" fmla="*/ 0 w 392656"/>
                <a:gd name="connsiteY3" fmla="*/ 785310 h 785310"/>
                <a:gd name="connsiteX4" fmla="*/ 0 w 392656"/>
                <a:gd name="connsiteY4" fmla="*/ 0 h 785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656" h="785310">
                  <a:moveTo>
                    <a:pt x="1" y="0"/>
                  </a:moveTo>
                  <a:cubicBezTo>
                    <a:pt x="216858" y="0"/>
                    <a:pt x="392656" y="175798"/>
                    <a:pt x="392656" y="392655"/>
                  </a:cubicBezTo>
                  <a:cubicBezTo>
                    <a:pt x="392656" y="609512"/>
                    <a:pt x="216858" y="785310"/>
                    <a:pt x="1" y="785310"/>
                  </a:cubicBezTo>
                  <a:lnTo>
                    <a:pt x="0" y="785310"/>
                  </a:lnTo>
                  <a:lnTo>
                    <a:pt x="0" y="0"/>
                  </a:lnTo>
                  <a:close/>
                </a:path>
              </a:pathLst>
            </a:custGeom>
            <a:solidFill>
              <a:srgbClr val="F68F0E"/>
            </a:solidFill>
            <a:ln w="38100" cap="rnd" cmpd="sng" algn="ctr">
              <a:noFill/>
              <a:prstDash val="solid"/>
              <a:round/>
            </a:ln>
            <a:effectLst/>
          </p:spPr>
          <p:txBody>
            <a:bodyPr rot="0" spcFirstLastPara="0" vert="horz" wrap="square" lIns="91440" tIns="45720" rIns="91440" bIns="45720" numCol="1" spcCol="0" rtlCol="0" fromWordArt="0" anchor="ctr" anchorCtr="0" forceAA="0" compatLnSpc="1">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2000" b="1" i="0" u="none" strike="noStrike" kern="0" cap="none" spc="0" normalizeH="0" baseline="0" noProof="0">
                <a:ln>
                  <a:noFill/>
                </a:ln>
                <a:solidFill>
                  <a:srgbClr val="FFFFFF"/>
                </a:solidFill>
                <a:effectLst/>
                <a:uLnTx/>
                <a:uFillTx/>
                <a:latin typeface="思源宋体 CN" panose="02020400000000000000" pitchFamily="18" charset="-122"/>
                <a:ea typeface="思源宋体 CN" panose="02020400000000000000" pitchFamily="18" charset="-122"/>
                <a:cs typeface="+mn-cs"/>
              </a:endParaRPr>
            </a:p>
          </p:txBody>
        </p:sp>
        <p:sp>
          <p:nvSpPr>
            <p:cNvPr id="55" name="文本框 54"/>
            <p:cNvSpPr txBox="1"/>
            <p:nvPr/>
          </p:nvSpPr>
          <p:spPr>
            <a:xfrm>
              <a:off x="8879083" y="2608589"/>
              <a:ext cx="2303485" cy="3643463"/>
            </a:xfrm>
            <a:prstGeom prst="rect">
              <a:avLst/>
            </a:prstGeom>
            <a:noFill/>
          </p:spPr>
          <p:txBody>
            <a:bodyPr wrap="square" rtlCol="0">
              <a:spAutoFit/>
            </a:bodyPr>
            <a:lstStyle>
              <a:defPPr>
                <a:defRPr lang="zh-CN"/>
              </a:defPPr>
              <a:lvl1pPr marR="0" lvl="0" indent="0" fontAlgn="auto">
                <a:lnSpc>
                  <a:spcPct val="150000"/>
                </a:lnSpc>
                <a:spcBef>
                  <a:spcPct val="0"/>
                </a:spcBef>
                <a:spcAft>
                  <a:spcPct val="0"/>
                </a:spcAft>
                <a:buClrTx/>
                <a:buSzPct val="25000"/>
                <a:buFontTx/>
                <a:buNone/>
                <a:defRPr kumimoji="0" sz="1500" b="0" i="0" u="none" strike="noStrike" kern="0" cap="none" spc="0" normalizeH="0" baseline="0">
                  <a:ln>
                    <a:noFill/>
                  </a:ln>
                  <a:solidFill>
                    <a:prstClr val="black">
                      <a:lumMod val="65000"/>
                      <a:lumOff val="35000"/>
                    </a:prstClr>
                  </a:solidFill>
                  <a:effectLst/>
                  <a:uLnTx/>
                  <a:uFillTx/>
                  <a:latin typeface="思源宋体 CN" panose="02020400000000000000" pitchFamily="18" charset="-122"/>
                  <a:ea typeface="思源宋体 CN Light" panose="02020300000000000000"/>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defTabSz="257810" eaLnBrk="1" fontAlgn="auto" latinLnBrk="0" hangingPunct="0">
                <a:lnSpc>
                  <a:spcPct val="150000"/>
                </a:lnSpc>
                <a:spcBef>
                  <a:spcPct val="0"/>
                </a:spcBef>
                <a:spcAft>
                  <a:spcPct val="0"/>
                </a:spcAft>
                <a:buClrTx/>
                <a:buSzPct val="25000"/>
                <a:buFontTx/>
                <a:buNone/>
                <a:defRPr/>
              </a:pPr>
              <a:r>
                <a:rPr lang="en-US" altLang="zh-CN" sz="1400" dirty="0" err="1">
                  <a:solidFill>
                    <a:schemeClr val="tx1"/>
                  </a:solidFill>
                  <a:latin typeface="Microsoft YaHei" panose="020B0503020204020204" pitchFamily="34" charset="-122"/>
                  <a:ea typeface="Microsoft YaHei" panose="020B0503020204020204" pitchFamily="34" charset="-122"/>
                </a:rPr>
                <a:t>Là</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một</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trong</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tiểu</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loại</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của</a:t>
              </a:r>
              <a:r>
                <a:rPr lang="en-US" altLang="zh-CN" sz="1400" dirty="0">
                  <a:solidFill>
                    <a:schemeClr val="tx1"/>
                  </a:solidFill>
                  <a:latin typeface="Microsoft YaHei" panose="020B0503020204020204" pitchFamily="34" charset="-122"/>
                  <a:ea typeface="Microsoft YaHei" panose="020B0503020204020204" pitchFamily="34" charset="-122"/>
                </a:rPr>
                <a:t> KỊCH</a:t>
              </a:r>
            </a:p>
            <a:p>
              <a:pPr marL="0" marR="0" lvl="0" indent="0" defTabSz="257810" eaLnBrk="1" fontAlgn="auto" latinLnBrk="0" hangingPunct="0">
                <a:lnSpc>
                  <a:spcPct val="150000"/>
                </a:lnSpc>
                <a:spcBef>
                  <a:spcPct val="0"/>
                </a:spcBef>
                <a:spcAft>
                  <a:spcPct val="0"/>
                </a:spcAft>
                <a:buClrTx/>
                <a:buSzPct val="25000"/>
                <a:buFontTx/>
                <a:buNone/>
                <a:defRPr/>
              </a:pPr>
              <a:r>
                <a:rPr lang="en-US" altLang="zh-CN" sz="1400" dirty="0" err="1">
                  <a:solidFill>
                    <a:schemeClr val="tx1"/>
                  </a:solidFill>
                  <a:latin typeface="Microsoft YaHei" panose="020B0503020204020204" pitchFamily="34" charset="-122"/>
                  <a:ea typeface="Microsoft YaHei" panose="020B0503020204020204" pitchFamily="34" charset="-122"/>
                </a:rPr>
                <a:t>Khai</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thác</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những</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xung</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đột</a:t>
              </a:r>
              <a:r>
                <a:rPr lang="en-US" altLang="zh-CN" sz="1400" dirty="0">
                  <a:solidFill>
                    <a:schemeClr val="tx1"/>
                  </a:solidFill>
                  <a:latin typeface="Microsoft YaHei" panose="020B0503020204020204" pitchFamily="34" charset="-122"/>
                  <a:ea typeface="Microsoft YaHei" panose="020B0503020204020204" pitchFamily="34" charset="-122"/>
                </a:rPr>
                <a:t> gay </a:t>
              </a:r>
              <a:r>
                <a:rPr lang="en-US" altLang="zh-CN" sz="1400" dirty="0" err="1">
                  <a:solidFill>
                    <a:schemeClr val="tx1"/>
                  </a:solidFill>
                  <a:latin typeface="Microsoft YaHei" panose="020B0503020204020204" pitchFamily="34" charset="-122"/>
                  <a:ea typeface="Microsoft YaHei" panose="020B0503020204020204" pitchFamily="34" charset="-122"/>
                </a:rPr>
                <a:t>gắt</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giữa</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khát</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vọng</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cao</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đẹp</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với</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tình</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thế</a:t>
              </a:r>
              <a:r>
                <a:rPr lang="en-US" altLang="zh-CN" sz="1400" dirty="0">
                  <a:solidFill>
                    <a:schemeClr val="tx1"/>
                  </a:solidFill>
                  <a:latin typeface="Microsoft YaHei" panose="020B0503020204020204" pitchFamily="34" charset="-122"/>
                  <a:ea typeface="Microsoft YaHei" panose="020B0503020204020204" pitchFamily="34" charset="-122"/>
                </a:rPr>
                <a:t> bi </a:t>
              </a:r>
              <a:r>
                <a:rPr lang="en-US" altLang="zh-CN" sz="1400" dirty="0" err="1">
                  <a:solidFill>
                    <a:schemeClr val="tx1"/>
                  </a:solidFill>
                  <a:latin typeface="Microsoft YaHei" panose="020B0503020204020204" pitchFamily="34" charset="-122"/>
                  <a:ea typeface="Microsoft YaHei" panose="020B0503020204020204" pitchFamily="34" charset="-122"/>
                </a:rPr>
                <a:t>đát</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của</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thực</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tại</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đãn</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đến</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sự</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thảm</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bại</a:t>
              </a:r>
              <a:r>
                <a:rPr lang="en-US" altLang="zh-CN" sz="1400" dirty="0">
                  <a:solidFill>
                    <a:schemeClr val="tx1"/>
                  </a:solidFill>
                  <a:latin typeface="Microsoft YaHei" panose="020B0503020204020204" pitchFamily="34" charset="-122"/>
                  <a:ea typeface="Microsoft YaHei" panose="020B0503020204020204" pitchFamily="34" charset="-122"/>
                </a:rPr>
                <a:t> hay </a:t>
              </a:r>
              <a:r>
                <a:rPr lang="en-US" altLang="zh-CN" sz="1400" dirty="0" err="1">
                  <a:solidFill>
                    <a:schemeClr val="tx1"/>
                  </a:solidFill>
                  <a:latin typeface="Microsoft YaHei" panose="020B0503020204020204" pitchFamily="34" charset="-122"/>
                  <a:ea typeface="Microsoft YaHei" panose="020B0503020204020204" pitchFamily="34" charset="-122"/>
                </a:rPr>
                <a:t>cái</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chết</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của</a:t>
              </a:r>
              <a:r>
                <a:rPr lang="en-US" altLang="zh-CN" sz="1400" dirty="0">
                  <a:solidFill>
                    <a:schemeClr val="tx1"/>
                  </a:solidFill>
                  <a:latin typeface="Microsoft YaHei" panose="020B0503020204020204" pitchFamily="34" charset="-122"/>
                  <a:ea typeface="Microsoft YaHei" panose="020B0503020204020204" pitchFamily="34" charset="-122"/>
                </a:rPr>
                <a:t> NV </a:t>
              </a:r>
              <a:r>
                <a:rPr lang="en-US" altLang="zh-CN" sz="1400" dirty="0" err="1">
                  <a:solidFill>
                    <a:schemeClr val="tx1"/>
                  </a:solidFill>
                  <a:latin typeface="Microsoft YaHei" panose="020B0503020204020204" pitchFamily="34" charset="-122"/>
                  <a:ea typeface="Microsoft YaHei" panose="020B0503020204020204" pitchFamily="34" charset="-122"/>
                </a:rPr>
                <a:t>chính</a:t>
              </a:r>
              <a:r>
                <a:rPr lang="en-US" altLang="zh-CN" sz="1400" dirty="0">
                  <a:solidFill>
                    <a:schemeClr val="tx1"/>
                  </a:solidFill>
                  <a:latin typeface="Microsoft YaHei" panose="020B0503020204020204" pitchFamily="34" charset="-122"/>
                  <a:ea typeface="Microsoft YaHei" panose="020B0503020204020204" pitchFamily="34" charset="-122"/>
                </a:rPr>
                <a:t>.</a:t>
              </a:r>
              <a:endParaRPr lang="zh-CN" altLang="en-US" sz="1400" dirty="0">
                <a:solidFill>
                  <a:schemeClr val="tx1"/>
                </a:solidFill>
                <a:latin typeface="Microsoft YaHei" panose="020B0503020204020204" pitchFamily="34" charset="-122"/>
                <a:ea typeface="Microsoft YaHei" panose="020B0503020204020204" pitchFamily="34" charset="-122"/>
              </a:endParaRPr>
            </a:p>
          </p:txBody>
        </p:sp>
        <p:sp>
          <p:nvSpPr>
            <p:cNvPr id="56" name="文本框 55"/>
            <p:cNvSpPr txBox="1"/>
            <p:nvPr/>
          </p:nvSpPr>
          <p:spPr>
            <a:xfrm>
              <a:off x="9021685" y="2116268"/>
              <a:ext cx="2000570" cy="695938"/>
            </a:xfrm>
            <a:prstGeom prst="rect">
              <a:avLst/>
            </a:prstGeom>
            <a:noFill/>
            <a:ln w="12700" cap="rnd" cmpd="sng" algn="ctr">
              <a:noFill/>
              <a:prstDash val="solid"/>
              <a:round/>
            </a:ln>
            <a:effectLst/>
          </p:spPr>
          <p:txBody>
            <a:bodyPr rot="0" spcFirstLastPara="0" vertOverflow="overflow" horzOverflow="overflow" vert="horz" wrap="square" lIns="91440" tIns="45720" rIns="91440" bIns="45720" numCol="1" spcCol="0" rtlCol="0" fromWordArt="0" anchor="ctr" anchorCtr="0" forceAA="0" compatLnSpc="1">
              <a:spAutoFit/>
            </a:bodyPr>
            <a:lstStyle>
              <a:defPPr>
                <a:defRPr lang="zh-CN"/>
              </a:defPPr>
              <a:lvl1pPr algn="ctr" defTabSz="914400">
                <a:defRPr sz="1400" b="1">
                  <a:solidFill>
                    <a:schemeClr val="tx1">
                      <a:lumMod val="90000"/>
                      <a:lumOff val="10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eaLnBrk="1" fontAlgn="auto" latinLnBrk="0" hangingPunct="0">
                <a:lnSpc>
                  <a:spcPct val="150000"/>
                </a:lnSpc>
                <a:spcBef>
                  <a:spcPct val="0"/>
                </a:spcBef>
                <a:spcAft>
                  <a:spcPct val="0"/>
                </a:spcAft>
                <a:buClrTx/>
                <a:buSzTx/>
                <a:buFontTx/>
                <a:buNone/>
                <a:defRPr/>
              </a:pPr>
              <a:r>
                <a:rPr lang="en-US" altLang="zh-CN" sz="2000" dirty="0" err="1">
                  <a:solidFill>
                    <a:schemeClr val="tx1"/>
                  </a:solidFill>
                  <a:latin typeface="Microsoft YaHei" panose="020B0503020204020204" pitchFamily="34" charset="-122"/>
                  <a:ea typeface="Microsoft YaHei" panose="020B0503020204020204" pitchFamily="34" charset="-122"/>
                </a:rPr>
                <a:t>Khái</a:t>
              </a:r>
              <a:r>
                <a:rPr lang="en-US" altLang="zh-CN" sz="2000" dirty="0">
                  <a:solidFill>
                    <a:schemeClr val="tx1"/>
                  </a:solidFill>
                  <a:latin typeface="Microsoft YaHei" panose="020B0503020204020204" pitchFamily="34" charset="-122"/>
                  <a:ea typeface="Microsoft YaHei" panose="020B0503020204020204" pitchFamily="34" charset="-122"/>
                </a:rPr>
                <a:t> </a:t>
              </a:r>
              <a:r>
                <a:rPr lang="en-US" altLang="zh-CN" sz="2000" dirty="0" err="1">
                  <a:solidFill>
                    <a:schemeClr val="tx1"/>
                  </a:solidFill>
                  <a:latin typeface="Microsoft YaHei" panose="020B0503020204020204" pitchFamily="34" charset="-122"/>
                  <a:ea typeface="Microsoft YaHei" panose="020B0503020204020204" pitchFamily="34" charset="-122"/>
                </a:rPr>
                <a:t>niệm</a:t>
              </a:r>
              <a:endParaRPr lang="zh-CN" altLang="en-US" sz="2000" dirty="0">
                <a:solidFill>
                  <a:schemeClr val="tx1"/>
                </a:solidFill>
                <a:latin typeface="Microsoft YaHei" panose="020B0503020204020204" pitchFamily="34" charset="-122"/>
                <a:ea typeface="Microsoft YaHei" panose="020B0503020204020204" pitchFamily="34" charset="-122"/>
              </a:endParaRPr>
            </a:p>
          </p:txBody>
        </p:sp>
      </p:grpSp>
      <p:grpSp>
        <p:nvGrpSpPr>
          <p:cNvPr id="83" name="组合 82"/>
          <p:cNvGrpSpPr/>
          <p:nvPr/>
        </p:nvGrpSpPr>
        <p:grpSpPr>
          <a:xfrm>
            <a:off x="2837518" y="2668923"/>
            <a:ext cx="2402491" cy="3435346"/>
            <a:chOff x="8833836" y="2137091"/>
            <a:chExt cx="2484811" cy="3943256"/>
          </a:xfrm>
        </p:grpSpPr>
        <p:sp>
          <p:nvSpPr>
            <p:cNvPr id="84" name="圆角矩形 14"/>
            <p:cNvSpPr/>
            <p:nvPr/>
          </p:nvSpPr>
          <p:spPr>
            <a:xfrm>
              <a:off x="8833836" y="3271854"/>
              <a:ext cx="2078814" cy="990205"/>
            </a:xfrm>
            <a:prstGeom prst="roundRect">
              <a:avLst>
                <a:gd name="adj" fmla="val 4921"/>
              </a:avLst>
            </a:prstGeom>
            <a:solidFill>
              <a:schemeClr val="bg1">
                <a:lumMod val="65000"/>
              </a:schemeClr>
            </a:solidFill>
            <a:ln w="38100" cap="rnd" cmpd="sng" algn="ctr">
              <a:noFill/>
              <a:prstDash val="solid"/>
              <a:round/>
            </a:ln>
            <a:effectLst>
              <a:outerShdw blurRad="254000" dist="127000" algn="ctr" rotWithShape="0">
                <a:srgbClr val="FFC000">
                  <a:alpha val="20000"/>
                </a:srgbClr>
              </a:outerShdw>
            </a:effectLst>
          </p:spPr>
          <p:txBody>
            <a:bodyPr rot="0" spcFirstLastPara="0" vert="horz" wrap="square" lIns="91440" tIns="45720" rIns="91440" bIns="45720" numCol="1" spcCol="0" rtlCol="0" fromWordArt="0" anchor="ctr" anchorCtr="0" forceAA="0" compatLnSpc="1">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2000" b="1" i="0" u="none" strike="noStrike" kern="0" cap="none" spc="0" normalizeH="0" baseline="0" noProof="0">
                <a:ln>
                  <a:noFill/>
                </a:ln>
                <a:solidFill>
                  <a:srgbClr val="FFFFFF"/>
                </a:solidFill>
                <a:effectLst/>
                <a:uLnTx/>
                <a:uFillTx/>
                <a:latin typeface="思源宋体 CN" panose="02020400000000000000" pitchFamily="18" charset="-122"/>
                <a:ea typeface="思源宋体 CN" panose="02020400000000000000" pitchFamily="18" charset="-122"/>
                <a:cs typeface="+mn-cs"/>
              </a:endParaRPr>
            </a:p>
          </p:txBody>
        </p:sp>
        <p:sp>
          <p:nvSpPr>
            <p:cNvPr id="85" name="圆角矩形 15"/>
            <p:cNvSpPr/>
            <p:nvPr/>
          </p:nvSpPr>
          <p:spPr>
            <a:xfrm>
              <a:off x="8922919" y="2186766"/>
              <a:ext cx="2395728" cy="3893581"/>
            </a:xfrm>
            <a:prstGeom prst="roundRect">
              <a:avLst>
                <a:gd name="adj" fmla="val 9119"/>
              </a:avLst>
            </a:prstGeom>
            <a:solidFill>
              <a:srgbClr val="FFFFFF"/>
            </a:solidFill>
            <a:ln w="38100" cap="rnd" cmpd="sng" algn="ctr">
              <a:noFill/>
              <a:prstDash val="solid"/>
              <a:round/>
            </a:ln>
            <a:effectLst>
              <a:outerShdw blurRad="762000" dist="127000" algn="ctr" rotWithShape="0">
                <a:sysClr val="window" lastClr="FFFFFF">
                  <a:lumMod val="65000"/>
                  <a:alpha val="20000"/>
                </a:sysClr>
              </a:outerShdw>
            </a:effectLst>
          </p:spPr>
          <p:txBody>
            <a:bodyPr rot="0" spcFirstLastPara="0" vert="horz" wrap="square" lIns="91440" tIns="45720" rIns="91440" bIns="45720" numCol="1" spcCol="0" rtlCol="0" fromWordArt="0" anchor="ctr" anchorCtr="0" forceAA="0" compatLnSpc="1">
              <a:norm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思源宋体 CN" panose="02020400000000000000" pitchFamily="18" charset="-122"/>
                <a:ea typeface="思源宋体 CN" panose="02020400000000000000" pitchFamily="18" charset="-122"/>
                <a:cs typeface="+mn-cs"/>
              </a:endParaRPr>
            </a:p>
          </p:txBody>
        </p:sp>
        <p:sp>
          <p:nvSpPr>
            <p:cNvPr id="86" name="任意多边形 16"/>
            <p:cNvSpPr/>
            <p:nvPr/>
          </p:nvSpPr>
          <p:spPr>
            <a:xfrm>
              <a:off x="8833836" y="3374301"/>
              <a:ext cx="392656" cy="785310"/>
            </a:xfrm>
            <a:custGeom>
              <a:avLst/>
              <a:gdLst>
                <a:gd name="connsiteX0" fmla="*/ 1 w 392656"/>
                <a:gd name="connsiteY0" fmla="*/ 0 h 785310"/>
                <a:gd name="connsiteX1" fmla="*/ 392656 w 392656"/>
                <a:gd name="connsiteY1" fmla="*/ 392655 h 785310"/>
                <a:gd name="connsiteX2" fmla="*/ 1 w 392656"/>
                <a:gd name="connsiteY2" fmla="*/ 785310 h 785310"/>
                <a:gd name="connsiteX3" fmla="*/ 0 w 392656"/>
                <a:gd name="connsiteY3" fmla="*/ 785310 h 785310"/>
                <a:gd name="connsiteX4" fmla="*/ 0 w 392656"/>
                <a:gd name="connsiteY4" fmla="*/ 0 h 785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656" h="785310">
                  <a:moveTo>
                    <a:pt x="1" y="0"/>
                  </a:moveTo>
                  <a:cubicBezTo>
                    <a:pt x="216858" y="0"/>
                    <a:pt x="392656" y="175798"/>
                    <a:pt x="392656" y="392655"/>
                  </a:cubicBezTo>
                  <a:cubicBezTo>
                    <a:pt x="392656" y="609512"/>
                    <a:pt x="216858" y="785310"/>
                    <a:pt x="1" y="785310"/>
                  </a:cubicBezTo>
                  <a:lnTo>
                    <a:pt x="0" y="785310"/>
                  </a:lnTo>
                  <a:lnTo>
                    <a:pt x="0" y="0"/>
                  </a:lnTo>
                  <a:close/>
                </a:path>
              </a:pathLst>
            </a:custGeom>
            <a:solidFill>
              <a:srgbClr val="F68F0E"/>
            </a:solidFill>
            <a:ln w="38100" cap="rnd" cmpd="sng" algn="ctr">
              <a:noFill/>
              <a:prstDash val="solid"/>
              <a:round/>
            </a:ln>
            <a:effectLst/>
          </p:spPr>
          <p:txBody>
            <a:bodyPr rot="0" spcFirstLastPara="0" vert="horz" wrap="square" lIns="91440" tIns="45720" rIns="91440" bIns="45720" numCol="1" spcCol="0" rtlCol="0" fromWordArt="0" anchor="ctr" anchorCtr="0" forceAA="0" compatLnSpc="1">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2000" b="1" i="0" u="none" strike="noStrike" kern="0" cap="none" spc="0" normalizeH="0" baseline="0" noProof="0">
                <a:ln>
                  <a:noFill/>
                </a:ln>
                <a:solidFill>
                  <a:srgbClr val="FFFFFF"/>
                </a:solidFill>
                <a:effectLst/>
                <a:uLnTx/>
                <a:uFillTx/>
                <a:latin typeface="思源宋体 CN" panose="02020400000000000000" pitchFamily="18" charset="-122"/>
                <a:ea typeface="思源宋体 CN" panose="02020400000000000000" pitchFamily="18" charset="-122"/>
                <a:cs typeface="+mn-cs"/>
              </a:endParaRPr>
            </a:p>
          </p:txBody>
        </p:sp>
        <p:sp>
          <p:nvSpPr>
            <p:cNvPr id="87" name="文本框 86"/>
            <p:cNvSpPr txBox="1"/>
            <p:nvPr/>
          </p:nvSpPr>
          <p:spPr>
            <a:xfrm>
              <a:off x="8958072" y="2823492"/>
              <a:ext cx="2258151" cy="2663076"/>
            </a:xfrm>
            <a:prstGeom prst="rect">
              <a:avLst/>
            </a:prstGeom>
            <a:noFill/>
          </p:spPr>
          <p:txBody>
            <a:bodyPr wrap="square" rtlCol="0">
              <a:spAutoFit/>
            </a:bodyPr>
            <a:lstStyle>
              <a:defPPr>
                <a:defRPr lang="zh-CN"/>
              </a:defPPr>
              <a:lvl1pPr marR="0" lvl="0" indent="0" fontAlgn="auto">
                <a:lnSpc>
                  <a:spcPct val="150000"/>
                </a:lnSpc>
                <a:spcBef>
                  <a:spcPct val="0"/>
                </a:spcBef>
                <a:spcAft>
                  <a:spcPct val="0"/>
                </a:spcAft>
                <a:buClrTx/>
                <a:buSzPct val="25000"/>
                <a:buFontTx/>
                <a:buNone/>
                <a:defRPr kumimoji="0" sz="1500" b="0" i="0" u="none" strike="noStrike" kern="0" cap="none" spc="0" normalizeH="0" baseline="0">
                  <a:ln>
                    <a:noFill/>
                  </a:ln>
                  <a:solidFill>
                    <a:prstClr val="black">
                      <a:lumMod val="65000"/>
                      <a:lumOff val="35000"/>
                    </a:prstClr>
                  </a:solidFill>
                  <a:effectLst/>
                  <a:uLnTx/>
                  <a:uFillTx/>
                  <a:latin typeface="思源宋体 CN" panose="02020400000000000000" pitchFamily="18" charset="-122"/>
                  <a:ea typeface="思源宋体 CN Light" panose="02020300000000000000"/>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defTabSz="257810" eaLnBrk="1" fontAlgn="auto" latinLnBrk="0" hangingPunct="0">
                <a:lnSpc>
                  <a:spcPct val="150000"/>
                </a:lnSpc>
                <a:spcBef>
                  <a:spcPct val="0"/>
                </a:spcBef>
                <a:spcAft>
                  <a:spcPct val="0"/>
                </a:spcAft>
                <a:buClrTx/>
                <a:buSzPct val="25000"/>
                <a:buFontTx/>
                <a:buNone/>
                <a:defRPr/>
              </a:pPr>
              <a:r>
                <a:rPr lang="en-US" altLang="zh-CN" sz="1400" dirty="0" err="1">
                  <a:solidFill>
                    <a:schemeClr val="tx1"/>
                  </a:solidFill>
                  <a:latin typeface="Microsoft YaHei" panose="020B0503020204020204" pitchFamily="34" charset="-122"/>
                  <a:ea typeface="Microsoft YaHei" panose="020B0503020204020204" pitchFamily="34" charset="-122"/>
                </a:rPr>
                <a:t>Hiện</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thân</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cho</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các</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thế</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lực</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đối</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lập</a:t>
              </a:r>
              <a:endParaRPr lang="en-US" altLang="zh-CN" sz="1400" dirty="0">
                <a:solidFill>
                  <a:schemeClr val="tx1"/>
                </a:solidFill>
                <a:latin typeface="Microsoft YaHei" panose="020B0503020204020204" pitchFamily="34" charset="-122"/>
                <a:ea typeface="Microsoft YaHei" panose="020B0503020204020204" pitchFamily="34" charset="-122"/>
              </a:endParaRPr>
            </a:p>
            <a:p>
              <a:pPr marL="0" marR="0" lvl="0" indent="0" defTabSz="257810" eaLnBrk="1" fontAlgn="auto" latinLnBrk="0" hangingPunct="0">
                <a:lnSpc>
                  <a:spcPct val="150000"/>
                </a:lnSpc>
                <a:spcBef>
                  <a:spcPct val="0"/>
                </a:spcBef>
                <a:spcAft>
                  <a:spcPct val="0"/>
                </a:spcAft>
                <a:buClrTx/>
                <a:buSzPct val="25000"/>
                <a:buFontTx/>
                <a:buNone/>
                <a:defRPr/>
              </a:pPr>
              <a:r>
                <a:rPr lang="en-US" altLang="zh-CN" sz="1400" dirty="0" err="1">
                  <a:solidFill>
                    <a:schemeClr val="tx1"/>
                  </a:solidFill>
                  <a:latin typeface="Microsoft YaHei" panose="020B0503020204020204" pitchFamily="34" charset="-122"/>
                  <a:ea typeface="Microsoft YaHei" panose="020B0503020204020204" pitchFamily="34" charset="-122"/>
                </a:rPr>
                <a:t>Nhân</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vật</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chính</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thường</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có</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bản</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chất</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tốt</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đẹp</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khát</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vọng</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vươn</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lên</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nhưng</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có</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những</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sai</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lầm</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dẫn</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đến</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phải</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trả</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giá</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đắt</a:t>
              </a:r>
              <a:r>
                <a:rPr lang="en-US" altLang="zh-CN" sz="1400" dirty="0">
                  <a:solidFill>
                    <a:schemeClr val="tx1"/>
                  </a:solidFill>
                  <a:latin typeface="Microsoft YaHei" panose="020B0503020204020204" pitchFamily="34" charset="-122"/>
                  <a:ea typeface="Microsoft YaHei" panose="020B0503020204020204" pitchFamily="34" charset="-122"/>
                </a:rPr>
                <a:t>.</a:t>
              </a:r>
              <a:endParaRPr lang="zh-CN" altLang="en-US" sz="1400" dirty="0">
                <a:solidFill>
                  <a:schemeClr val="tx1"/>
                </a:solidFill>
                <a:latin typeface="Microsoft YaHei" panose="020B0503020204020204" pitchFamily="34" charset="-122"/>
                <a:ea typeface="Microsoft YaHei" panose="020B0503020204020204" pitchFamily="34" charset="-122"/>
              </a:endParaRPr>
            </a:p>
          </p:txBody>
        </p:sp>
        <p:sp>
          <p:nvSpPr>
            <p:cNvPr id="88" name="文本框 87"/>
            <p:cNvSpPr txBox="1"/>
            <p:nvPr/>
          </p:nvSpPr>
          <p:spPr>
            <a:xfrm>
              <a:off x="9133372" y="2137091"/>
              <a:ext cx="1971295" cy="695938"/>
            </a:xfrm>
            <a:prstGeom prst="rect">
              <a:avLst/>
            </a:prstGeom>
            <a:noFill/>
            <a:ln w="12700" cap="rnd" cmpd="sng" algn="ctr">
              <a:noFill/>
              <a:prstDash val="solid"/>
              <a:round/>
            </a:ln>
            <a:effectLst/>
          </p:spPr>
          <p:txBody>
            <a:bodyPr rot="0" spcFirstLastPara="0" vertOverflow="overflow" horzOverflow="overflow" vert="horz" wrap="square" lIns="91440" tIns="45720" rIns="91440" bIns="45720" numCol="1" spcCol="0" rtlCol="0" fromWordArt="0" anchor="ctr" anchorCtr="0" forceAA="0" compatLnSpc="1">
              <a:spAutoFit/>
            </a:bodyPr>
            <a:lstStyle>
              <a:defPPr>
                <a:defRPr lang="zh-CN"/>
              </a:defPPr>
              <a:lvl1pPr algn="ctr" defTabSz="914400">
                <a:defRPr sz="1400" b="1">
                  <a:solidFill>
                    <a:schemeClr val="tx1">
                      <a:lumMod val="90000"/>
                      <a:lumOff val="10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eaLnBrk="1" fontAlgn="auto" latinLnBrk="0" hangingPunct="0">
                <a:lnSpc>
                  <a:spcPct val="150000"/>
                </a:lnSpc>
                <a:spcBef>
                  <a:spcPct val="0"/>
                </a:spcBef>
                <a:spcAft>
                  <a:spcPct val="0"/>
                </a:spcAft>
                <a:buClrTx/>
                <a:buSzTx/>
                <a:buFontTx/>
                <a:buNone/>
                <a:defRPr/>
              </a:pPr>
              <a:r>
                <a:rPr lang="en-US" altLang="zh-CN" sz="2000" dirty="0" err="1">
                  <a:solidFill>
                    <a:schemeClr val="tx1"/>
                  </a:solidFill>
                  <a:latin typeface="Microsoft YaHei" panose="020B0503020204020204" pitchFamily="34" charset="-122"/>
                  <a:ea typeface="Microsoft YaHei" panose="020B0503020204020204" pitchFamily="34" charset="-122"/>
                </a:rPr>
                <a:t>Nhân</a:t>
              </a:r>
              <a:r>
                <a:rPr lang="en-US" altLang="zh-CN" sz="2000" dirty="0">
                  <a:solidFill>
                    <a:schemeClr val="tx1"/>
                  </a:solidFill>
                  <a:latin typeface="Microsoft YaHei" panose="020B0503020204020204" pitchFamily="34" charset="-122"/>
                  <a:ea typeface="Microsoft YaHei" panose="020B0503020204020204" pitchFamily="34" charset="-122"/>
                </a:rPr>
                <a:t> </a:t>
              </a:r>
              <a:r>
                <a:rPr lang="en-US" altLang="zh-CN" sz="2000" dirty="0" err="1">
                  <a:solidFill>
                    <a:schemeClr val="tx1"/>
                  </a:solidFill>
                  <a:latin typeface="Microsoft YaHei" panose="020B0503020204020204" pitchFamily="34" charset="-122"/>
                  <a:ea typeface="Microsoft YaHei" panose="020B0503020204020204" pitchFamily="34" charset="-122"/>
                </a:rPr>
                <a:t>vật</a:t>
              </a:r>
              <a:endParaRPr lang="zh-CN" altLang="en-US" sz="2000" dirty="0">
                <a:solidFill>
                  <a:schemeClr val="tx1"/>
                </a:solidFill>
                <a:latin typeface="Microsoft YaHei" panose="020B0503020204020204" pitchFamily="34" charset="-122"/>
                <a:ea typeface="Microsoft YaHei" panose="020B0503020204020204" pitchFamily="34" charset="-122"/>
              </a:endParaRPr>
            </a:p>
          </p:txBody>
        </p:sp>
      </p:grpSp>
      <p:grpSp>
        <p:nvGrpSpPr>
          <p:cNvPr id="89" name="组合 88"/>
          <p:cNvGrpSpPr/>
          <p:nvPr/>
        </p:nvGrpSpPr>
        <p:grpSpPr>
          <a:xfrm>
            <a:off x="5364905" y="2722258"/>
            <a:ext cx="2359914" cy="3418488"/>
            <a:chOff x="8833836" y="2186766"/>
            <a:chExt cx="2484811" cy="3893581"/>
          </a:xfrm>
        </p:grpSpPr>
        <p:sp>
          <p:nvSpPr>
            <p:cNvPr id="90" name="圆角矩形 14"/>
            <p:cNvSpPr/>
            <p:nvPr/>
          </p:nvSpPr>
          <p:spPr>
            <a:xfrm>
              <a:off x="8833836" y="3271854"/>
              <a:ext cx="2078814" cy="990205"/>
            </a:xfrm>
            <a:prstGeom prst="roundRect">
              <a:avLst>
                <a:gd name="adj" fmla="val 4921"/>
              </a:avLst>
            </a:prstGeom>
            <a:solidFill>
              <a:schemeClr val="bg1">
                <a:lumMod val="65000"/>
              </a:schemeClr>
            </a:solidFill>
            <a:ln w="38100" cap="rnd" cmpd="sng" algn="ctr">
              <a:noFill/>
              <a:prstDash val="solid"/>
              <a:round/>
            </a:ln>
            <a:effectLst>
              <a:outerShdw blurRad="254000" dist="127000" algn="ctr" rotWithShape="0">
                <a:srgbClr val="FFC000">
                  <a:alpha val="20000"/>
                </a:srgbClr>
              </a:outerShdw>
            </a:effectLst>
          </p:spPr>
          <p:txBody>
            <a:bodyPr rot="0" spcFirstLastPara="0" vert="horz" wrap="square" lIns="91440" tIns="45720" rIns="91440" bIns="45720" numCol="1" spcCol="0" rtlCol="0" fromWordArt="0" anchor="ctr" anchorCtr="0" forceAA="0" compatLnSpc="1">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2000" b="1" i="0" u="none" strike="noStrike" kern="0" cap="none" spc="0" normalizeH="0" baseline="0" noProof="0">
                <a:ln>
                  <a:noFill/>
                </a:ln>
                <a:solidFill>
                  <a:srgbClr val="FFFFFF"/>
                </a:solidFill>
                <a:effectLst/>
                <a:uLnTx/>
                <a:uFillTx/>
                <a:latin typeface="思源宋体 CN" panose="02020400000000000000" pitchFamily="18" charset="-122"/>
                <a:ea typeface="思源宋体 CN" panose="02020400000000000000" pitchFamily="18" charset="-122"/>
                <a:cs typeface="+mn-cs"/>
              </a:endParaRPr>
            </a:p>
          </p:txBody>
        </p:sp>
        <p:sp>
          <p:nvSpPr>
            <p:cNvPr id="91" name="圆角矩形 15"/>
            <p:cNvSpPr/>
            <p:nvPr/>
          </p:nvSpPr>
          <p:spPr>
            <a:xfrm>
              <a:off x="8922919" y="2186766"/>
              <a:ext cx="2395728" cy="3893581"/>
            </a:xfrm>
            <a:prstGeom prst="roundRect">
              <a:avLst>
                <a:gd name="adj" fmla="val 9119"/>
              </a:avLst>
            </a:prstGeom>
            <a:solidFill>
              <a:srgbClr val="FFFFFF"/>
            </a:solidFill>
            <a:ln w="38100" cap="rnd" cmpd="sng" algn="ctr">
              <a:noFill/>
              <a:prstDash val="solid"/>
              <a:round/>
            </a:ln>
            <a:effectLst>
              <a:outerShdw blurRad="762000" dist="127000" algn="ctr" rotWithShape="0">
                <a:sysClr val="window" lastClr="FFFFFF">
                  <a:lumMod val="65000"/>
                  <a:alpha val="20000"/>
                </a:sysClr>
              </a:outerShdw>
            </a:effectLst>
          </p:spPr>
          <p:txBody>
            <a:bodyPr rot="0" spcFirstLastPara="0" vert="horz" wrap="square" lIns="91440" tIns="45720" rIns="91440" bIns="45720" numCol="1" spcCol="0" rtlCol="0" fromWordArt="0" anchor="ctr" anchorCtr="0" forceAA="0" compatLnSpc="1">
              <a:norm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思源宋体 CN" panose="02020400000000000000" pitchFamily="18" charset="-122"/>
                <a:ea typeface="思源宋体 CN" panose="02020400000000000000" pitchFamily="18" charset="-122"/>
                <a:cs typeface="+mn-cs"/>
              </a:endParaRPr>
            </a:p>
          </p:txBody>
        </p:sp>
        <p:sp>
          <p:nvSpPr>
            <p:cNvPr id="92" name="任意多边形 16"/>
            <p:cNvSpPr/>
            <p:nvPr/>
          </p:nvSpPr>
          <p:spPr>
            <a:xfrm>
              <a:off x="8833836" y="3374301"/>
              <a:ext cx="392656" cy="785310"/>
            </a:xfrm>
            <a:custGeom>
              <a:avLst/>
              <a:gdLst>
                <a:gd name="connsiteX0" fmla="*/ 1 w 392656"/>
                <a:gd name="connsiteY0" fmla="*/ 0 h 785310"/>
                <a:gd name="connsiteX1" fmla="*/ 392656 w 392656"/>
                <a:gd name="connsiteY1" fmla="*/ 392655 h 785310"/>
                <a:gd name="connsiteX2" fmla="*/ 1 w 392656"/>
                <a:gd name="connsiteY2" fmla="*/ 785310 h 785310"/>
                <a:gd name="connsiteX3" fmla="*/ 0 w 392656"/>
                <a:gd name="connsiteY3" fmla="*/ 785310 h 785310"/>
                <a:gd name="connsiteX4" fmla="*/ 0 w 392656"/>
                <a:gd name="connsiteY4" fmla="*/ 0 h 785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656" h="785310">
                  <a:moveTo>
                    <a:pt x="1" y="0"/>
                  </a:moveTo>
                  <a:cubicBezTo>
                    <a:pt x="216858" y="0"/>
                    <a:pt x="392656" y="175798"/>
                    <a:pt x="392656" y="392655"/>
                  </a:cubicBezTo>
                  <a:cubicBezTo>
                    <a:pt x="392656" y="609512"/>
                    <a:pt x="216858" y="785310"/>
                    <a:pt x="1" y="785310"/>
                  </a:cubicBezTo>
                  <a:lnTo>
                    <a:pt x="0" y="785310"/>
                  </a:lnTo>
                  <a:lnTo>
                    <a:pt x="0" y="0"/>
                  </a:lnTo>
                  <a:close/>
                </a:path>
              </a:pathLst>
            </a:custGeom>
            <a:solidFill>
              <a:srgbClr val="F68F0E"/>
            </a:solidFill>
            <a:ln w="38100" cap="rnd" cmpd="sng" algn="ctr">
              <a:noFill/>
              <a:prstDash val="solid"/>
              <a:round/>
            </a:ln>
            <a:effectLst/>
          </p:spPr>
          <p:txBody>
            <a:bodyPr rot="0" spcFirstLastPara="0" vert="horz" wrap="square" lIns="91440" tIns="45720" rIns="91440" bIns="45720" numCol="1" spcCol="0" rtlCol="0" fromWordArt="0" anchor="ctr" anchorCtr="0" forceAA="0" compatLnSpc="1">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2000" b="1" i="0" u="none" strike="noStrike" kern="0" cap="none" spc="0" normalizeH="0" baseline="0" noProof="0">
                <a:ln>
                  <a:noFill/>
                </a:ln>
                <a:solidFill>
                  <a:srgbClr val="FFFFFF"/>
                </a:solidFill>
                <a:effectLst/>
                <a:uLnTx/>
                <a:uFillTx/>
                <a:latin typeface="思源宋体 CN" panose="02020400000000000000" pitchFamily="18" charset="-122"/>
                <a:ea typeface="思源宋体 CN" panose="02020400000000000000" pitchFamily="18" charset="-122"/>
                <a:cs typeface="+mn-cs"/>
              </a:endParaRPr>
            </a:p>
          </p:txBody>
        </p:sp>
        <p:sp>
          <p:nvSpPr>
            <p:cNvPr id="93" name="文本框 92"/>
            <p:cNvSpPr txBox="1"/>
            <p:nvPr/>
          </p:nvSpPr>
          <p:spPr>
            <a:xfrm>
              <a:off x="8922354" y="2768473"/>
              <a:ext cx="2375636" cy="3198008"/>
            </a:xfrm>
            <a:prstGeom prst="rect">
              <a:avLst/>
            </a:prstGeom>
            <a:noFill/>
          </p:spPr>
          <p:txBody>
            <a:bodyPr wrap="square" rtlCol="0">
              <a:spAutoFit/>
            </a:bodyPr>
            <a:lstStyle>
              <a:defPPr>
                <a:defRPr lang="zh-CN"/>
              </a:defPPr>
              <a:lvl1pPr marR="0" lvl="0" indent="0" fontAlgn="auto">
                <a:lnSpc>
                  <a:spcPct val="150000"/>
                </a:lnSpc>
                <a:spcBef>
                  <a:spcPct val="0"/>
                </a:spcBef>
                <a:spcAft>
                  <a:spcPct val="0"/>
                </a:spcAft>
                <a:buClrTx/>
                <a:buSzPct val="25000"/>
                <a:buFontTx/>
                <a:buNone/>
                <a:defRPr kumimoji="0" sz="1500" b="0" i="0" u="none" strike="noStrike" kern="0" cap="none" spc="0" normalizeH="0" baseline="0">
                  <a:ln>
                    <a:noFill/>
                  </a:ln>
                  <a:solidFill>
                    <a:prstClr val="black">
                      <a:lumMod val="65000"/>
                      <a:lumOff val="35000"/>
                    </a:prstClr>
                  </a:solidFill>
                  <a:effectLst/>
                  <a:uLnTx/>
                  <a:uFillTx/>
                  <a:latin typeface="思源宋体 CN" panose="02020400000000000000" pitchFamily="18" charset="-122"/>
                  <a:ea typeface="思源宋体 CN Light" panose="02020300000000000000"/>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defTabSz="257810" eaLnBrk="1" fontAlgn="auto" latinLnBrk="0" hangingPunct="0">
                <a:lnSpc>
                  <a:spcPct val="150000"/>
                </a:lnSpc>
                <a:spcBef>
                  <a:spcPct val="0"/>
                </a:spcBef>
                <a:spcAft>
                  <a:spcPct val="0"/>
                </a:spcAft>
                <a:buClrTx/>
                <a:buSzPct val="25000"/>
                <a:buFontTx/>
                <a:buNone/>
                <a:defRPr/>
              </a:pPr>
              <a:r>
                <a:rPr lang="en-US" altLang="zh-CN" sz="1400" dirty="0" err="1">
                  <a:solidFill>
                    <a:schemeClr val="tx1"/>
                  </a:solidFill>
                  <a:latin typeface="Microsoft YaHei" panose="020B0503020204020204" pitchFamily="34" charset="-122"/>
                  <a:ea typeface="Microsoft YaHei" panose="020B0503020204020204" pitchFamily="34" charset="-122"/>
                </a:rPr>
                <a:t>Thể</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hiện</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sự</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đấu</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tranh</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giữa</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các</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thế</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lực</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đối</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lập</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các</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tính</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cách</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khác</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nhau</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xung</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đột</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nội</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tâm</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của</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nhân</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vật</a:t>
              </a:r>
              <a:r>
                <a:rPr lang="en-US" altLang="zh-CN" sz="1400" dirty="0">
                  <a:solidFill>
                    <a:schemeClr val="tx1"/>
                  </a:solidFill>
                  <a:latin typeface="Microsoft YaHei" panose="020B0503020204020204" pitchFamily="34" charset="-122"/>
                  <a:ea typeface="Microsoft YaHei" panose="020B0503020204020204" pitchFamily="34" charset="-122"/>
                </a:rPr>
                <a:t>… Đó </a:t>
              </a:r>
              <a:r>
                <a:rPr lang="en-US" altLang="zh-CN" sz="1400" dirty="0" err="1">
                  <a:solidFill>
                    <a:schemeClr val="tx1"/>
                  </a:solidFill>
                  <a:latin typeface="Microsoft YaHei" panose="020B0503020204020204" pitchFamily="34" charset="-122"/>
                  <a:ea typeface="Microsoft YaHei" panose="020B0503020204020204" pitchFamily="34" charset="-122"/>
                </a:rPr>
                <a:t>là</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sự</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đấu</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tranh</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giữa</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cái</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cao</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cả</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với</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cái</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thấp</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kém</a:t>
              </a:r>
              <a:r>
                <a:rPr lang="en-US" altLang="zh-CN" sz="1400" dirty="0">
                  <a:solidFill>
                    <a:schemeClr val="tx1"/>
                  </a:solidFill>
                  <a:latin typeface="Microsoft YaHei" panose="020B0503020204020204" pitchFamily="34" charset="-122"/>
                  <a:ea typeface="Microsoft YaHei" panose="020B0503020204020204" pitchFamily="34" charset="-122"/>
                </a:rPr>
                <a:t>…</a:t>
              </a:r>
              <a:endParaRPr lang="zh-CN" altLang="en-US" sz="1400" dirty="0">
                <a:solidFill>
                  <a:schemeClr val="tx1"/>
                </a:solidFill>
                <a:latin typeface="Microsoft YaHei" panose="020B0503020204020204" pitchFamily="34" charset="-122"/>
                <a:ea typeface="Microsoft YaHei" panose="020B0503020204020204" pitchFamily="34" charset="-122"/>
              </a:endParaRPr>
            </a:p>
          </p:txBody>
        </p:sp>
        <p:sp>
          <p:nvSpPr>
            <p:cNvPr id="94" name="文本框 93"/>
            <p:cNvSpPr txBox="1"/>
            <p:nvPr/>
          </p:nvSpPr>
          <p:spPr>
            <a:xfrm>
              <a:off x="9133372" y="2193169"/>
              <a:ext cx="1986593" cy="695938"/>
            </a:xfrm>
            <a:prstGeom prst="rect">
              <a:avLst/>
            </a:prstGeom>
            <a:noFill/>
            <a:ln w="12700" cap="rnd" cmpd="sng" algn="ctr">
              <a:noFill/>
              <a:prstDash val="solid"/>
              <a:round/>
            </a:ln>
            <a:effectLst/>
          </p:spPr>
          <p:txBody>
            <a:bodyPr rot="0" spcFirstLastPara="0" vertOverflow="overflow" horzOverflow="overflow" vert="horz" wrap="square" lIns="91440" tIns="45720" rIns="91440" bIns="45720" numCol="1" spcCol="0" rtlCol="0" fromWordArt="0" anchor="ctr" anchorCtr="0" forceAA="0" compatLnSpc="1">
              <a:spAutoFit/>
            </a:bodyPr>
            <a:lstStyle>
              <a:defPPr>
                <a:defRPr lang="zh-CN"/>
              </a:defPPr>
              <a:lvl1pPr algn="ctr" defTabSz="914400">
                <a:defRPr sz="1400" b="1">
                  <a:solidFill>
                    <a:schemeClr val="tx1">
                      <a:lumMod val="90000"/>
                      <a:lumOff val="10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eaLnBrk="1" fontAlgn="auto" latinLnBrk="0" hangingPunct="0">
                <a:lnSpc>
                  <a:spcPct val="150000"/>
                </a:lnSpc>
                <a:spcBef>
                  <a:spcPct val="0"/>
                </a:spcBef>
                <a:spcAft>
                  <a:spcPct val="0"/>
                </a:spcAft>
                <a:buClrTx/>
                <a:buSzTx/>
                <a:buFontTx/>
                <a:buNone/>
                <a:defRPr/>
              </a:pPr>
              <a:r>
                <a:rPr lang="en-US" altLang="zh-CN" sz="2000" dirty="0" err="1">
                  <a:solidFill>
                    <a:schemeClr val="tx1"/>
                  </a:solidFill>
                  <a:latin typeface="Microsoft YaHei" panose="020B0503020204020204" pitchFamily="34" charset="-122"/>
                  <a:ea typeface="Microsoft YaHei" panose="020B0503020204020204" pitchFamily="34" charset="-122"/>
                </a:rPr>
                <a:t>Xung</a:t>
              </a:r>
              <a:r>
                <a:rPr lang="en-US" altLang="zh-CN" sz="2000" dirty="0">
                  <a:solidFill>
                    <a:schemeClr val="tx1"/>
                  </a:solidFill>
                  <a:latin typeface="Microsoft YaHei" panose="020B0503020204020204" pitchFamily="34" charset="-122"/>
                  <a:ea typeface="Microsoft YaHei" panose="020B0503020204020204" pitchFamily="34" charset="-122"/>
                </a:rPr>
                <a:t> </a:t>
              </a:r>
              <a:r>
                <a:rPr lang="en-US" altLang="zh-CN" sz="2000" dirty="0" err="1">
                  <a:solidFill>
                    <a:schemeClr val="tx1"/>
                  </a:solidFill>
                  <a:latin typeface="Microsoft YaHei" panose="020B0503020204020204" pitchFamily="34" charset="-122"/>
                  <a:ea typeface="Microsoft YaHei" panose="020B0503020204020204" pitchFamily="34" charset="-122"/>
                </a:rPr>
                <a:t>đột</a:t>
              </a:r>
              <a:endParaRPr lang="zh-CN" altLang="en-US" sz="2000" dirty="0">
                <a:solidFill>
                  <a:schemeClr val="tx1"/>
                </a:solidFill>
                <a:latin typeface="Microsoft YaHei" panose="020B0503020204020204" pitchFamily="34" charset="-122"/>
                <a:ea typeface="Microsoft YaHei" panose="020B0503020204020204" pitchFamily="34" charset="-122"/>
              </a:endParaRPr>
            </a:p>
          </p:txBody>
        </p:sp>
      </p:grpSp>
      <p:grpSp>
        <p:nvGrpSpPr>
          <p:cNvPr id="95" name="组合 94"/>
          <p:cNvGrpSpPr/>
          <p:nvPr/>
        </p:nvGrpSpPr>
        <p:grpSpPr>
          <a:xfrm>
            <a:off x="7584523" y="2744227"/>
            <a:ext cx="2158917" cy="3327482"/>
            <a:chOff x="8833836" y="2176724"/>
            <a:chExt cx="2484811" cy="3903623"/>
          </a:xfrm>
        </p:grpSpPr>
        <p:sp>
          <p:nvSpPr>
            <p:cNvPr id="96" name="圆角矩形 14"/>
            <p:cNvSpPr/>
            <p:nvPr/>
          </p:nvSpPr>
          <p:spPr>
            <a:xfrm>
              <a:off x="8833836" y="3271854"/>
              <a:ext cx="2078814" cy="990205"/>
            </a:xfrm>
            <a:prstGeom prst="roundRect">
              <a:avLst>
                <a:gd name="adj" fmla="val 4921"/>
              </a:avLst>
            </a:prstGeom>
            <a:solidFill>
              <a:schemeClr val="bg1">
                <a:lumMod val="65000"/>
              </a:schemeClr>
            </a:solidFill>
            <a:ln w="38100" cap="rnd" cmpd="sng" algn="ctr">
              <a:noFill/>
              <a:prstDash val="solid"/>
              <a:round/>
            </a:ln>
            <a:effectLst>
              <a:outerShdw blurRad="254000" dist="127000" algn="ctr" rotWithShape="0">
                <a:srgbClr val="FFC000">
                  <a:alpha val="20000"/>
                </a:srgbClr>
              </a:outerShdw>
            </a:effectLst>
          </p:spPr>
          <p:txBody>
            <a:bodyPr rot="0" spcFirstLastPara="0" vert="horz" wrap="square" lIns="91440" tIns="45720" rIns="91440" bIns="45720" numCol="1" spcCol="0" rtlCol="0" fromWordArt="0" anchor="ctr" anchorCtr="0" forceAA="0" compatLnSpc="1">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2000" b="1" i="0" u="none" strike="noStrike" kern="0" cap="none" spc="0" normalizeH="0" baseline="0" noProof="0">
                <a:ln>
                  <a:noFill/>
                </a:ln>
                <a:solidFill>
                  <a:srgbClr val="FFFFFF"/>
                </a:solidFill>
                <a:effectLst/>
                <a:uLnTx/>
                <a:uFillTx/>
                <a:latin typeface="思源宋体 CN" panose="02020400000000000000" pitchFamily="18" charset="-122"/>
                <a:ea typeface="思源宋体 CN" panose="02020400000000000000" pitchFamily="18" charset="-122"/>
                <a:cs typeface="+mn-cs"/>
              </a:endParaRPr>
            </a:p>
          </p:txBody>
        </p:sp>
        <p:sp>
          <p:nvSpPr>
            <p:cNvPr id="97" name="圆角矩形 15"/>
            <p:cNvSpPr/>
            <p:nvPr/>
          </p:nvSpPr>
          <p:spPr>
            <a:xfrm>
              <a:off x="8922919" y="2186766"/>
              <a:ext cx="2395728" cy="3893581"/>
            </a:xfrm>
            <a:prstGeom prst="roundRect">
              <a:avLst>
                <a:gd name="adj" fmla="val 9119"/>
              </a:avLst>
            </a:prstGeom>
            <a:solidFill>
              <a:srgbClr val="FFFFFF"/>
            </a:solidFill>
            <a:ln w="38100" cap="rnd" cmpd="sng" algn="ctr">
              <a:noFill/>
              <a:prstDash val="solid"/>
              <a:round/>
            </a:ln>
            <a:effectLst>
              <a:outerShdw blurRad="762000" dist="127000" algn="ctr" rotWithShape="0">
                <a:sysClr val="window" lastClr="FFFFFF">
                  <a:lumMod val="65000"/>
                  <a:alpha val="20000"/>
                </a:sysClr>
              </a:outerShdw>
            </a:effectLst>
          </p:spPr>
          <p:txBody>
            <a:bodyPr rot="0" spcFirstLastPara="0" vert="horz" wrap="square" lIns="91440" tIns="45720" rIns="91440" bIns="45720" numCol="1" spcCol="0" rtlCol="0" fromWordArt="0" anchor="ctr" anchorCtr="0" forceAA="0" compatLnSpc="1">
              <a:norm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思源宋体 CN" panose="02020400000000000000" pitchFamily="18" charset="-122"/>
                <a:ea typeface="思源宋体 CN" panose="02020400000000000000" pitchFamily="18" charset="-122"/>
                <a:cs typeface="+mn-cs"/>
              </a:endParaRPr>
            </a:p>
          </p:txBody>
        </p:sp>
        <p:sp>
          <p:nvSpPr>
            <p:cNvPr id="98" name="任意多边形 16"/>
            <p:cNvSpPr/>
            <p:nvPr/>
          </p:nvSpPr>
          <p:spPr>
            <a:xfrm>
              <a:off x="8833836" y="3374301"/>
              <a:ext cx="392656" cy="785310"/>
            </a:xfrm>
            <a:custGeom>
              <a:avLst/>
              <a:gdLst>
                <a:gd name="connsiteX0" fmla="*/ 1 w 392656"/>
                <a:gd name="connsiteY0" fmla="*/ 0 h 785310"/>
                <a:gd name="connsiteX1" fmla="*/ 392656 w 392656"/>
                <a:gd name="connsiteY1" fmla="*/ 392655 h 785310"/>
                <a:gd name="connsiteX2" fmla="*/ 1 w 392656"/>
                <a:gd name="connsiteY2" fmla="*/ 785310 h 785310"/>
                <a:gd name="connsiteX3" fmla="*/ 0 w 392656"/>
                <a:gd name="connsiteY3" fmla="*/ 785310 h 785310"/>
                <a:gd name="connsiteX4" fmla="*/ 0 w 392656"/>
                <a:gd name="connsiteY4" fmla="*/ 0 h 785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656" h="785310">
                  <a:moveTo>
                    <a:pt x="1" y="0"/>
                  </a:moveTo>
                  <a:cubicBezTo>
                    <a:pt x="216858" y="0"/>
                    <a:pt x="392656" y="175798"/>
                    <a:pt x="392656" y="392655"/>
                  </a:cubicBezTo>
                  <a:cubicBezTo>
                    <a:pt x="392656" y="609512"/>
                    <a:pt x="216858" y="785310"/>
                    <a:pt x="1" y="785310"/>
                  </a:cubicBezTo>
                  <a:lnTo>
                    <a:pt x="0" y="785310"/>
                  </a:lnTo>
                  <a:lnTo>
                    <a:pt x="0" y="0"/>
                  </a:lnTo>
                  <a:close/>
                </a:path>
              </a:pathLst>
            </a:custGeom>
            <a:solidFill>
              <a:srgbClr val="F68F0E"/>
            </a:solidFill>
            <a:ln w="38100" cap="rnd" cmpd="sng" algn="ctr">
              <a:noFill/>
              <a:prstDash val="solid"/>
              <a:round/>
            </a:ln>
            <a:effectLst/>
          </p:spPr>
          <p:txBody>
            <a:bodyPr rot="0" spcFirstLastPara="0" vert="horz" wrap="square" lIns="91440" tIns="45720" rIns="91440" bIns="45720" numCol="1" spcCol="0" rtlCol="0" fromWordArt="0" anchor="ctr" anchorCtr="0" forceAA="0" compatLnSpc="1">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2000" b="1" i="0" u="none" strike="noStrike" kern="0" cap="none" spc="0" normalizeH="0" baseline="0" noProof="0">
                <a:ln>
                  <a:noFill/>
                </a:ln>
                <a:solidFill>
                  <a:srgbClr val="FFFFFF"/>
                </a:solidFill>
                <a:effectLst/>
                <a:uLnTx/>
                <a:uFillTx/>
                <a:latin typeface="思源宋体 CN" panose="02020400000000000000" pitchFamily="18" charset="-122"/>
                <a:ea typeface="思源宋体 CN" panose="02020400000000000000" pitchFamily="18" charset="-122"/>
                <a:cs typeface="+mn-cs"/>
              </a:endParaRPr>
            </a:p>
          </p:txBody>
        </p:sp>
        <p:sp>
          <p:nvSpPr>
            <p:cNvPr id="99" name="文本框 98"/>
            <p:cNvSpPr txBox="1"/>
            <p:nvPr/>
          </p:nvSpPr>
          <p:spPr>
            <a:xfrm>
              <a:off x="9017273" y="2849040"/>
              <a:ext cx="2177699" cy="2721768"/>
            </a:xfrm>
            <a:prstGeom prst="rect">
              <a:avLst/>
            </a:prstGeom>
            <a:noFill/>
          </p:spPr>
          <p:txBody>
            <a:bodyPr wrap="square" rtlCol="0">
              <a:spAutoFit/>
            </a:bodyPr>
            <a:lstStyle>
              <a:defPPr>
                <a:defRPr lang="zh-CN"/>
              </a:defPPr>
              <a:lvl1pPr marR="0" lvl="0" indent="0" fontAlgn="auto">
                <a:lnSpc>
                  <a:spcPct val="150000"/>
                </a:lnSpc>
                <a:spcBef>
                  <a:spcPct val="0"/>
                </a:spcBef>
                <a:spcAft>
                  <a:spcPct val="0"/>
                </a:spcAft>
                <a:buClrTx/>
                <a:buSzPct val="25000"/>
                <a:buFontTx/>
                <a:buNone/>
                <a:defRPr kumimoji="0" sz="1500" b="0" i="0" u="none" strike="noStrike" kern="0" cap="none" spc="0" normalizeH="0" baseline="0">
                  <a:ln>
                    <a:noFill/>
                  </a:ln>
                  <a:solidFill>
                    <a:prstClr val="black">
                      <a:lumMod val="65000"/>
                      <a:lumOff val="35000"/>
                    </a:prstClr>
                  </a:solidFill>
                  <a:effectLst/>
                  <a:uLnTx/>
                  <a:uFillTx/>
                  <a:latin typeface="思源宋体 CN" panose="02020400000000000000" pitchFamily="18" charset="-122"/>
                  <a:ea typeface="思源宋体 CN Light" panose="02020300000000000000"/>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defTabSz="257810" eaLnBrk="1" fontAlgn="auto" latinLnBrk="0" hangingPunct="0">
                <a:lnSpc>
                  <a:spcPct val="150000"/>
                </a:lnSpc>
                <a:spcBef>
                  <a:spcPct val="0"/>
                </a:spcBef>
                <a:spcAft>
                  <a:spcPct val="0"/>
                </a:spcAft>
                <a:buClrTx/>
                <a:buSzPct val="25000"/>
                <a:buFontTx/>
                <a:buNone/>
                <a:defRPr/>
              </a:pPr>
              <a:r>
                <a:rPr lang="en-US" altLang="zh-CN" sz="1400" dirty="0" err="1">
                  <a:solidFill>
                    <a:schemeClr val="tx1"/>
                  </a:solidFill>
                  <a:latin typeface="Microsoft YaHei" panose="020B0503020204020204" pitchFamily="34" charset="-122"/>
                  <a:ea typeface="Microsoft YaHei" panose="020B0503020204020204" pitchFamily="34" charset="-122"/>
                </a:rPr>
                <a:t>Là</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choỗi</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sự</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kiện</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biến</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cố</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gắn</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với</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cuộc</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đời</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nhân</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vật</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chính</a:t>
              </a:r>
              <a:endParaRPr lang="en-US" altLang="zh-CN" sz="1400" dirty="0">
                <a:solidFill>
                  <a:schemeClr val="tx1"/>
                </a:solidFill>
                <a:latin typeface="Microsoft YaHei" panose="020B0503020204020204" pitchFamily="34" charset="-122"/>
                <a:ea typeface="Microsoft YaHei" panose="020B0503020204020204" pitchFamily="34" charset="-122"/>
              </a:endParaRPr>
            </a:p>
            <a:p>
              <a:pPr marL="0" marR="0" lvl="0" indent="0" defTabSz="257810" eaLnBrk="1" fontAlgn="auto" latinLnBrk="0" hangingPunct="0">
                <a:lnSpc>
                  <a:spcPct val="150000"/>
                </a:lnSpc>
                <a:spcBef>
                  <a:spcPct val="0"/>
                </a:spcBef>
                <a:spcAft>
                  <a:spcPct val="0"/>
                </a:spcAft>
                <a:buClrTx/>
                <a:buSzPct val="25000"/>
                <a:buFontTx/>
                <a:buNone/>
                <a:defRPr/>
              </a:pPr>
              <a:r>
                <a:rPr lang="en-US" altLang="zh-CN" sz="1400" dirty="0" err="1">
                  <a:solidFill>
                    <a:schemeClr val="tx1"/>
                  </a:solidFill>
                  <a:latin typeface="Microsoft YaHei" panose="020B0503020204020204" pitchFamily="34" charset="-122"/>
                  <a:ea typeface="Microsoft YaHei" panose="020B0503020204020204" pitchFamily="34" charset="-122"/>
                </a:rPr>
                <a:t>Tác</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dụng</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tạo</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nên</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sự</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phát</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triển</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của</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xung</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đột</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và</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tính</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cách</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của</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nhân</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vật</a:t>
              </a:r>
              <a:r>
                <a:rPr lang="en-US" altLang="zh-CN" sz="1400" dirty="0">
                  <a:solidFill>
                    <a:schemeClr val="tx1"/>
                  </a:solidFill>
                  <a:latin typeface="Microsoft YaHei" panose="020B0503020204020204" pitchFamily="34" charset="-122"/>
                  <a:ea typeface="Microsoft YaHei" panose="020B0503020204020204" pitchFamily="34" charset="-122"/>
                </a:rPr>
                <a:t>.</a:t>
              </a:r>
              <a:endParaRPr lang="zh-CN" altLang="en-US" sz="1400" dirty="0">
                <a:solidFill>
                  <a:schemeClr val="tx1"/>
                </a:solidFill>
                <a:latin typeface="Microsoft YaHei" panose="020B0503020204020204" pitchFamily="34" charset="-122"/>
                <a:ea typeface="Microsoft YaHei" panose="020B0503020204020204" pitchFamily="34" charset="-122"/>
              </a:endParaRPr>
            </a:p>
          </p:txBody>
        </p:sp>
        <p:sp>
          <p:nvSpPr>
            <p:cNvPr id="100" name="文本框 99"/>
            <p:cNvSpPr txBox="1"/>
            <p:nvPr/>
          </p:nvSpPr>
          <p:spPr>
            <a:xfrm>
              <a:off x="9030164" y="2176724"/>
              <a:ext cx="1916855" cy="695938"/>
            </a:xfrm>
            <a:prstGeom prst="rect">
              <a:avLst/>
            </a:prstGeom>
            <a:noFill/>
            <a:ln w="12700" cap="rnd" cmpd="sng" algn="ctr">
              <a:noFill/>
              <a:prstDash val="solid"/>
              <a:round/>
            </a:ln>
            <a:effectLst/>
          </p:spPr>
          <p:txBody>
            <a:bodyPr rot="0" spcFirstLastPara="0" vertOverflow="overflow" horzOverflow="overflow" vert="horz" wrap="square" lIns="91440" tIns="45720" rIns="91440" bIns="45720" numCol="1" spcCol="0" rtlCol="0" fromWordArt="0" anchor="ctr" anchorCtr="0" forceAA="0" compatLnSpc="1">
              <a:spAutoFit/>
            </a:bodyPr>
            <a:lstStyle>
              <a:defPPr>
                <a:defRPr lang="zh-CN"/>
              </a:defPPr>
              <a:lvl1pPr algn="ctr" defTabSz="914400">
                <a:defRPr sz="1400" b="1">
                  <a:solidFill>
                    <a:schemeClr val="tx1">
                      <a:lumMod val="90000"/>
                      <a:lumOff val="10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eaLnBrk="1" fontAlgn="auto" latinLnBrk="0" hangingPunct="0">
                <a:lnSpc>
                  <a:spcPct val="150000"/>
                </a:lnSpc>
                <a:spcBef>
                  <a:spcPct val="0"/>
                </a:spcBef>
                <a:spcAft>
                  <a:spcPct val="0"/>
                </a:spcAft>
                <a:buClrTx/>
                <a:buSzTx/>
                <a:buFontTx/>
                <a:buNone/>
                <a:defRPr/>
              </a:pPr>
              <a:r>
                <a:rPr lang="en-US" altLang="zh-CN" sz="2000" dirty="0" err="1">
                  <a:solidFill>
                    <a:schemeClr val="tx1"/>
                  </a:solidFill>
                  <a:latin typeface="Microsoft YaHei" panose="020B0503020204020204" pitchFamily="34" charset="-122"/>
                  <a:ea typeface="Microsoft YaHei" panose="020B0503020204020204" pitchFamily="34" charset="-122"/>
                </a:rPr>
                <a:t>Cốt</a:t>
              </a:r>
              <a:r>
                <a:rPr lang="en-US" altLang="zh-CN" sz="2000" dirty="0">
                  <a:solidFill>
                    <a:schemeClr val="tx1"/>
                  </a:solidFill>
                  <a:latin typeface="Microsoft YaHei" panose="020B0503020204020204" pitchFamily="34" charset="-122"/>
                  <a:ea typeface="Microsoft YaHei" panose="020B0503020204020204" pitchFamily="34" charset="-122"/>
                </a:rPr>
                <a:t> </a:t>
              </a:r>
              <a:r>
                <a:rPr lang="en-US" altLang="zh-CN" sz="2000" dirty="0" err="1">
                  <a:solidFill>
                    <a:schemeClr val="tx1"/>
                  </a:solidFill>
                  <a:latin typeface="Microsoft YaHei" panose="020B0503020204020204" pitchFamily="34" charset="-122"/>
                  <a:ea typeface="Microsoft YaHei" panose="020B0503020204020204" pitchFamily="34" charset="-122"/>
                </a:rPr>
                <a:t>truyện</a:t>
              </a:r>
              <a:r>
                <a:rPr lang="en-US" altLang="zh-CN" sz="2000" dirty="0">
                  <a:solidFill>
                    <a:schemeClr val="tx1"/>
                  </a:solidFill>
                  <a:latin typeface="Microsoft YaHei" panose="020B0503020204020204" pitchFamily="34" charset="-122"/>
                  <a:ea typeface="Microsoft YaHei" panose="020B0503020204020204" pitchFamily="34" charset="-122"/>
                </a:rPr>
                <a:t> </a:t>
              </a:r>
              <a:endParaRPr lang="zh-CN" altLang="en-US" sz="2000" dirty="0">
                <a:solidFill>
                  <a:schemeClr val="tx1"/>
                </a:solidFill>
                <a:latin typeface="Microsoft YaHei" panose="020B0503020204020204" pitchFamily="34" charset="-122"/>
                <a:ea typeface="Microsoft YaHei" panose="020B0503020204020204" pitchFamily="34" charset="-122"/>
              </a:endParaRPr>
            </a:p>
          </p:txBody>
        </p:sp>
      </p:grpSp>
      <p:sp>
        <p:nvSpPr>
          <p:cNvPr id="101" name="矩形: 圆角 100"/>
          <p:cNvSpPr/>
          <p:nvPr/>
        </p:nvSpPr>
        <p:spPr>
          <a:xfrm>
            <a:off x="3161669" y="786291"/>
            <a:ext cx="5832531" cy="840105"/>
          </a:xfrm>
          <a:prstGeom prst="roundRect">
            <a:avLst>
              <a:gd name="adj" fmla="val 40054"/>
            </a:avLst>
          </a:prstGeom>
          <a:solidFill>
            <a:srgbClr val="F68F0E"/>
          </a:solidFill>
        </p:spPr>
        <p:txBody>
          <a:bodyPr wrap="square" rtlCol="0">
            <a:spAutoFit/>
          </a:bodyPr>
          <a:lstStyle/>
          <a:p>
            <a:pPr marL="0" marR="0" lvl="0" indent="0" algn="dist" defTabSz="914400" rtl="0" eaLnBrk="1" fontAlgn="auto" latinLnBrk="0" hangingPunct="1">
              <a:lnSpc>
                <a:spcPct val="100000"/>
              </a:lnSpc>
              <a:spcBef>
                <a:spcPct val="0"/>
              </a:spcBef>
              <a:spcAft>
                <a:spcPct val="0"/>
              </a:spcAft>
              <a:buClrTx/>
              <a:buSzTx/>
              <a:buFontTx/>
              <a:buNone/>
              <a:defRPr/>
            </a:pPr>
            <a:r>
              <a:rPr kumimoji="0" lang="en-US" altLang="zh-CN" sz="3600" b="0" i="0" u="none" strike="noStrike" kern="1200" cap="none" spc="0" normalizeH="0" baseline="0" dirty="0">
                <a:ln>
                  <a:noFill/>
                </a:ln>
                <a:solidFill>
                  <a:schemeClr val="bg1"/>
                </a:solidFill>
                <a:effectLst/>
                <a:uLnTx/>
                <a:uFillTx/>
                <a:latin typeface="汉仪大宋简" panose="02010609000101010101" pitchFamily="49" charset="-122"/>
                <a:ea typeface="汉仪大宋简" panose="02010609000101010101" pitchFamily="49" charset="-122"/>
                <a:sym typeface="思源黑体 CN Light" panose="020B0300000000000000" pitchFamily="34" charset="-122"/>
              </a:rPr>
              <a:t>TR</a:t>
            </a:r>
            <a:r>
              <a:rPr lang="en-US" altLang="zh-CN" sz="36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Ò CHƠI TRI THỨC </a:t>
            </a:r>
            <a:endParaRPr kumimoji="0" lang="zh-CN" altLang="en-US" sz="3600" b="0" i="0" u="none" strike="noStrike" kern="1200" cap="none" spc="0" normalizeH="0" baseline="0" noProof="0" dirty="0">
              <a:ln>
                <a:noFill/>
              </a:ln>
              <a:solidFill>
                <a:schemeClr val="bg1"/>
              </a:solidFill>
              <a:effectLst/>
              <a:uLnTx/>
              <a:uFillTx/>
              <a:latin typeface="汉仪大宋简" panose="02010609000101010101" pitchFamily="49" charset="-122"/>
              <a:ea typeface="汉仪大宋简" panose="02010609000101010101" pitchFamily="49" charset="-122"/>
              <a:sym typeface="思源黑体 CN Light" panose="020B0300000000000000" pitchFamily="34" charset="-122"/>
            </a:endParaRPr>
          </a:p>
        </p:txBody>
      </p:sp>
      <p:sp>
        <p:nvSpPr>
          <p:cNvPr id="2" name="Rectangle 1">
            <a:extLst>
              <a:ext uri="{FF2B5EF4-FFF2-40B4-BE49-F238E27FC236}">
                <a16:creationId xmlns:a16="http://schemas.microsoft.com/office/drawing/2014/main" id="{4B55F234-F1E8-5263-81C8-209D13400B01}"/>
              </a:ext>
            </a:extLst>
          </p:cNvPr>
          <p:cNvSpPr/>
          <p:nvPr/>
        </p:nvSpPr>
        <p:spPr>
          <a:xfrm>
            <a:off x="1766226" y="1687042"/>
            <a:ext cx="8452185" cy="91440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Gv</a:t>
            </a:r>
            <a:r>
              <a:rPr lang="en-US" dirty="0"/>
              <a:t> </a:t>
            </a:r>
            <a:r>
              <a:rPr lang="en-US" dirty="0" err="1"/>
              <a:t>có</a:t>
            </a:r>
            <a:r>
              <a:rPr lang="en-US" dirty="0"/>
              <a:t> </a:t>
            </a:r>
            <a:r>
              <a:rPr lang="en-US" dirty="0" err="1"/>
              <a:t>thể</a:t>
            </a:r>
            <a:r>
              <a:rPr lang="en-US" dirty="0"/>
              <a:t> </a:t>
            </a:r>
            <a:r>
              <a:rPr lang="en-US" dirty="0" err="1"/>
              <a:t>sử</a:t>
            </a:r>
            <a:r>
              <a:rPr lang="en-US" dirty="0"/>
              <a:t> </a:t>
            </a:r>
            <a:r>
              <a:rPr lang="en-US" dirty="0" err="1"/>
              <a:t>dụng</a:t>
            </a:r>
            <a:r>
              <a:rPr lang="en-US" dirty="0"/>
              <a:t> </a:t>
            </a:r>
            <a:r>
              <a:rPr lang="en-US" dirty="0" err="1"/>
              <a:t>những</a:t>
            </a:r>
            <a:r>
              <a:rPr lang="en-US" dirty="0"/>
              <a:t> </a:t>
            </a:r>
            <a:r>
              <a:rPr lang="en-US" dirty="0" err="1"/>
              <a:t>câu</a:t>
            </a:r>
            <a:r>
              <a:rPr lang="en-US" dirty="0"/>
              <a:t> </a:t>
            </a:r>
            <a:r>
              <a:rPr lang="en-US" dirty="0" err="1"/>
              <a:t>hỏi</a:t>
            </a:r>
            <a:r>
              <a:rPr lang="en-US" dirty="0"/>
              <a:t> </a:t>
            </a:r>
            <a:r>
              <a:rPr lang="en-US" dirty="0" err="1"/>
              <a:t>ngắn</a:t>
            </a:r>
            <a:r>
              <a:rPr lang="en-US" dirty="0"/>
              <a:t> </a:t>
            </a:r>
            <a:r>
              <a:rPr lang="en-US" dirty="0" err="1"/>
              <a:t>được</a:t>
            </a:r>
            <a:r>
              <a:rPr lang="en-US" dirty="0"/>
              <a:t> in </a:t>
            </a:r>
            <a:r>
              <a:rPr lang="en-US" dirty="0" err="1"/>
              <a:t>ra</a:t>
            </a:r>
            <a:r>
              <a:rPr lang="en-US" dirty="0"/>
              <a:t> </a:t>
            </a:r>
            <a:r>
              <a:rPr lang="en-US" dirty="0" err="1"/>
              <a:t>giấy</a:t>
            </a:r>
            <a:r>
              <a:rPr lang="en-US" dirty="0"/>
              <a:t> </a:t>
            </a:r>
            <a:r>
              <a:rPr lang="en-US" dirty="0" err="1"/>
              <a:t>hoặc</a:t>
            </a:r>
            <a:r>
              <a:rPr lang="en-US" dirty="0"/>
              <a:t> </a:t>
            </a:r>
            <a:r>
              <a:rPr lang="en-US" dirty="0" err="1"/>
              <a:t>sơ</a:t>
            </a:r>
            <a:r>
              <a:rPr lang="en-US" dirty="0"/>
              <a:t> </a:t>
            </a:r>
            <a:r>
              <a:rPr lang="en-US" dirty="0" err="1"/>
              <a:t>đồ</a:t>
            </a:r>
            <a:r>
              <a:rPr lang="en-US" dirty="0"/>
              <a:t> KWL... </a:t>
            </a:r>
            <a:r>
              <a:rPr lang="en-US" dirty="0" err="1"/>
              <a:t>nhằm</a:t>
            </a:r>
            <a:r>
              <a:rPr lang="en-US" dirty="0"/>
              <a:t> </a:t>
            </a:r>
            <a:r>
              <a:rPr lang="en-US" dirty="0" err="1"/>
              <a:t>ôn</a:t>
            </a:r>
            <a:r>
              <a:rPr lang="en-US" dirty="0"/>
              <a:t> </a:t>
            </a:r>
            <a:r>
              <a:rPr lang="en-US" dirty="0" err="1"/>
              <a:t>lại</a:t>
            </a:r>
            <a:r>
              <a:rPr lang="en-US" dirty="0"/>
              <a:t> </a:t>
            </a:r>
            <a:r>
              <a:rPr lang="en-US" dirty="0" err="1"/>
              <a:t>khái</a:t>
            </a:r>
            <a:r>
              <a:rPr lang="en-US" dirty="0"/>
              <a:t> </a:t>
            </a:r>
            <a:r>
              <a:rPr lang="en-US" dirty="0" err="1"/>
              <a:t>niệm</a:t>
            </a:r>
            <a:r>
              <a:rPr lang="en-US" dirty="0"/>
              <a:t> </a:t>
            </a:r>
            <a:r>
              <a:rPr lang="en-US" dirty="0" err="1"/>
              <a:t>và</a:t>
            </a:r>
            <a:r>
              <a:rPr lang="en-US" dirty="0"/>
              <a:t> </a:t>
            </a:r>
            <a:r>
              <a:rPr lang="en-US" dirty="0" err="1"/>
              <a:t>các</a:t>
            </a:r>
            <a:r>
              <a:rPr lang="en-US" dirty="0"/>
              <a:t> </a:t>
            </a:r>
            <a:r>
              <a:rPr lang="en-US" dirty="0" err="1"/>
              <a:t>đặc</a:t>
            </a:r>
            <a:r>
              <a:rPr lang="en-US" dirty="0"/>
              <a:t> </a:t>
            </a:r>
            <a:r>
              <a:rPr lang="en-US" dirty="0" err="1"/>
              <a:t>điểm</a:t>
            </a:r>
            <a:r>
              <a:rPr lang="en-US" dirty="0"/>
              <a:t> </a:t>
            </a:r>
            <a:r>
              <a:rPr lang="en-US" dirty="0" err="1"/>
              <a:t>của</a:t>
            </a:r>
            <a:r>
              <a:rPr lang="en-US" dirty="0"/>
              <a:t> VB </a:t>
            </a:r>
            <a:r>
              <a:rPr lang="en-US" dirty="0" err="1"/>
              <a:t>kịch</a:t>
            </a:r>
            <a:r>
              <a:rPr lang="en-US" dirty="0"/>
              <a:t> – bi </a:t>
            </a:r>
            <a:r>
              <a:rPr lang="en-US" dirty="0" err="1"/>
              <a:t>kịch</a:t>
            </a:r>
            <a:endParaRPr lang="en-US" dirty="0"/>
          </a:p>
        </p:txBody>
      </p:sp>
      <p:grpSp>
        <p:nvGrpSpPr>
          <p:cNvPr id="3" name="组合 94">
            <a:extLst>
              <a:ext uri="{FF2B5EF4-FFF2-40B4-BE49-F238E27FC236}">
                <a16:creationId xmlns:a16="http://schemas.microsoft.com/office/drawing/2014/main" id="{EE0F7C60-5AA7-C4A0-2EC7-9A521FD0D1C4}"/>
              </a:ext>
            </a:extLst>
          </p:cNvPr>
          <p:cNvGrpSpPr/>
          <p:nvPr/>
        </p:nvGrpSpPr>
        <p:grpSpPr>
          <a:xfrm>
            <a:off x="9762522" y="2712200"/>
            <a:ext cx="2158917" cy="3514903"/>
            <a:chOff x="8833836" y="2186766"/>
            <a:chExt cx="2484811" cy="4123495"/>
          </a:xfrm>
        </p:grpSpPr>
        <p:sp>
          <p:nvSpPr>
            <p:cNvPr id="4" name="圆角矩形 14">
              <a:extLst>
                <a:ext uri="{FF2B5EF4-FFF2-40B4-BE49-F238E27FC236}">
                  <a16:creationId xmlns:a16="http://schemas.microsoft.com/office/drawing/2014/main" id="{1920CF1B-8BE2-2066-C40D-63D9573942BD}"/>
                </a:ext>
              </a:extLst>
            </p:cNvPr>
            <p:cNvSpPr/>
            <p:nvPr/>
          </p:nvSpPr>
          <p:spPr>
            <a:xfrm>
              <a:off x="8833836" y="3271854"/>
              <a:ext cx="2078814" cy="990205"/>
            </a:xfrm>
            <a:prstGeom prst="roundRect">
              <a:avLst>
                <a:gd name="adj" fmla="val 4921"/>
              </a:avLst>
            </a:prstGeom>
            <a:solidFill>
              <a:schemeClr val="bg1">
                <a:lumMod val="65000"/>
              </a:schemeClr>
            </a:solidFill>
            <a:ln w="38100" cap="rnd" cmpd="sng" algn="ctr">
              <a:noFill/>
              <a:prstDash val="solid"/>
              <a:round/>
            </a:ln>
            <a:effectLst>
              <a:outerShdw blurRad="254000" dist="127000" algn="ctr" rotWithShape="0">
                <a:srgbClr val="FFC000">
                  <a:alpha val="20000"/>
                </a:srgbClr>
              </a:outerShdw>
            </a:effectLst>
          </p:spPr>
          <p:txBody>
            <a:bodyPr rot="0" spcFirstLastPara="0" vert="horz" wrap="square" lIns="91440" tIns="45720" rIns="91440" bIns="45720" numCol="1" spcCol="0" rtlCol="0" fromWordArt="0" anchor="ctr" anchorCtr="0" forceAA="0" compatLnSpc="1">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2000" b="1" i="0" u="none" strike="noStrike" kern="0" cap="none" spc="0" normalizeH="0" baseline="0" noProof="0">
                <a:ln>
                  <a:noFill/>
                </a:ln>
                <a:solidFill>
                  <a:srgbClr val="FFFFFF"/>
                </a:solidFill>
                <a:effectLst/>
                <a:uLnTx/>
                <a:uFillTx/>
                <a:latin typeface="思源宋体 CN" panose="02020400000000000000" pitchFamily="18" charset="-122"/>
                <a:ea typeface="思源宋体 CN" panose="02020400000000000000" pitchFamily="18" charset="-122"/>
                <a:cs typeface="+mn-cs"/>
              </a:endParaRPr>
            </a:p>
          </p:txBody>
        </p:sp>
        <p:sp>
          <p:nvSpPr>
            <p:cNvPr id="5" name="圆角矩形 15">
              <a:extLst>
                <a:ext uri="{FF2B5EF4-FFF2-40B4-BE49-F238E27FC236}">
                  <a16:creationId xmlns:a16="http://schemas.microsoft.com/office/drawing/2014/main" id="{59DD901B-C229-2DC4-BE08-0724B6817A37}"/>
                </a:ext>
              </a:extLst>
            </p:cNvPr>
            <p:cNvSpPr/>
            <p:nvPr/>
          </p:nvSpPr>
          <p:spPr>
            <a:xfrm>
              <a:off x="8922919" y="2186766"/>
              <a:ext cx="2395728" cy="3893581"/>
            </a:xfrm>
            <a:prstGeom prst="roundRect">
              <a:avLst>
                <a:gd name="adj" fmla="val 9119"/>
              </a:avLst>
            </a:prstGeom>
            <a:solidFill>
              <a:srgbClr val="FFFFFF"/>
            </a:solidFill>
            <a:ln w="38100" cap="rnd" cmpd="sng" algn="ctr">
              <a:noFill/>
              <a:prstDash val="solid"/>
              <a:round/>
            </a:ln>
            <a:effectLst>
              <a:outerShdw blurRad="762000" dist="127000" algn="ctr" rotWithShape="0">
                <a:sysClr val="window" lastClr="FFFFFF">
                  <a:lumMod val="65000"/>
                  <a:alpha val="20000"/>
                </a:sysClr>
              </a:outerShdw>
            </a:effectLst>
          </p:spPr>
          <p:txBody>
            <a:bodyPr rot="0" spcFirstLastPara="0" vert="horz" wrap="square" lIns="91440" tIns="45720" rIns="91440" bIns="45720" numCol="1" spcCol="0" rtlCol="0" fromWordArt="0" anchor="ctr" anchorCtr="0" forceAA="0" compatLnSpc="1">
              <a:norm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2000" b="1" i="0" u="none" strike="noStrike" kern="0" cap="none" spc="0" normalizeH="0" baseline="0" noProof="0">
                <a:ln>
                  <a:noFill/>
                </a:ln>
                <a:solidFill>
                  <a:srgbClr val="000000"/>
                </a:solidFill>
                <a:effectLst/>
                <a:uLnTx/>
                <a:uFillTx/>
                <a:latin typeface="思源宋体 CN" panose="02020400000000000000" pitchFamily="18" charset="-122"/>
                <a:ea typeface="思源宋体 CN" panose="02020400000000000000" pitchFamily="18" charset="-122"/>
                <a:cs typeface="+mn-cs"/>
              </a:endParaRPr>
            </a:p>
          </p:txBody>
        </p:sp>
        <p:sp>
          <p:nvSpPr>
            <p:cNvPr id="6" name="任意多边形 16">
              <a:extLst>
                <a:ext uri="{FF2B5EF4-FFF2-40B4-BE49-F238E27FC236}">
                  <a16:creationId xmlns:a16="http://schemas.microsoft.com/office/drawing/2014/main" id="{34809BB1-7220-B560-CBF0-E6922BDAFCFE}"/>
                </a:ext>
              </a:extLst>
            </p:cNvPr>
            <p:cNvSpPr/>
            <p:nvPr/>
          </p:nvSpPr>
          <p:spPr>
            <a:xfrm>
              <a:off x="8833836" y="3374301"/>
              <a:ext cx="392656" cy="785310"/>
            </a:xfrm>
            <a:custGeom>
              <a:avLst/>
              <a:gdLst>
                <a:gd name="connsiteX0" fmla="*/ 1 w 392656"/>
                <a:gd name="connsiteY0" fmla="*/ 0 h 785310"/>
                <a:gd name="connsiteX1" fmla="*/ 392656 w 392656"/>
                <a:gd name="connsiteY1" fmla="*/ 392655 h 785310"/>
                <a:gd name="connsiteX2" fmla="*/ 1 w 392656"/>
                <a:gd name="connsiteY2" fmla="*/ 785310 h 785310"/>
                <a:gd name="connsiteX3" fmla="*/ 0 w 392656"/>
                <a:gd name="connsiteY3" fmla="*/ 785310 h 785310"/>
                <a:gd name="connsiteX4" fmla="*/ 0 w 392656"/>
                <a:gd name="connsiteY4" fmla="*/ 0 h 785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656" h="785310">
                  <a:moveTo>
                    <a:pt x="1" y="0"/>
                  </a:moveTo>
                  <a:cubicBezTo>
                    <a:pt x="216858" y="0"/>
                    <a:pt x="392656" y="175798"/>
                    <a:pt x="392656" y="392655"/>
                  </a:cubicBezTo>
                  <a:cubicBezTo>
                    <a:pt x="392656" y="609512"/>
                    <a:pt x="216858" y="785310"/>
                    <a:pt x="1" y="785310"/>
                  </a:cubicBezTo>
                  <a:lnTo>
                    <a:pt x="0" y="785310"/>
                  </a:lnTo>
                  <a:lnTo>
                    <a:pt x="0" y="0"/>
                  </a:lnTo>
                  <a:close/>
                </a:path>
              </a:pathLst>
            </a:custGeom>
            <a:solidFill>
              <a:srgbClr val="F68F0E"/>
            </a:solidFill>
            <a:ln w="38100" cap="rnd" cmpd="sng" algn="ctr">
              <a:noFill/>
              <a:prstDash val="solid"/>
              <a:round/>
            </a:ln>
            <a:effectLst/>
          </p:spPr>
          <p:txBody>
            <a:bodyPr rot="0" spcFirstLastPara="0" vert="horz" wrap="square" lIns="91440" tIns="45720" rIns="91440" bIns="45720" numCol="1" spcCol="0" rtlCol="0" fromWordArt="0" anchor="ctr" anchorCtr="0" forceAA="0" compatLnSpc="1">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2000" b="1" i="0" u="none" strike="noStrike" kern="0" cap="none" spc="0" normalizeH="0" baseline="0" noProof="0">
                <a:ln>
                  <a:noFill/>
                </a:ln>
                <a:solidFill>
                  <a:srgbClr val="FFFFFF"/>
                </a:solidFill>
                <a:effectLst/>
                <a:uLnTx/>
                <a:uFillTx/>
                <a:latin typeface="思源宋体 CN" panose="02020400000000000000" pitchFamily="18" charset="-122"/>
                <a:ea typeface="思源宋体 CN" panose="02020400000000000000" pitchFamily="18" charset="-122"/>
                <a:cs typeface="+mn-cs"/>
              </a:endParaRPr>
            </a:p>
          </p:txBody>
        </p:sp>
        <p:sp>
          <p:nvSpPr>
            <p:cNvPr id="7" name="文本框 98">
              <a:extLst>
                <a:ext uri="{FF2B5EF4-FFF2-40B4-BE49-F238E27FC236}">
                  <a16:creationId xmlns:a16="http://schemas.microsoft.com/office/drawing/2014/main" id="{AF95C124-B0F7-F952-45A6-9E0550EC7E9C}"/>
                </a:ext>
              </a:extLst>
            </p:cNvPr>
            <p:cNvSpPr txBox="1"/>
            <p:nvPr/>
          </p:nvSpPr>
          <p:spPr>
            <a:xfrm>
              <a:off x="8950747" y="2830253"/>
              <a:ext cx="2295508" cy="3480008"/>
            </a:xfrm>
            <a:prstGeom prst="rect">
              <a:avLst/>
            </a:prstGeom>
            <a:noFill/>
          </p:spPr>
          <p:txBody>
            <a:bodyPr wrap="square" rtlCol="0">
              <a:spAutoFit/>
            </a:bodyPr>
            <a:lstStyle>
              <a:defPPr>
                <a:defRPr lang="zh-CN"/>
              </a:defPPr>
              <a:lvl1pPr marR="0" lvl="0" indent="0" fontAlgn="auto">
                <a:lnSpc>
                  <a:spcPct val="150000"/>
                </a:lnSpc>
                <a:spcBef>
                  <a:spcPct val="0"/>
                </a:spcBef>
                <a:spcAft>
                  <a:spcPct val="0"/>
                </a:spcAft>
                <a:buClrTx/>
                <a:buSzPct val="25000"/>
                <a:buFontTx/>
                <a:buNone/>
                <a:defRPr kumimoji="0" sz="1500" b="0" i="0" u="none" strike="noStrike" kern="0" cap="none" spc="0" normalizeH="0" baseline="0">
                  <a:ln>
                    <a:noFill/>
                  </a:ln>
                  <a:solidFill>
                    <a:prstClr val="black">
                      <a:lumMod val="65000"/>
                      <a:lumOff val="35000"/>
                    </a:prstClr>
                  </a:solidFill>
                  <a:effectLst/>
                  <a:uLnTx/>
                  <a:uFillTx/>
                  <a:latin typeface="思源宋体 CN" panose="02020400000000000000" pitchFamily="18" charset="-122"/>
                  <a:ea typeface="思源宋体 CN Light" panose="02020300000000000000"/>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defTabSz="257810" eaLnBrk="1" fontAlgn="auto" latinLnBrk="0" hangingPunct="0">
                <a:lnSpc>
                  <a:spcPct val="150000"/>
                </a:lnSpc>
                <a:spcBef>
                  <a:spcPct val="0"/>
                </a:spcBef>
                <a:spcAft>
                  <a:spcPct val="0"/>
                </a:spcAft>
                <a:buClrTx/>
                <a:buSzPct val="25000"/>
                <a:buFontTx/>
                <a:buNone/>
                <a:defRPr/>
              </a:pPr>
              <a:r>
                <a:rPr lang="en-US" altLang="zh-CN" sz="1400" dirty="0" err="1">
                  <a:solidFill>
                    <a:schemeClr val="tx1"/>
                  </a:solidFill>
                  <a:latin typeface="Microsoft YaHei" panose="020B0503020204020204" pitchFamily="34" charset="-122"/>
                  <a:ea typeface="Microsoft YaHei" panose="020B0503020204020204" pitchFamily="34" charset="-122"/>
                </a:rPr>
                <a:t>Là</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các</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hoạt</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động</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của</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nhân</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vật</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được</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thể</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hiện</a:t>
              </a:r>
              <a:r>
                <a:rPr lang="en-US" altLang="zh-CN" sz="1400" dirty="0">
                  <a:solidFill>
                    <a:schemeClr val="tx1"/>
                  </a:solidFill>
                  <a:latin typeface="Microsoft YaHei" panose="020B0503020204020204" pitchFamily="34" charset="-122"/>
                  <a:ea typeface="Microsoft YaHei" panose="020B0503020204020204" pitchFamily="34" charset="-122"/>
                </a:rPr>
                <a:t> qua </a:t>
              </a:r>
              <a:r>
                <a:rPr lang="en-US" altLang="zh-CN" sz="1400" dirty="0" err="1">
                  <a:solidFill>
                    <a:schemeClr val="tx1"/>
                  </a:solidFill>
                  <a:latin typeface="Microsoft YaHei" panose="020B0503020204020204" pitchFamily="34" charset="-122"/>
                  <a:ea typeface="Microsoft YaHei" panose="020B0503020204020204" pitchFamily="34" charset="-122"/>
                </a:rPr>
                <a:t>lời</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thoại</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lời</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chỉ</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dẫn</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sân</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khấu</a:t>
              </a:r>
              <a:r>
                <a:rPr lang="en-US" altLang="zh-CN" sz="1400" dirty="0">
                  <a:solidFill>
                    <a:schemeClr val="tx1"/>
                  </a:solidFill>
                  <a:latin typeface="Microsoft YaHei" panose="020B0503020204020204" pitchFamily="34" charset="-122"/>
                  <a:ea typeface="Microsoft YaHei" panose="020B0503020204020204" pitchFamily="34" charset="-122"/>
                </a:rPr>
                <a:t>.</a:t>
              </a:r>
            </a:p>
            <a:p>
              <a:pPr marL="0" marR="0" lvl="0" indent="0" defTabSz="257810" eaLnBrk="1" fontAlgn="auto" latinLnBrk="0" hangingPunct="0">
                <a:lnSpc>
                  <a:spcPct val="150000"/>
                </a:lnSpc>
                <a:spcBef>
                  <a:spcPct val="0"/>
                </a:spcBef>
                <a:spcAft>
                  <a:spcPct val="0"/>
                </a:spcAft>
                <a:buClrTx/>
                <a:buSzPct val="25000"/>
                <a:buFontTx/>
                <a:buNone/>
                <a:defRPr/>
              </a:pPr>
              <a:r>
                <a:rPr lang="en-US" altLang="zh-CN" sz="1400" dirty="0">
                  <a:solidFill>
                    <a:schemeClr val="tx1"/>
                  </a:solidFill>
                  <a:latin typeface="Microsoft YaHei" panose="020B0503020204020204" pitchFamily="34" charset="-122"/>
                  <a:ea typeface="Microsoft YaHei" panose="020B0503020204020204" pitchFamily="34" charset="-122"/>
                </a:rPr>
                <a:t>Khi </a:t>
              </a:r>
              <a:r>
                <a:rPr lang="en-US" altLang="zh-CN" sz="1400" dirty="0" err="1">
                  <a:solidFill>
                    <a:schemeClr val="tx1"/>
                  </a:solidFill>
                  <a:latin typeface="Microsoft YaHei" panose="020B0503020204020204" pitchFamily="34" charset="-122"/>
                  <a:ea typeface="Microsoft YaHei" panose="020B0503020204020204" pitchFamily="34" charset="-122"/>
                </a:rPr>
                <a:t>kịch</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bản</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được</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sân</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khấu</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hóa</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hành</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động</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được</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thể</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hiện</a:t>
              </a:r>
              <a:r>
                <a:rPr lang="en-US" altLang="zh-CN" sz="1400" dirty="0">
                  <a:solidFill>
                    <a:schemeClr val="tx1"/>
                  </a:solidFill>
                  <a:latin typeface="Microsoft YaHei" panose="020B0503020204020204" pitchFamily="34" charset="-122"/>
                  <a:ea typeface="Microsoft YaHei" panose="020B0503020204020204" pitchFamily="34" charset="-122"/>
                </a:rPr>
                <a:t> qua </a:t>
              </a:r>
              <a:r>
                <a:rPr lang="en-US" altLang="zh-CN" sz="1400" dirty="0" err="1">
                  <a:solidFill>
                    <a:schemeClr val="tx1"/>
                  </a:solidFill>
                  <a:latin typeface="Microsoft YaHei" panose="020B0503020204020204" pitchFamily="34" charset="-122"/>
                  <a:ea typeface="Microsoft YaHei" panose="020B0503020204020204" pitchFamily="34" charset="-122"/>
                </a:rPr>
                <a:t>nét</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mặt</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ngữ</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điệu</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lời</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nói</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cử</a:t>
              </a:r>
              <a:r>
                <a:rPr lang="en-US" altLang="zh-CN" sz="1400" dirty="0">
                  <a:solidFill>
                    <a:schemeClr val="tx1"/>
                  </a:solidFill>
                  <a:latin typeface="Microsoft YaHei" panose="020B0503020204020204" pitchFamily="34" charset="-122"/>
                  <a:ea typeface="Microsoft YaHei" panose="020B0503020204020204" pitchFamily="34" charset="-122"/>
                </a:rPr>
                <a:t> </a:t>
              </a:r>
              <a:r>
                <a:rPr lang="en-US" altLang="zh-CN" sz="1400" dirty="0" err="1">
                  <a:solidFill>
                    <a:schemeClr val="tx1"/>
                  </a:solidFill>
                  <a:latin typeface="Microsoft YaHei" panose="020B0503020204020204" pitchFamily="34" charset="-122"/>
                  <a:ea typeface="Microsoft YaHei" panose="020B0503020204020204" pitchFamily="34" charset="-122"/>
                </a:rPr>
                <a:t>chỉ</a:t>
              </a:r>
              <a:r>
                <a:rPr lang="en-US" altLang="zh-CN" sz="1400" dirty="0">
                  <a:solidFill>
                    <a:schemeClr val="tx1"/>
                  </a:solidFill>
                  <a:latin typeface="Microsoft YaHei" panose="020B0503020204020204" pitchFamily="34" charset="-122"/>
                  <a:ea typeface="Microsoft YaHei" panose="020B0503020204020204" pitchFamily="34" charset="-122"/>
                </a:rPr>
                <a:t>…</a:t>
              </a:r>
              <a:endParaRPr lang="zh-CN" altLang="en-US" sz="1400" dirty="0">
                <a:solidFill>
                  <a:schemeClr val="tx1"/>
                </a:solidFill>
                <a:latin typeface="Microsoft YaHei" panose="020B0503020204020204" pitchFamily="34" charset="-122"/>
                <a:ea typeface="Microsoft YaHei" panose="020B0503020204020204" pitchFamily="34" charset="-122"/>
              </a:endParaRPr>
            </a:p>
          </p:txBody>
        </p:sp>
        <p:sp>
          <p:nvSpPr>
            <p:cNvPr id="8" name="文本框 99">
              <a:extLst>
                <a:ext uri="{FF2B5EF4-FFF2-40B4-BE49-F238E27FC236}">
                  <a16:creationId xmlns:a16="http://schemas.microsoft.com/office/drawing/2014/main" id="{DD6712F8-E733-392A-E819-D4DDCC82E530}"/>
                </a:ext>
              </a:extLst>
            </p:cNvPr>
            <p:cNvSpPr txBox="1"/>
            <p:nvPr/>
          </p:nvSpPr>
          <p:spPr>
            <a:xfrm>
              <a:off x="9144323" y="2212633"/>
              <a:ext cx="1916855" cy="592300"/>
            </a:xfrm>
            <a:prstGeom prst="rect">
              <a:avLst/>
            </a:prstGeom>
            <a:noFill/>
            <a:ln w="12700" cap="rnd" cmpd="sng" algn="ctr">
              <a:noFill/>
              <a:prstDash val="solid"/>
              <a:round/>
            </a:ln>
            <a:effectLst/>
          </p:spPr>
          <p:txBody>
            <a:bodyPr rot="0" spcFirstLastPara="0" vertOverflow="overflow" horzOverflow="overflow" vert="horz" wrap="square" lIns="91440" tIns="45720" rIns="91440" bIns="45720" numCol="1" spcCol="0" rtlCol="0" fromWordArt="0" anchor="ctr" anchorCtr="0" forceAA="0" compatLnSpc="1">
              <a:spAutoFit/>
            </a:bodyPr>
            <a:lstStyle>
              <a:defPPr>
                <a:defRPr lang="zh-CN"/>
              </a:defPPr>
              <a:lvl1pPr algn="ctr" defTabSz="914400">
                <a:defRPr sz="1400" b="1">
                  <a:solidFill>
                    <a:schemeClr val="tx1">
                      <a:lumMod val="90000"/>
                      <a:lumOff val="10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eaLnBrk="1" fontAlgn="auto" latinLnBrk="0" hangingPunct="0">
                <a:lnSpc>
                  <a:spcPct val="150000"/>
                </a:lnSpc>
                <a:spcBef>
                  <a:spcPct val="0"/>
                </a:spcBef>
                <a:spcAft>
                  <a:spcPct val="0"/>
                </a:spcAft>
                <a:buClrTx/>
                <a:buSzTx/>
                <a:buFontTx/>
                <a:buNone/>
                <a:defRPr/>
              </a:pPr>
              <a:r>
                <a:rPr lang="en-US" altLang="zh-CN" sz="2000" dirty="0" err="1">
                  <a:solidFill>
                    <a:schemeClr val="tx1"/>
                  </a:solidFill>
                  <a:latin typeface="Microsoft YaHei" panose="020B0503020204020204" pitchFamily="34" charset="-122"/>
                  <a:ea typeface="Microsoft YaHei" panose="020B0503020204020204" pitchFamily="34" charset="-122"/>
                </a:rPr>
                <a:t>Hành</a:t>
              </a:r>
              <a:r>
                <a:rPr lang="en-US" altLang="zh-CN" sz="2000" dirty="0">
                  <a:solidFill>
                    <a:schemeClr val="tx1"/>
                  </a:solidFill>
                  <a:latin typeface="Microsoft YaHei" panose="020B0503020204020204" pitchFamily="34" charset="-122"/>
                  <a:ea typeface="Microsoft YaHei" panose="020B0503020204020204" pitchFamily="34" charset="-122"/>
                </a:rPr>
                <a:t> </a:t>
              </a:r>
              <a:r>
                <a:rPr lang="en-US" altLang="zh-CN" sz="2000" dirty="0" err="1">
                  <a:solidFill>
                    <a:schemeClr val="tx1"/>
                  </a:solidFill>
                  <a:latin typeface="Microsoft YaHei" panose="020B0503020204020204" pitchFamily="34" charset="-122"/>
                  <a:ea typeface="Microsoft YaHei" panose="020B0503020204020204" pitchFamily="34" charset="-122"/>
                </a:rPr>
                <a:t>động</a:t>
              </a:r>
              <a:r>
                <a:rPr lang="en-US" altLang="zh-CN" sz="2000" dirty="0">
                  <a:solidFill>
                    <a:schemeClr val="tx1"/>
                  </a:solidFill>
                  <a:latin typeface="Microsoft YaHei" panose="020B0503020204020204" pitchFamily="34" charset="-122"/>
                  <a:ea typeface="Microsoft YaHei" panose="020B0503020204020204" pitchFamily="34" charset="-122"/>
                </a:rPr>
                <a:t> </a:t>
              </a:r>
              <a:endParaRPr lang="zh-CN" altLang="en-US" sz="2000" dirty="0">
                <a:solidFill>
                  <a:schemeClr val="tx1"/>
                </a:solidFill>
                <a:latin typeface="Microsoft YaHei" panose="020B0503020204020204" pitchFamily="34" charset="-122"/>
                <a:ea typeface="Microsoft YaHei" panose="020B0503020204020204" pitchFamily="34" charset="-122"/>
              </a:endParaRPr>
            </a:p>
          </p:txBody>
        </p:sp>
      </p:grpSp>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250"/>
                                        <p:tgtEl>
                                          <p:spTgt spid="40"/>
                                        </p:tgtEl>
                                      </p:cBhvr>
                                    </p:animEffect>
                                    <p:anim calcmode="lin" valueType="num">
                                      <p:cBhvr>
                                        <p:cTn id="8" dur="250" fill="hold"/>
                                        <p:tgtEl>
                                          <p:spTgt spid="40"/>
                                        </p:tgtEl>
                                        <p:attrNameLst>
                                          <p:attrName>ppt_x</p:attrName>
                                        </p:attrNameLst>
                                      </p:cBhvr>
                                      <p:tavLst>
                                        <p:tav tm="0">
                                          <p:val>
                                            <p:strVal val="#ppt_x"/>
                                          </p:val>
                                        </p:tav>
                                        <p:tav tm="100000">
                                          <p:val>
                                            <p:strVal val="#ppt_x"/>
                                          </p:val>
                                        </p:tav>
                                      </p:tavLst>
                                    </p:anim>
                                    <p:anim calcmode="lin" valueType="num">
                                      <p:cBhvr>
                                        <p:cTn id="9" dur="250" fill="hold"/>
                                        <p:tgtEl>
                                          <p:spTgt spid="4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83"/>
                                        </p:tgtEl>
                                        <p:attrNameLst>
                                          <p:attrName>style.visibility</p:attrName>
                                        </p:attrNameLst>
                                      </p:cBhvr>
                                      <p:to>
                                        <p:strVal val="visible"/>
                                      </p:to>
                                    </p:set>
                                    <p:animEffect transition="in" filter="fade">
                                      <p:cBhvr>
                                        <p:cTn id="13" dur="250"/>
                                        <p:tgtEl>
                                          <p:spTgt spid="83"/>
                                        </p:tgtEl>
                                      </p:cBhvr>
                                    </p:animEffect>
                                    <p:anim calcmode="lin" valueType="num">
                                      <p:cBhvr>
                                        <p:cTn id="14" dur="250" fill="hold"/>
                                        <p:tgtEl>
                                          <p:spTgt spid="83"/>
                                        </p:tgtEl>
                                        <p:attrNameLst>
                                          <p:attrName>ppt_x</p:attrName>
                                        </p:attrNameLst>
                                      </p:cBhvr>
                                      <p:tavLst>
                                        <p:tav tm="0">
                                          <p:val>
                                            <p:strVal val="#ppt_x"/>
                                          </p:val>
                                        </p:tav>
                                        <p:tav tm="100000">
                                          <p:val>
                                            <p:strVal val="#ppt_x"/>
                                          </p:val>
                                        </p:tav>
                                      </p:tavLst>
                                    </p:anim>
                                    <p:anim calcmode="lin" valueType="num">
                                      <p:cBhvr>
                                        <p:cTn id="15" dur="250" fill="hold"/>
                                        <p:tgtEl>
                                          <p:spTgt spid="8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89"/>
                                        </p:tgtEl>
                                        <p:attrNameLst>
                                          <p:attrName>style.visibility</p:attrName>
                                        </p:attrNameLst>
                                      </p:cBhvr>
                                      <p:to>
                                        <p:strVal val="visible"/>
                                      </p:to>
                                    </p:set>
                                    <p:animEffect transition="in" filter="fade">
                                      <p:cBhvr>
                                        <p:cTn id="19" dur="250"/>
                                        <p:tgtEl>
                                          <p:spTgt spid="89"/>
                                        </p:tgtEl>
                                      </p:cBhvr>
                                    </p:animEffect>
                                    <p:anim calcmode="lin" valueType="num">
                                      <p:cBhvr>
                                        <p:cTn id="20" dur="250" fill="hold"/>
                                        <p:tgtEl>
                                          <p:spTgt spid="89"/>
                                        </p:tgtEl>
                                        <p:attrNameLst>
                                          <p:attrName>ppt_x</p:attrName>
                                        </p:attrNameLst>
                                      </p:cBhvr>
                                      <p:tavLst>
                                        <p:tav tm="0">
                                          <p:val>
                                            <p:strVal val="#ppt_x"/>
                                          </p:val>
                                        </p:tav>
                                        <p:tav tm="100000">
                                          <p:val>
                                            <p:strVal val="#ppt_x"/>
                                          </p:val>
                                        </p:tav>
                                      </p:tavLst>
                                    </p:anim>
                                    <p:anim calcmode="lin" valueType="num">
                                      <p:cBhvr>
                                        <p:cTn id="21" dur="250" fill="hold"/>
                                        <p:tgtEl>
                                          <p:spTgt spid="89"/>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fade">
                                      <p:cBhvr>
                                        <p:cTn id="25" dur="250"/>
                                        <p:tgtEl>
                                          <p:spTgt spid="95"/>
                                        </p:tgtEl>
                                      </p:cBhvr>
                                    </p:animEffect>
                                    <p:anim calcmode="lin" valueType="num">
                                      <p:cBhvr>
                                        <p:cTn id="26" dur="250" fill="hold"/>
                                        <p:tgtEl>
                                          <p:spTgt spid="95"/>
                                        </p:tgtEl>
                                        <p:attrNameLst>
                                          <p:attrName>ppt_x</p:attrName>
                                        </p:attrNameLst>
                                      </p:cBhvr>
                                      <p:tavLst>
                                        <p:tav tm="0">
                                          <p:val>
                                            <p:strVal val="#ppt_x"/>
                                          </p:val>
                                        </p:tav>
                                        <p:tav tm="100000">
                                          <p:val>
                                            <p:strVal val="#ppt_x"/>
                                          </p:val>
                                        </p:tav>
                                      </p:tavLst>
                                    </p:anim>
                                    <p:anim calcmode="lin" valueType="num">
                                      <p:cBhvr>
                                        <p:cTn id="27" dur="250" fill="hold"/>
                                        <p:tgtEl>
                                          <p:spTgt spid="95"/>
                                        </p:tgtEl>
                                        <p:attrNameLst>
                                          <p:attrName>ppt_y</p:attrName>
                                        </p:attrNameLst>
                                      </p:cBhvr>
                                      <p:tavLst>
                                        <p:tav tm="0">
                                          <p:val>
                                            <p:strVal val="#ppt_y+.1"/>
                                          </p:val>
                                        </p:tav>
                                        <p:tav tm="100000">
                                          <p:val>
                                            <p:strVal val="#ppt_y"/>
                                          </p:val>
                                        </p:tav>
                                      </p:tavLst>
                                    </p:anim>
                                  </p:childTnLst>
                                </p:cTn>
                              </p:par>
                            </p:childTnLst>
                          </p:cTn>
                        </p:par>
                        <p:par>
                          <p:cTn id="28" fill="hold">
                            <p:stCondLst>
                              <p:cond delay="1750"/>
                            </p:stCondLst>
                            <p:childTnLst>
                              <p:par>
                                <p:cTn id="29" presetID="42"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250"/>
                                        <p:tgtEl>
                                          <p:spTgt spid="3"/>
                                        </p:tgtEl>
                                      </p:cBhvr>
                                    </p:animEffect>
                                    <p:anim calcmode="lin" valueType="num">
                                      <p:cBhvr>
                                        <p:cTn id="32" dur="250" fill="hold"/>
                                        <p:tgtEl>
                                          <p:spTgt spid="3"/>
                                        </p:tgtEl>
                                        <p:attrNameLst>
                                          <p:attrName>ppt_x</p:attrName>
                                        </p:attrNameLst>
                                      </p:cBhvr>
                                      <p:tavLst>
                                        <p:tav tm="0">
                                          <p:val>
                                            <p:strVal val="#ppt_x"/>
                                          </p:val>
                                        </p:tav>
                                        <p:tav tm="100000">
                                          <p:val>
                                            <p:strVal val="#ppt_x"/>
                                          </p:val>
                                        </p:tav>
                                      </p:tavLst>
                                    </p:anim>
                                    <p:anim calcmode="lin" valueType="num">
                                      <p:cBhvr>
                                        <p:cTn id="33"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p:cNvSpPr txBox="1"/>
          <p:nvPr/>
        </p:nvSpPr>
        <p:spPr>
          <a:xfrm>
            <a:off x="-355600" y="1803400"/>
            <a:ext cx="259366"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100" b="0" i="0" u="none" strike="noStrike" kern="1200" cap="none" spc="0" normalizeH="0" baseline="0" noProof="0">
                <a:ln>
                  <a:noFill/>
                </a:ln>
                <a:solidFill>
                  <a:prstClr val="black"/>
                </a:solidFill>
                <a:effectLst/>
                <a:uLnTx/>
                <a:uFillTx/>
                <a:latin typeface="字魂105号-简雅黑" panose="00000500000000000000" pitchFamily="2" charset="-122"/>
                <a:ea typeface="字魂105号-简雅黑" panose="00000500000000000000" pitchFamily="2" charset="-122"/>
                <a:sym typeface="字魂105号-简雅黑" panose="00000500000000000000" pitchFamily="2" charset="-122"/>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84" name="矩形: 圆角 83"/>
          <p:cNvSpPr/>
          <p:nvPr/>
        </p:nvSpPr>
        <p:spPr>
          <a:xfrm>
            <a:off x="2696659" y="442830"/>
            <a:ext cx="5831610" cy="600075"/>
          </a:xfrm>
          <a:prstGeom prst="roundRect">
            <a:avLst>
              <a:gd name="adj" fmla="val 40054"/>
            </a:avLst>
          </a:prstGeom>
          <a:solidFill>
            <a:srgbClr val="F68F0E"/>
          </a:solidFill>
        </p:spPr>
        <p:txBody>
          <a:bodyPr wrap="square" rtlCol="0">
            <a:spAutoFit/>
          </a:bodyPr>
          <a:lstStyle/>
          <a:p>
            <a:pPr algn="dist">
              <a:spcBef>
                <a:spcPct val="0"/>
              </a:spcBef>
              <a:spcAft>
                <a:spcPct val="0"/>
              </a:spcAft>
            </a:pPr>
            <a:r>
              <a:rPr lang="en-US" altLang="zh-CN" sz="2400" i="1"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I. TRẢI NGHIỆM CÙNG VĂN BẢN</a:t>
            </a:r>
            <a:endParaRPr lang="zh-CN" altLang="en-US" sz="2400" i="1"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endParaRPr>
          </a:p>
        </p:txBody>
      </p:sp>
      <p:sp>
        <p:nvSpPr>
          <p:cNvPr id="115" name="文本框 114"/>
          <p:cNvSpPr txBox="1"/>
          <p:nvPr/>
        </p:nvSpPr>
        <p:spPr>
          <a:xfrm>
            <a:off x="8740899" y="1222415"/>
            <a:ext cx="1858201" cy="400110"/>
          </a:xfrm>
          <a:prstGeom prst="rect">
            <a:avLst/>
          </a:prstGeom>
          <a:noFill/>
        </p:spPr>
        <p:txBody>
          <a:bodyPr wrap="none" rtlCol="0">
            <a:spAutoFit/>
          </a:bodyPr>
          <a:lstStyle>
            <a:defPPr>
              <a:defRPr lang="en-US"/>
            </a:defPPr>
            <a:lvl1pPr algn="ctr">
              <a:defRPr kumimoji="1" b="1">
                <a:solidFill>
                  <a:schemeClr val="accent1"/>
                </a:solidFill>
                <a:latin typeface="+mj-ea"/>
                <a:ea typeface="+mj-ea"/>
              </a:defRPr>
            </a:lvl1pPr>
          </a:lstStyle>
          <a:p>
            <a:r>
              <a:rPr kumimoji="0" lang="en-US" altLang="zh-CN" sz="2000" dirty="0" err="1">
                <a:solidFill>
                  <a:schemeClr val="tx1"/>
                </a:solidFill>
                <a:latin typeface="Microsoft YaHei" panose="020B0503020204020204" pitchFamily="34" charset="-122"/>
                <a:ea typeface="Microsoft YaHei" panose="020B0503020204020204" pitchFamily="34" charset="-122"/>
              </a:rPr>
              <a:t>Tưởng</a:t>
            </a:r>
            <a:r>
              <a:rPr kumimoji="0" lang="en-US" altLang="zh-CN" sz="2000" dirty="0">
                <a:solidFill>
                  <a:schemeClr val="tx1"/>
                </a:solidFill>
                <a:latin typeface="Microsoft YaHei" panose="020B0503020204020204" pitchFamily="34" charset="-122"/>
                <a:ea typeface="Microsoft YaHei" panose="020B0503020204020204" pitchFamily="34" charset="-122"/>
              </a:rPr>
              <a:t> </a:t>
            </a:r>
            <a:r>
              <a:rPr kumimoji="0" lang="en-US" altLang="zh-CN" sz="2000" dirty="0" err="1">
                <a:solidFill>
                  <a:schemeClr val="tx1"/>
                </a:solidFill>
                <a:latin typeface="Microsoft YaHei" panose="020B0503020204020204" pitchFamily="34" charset="-122"/>
                <a:ea typeface="Microsoft YaHei" panose="020B0503020204020204" pitchFamily="34" charset="-122"/>
              </a:rPr>
              <a:t>tượng</a:t>
            </a:r>
            <a:endParaRPr kumimoji="0" lang="zh-CN" altLang="en-US" sz="2000" dirty="0">
              <a:solidFill>
                <a:schemeClr val="tx1"/>
              </a:solidFill>
              <a:latin typeface="Microsoft YaHei" panose="020B0503020204020204" pitchFamily="34" charset="-122"/>
              <a:ea typeface="Microsoft YaHei" panose="020B0503020204020204" pitchFamily="34" charset="-122"/>
            </a:endParaRPr>
          </a:p>
        </p:txBody>
      </p:sp>
      <p:sp>
        <p:nvSpPr>
          <p:cNvPr id="116" name="文本框 115"/>
          <p:cNvSpPr txBox="1"/>
          <p:nvPr/>
        </p:nvSpPr>
        <p:spPr>
          <a:xfrm>
            <a:off x="8740899" y="1730609"/>
            <a:ext cx="3119120" cy="2351541"/>
          </a:xfrm>
          <a:prstGeom prst="rect">
            <a:avLst/>
          </a:prstGeom>
          <a:noFill/>
        </p:spPr>
        <p:txBody>
          <a:bodyPr wrap="square" rtlCol="0">
            <a:spAutoFit/>
          </a:bodyPr>
          <a:lstStyle>
            <a:defPPr>
              <a:defRPr lang="zh-CN"/>
            </a:defPPr>
            <a:lvl1pPr algn="ctr">
              <a:lnSpc>
                <a:spcPct val="130000"/>
              </a:lnSpc>
              <a:defRPr sz="1400">
                <a:latin typeface="+mn-ea"/>
              </a:defRPr>
            </a:lvl1pPr>
          </a:lstStyle>
          <a:p>
            <a:pPr algn="l" defTabSz="914400">
              <a:lnSpc>
                <a:spcPct val="150000"/>
              </a:lnSpc>
              <a:defRPr/>
            </a:pPr>
            <a:r>
              <a:rPr lang="en-US" altLang="zh-CN" sz="2000" kern="0" dirty="0">
                <a:latin typeface="Microsoft YaHei" panose="020B0503020204020204" pitchFamily="34" charset="-122"/>
                <a:ea typeface="Microsoft YaHei" panose="020B0503020204020204" pitchFamily="34" charset="-122"/>
                <a:sym typeface="+mn-ea"/>
              </a:rPr>
              <a:t>1. Em </a:t>
            </a:r>
            <a:r>
              <a:rPr lang="en-US" altLang="zh-CN" sz="2000" kern="0" dirty="0" err="1">
                <a:latin typeface="Microsoft YaHei" panose="020B0503020204020204" pitchFamily="34" charset="-122"/>
                <a:ea typeface="Microsoft YaHei" panose="020B0503020204020204" pitchFamily="34" charset="-122"/>
                <a:sym typeface="+mn-ea"/>
              </a:rPr>
              <a:t>hình</a:t>
            </a:r>
            <a:r>
              <a:rPr lang="en-US" altLang="zh-CN" sz="2000" kern="0" dirty="0">
                <a:latin typeface="Microsoft YaHei" panose="020B0503020204020204" pitchFamily="34" charset="-122"/>
                <a:ea typeface="Microsoft YaHei" panose="020B0503020204020204" pitchFamily="34" charset="-122"/>
                <a:sym typeface="+mn-ea"/>
              </a:rPr>
              <a:t> dung </a:t>
            </a:r>
            <a:r>
              <a:rPr lang="en-US" altLang="zh-CN" sz="2000" kern="0" dirty="0" err="1">
                <a:latin typeface="Microsoft YaHei" panose="020B0503020204020204" pitchFamily="34" charset="-122"/>
                <a:ea typeface="Microsoft YaHei" panose="020B0503020204020204" pitchFamily="34" charset="-122"/>
                <a:sym typeface="+mn-ea"/>
              </a:rPr>
              <a:t>cuộc</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gặp</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gỡ</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giữa</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Rô</a:t>
            </a:r>
            <a:r>
              <a:rPr lang="en-US" altLang="zh-CN" sz="2000" kern="0" dirty="0">
                <a:latin typeface="Microsoft YaHei" panose="020B0503020204020204" pitchFamily="34" charset="-122"/>
                <a:ea typeface="Microsoft YaHei" panose="020B0503020204020204" pitchFamily="34" charset="-122"/>
                <a:sym typeface="+mn-ea"/>
              </a:rPr>
              <a:t>-</a:t>
            </a:r>
            <a:r>
              <a:rPr lang="en-US" altLang="zh-CN" sz="2000" kern="0" dirty="0" err="1">
                <a:latin typeface="Microsoft YaHei" panose="020B0503020204020204" pitchFamily="34" charset="-122"/>
                <a:ea typeface="Microsoft YaHei" panose="020B0503020204020204" pitchFamily="34" charset="-122"/>
                <a:sym typeface="+mn-ea"/>
              </a:rPr>
              <a:t>mê</a:t>
            </a:r>
            <a:r>
              <a:rPr lang="en-US" altLang="zh-CN" sz="2000" kern="0" dirty="0">
                <a:latin typeface="Microsoft YaHei" panose="020B0503020204020204" pitchFamily="34" charset="-122"/>
                <a:ea typeface="Microsoft YaHei" panose="020B0503020204020204" pitchFamily="34" charset="-122"/>
                <a:sym typeface="+mn-ea"/>
              </a:rPr>
              <a:t>-ô </a:t>
            </a:r>
            <a:r>
              <a:rPr lang="en-US" altLang="zh-CN" sz="2000" kern="0" dirty="0" err="1">
                <a:latin typeface="Microsoft YaHei" panose="020B0503020204020204" pitchFamily="34" charset="-122"/>
                <a:ea typeface="Microsoft YaHei" panose="020B0503020204020204" pitchFamily="34" charset="-122"/>
                <a:sym typeface="+mn-ea"/>
              </a:rPr>
              <a:t>và</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Giu</a:t>
            </a:r>
            <a:r>
              <a:rPr lang="en-US" altLang="zh-CN" sz="2000" kern="0" dirty="0">
                <a:latin typeface="Microsoft YaHei" panose="020B0503020204020204" pitchFamily="34" charset="-122"/>
                <a:ea typeface="Microsoft YaHei" panose="020B0503020204020204" pitchFamily="34" charset="-122"/>
                <a:sym typeface="+mn-ea"/>
              </a:rPr>
              <a:t>-li-</a:t>
            </a:r>
            <a:r>
              <a:rPr lang="en-US" altLang="zh-CN" sz="2000" kern="0" dirty="0" err="1">
                <a:latin typeface="Microsoft YaHei" panose="020B0503020204020204" pitchFamily="34" charset="-122"/>
                <a:ea typeface="Microsoft YaHei" panose="020B0503020204020204" pitchFamily="34" charset="-122"/>
                <a:sym typeface="+mn-ea"/>
              </a:rPr>
              <a:t>ét</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diễn</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ra</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trong</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không</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gian</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và</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thời</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gian</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nào</a:t>
            </a:r>
            <a:r>
              <a:rPr lang="en-US" altLang="zh-CN" sz="2000" kern="0" dirty="0">
                <a:latin typeface="Microsoft YaHei" panose="020B0503020204020204" pitchFamily="34" charset="-122"/>
                <a:ea typeface="Microsoft YaHei" panose="020B0503020204020204" pitchFamily="34" charset="-122"/>
                <a:sym typeface="+mn-ea"/>
              </a:rPr>
              <a:t>?</a:t>
            </a:r>
            <a:endParaRPr lang="zh-CN" altLang="en-US" sz="2000" kern="0" dirty="0">
              <a:latin typeface="Microsoft YaHei" panose="020B0503020204020204" pitchFamily="34" charset="-122"/>
              <a:ea typeface="Microsoft YaHei" panose="020B0503020204020204" pitchFamily="34" charset="-122"/>
            </a:endParaRPr>
          </a:p>
        </p:txBody>
      </p:sp>
      <p:sp>
        <p:nvSpPr>
          <p:cNvPr id="117" name="文本框 116"/>
          <p:cNvSpPr txBox="1"/>
          <p:nvPr/>
        </p:nvSpPr>
        <p:spPr>
          <a:xfrm>
            <a:off x="1472904" y="1355994"/>
            <a:ext cx="1402949" cy="400110"/>
          </a:xfrm>
          <a:prstGeom prst="rect">
            <a:avLst/>
          </a:prstGeom>
          <a:solidFill>
            <a:schemeClr val="accent2">
              <a:lumMod val="40000"/>
              <a:lumOff val="60000"/>
            </a:schemeClr>
          </a:solidFill>
        </p:spPr>
        <p:txBody>
          <a:bodyPr wrap="none" rtlCol="0">
            <a:spAutoFit/>
          </a:bodyPr>
          <a:lstStyle>
            <a:defPPr>
              <a:defRPr lang="en-US"/>
            </a:defPPr>
            <a:lvl1pPr algn="ctr">
              <a:defRPr kumimoji="1" b="1">
                <a:solidFill>
                  <a:schemeClr val="accent1"/>
                </a:solidFill>
                <a:latin typeface="+mj-ea"/>
                <a:ea typeface="+mj-ea"/>
              </a:defRPr>
            </a:lvl1pPr>
          </a:lstStyle>
          <a:p>
            <a:r>
              <a:rPr kumimoji="0" lang="en-US" altLang="zh-CN" sz="2000" dirty="0">
                <a:solidFill>
                  <a:schemeClr val="accent2">
                    <a:lumMod val="75000"/>
                  </a:schemeClr>
                </a:solidFill>
                <a:latin typeface="Microsoft YaHei" panose="020B0503020204020204" pitchFamily="34" charset="-122"/>
                <a:ea typeface="Microsoft YaHei" panose="020B0503020204020204" pitchFamily="34" charset="-122"/>
              </a:rPr>
              <a:t>1. </a:t>
            </a:r>
            <a:r>
              <a:rPr kumimoji="0" lang="en-US" altLang="zh-CN" sz="2000" dirty="0" err="1">
                <a:solidFill>
                  <a:schemeClr val="accent2">
                    <a:lumMod val="75000"/>
                  </a:schemeClr>
                </a:solidFill>
                <a:latin typeface="Microsoft YaHei" panose="020B0503020204020204" pitchFamily="34" charset="-122"/>
                <a:ea typeface="Microsoft YaHei" panose="020B0503020204020204" pitchFamily="34" charset="-122"/>
              </a:rPr>
              <a:t>Đọc</a:t>
            </a:r>
            <a:r>
              <a:rPr kumimoji="0" lang="en-US" altLang="zh-CN" sz="2000" dirty="0">
                <a:solidFill>
                  <a:schemeClr val="accent2">
                    <a:lumMod val="75000"/>
                  </a:schemeClr>
                </a:solidFill>
                <a:latin typeface="Microsoft YaHei" panose="020B0503020204020204" pitchFamily="34" charset="-122"/>
                <a:ea typeface="Microsoft YaHei" panose="020B0503020204020204" pitchFamily="34" charset="-122"/>
              </a:rPr>
              <a:t> VB</a:t>
            </a:r>
            <a:endParaRPr kumimoji="0" lang="zh-CN" altLang="en-US" sz="2000" dirty="0">
              <a:solidFill>
                <a:schemeClr val="accent2">
                  <a:lumMod val="75000"/>
                </a:schemeClr>
              </a:solidFill>
              <a:latin typeface="Microsoft YaHei" panose="020B0503020204020204" pitchFamily="34" charset="-122"/>
              <a:ea typeface="Microsoft YaHei" panose="020B0503020204020204" pitchFamily="34" charset="-122"/>
            </a:endParaRPr>
          </a:p>
        </p:txBody>
      </p:sp>
      <p:sp>
        <p:nvSpPr>
          <p:cNvPr id="119" name="文本框 118"/>
          <p:cNvSpPr txBox="1"/>
          <p:nvPr/>
        </p:nvSpPr>
        <p:spPr>
          <a:xfrm>
            <a:off x="5463696" y="1390195"/>
            <a:ext cx="1317990" cy="400110"/>
          </a:xfrm>
          <a:prstGeom prst="rect">
            <a:avLst/>
          </a:prstGeom>
          <a:noFill/>
        </p:spPr>
        <p:txBody>
          <a:bodyPr wrap="none" rtlCol="0">
            <a:spAutoFit/>
          </a:bodyPr>
          <a:lstStyle>
            <a:defPPr>
              <a:defRPr lang="en-US"/>
            </a:defPPr>
            <a:lvl1pPr algn="ctr">
              <a:defRPr kumimoji="1" b="1">
                <a:solidFill>
                  <a:schemeClr val="accent1"/>
                </a:solidFill>
                <a:latin typeface="+mj-ea"/>
                <a:ea typeface="+mj-ea"/>
              </a:defRPr>
            </a:lvl1pPr>
          </a:lstStyle>
          <a:p>
            <a:r>
              <a:rPr kumimoji="0" lang="en-US" altLang="zh-CN" sz="2000" dirty="0">
                <a:solidFill>
                  <a:schemeClr val="tx1"/>
                </a:solidFill>
                <a:latin typeface="Microsoft YaHei" panose="020B0503020204020204" pitchFamily="34" charset="-122"/>
                <a:ea typeface="Microsoft YaHei" panose="020B0503020204020204" pitchFamily="34" charset="-122"/>
              </a:rPr>
              <a:t>Theo </a:t>
            </a:r>
            <a:r>
              <a:rPr kumimoji="0" lang="en-US" altLang="zh-CN" sz="2000" dirty="0" err="1">
                <a:solidFill>
                  <a:schemeClr val="tx1"/>
                </a:solidFill>
                <a:latin typeface="Microsoft YaHei" panose="020B0503020204020204" pitchFamily="34" charset="-122"/>
                <a:ea typeface="Microsoft YaHei" panose="020B0503020204020204" pitchFamily="34" charset="-122"/>
              </a:rPr>
              <a:t>dõi</a:t>
            </a:r>
            <a:endParaRPr kumimoji="0" lang="zh-CN" altLang="en-US" sz="2000" dirty="0">
              <a:solidFill>
                <a:schemeClr val="tx1"/>
              </a:solidFill>
              <a:latin typeface="Microsoft YaHei" panose="020B0503020204020204" pitchFamily="34" charset="-122"/>
              <a:ea typeface="Microsoft YaHei" panose="020B0503020204020204" pitchFamily="34" charset="-122"/>
            </a:endParaRPr>
          </a:p>
        </p:txBody>
      </p:sp>
      <p:sp>
        <p:nvSpPr>
          <p:cNvPr id="120" name="文本框 119"/>
          <p:cNvSpPr txBox="1"/>
          <p:nvPr/>
        </p:nvSpPr>
        <p:spPr>
          <a:xfrm>
            <a:off x="4884693" y="1756104"/>
            <a:ext cx="2891980" cy="2346283"/>
          </a:xfrm>
          <a:prstGeom prst="rect">
            <a:avLst/>
          </a:prstGeom>
          <a:noFill/>
        </p:spPr>
        <p:txBody>
          <a:bodyPr wrap="square" rtlCol="0">
            <a:spAutoFit/>
          </a:bodyPr>
          <a:lstStyle>
            <a:defPPr>
              <a:defRPr lang="zh-CN"/>
            </a:defPPr>
            <a:lvl1pPr algn="ctr">
              <a:lnSpc>
                <a:spcPct val="130000"/>
              </a:lnSpc>
              <a:defRPr sz="1400">
                <a:latin typeface="+mn-ea"/>
              </a:defRPr>
            </a:lvl1pPr>
          </a:lstStyle>
          <a:p>
            <a:pPr algn="ctr" defTabSz="914400">
              <a:lnSpc>
                <a:spcPct val="150000"/>
              </a:lnSpc>
              <a:defRPr/>
            </a:pPr>
            <a:r>
              <a:rPr lang="en-US" altLang="zh-CN" sz="2000" kern="0" dirty="0">
                <a:latin typeface="Microsoft YaHei" panose="020B0503020204020204" pitchFamily="34" charset="-122"/>
                <a:ea typeface="Microsoft YaHei" panose="020B0503020204020204" pitchFamily="34" charset="-122"/>
                <a:sym typeface="+mn-ea"/>
              </a:rPr>
              <a:t>2. </a:t>
            </a:r>
            <a:r>
              <a:rPr lang="en-US" altLang="zh-CN" sz="2000" kern="0" dirty="0" err="1">
                <a:latin typeface="Microsoft YaHei" panose="020B0503020204020204" pitchFamily="34" charset="-122"/>
                <a:ea typeface="Microsoft YaHei" panose="020B0503020204020204" pitchFamily="34" charset="-122"/>
                <a:sym typeface="+mn-ea"/>
              </a:rPr>
              <a:t>Gạch</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chân</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các</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hình</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ảnh</a:t>
            </a:r>
            <a:r>
              <a:rPr lang="en-US" altLang="zh-CN" sz="2000" kern="0" dirty="0">
                <a:latin typeface="Microsoft YaHei" panose="020B0503020204020204" pitchFamily="34" charset="-122"/>
                <a:ea typeface="Microsoft YaHei" panose="020B0503020204020204" pitchFamily="34" charset="-122"/>
                <a:sym typeface="+mn-ea"/>
              </a:rPr>
              <a:t> so </a:t>
            </a:r>
            <a:r>
              <a:rPr lang="en-US" altLang="zh-CN" sz="2000" kern="0" dirty="0" err="1">
                <a:latin typeface="Microsoft YaHei" panose="020B0503020204020204" pitchFamily="34" charset="-122"/>
                <a:ea typeface="Microsoft YaHei" panose="020B0503020204020204" pitchFamily="34" charset="-122"/>
                <a:sym typeface="+mn-ea"/>
              </a:rPr>
              <a:t>sánh</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ví</a:t>
            </a:r>
            <a:r>
              <a:rPr lang="en-US" altLang="zh-CN" sz="2000" kern="0" dirty="0">
                <a:latin typeface="Microsoft YaHei" panose="020B0503020204020204" pitchFamily="34" charset="-122"/>
                <a:ea typeface="Microsoft YaHei" panose="020B0503020204020204" pitchFamily="34" charset="-122"/>
                <a:sym typeface="+mn-ea"/>
              </a:rPr>
              <a:t> von </a:t>
            </a:r>
            <a:r>
              <a:rPr lang="en-US" altLang="zh-CN" sz="2000" kern="0" dirty="0" err="1">
                <a:latin typeface="Microsoft YaHei" panose="020B0503020204020204" pitchFamily="34" charset="-122"/>
                <a:ea typeface="Microsoft YaHei" panose="020B0503020204020204" pitchFamily="34" charset="-122"/>
                <a:sym typeface="+mn-ea"/>
              </a:rPr>
              <a:t>khi</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miêu</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tả</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Giu</a:t>
            </a:r>
            <a:r>
              <a:rPr lang="en-US" altLang="zh-CN" sz="2000" kern="0" dirty="0">
                <a:latin typeface="Microsoft YaHei" panose="020B0503020204020204" pitchFamily="34" charset="-122"/>
                <a:ea typeface="Microsoft YaHei" panose="020B0503020204020204" pitchFamily="34" charset="-122"/>
                <a:sym typeface="+mn-ea"/>
              </a:rPr>
              <a:t>-li-</a:t>
            </a:r>
            <a:r>
              <a:rPr lang="en-US" altLang="zh-CN" sz="2000" kern="0" dirty="0" err="1">
                <a:latin typeface="Microsoft YaHei" panose="020B0503020204020204" pitchFamily="34" charset="-122"/>
                <a:ea typeface="Microsoft YaHei" panose="020B0503020204020204" pitchFamily="34" charset="-122"/>
                <a:sym typeface="+mn-ea"/>
              </a:rPr>
              <a:t>ét</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trong</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lời</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thoại</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của</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Rô</a:t>
            </a:r>
            <a:r>
              <a:rPr lang="en-US" altLang="zh-CN" sz="2000" kern="0" dirty="0">
                <a:latin typeface="Microsoft YaHei" panose="020B0503020204020204" pitchFamily="34" charset="-122"/>
                <a:ea typeface="Microsoft YaHei" panose="020B0503020204020204" pitchFamily="34" charset="-122"/>
                <a:sym typeface="+mn-ea"/>
              </a:rPr>
              <a:t>-</a:t>
            </a:r>
            <a:r>
              <a:rPr lang="en-US" altLang="zh-CN" sz="2000" kern="0" dirty="0" err="1">
                <a:latin typeface="Microsoft YaHei" panose="020B0503020204020204" pitchFamily="34" charset="-122"/>
                <a:ea typeface="Microsoft YaHei" panose="020B0503020204020204" pitchFamily="34" charset="-122"/>
                <a:sym typeface="+mn-ea"/>
              </a:rPr>
              <a:t>mê</a:t>
            </a:r>
            <a:r>
              <a:rPr lang="en-US" altLang="zh-CN" sz="2000" kern="0" dirty="0">
                <a:latin typeface="Microsoft YaHei" panose="020B0503020204020204" pitchFamily="34" charset="-122"/>
                <a:ea typeface="Microsoft YaHei" panose="020B0503020204020204" pitchFamily="34" charset="-122"/>
                <a:sym typeface="+mn-ea"/>
              </a:rPr>
              <a:t>-ô. </a:t>
            </a:r>
            <a:endParaRPr lang="zh-CN" altLang="en-US" sz="2000" kern="0" dirty="0">
              <a:latin typeface="Microsoft YaHei" panose="020B0503020204020204" pitchFamily="34" charset="-122"/>
              <a:ea typeface="Microsoft YaHei" panose="020B0503020204020204" pitchFamily="34" charset="-122"/>
            </a:endParaRPr>
          </a:p>
        </p:txBody>
      </p:sp>
      <p:sp>
        <p:nvSpPr>
          <p:cNvPr id="121" name="文本框 120"/>
          <p:cNvSpPr txBox="1"/>
          <p:nvPr/>
        </p:nvSpPr>
        <p:spPr>
          <a:xfrm>
            <a:off x="3797946" y="4712078"/>
            <a:ext cx="1265091" cy="400110"/>
          </a:xfrm>
          <a:prstGeom prst="rect">
            <a:avLst/>
          </a:prstGeom>
          <a:noFill/>
        </p:spPr>
        <p:txBody>
          <a:bodyPr wrap="none" rtlCol="0">
            <a:spAutoFit/>
          </a:bodyPr>
          <a:lstStyle>
            <a:defPPr>
              <a:defRPr lang="en-US"/>
            </a:defPPr>
            <a:lvl1pPr algn="ctr">
              <a:defRPr kumimoji="1" b="1">
                <a:solidFill>
                  <a:schemeClr val="accent1"/>
                </a:solidFill>
                <a:latin typeface="+mj-ea"/>
                <a:ea typeface="+mj-ea"/>
              </a:defRPr>
            </a:lvl1pPr>
          </a:lstStyle>
          <a:p>
            <a:r>
              <a:rPr kumimoji="0" lang="en-US" altLang="zh-CN" sz="2000" dirty="0" err="1">
                <a:solidFill>
                  <a:schemeClr val="tx1"/>
                </a:solidFill>
                <a:latin typeface="Microsoft YaHei" panose="020B0503020204020204" pitchFamily="34" charset="-122"/>
                <a:ea typeface="Microsoft YaHei" panose="020B0503020204020204" pitchFamily="34" charset="-122"/>
              </a:rPr>
              <a:t>Suy</a:t>
            </a:r>
            <a:r>
              <a:rPr kumimoji="0" lang="en-US" altLang="zh-CN" sz="2000" dirty="0">
                <a:solidFill>
                  <a:schemeClr val="tx1"/>
                </a:solidFill>
                <a:latin typeface="Microsoft YaHei" panose="020B0503020204020204" pitchFamily="34" charset="-122"/>
                <a:ea typeface="Microsoft YaHei" panose="020B0503020204020204" pitchFamily="34" charset="-122"/>
              </a:rPr>
              <a:t> </a:t>
            </a:r>
            <a:r>
              <a:rPr kumimoji="0" lang="en-US" altLang="zh-CN" sz="2000" dirty="0" err="1">
                <a:solidFill>
                  <a:schemeClr val="tx1"/>
                </a:solidFill>
                <a:latin typeface="Microsoft YaHei" panose="020B0503020204020204" pitchFamily="34" charset="-122"/>
                <a:ea typeface="Microsoft YaHei" panose="020B0503020204020204" pitchFamily="34" charset="-122"/>
              </a:rPr>
              <a:t>luận</a:t>
            </a:r>
            <a:endParaRPr kumimoji="0" lang="zh-CN" altLang="en-US" sz="2000" dirty="0">
              <a:solidFill>
                <a:schemeClr val="tx1"/>
              </a:solidFill>
              <a:latin typeface="Microsoft YaHei" panose="020B0503020204020204" pitchFamily="34" charset="-122"/>
              <a:ea typeface="Microsoft YaHei" panose="020B0503020204020204" pitchFamily="34" charset="-122"/>
            </a:endParaRPr>
          </a:p>
        </p:txBody>
      </p:sp>
      <p:sp>
        <p:nvSpPr>
          <p:cNvPr id="122" name="文本框 121"/>
          <p:cNvSpPr txBox="1"/>
          <p:nvPr/>
        </p:nvSpPr>
        <p:spPr>
          <a:xfrm>
            <a:off x="5463696" y="4294663"/>
            <a:ext cx="5258736" cy="2346283"/>
          </a:xfrm>
          <a:prstGeom prst="rect">
            <a:avLst/>
          </a:prstGeom>
          <a:noFill/>
        </p:spPr>
        <p:txBody>
          <a:bodyPr wrap="square" rtlCol="0">
            <a:spAutoFit/>
          </a:bodyPr>
          <a:lstStyle>
            <a:defPPr>
              <a:defRPr lang="zh-CN"/>
            </a:defPPr>
            <a:lvl1pPr algn="ctr">
              <a:lnSpc>
                <a:spcPct val="130000"/>
              </a:lnSpc>
              <a:defRPr sz="1400">
                <a:latin typeface="+mn-ea"/>
              </a:defRPr>
            </a:lvl1pPr>
          </a:lstStyle>
          <a:p>
            <a:pPr algn="l" defTabSz="914400">
              <a:lnSpc>
                <a:spcPct val="150000"/>
              </a:lnSpc>
              <a:defRPr/>
            </a:pPr>
            <a:r>
              <a:rPr lang="en-US" altLang="zh-CN" sz="2000" kern="0" dirty="0">
                <a:latin typeface="Microsoft YaHei" panose="020B0503020204020204" pitchFamily="34" charset="-122"/>
                <a:ea typeface="Microsoft YaHei" panose="020B0503020204020204" pitchFamily="34" charset="-122"/>
              </a:rPr>
              <a:t>3. </a:t>
            </a:r>
            <a:r>
              <a:rPr lang="en-US" altLang="zh-CN" sz="2000" kern="0" dirty="0" err="1">
                <a:latin typeface="Microsoft YaHei" panose="020B0503020204020204" pitchFamily="34" charset="-122"/>
                <a:ea typeface="Microsoft YaHei" panose="020B0503020204020204" pitchFamily="34" charset="-122"/>
              </a:rPr>
              <a:t>Vì</a:t>
            </a:r>
            <a:r>
              <a:rPr lang="en-US" altLang="zh-CN" sz="2000" kern="0" dirty="0">
                <a:latin typeface="Microsoft YaHei" panose="020B0503020204020204" pitchFamily="34" charset="-122"/>
                <a:ea typeface="Microsoft YaHei" panose="020B0503020204020204" pitchFamily="34" charset="-122"/>
              </a:rPr>
              <a:t> </a:t>
            </a:r>
            <a:r>
              <a:rPr lang="en-US" altLang="zh-CN" sz="2000" kern="0" dirty="0" err="1">
                <a:latin typeface="Microsoft YaHei" panose="020B0503020204020204" pitchFamily="34" charset="-122"/>
                <a:ea typeface="Microsoft YaHei" panose="020B0503020204020204" pitchFamily="34" charset="-122"/>
              </a:rPr>
              <a:t>sao</a:t>
            </a:r>
            <a:r>
              <a:rPr lang="en-US" altLang="zh-CN" sz="2000" kern="0" dirty="0">
                <a:latin typeface="Microsoft YaHei" panose="020B0503020204020204" pitchFamily="34" charset="-122"/>
                <a:ea typeface="Microsoft YaHei" panose="020B0503020204020204" pitchFamily="34" charset="-122"/>
              </a:rPr>
              <a:t> </a:t>
            </a:r>
            <a:r>
              <a:rPr lang="en-US" altLang="zh-CN" sz="2000" kern="0" dirty="0" err="1">
                <a:latin typeface="Microsoft YaHei" panose="020B0503020204020204" pitchFamily="34" charset="-122"/>
                <a:ea typeface="Microsoft YaHei" panose="020B0503020204020204" pitchFamily="34" charset="-122"/>
              </a:rPr>
              <a:t>cả</a:t>
            </a:r>
            <a:r>
              <a:rPr lang="en-US" altLang="zh-CN" sz="2000" kern="0" dirty="0">
                <a:latin typeface="Microsoft YaHei" panose="020B0503020204020204" pitchFamily="34" charset="-122"/>
                <a:ea typeface="Microsoft YaHei" panose="020B0503020204020204" pitchFamily="34" charset="-122"/>
              </a:rPr>
              <a:t> </a:t>
            </a:r>
            <a:r>
              <a:rPr lang="en-US" altLang="zh-CN" sz="2000" kern="0" dirty="0" err="1">
                <a:latin typeface="Microsoft YaHei" panose="020B0503020204020204" pitchFamily="34" charset="-122"/>
                <a:ea typeface="Microsoft YaHei" panose="020B0503020204020204" pitchFamily="34" charset="-122"/>
              </a:rPr>
              <a:t>Rô</a:t>
            </a:r>
            <a:r>
              <a:rPr lang="en-US" altLang="zh-CN" sz="2000" kern="0" dirty="0">
                <a:latin typeface="Microsoft YaHei" panose="020B0503020204020204" pitchFamily="34" charset="-122"/>
                <a:ea typeface="Microsoft YaHei" panose="020B0503020204020204" pitchFamily="34" charset="-122"/>
              </a:rPr>
              <a:t>-</a:t>
            </a:r>
            <a:r>
              <a:rPr lang="en-US" altLang="zh-CN" sz="2000" kern="0" dirty="0" err="1">
                <a:latin typeface="Microsoft YaHei" panose="020B0503020204020204" pitchFamily="34" charset="-122"/>
                <a:ea typeface="Microsoft YaHei" panose="020B0503020204020204" pitchFamily="34" charset="-122"/>
              </a:rPr>
              <a:t>mê</a:t>
            </a:r>
            <a:r>
              <a:rPr lang="en-US" altLang="zh-CN" sz="2000" kern="0" dirty="0">
                <a:latin typeface="Microsoft YaHei" panose="020B0503020204020204" pitchFamily="34" charset="-122"/>
                <a:ea typeface="Microsoft YaHei" panose="020B0503020204020204" pitchFamily="34" charset="-122"/>
              </a:rPr>
              <a:t>-ô </a:t>
            </a:r>
            <a:r>
              <a:rPr lang="en-US" altLang="zh-CN" sz="2000" kern="0" dirty="0" err="1">
                <a:latin typeface="Microsoft YaHei" panose="020B0503020204020204" pitchFamily="34" charset="-122"/>
                <a:ea typeface="Microsoft YaHei" panose="020B0503020204020204" pitchFamily="34" charset="-122"/>
              </a:rPr>
              <a:t>và</a:t>
            </a:r>
            <a:r>
              <a:rPr lang="en-US" altLang="zh-CN" sz="2000" kern="0" dirty="0">
                <a:latin typeface="Microsoft YaHei" panose="020B0503020204020204" pitchFamily="34" charset="-122"/>
                <a:ea typeface="Microsoft YaHei" panose="020B0503020204020204" pitchFamily="34" charset="-122"/>
              </a:rPr>
              <a:t> </a:t>
            </a:r>
            <a:r>
              <a:rPr lang="en-US" altLang="zh-CN" sz="2000" kern="0" dirty="0" err="1">
                <a:latin typeface="Microsoft YaHei" panose="020B0503020204020204" pitchFamily="34" charset="-122"/>
                <a:ea typeface="Microsoft YaHei" panose="020B0503020204020204" pitchFamily="34" charset="-122"/>
              </a:rPr>
              <a:t>Giu</a:t>
            </a:r>
            <a:r>
              <a:rPr lang="en-US" altLang="zh-CN" sz="2000" kern="0" dirty="0">
                <a:latin typeface="Microsoft YaHei" panose="020B0503020204020204" pitchFamily="34" charset="-122"/>
                <a:ea typeface="Microsoft YaHei" panose="020B0503020204020204" pitchFamily="34" charset="-122"/>
              </a:rPr>
              <a:t>-li=</a:t>
            </a:r>
            <a:r>
              <a:rPr lang="en-US" altLang="zh-CN" sz="2000" kern="0" dirty="0" err="1">
                <a:latin typeface="Microsoft YaHei" panose="020B0503020204020204" pitchFamily="34" charset="-122"/>
                <a:ea typeface="Microsoft YaHei" panose="020B0503020204020204" pitchFamily="34" charset="-122"/>
              </a:rPr>
              <a:t>ét</a:t>
            </a:r>
            <a:r>
              <a:rPr lang="en-US" altLang="zh-CN" sz="2000" kern="0" dirty="0">
                <a:latin typeface="Microsoft YaHei" panose="020B0503020204020204" pitchFamily="34" charset="-122"/>
                <a:ea typeface="Microsoft YaHei" panose="020B0503020204020204" pitchFamily="34" charset="-122"/>
              </a:rPr>
              <a:t> </a:t>
            </a:r>
            <a:r>
              <a:rPr lang="en-US" altLang="zh-CN" sz="2000" kern="0" dirty="0" err="1">
                <a:latin typeface="Microsoft YaHei" panose="020B0503020204020204" pitchFamily="34" charset="-122"/>
                <a:ea typeface="Microsoft YaHei" panose="020B0503020204020204" pitchFamily="34" charset="-122"/>
              </a:rPr>
              <a:t>đều</a:t>
            </a:r>
            <a:r>
              <a:rPr lang="en-US" altLang="zh-CN" sz="2000" kern="0" dirty="0">
                <a:latin typeface="Microsoft YaHei" panose="020B0503020204020204" pitchFamily="34" charset="-122"/>
                <a:ea typeface="Microsoft YaHei" panose="020B0503020204020204" pitchFamily="34" charset="-122"/>
              </a:rPr>
              <a:t> </a:t>
            </a:r>
            <a:r>
              <a:rPr lang="en-US" altLang="zh-CN" sz="2000" kern="0" dirty="0" err="1">
                <a:latin typeface="Microsoft YaHei" panose="020B0503020204020204" pitchFamily="34" charset="-122"/>
                <a:ea typeface="Microsoft YaHei" panose="020B0503020204020204" pitchFamily="34" charset="-122"/>
              </a:rPr>
              <a:t>ái</a:t>
            </a:r>
            <a:r>
              <a:rPr lang="en-US" altLang="zh-CN" sz="2000" kern="0" dirty="0">
                <a:latin typeface="Microsoft YaHei" panose="020B0503020204020204" pitchFamily="34" charset="-122"/>
                <a:ea typeface="Microsoft YaHei" panose="020B0503020204020204" pitchFamily="34" charset="-122"/>
              </a:rPr>
              <a:t> </a:t>
            </a:r>
            <a:r>
              <a:rPr lang="en-US" altLang="zh-CN" sz="2000" kern="0" dirty="0" err="1">
                <a:latin typeface="Microsoft YaHei" panose="020B0503020204020204" pitchFamily="34" charset="-122"/>
                <a:ea typeface="Microsoft YaHei" panose="020B0503020204020204" pitchFamily="34" charset="-122"/>
              </a:rPr>
              <a:t>ngại</a:t>
            </a:r>
            <a:r>
              <a:rPr lang="en-US" altLang="zh-CN" sz="2000" kern="0" dirty="0">
                <a:latin typeface="Microsoft YaHei" panose="020B0503020204020204" pitchFamily="34" charset="-122"/>
                <a:ea typeface="Microsoft YaHei" panose="020B0503020204020204" pitchFamily="34" charset="-122"/>
              </a:rPr>
              <a:t> </a:t>
            </a:r>
            <a:r>
              <a:rPr lang="en-US" altLang="zh-CN" sz="2000" kern="0" dirty="0" err="1">
                <a:latin typeface="Microsoft YaHei" panose="020B0503020204020204" pitchFamily="34" charset="-122"/>
                <a:ea typeface="Microsoft YaHei" panose="020B0503020204020204" pitchFamily="34" charset="-122"/>
              </a:rPr>
              <a:t>thậm</a:t>
            </a:r>
            <a:r>
              <a:rPr lang="en-US" altLang="zh-CN" sz="2000" kern="0" dirty="0">
                <a:latin typeface="Microsoft YaHei" panose="020B0503020204020204" pitchFamily="34" charset="-122"/>
                <a:ea typeface="Microsoft YaHei" panose="020B0503020204020204" pitchFamily="34" charset="-122"/>
              </a:rPr>
              <a:t> </a:t>
            </a:r>
            <a:r>
              <a:rPr lang="en-US" altLang="zh-CN" sz="2000" kern="0" dirty="0" err="1">
                <a:latin typeface="Microsoft YaHei" panose="020B0503020204020204" pitchFamily="34" charset="-122"/>
                <a:ea typeface="Microsoft YaHei" panose="020B0503020204020204" pitchFamily="34" charset="-122"/>
              </a:rPr>
              <a:t>chí</a:t>
            </a:r>
            <a:r>
              <a:rPr lang="en-US" altLang="zh-CN" sz="2000" kern="0" dirty="0">
                <a:latin typeface="Microsoft YaHei" panose="020B0503020204020204" pitchFamily="34" charset="-122"/>
                <a:ea typeface="Microsoft YaHei" panose="020B0503020204020204" pitchFamily="34" charset="-122"/>
              </a:rPr>
              <a:t> </a:t>
            </a:r>
            <a:r>
              <a:rPr lang="en-US" altLang="zh-CN" sz="2000" kern="0" dirty="0" err="1">
                <a:latin typeface="Microsoft YaHei" panose="020B0503020204020204" pitchFamily="34" charset="-122"/>
                <a:ea typeface="Microsoft YaHei" panose="020B0503020204020204" pitchFamily="34" charset="-122"/>
              </a:rPr>
              <a:t>khước</a:t>
            </a:r>
            <a:r>
              <a:rPr lang="en-US" altLang="zh-CN" sz="2000" kern="0" dirty="0">
                <a:latin typeface="Microsoft YaHei" panose="020B0503020204020204" pitchFamily="34" charset="-122"/>
                <a:ea typeface="Microsoft YaHei" panose="020B0503020204020204" pitchFamily="34" charset="-122"/>
              </a:rPr>
              <a:t> </a:t>
            </a:r>
            <a:r>
              <a:rPr lang="en-US" altLang="zh-CN" sz="2000" kern="0" dirty="0" err="1">
                <a:latin typeface="Microsoft YaHei" panose="020B0503020204020204" pitchFamily="34" charset="-122"/>
                <a:ea typeface="Microsoft YaHei" panose="020B0503020204020204" pitchFamily="34" charset="-122"/>
              </a:rPr>
              <a:t>từ</a:t>
            </a:r>
            <a:r>
              <a:rPr lang="en-US" altLang="zh-CN" sz="2000" kern="0" dirty="0">
                <a:latin typeface="Microsoft YaHei" panose="020B0503020204020204" pitchFamily="34" charset="-122"/>
                <a:ea typeface="Microsoft YaHei" panose="020B0503020204020204" pitchFamily="34" charset="-122"/>
              </a:rPr>
              <a:t> </a:t>
            </a:r>
            <a:r>
              <a:rPr lang="en-US" altLang="zh-CN" sz="2000" kern="0" dirty="0" err="1">
                <a:latin typeface="Microsoft YaHei" panose="020B0503020204020204" pitchFamily="34" charset="-122"/>
                <a:ea typeface="Microsoft YaHei" panose="020B0503020204020204" pitchFamily="34" charset="-122"/>
              </a:rPr>
              <a:t>tên</a:t>
            </a:r>
            <a:r>
              <a:rPr lang="en-US" altLang="zh-CN" sz="2000" kern="0" dirty="0">
                <a:latin typeface="Microsoft YaHei" panose="020B0503020204020204" pitchFamily="34" charset="-122"/>
                <a:ea typeface="Microsoft YaHei" panose="020B0503020204020204" pitchFamily="34" charset="-122"/>
              </a:rPr>
              <a:t> </a:t>
            </a:r>
            <a:r>
              <a:rPr lang="en-US" altLang="zh-CN" sz="2000" kern="0" dirty="0" err="1">
                <a:latin typeface="Microsoft YaHei" panose="020B0503020204020204" pitchFamily="34" charset="-122"/>
                <a:ea typeface="Microsoft YaHei" panose="020B0503020204020204" pitchFamily="34" charset="-122"/>
              </a:rPr>
              <a:t>của</a:t>
            </a:r>
            <a:r>
              <a:rPr lang="en-US" altLang="zh-CN" sz="2000" kern="0" dirty="0">
                <a:latin typeface="Microsoft YaHei" panose="020B0503020204020204" pitchFamily="34" charset="-122"/>
                <a:ea typeface="Microsoft YaHei" panose="020B0503020204020204" pitchFamily="34" charset="-122"/>
              </a:rPr>
              <a:t> </a:t>
            </a:r>
            <a:r>
              <a:rPr lang="en-US" altLang="zh-CN" sz="2000" kern="0" dirty="0" err="1">
                <a:latin typeface="Microsoft YaHei" panose="020B0503020204020204" pitchFamily="34" charset="-122"/>
                <a:ea typeface="Microsoft YaHei" panose="020B0503020204020204" pitchFamily="34" charset="-122"/>
              </a:rPr>
              <a:t>mình</a:t>
            </a:r>
            <a:r>
              <a:rPr lang="en-US" altLang="zh-CN" sz="2000" kern="0" dirty="0">
                <a:latin typeface="Microsoft YaHei" panose="020B0503020204020204" pitchFamily="34" charset="-122"/>
                <a:ea typeface="Microsoft YaHei" panose="020B0503020204020204" pitchFamily="34" charset="-122"/>
              </a:rPr>
              <a:t>?</a:t>
            </a:r>
          </a:p>
          <a:p>
            <a:pPr algn="l" defTabSz="914400">
              <a:lnSpc>
                <a:spcPct val="150000"/>
              </a:lnSpc>
              <a:defRPr/>
            </a:pPr>
            <a:r>
              <a:rPr lang="en-US" altLang="zh-CN" sz="2000" kern="0" dirty="0">
                <a:latin typeface="Microsoft YaHei" panose="020B0503020204020204" pitchFamily="34" charset="-122"/>
                <a:ea typeface="Microsoft YaHei" panose="020B0503020204020204" pitchFamily="34" charset="-122"/>
              </a:rPr>
              <a:t>4. Trong </a:t>
            </a:r>
            <a:r>
              <a:rPr lang="en-US" altLang="zh-CN" sz="2000" kern="0" dirty="0" err="1">
                <a:latin typeface="Microsoft YaHei" panose="020B0503020204020204" pitchFamily="34" charset="-122"/>
                <a:ea typeface="Microsoft YaHei" panose="020B0503020204020204" pitchFamily="34" charset="-122"/>
              </a:rPr>
              <a:t>các</a:t>
            </a:r>
            <a:r>
              <a:rPr lang="en-US" altLang="zh-CN" sz="2000" kern="0" dirty="0">
                <a:latin typeface="Microsoft YaHei" panose="020B0503020204020204" pitchFamily="34" charset="-122"/>
                <a:ea typeface="Microsoft YaHei" panose="020B0503020204020204" pitchFamily="34" charset="-122"/>
              </a:rPr>
              <a:t> </a:t>
            </a:r>
            <a:r>
              <a:rPr lang="en-US" altLang="zh-CN" sz="2000" kern="0" dirty="0" err="1">
                <a:latin typeface="Microsoft YaHei" panose="020B0503020204020204" pitchFamily="34" charset="-122"/>
                <a:ea typeface="Microsoft YaHei" panose="020B0503020204020204" pitchFamily="34" charset="-122"/>
              </a:rPr>
              <a:t>lời</a:t>
            </a:r>
            <a:r>
              <a:rPr lang="en-US" altLang="zh-CN" sz="2000" kern="0" dirty="0">
                <a:latin typeface="Microsoft YaHei" panose="020B0503020204020204" pitchFamily="34" charset="-122"/>
                <a:ea typeface="Microsoft YaHei" panose="020B0503020204020204" pitchFamily="34" charset="-122"/>
              </a:rPr>
              <a:t> </a:t>
            </a:r>
            <a:r>
              <a:rPr lang="en-US" altLang="zh-CN" sz="2000" kern="0" dirty="0" err="1">
                <a:latin typeface="Microsoft YaHei" panose="020B0503020204020204" pitchFamily="34" charset="-122"/>
                <a:ea typeface="Microsoft YaHei" panose="020B0503020204020204" pitchFamily="34" charset="-122"/>
              </a:rPr>
              <a:t>thoại</a:t>
            </a:r>
            <a:r>
              <a:rPr lang="en-US" altLang="zh-CN" sz="2000" kern="0" dirty="0">
                <a:latin typeface="Microsoft YaHei" panose="020B0503020204020204" pitchFamily="34" charset="-122"/>
                <a:ea typeface="Microsoft YaHei" panose="020B0503020204020204" pitchFamily="34" charset="-122"/>
              </a:rPr>
              <a:t> </a:t>
            </a:r>
            <a:r>
              <a:rPr lang="en-US" altLang="zh-CN" sz="2000" kern="0" dirty="0" err="1">
                <a:latin typeface="Microsoft YaHei" panose="020B0503020204020204" pitchFamily="34" charset="-122"/>
                <a:ea typeface="Microsoft YaHei" panose="020B0503020204020204" pitchFamily="34" charset="-122"/>
              </a:rPr>
              <a:t>của</a:t>
            </a:r>
            <a:r>
              <a:rPr lang="en-US" altLang="zh-CN" sz="2000" kern="0" dirty="0">
                <a:latin typeface="Microsoft YaHei" panose="020B0503020204020204" pitchFamily="34" charset="-122"/>
                <a:ea typeface="Microsoft YaHei" panose="020B0503020204020204" pitchFamily="34" charset="-122"/>
              </a:rPr>
              <a:t> </a:t>
            </a:r>
            <a:r>
              <a:rPr lang="en-US" altLang="zh-CN" sz="2000" kern="0" dirty="0" err="1">
                <a:latin typeface="Microsoft YaHei" panose="020B0503020204020204" pitchFamily="34" charset="-122"/>
                <a:ea typeface="Microsoft YaHei" panose="020B0503020204020204" pitchFamily="34" charset="-122"/>
              </a:rPr>
              <a:t>Rô</a:t>
            </a:r>
            <a:r>
              <a:rPr lang="en-US" altLang="zh-CN" sz="2000" kern="0" dirty="0">
                <a:latin typeface="Microsoft YaHei" panose="020B0503020204020204" pitchFamily="34" charset="-122"/>
                <a:ea typeface="Microsoft YaHei" panose="020B0503020204020204" pitchFamily="34" charset="-122"/>
              </a:rPr>
              <a:t>-</a:t>
            </a:r>
            <a:r>
              <a:rPr lang="en-US" altLang="zh-CN" sz="2000" kern="0" dirty="0" err="1">
                <a:latin typeface="Microsoft YaHei" panose="020B0503020204020204" pitchFamily="34" charset="-122"/>
                <a:ea typeface="Microsoft YaHei" panose="020B0503020204020204" pitchFamily="34" charset="-122"/>
              </a:rPr>
              <a:t>mê</a:t>
            </a:r>
            <a:r>
              <a:rPr lang="en-US" altLang="zh-CN" sz="2000" kern="0" dirty="0">
                <a:latin typeface="Microsoft YaHei" panose="020B0503020204020204" pitchFamily="34" charset="-122"/>
                <a:ea typeface="Microsoft YaHei" panose="020B0503020204020204" pitchFamily="34" charset="-122"/>
              </a:rPr>
              <a:t>-ô </a:t>
            </a:r>
            <a:r>
              <a:rPr lang="en-US" altLang="zh-CN" sz="2000" kern="0" dirty="0" err="1">
                <a:latin typeface="Microsoft YaHei" panose="020B0503020204020204" pitchFamily="34" charset="-122"/>
                <a:ea typeface="Microsoft YaHei" panose="020B0503020204020204" pitchFamily="34" charset="-122"/>
              </a:rPr>
              <a:t>và</a:t>
            </a:r>
            <a:r>
              <a:rPr lang="en-US" altLang="zh-CN" sz="2000" kern="0" dirty="0">
                <a:latin typeface="Microsoft YaHei" panose="020B0503020204020204" pitchFamily="34" charset="-122"/>
                <a:ea typeface="Microsoft YaHei" panose="020B0503020204020204" pitchFamily="34" charset="-122"/>
              </a:rPr>
              <a:t> </a:t>
            </a:r>
            <a:r>
              <a:rPr lang="en-US" altLang="zh-CN" sz="2000" kern="0" dirty="0" err="1">
                <a:latin typeface="Microsoft YaHei" panose="020B0503020204020204" pitchFamily="34" charset="-122"/>
                <a:ea typeface="Microsoft YaHei" panose="020B0503020204020204" pitchFamily="34" charset="-122"/>
              </a:rPr>
              <a:t>Giu</a:t>
            </a:r>
            <a:r>
              <a:rPr lang="en-US" altLang="zh-CN" sz="2000" kern="0" dirty="0">
                <a:latin typeface="Microsoft YaHei" panose="020B0503020204020204" pitchFamily="34" charset="-122"/>
                <a:ea typeface="Microsoft YaHei" panose="020B0503020204020204" pitchFamily="34" charset="-122"/>
              </a:rPr>
              <a:t>-li-</a:t>
            </a:r>
            <a:r>
              <a:rPr lang="en-US" altLang="zh-CN" sz="2000" kern="0" dirty="0" err="1">
                <a:latin typeface="Microsoft YaHei" panose="020B0503020204020204" pitchFamily="34" charset="-122"/>
                <a:ea typeface="Microsoft YaHei" panose="020B0503020204020204" pitchFamily="34" charset="-122"/>
              </a:rPr>
              <a:t>ét</a:t>
            </a:r>
            <a:r>
              <a:rPr lang="en-US" altLang="zh-CN" sz="2000" kern="0" dirty="0">
                <a:latin typeface="Microsoft YaHei" panose="020B0503020204020204" pitchFamily="34" charset="-122"/>
                <a:ea typeface="Microsoft YaHei" panose="020B0503020204020204" pitchFamily="34" charset="-122"/>
              </a:rPr>
              <a:t>, “</a:t>
            </a:r>
            <a:r>
              <a:rPr lang="en-US" altLang="zh-CN" sz="2000" kern="0" dirty="0" err="1">
                <a:latin typeface="Microsoft YaHei" panose="020B0503020204020204" pitchFamily="34" charset="-122"/>
                <a:ea typeface="Microsoft YaHei" panose="020B0503020204020204" pitchFamily="34" charset="-122"/>
              </a:rPr>
              <a:t>họ</a:t>
            </a:r>
            <a:r>
              <a:rPr lang="en-US" altLang="zh-CN" sz="2000" kern="0" dirty="0">
                <a:latin typeface="Microsoft YaHei" panose="020B0503020204020204" pitchFamily="34" charset="-122"/>
                <a:ea typeface="Microsoft YaHei" panose="020B0503020204020204" pitchFamily="34" charset="-122"/>
              </a:rPr>
              <a:t>” </a:t>
            </a:r>
            <a:r>
              <a:rPr lang="en-US" altLang="zh-CN" sz="2000" kern="0" dirty="0" err="1">
                <a:latin typeface="Microsoft YaHei" panose="020B0503020204020204" pitchFamily="34" charset="-122"/>
                <a:ea typeface="Microsoft YaHei" panose="020B0503020204020204" pitchFamily="34" charset="-122"/>
              </a:rPr>
              <a:t>là</a:t>
            </a:r>
            <a:r>
              <a:rPr lang="en-US" altLang="zh-CN" sz="2000" kern="0" dirty="0">
                <a:latin typeface="Microsoft YaHei" panose="020B0503020204020204" pitchFamily="34" charset="-122"/>
                <a:ea typeface="Microsoft YaHei" panose="020B0503020204020204" pitchFamily="34" charset="-122"/>
              </a:rPr>
              <a:t> ai?</a:t>
            </a:r>
          </a:p>
          <a:p>
            <a:pPr algn="ctr" defTabSz="914400">
              <a:lnSpc>
                <a:spcPct val="150000"/>
              </a:lnSpc>
              <a:defRPr/>
            </a:pPr>
            <a:endParaRPr lang="zh-CN" altLang="en-US" sz="2000" kern="0" dirty="0">
              <a:latin typeface="Microsoft YaHei" panose="020B0503020204020204" pitchFamily="34" charset="-122"/>
              <a:ea typeface="Microsoft YaHei" panose="020B0503020204020204" pitchFamily="34" charset="-122"/>
            </a:endParaRPr>
          </a:p>
        </p:txBody>
      </p:sp>
      <p:sp>
        <p:nvSpPr>
          <p:cNvPr id="2" name="文本框 118">
            <a:extLst>
              <a:ext uri="{FF2B5EF4-FFF2-40B4-BE49-F238E27FC236}">
                <a16:creationId xmlns:a16="http://schemas.microsoft.com/office/drawing/2014/main" id="{2B807CDE-0324-8480-8788-208976391B2E}"/>
              </a:ext>
            </a:extLst>
          </p:cNvPr>
          <p:cNvSpPr txBox="1"/>
          <p:nvPr/>
        </p:nvSpPr>
        <p:spPr>
          <a:xfrm>
            <a:off x="793488" y="1852651"/>
            <a:ext cx="3506089" cy="400110"/>
          </a:xfrm>
          <a:prstGeom prst="rect">
            <a:avLst/>
          </a:prstGeom>
          <a:noFill/>
        </p:spPr>
        <p:txBody>
          <a:bodyPr wrap="none" rtlCol="0">
            <a:spAutoFit/>
          </a:bodyPr>
          <a:lstStyle>
            <a:defPPr>
              <a:defRPr lang="en-US"/>
            </a:defPPr>
            <a:lvl1pPr algn="ctr">
              <a:defRPr kumimoji="1" b="1">
                <a:solidFill>
                  <a:schemeClr val="accent1"/>
                </a:solidFill>
                <a:latin typeface="+mj-ea"/>
                <a:ea typeface="+mj-ea"/>
              </a:defRPr>
            </a:lvl1pPr>
          </a:lstStyle>
          <a:p>
            <a:r>
              <a:rPr kumimoji="0" lang="en-US" altLang="zh-CN" sz="2000" dirty="0">
                <a:solidFill>
                  <a:schemeClr val="tx1"/>
                </a:solidFill>
                <a:latin typeface="Microsoft YaHei" panose="020B0503020204020204" pitchFamily="34" charset="-122"/>
                <a:ea typeface="Microsoft YaHei" panose="020B0503020204020204" pitchFamily="34" charset="-122"/>
              </a:rPr>
              <a:t>Chia </a:t>
            </a:r>
            <a:r>
              <a:rPr kumimoji="0" lang="en-US" altLang="zh-CN" sz="2000" dirty="0" err="1">
                <a:solidFill>
                  <a:schemeClr val="tx1"/>
                </a:solidFill>
                <a:latin typeface="Microsoft YaHei" panose="020B0503020204020204" pitchFamily="34" charset="-122"/>
                <a:ea typeface="Microsoft YaHei" panose="020B0503020204020204" pitchFamily="34" charset="-122"/>
              </a:rPr>
              <a:t>thoại</a:t>
            </a:r>
            <a:r>
              <a:rPr kumimoji="0" lang="en-US" altLang="zh-CN" sz="2000" dirty="0">
                <a:solidFill>
                  <a:schemeClr val="tx1"/>
                </a:solidFill>
                <a:latin typeface="Microsoft YaHei" panose="020B0503020204020204" pitchFamily="34" charset="-122"/>
                <a:ea typeface="Microsoft YaHei" panose="020B0503020204020204" pitchFamily="34" charset="-122"/>
              </a:rPr>
              <a:t>, </a:t>
            </a:r>
            <a:r>
              <a:rPr kumimoji="0" lang="en-US" altLang="zh-CN" sz="2000" dirty="0" err="1">
                <a:solidFill>
                  <a:schemeClr val="tx1"/>
                </a:solidFill>
                <a:latin typeface="Microsoft YaHei" panose="020B0503020204020204" pitchFamily="34" charset="-122"/>
                <a:ea typeface="Microsoft YaHei" panose="020B0503020204020204" pitchFamily="34" charset="-122"/>
              </a:rPr>
              <a:t>hướng</a:t>
            </a:r>
            <a:r>
              <a:rPr kumimoji="0" lang="en-US" altLang="zh-CN" sz="2000" dirty="0">
                <a:solidFill>
                  <a:schemeClr val="tx1"/>
                </a:solidFill>
                <a:latin typeface="Microsoft YaHei" panose="020B0503020204020204" pitchFamily="34" charset="-122"/>
                <a:ea typeface="Microsoft YaHei" panose="020B0503020204020204" pitchFamily="34" charset="-122"/>
              </a:rPr>
              <a:t> </a:t>
            </a:r>
            <a:r>
              <a:rPr kumimoji="0" lang="en-US" altLang="zh-CN" sz="2000" dirty="0" err="1">
                <a:solidFill>
                  <a:schemeClr val="tx1"/>
                </a:solidFill>
                <a:latin typeface="Microsoft YaHei" panose="020B0503020204020204" pitchFamily="34" charset="-122"/>
                <a:ea typeface="Microsoft YaHei" panose="020B0503020204020204" pitchFamily="34" charset="-122"/>
              </a:rPr>
              <a:t>dẫn</a:t>
            </a:r>
            <a:r>
              <a:rPr kumimoji="0" lang="en-US" altLang="zh-CN" sz="2000" dirty="0">
                <a:solidFill>
                  <a:schemeClr val="tx1"/>
                </a:solidFill>
                <a:latin typeface="Microsoft YaHei" panose="020B0503020204020204" pitchFamily="34" charset="-122"/>
                <a:ea typeface="Microsoft YaHei" panose="020B0503020204020204" pitchFamily="34" charset="-122"/>
              </a:rPr>
              <a:t> </a:t>
            </a:r>
            <a:r>
              <a:rPr kumimoji="0" lang="en-US" altLang="zh-CN" sz="2000" dirty="0" err="1">
                <a:solidFill>
                  <a:schemeClr val="tx1"/>
                </a:solidFill>
                <a:latin typeface="Microsoft YaHei" panose="020B0503020204020204" pitchFamily="34" charset="-122"/>
                <a:ea typeface="Microsoft YaHei" panose="020B0503020204020204" pitchFamily="34" charset="-122"/>
              </a:rPr>
              <a:t>đọc</a:t>
            </a:r>
            <a:endParaRPr kumimoji="0" lang="zh-CN" altLang="en-US" sz="2000" dirty="0">
              <a:solidFill>
                <a:schemeClr val="tx1"/>
              </a:solidFill>
              <a:latin typeface="Microsoft YaHei" panose="020B0503020204020204" pitchFamily="34" charset="-122"/>
              <a:ea typeface="Microsoft YaHei" panose="020B0503020204020204" pitchFamily="34" charset="-122"/>
            </a:endParaRPr>
          </a:p>
        </p:txBody>
      </p:sp>
      <p:sp>
        <p:nvSpPr>
          <p:cNvPr id="3" name="文本框 115">
            <a:extLst>
              <a:ext uri="{FF2B5EF4-FFF2-40B4-BE49-F238E27FC236}">
                <a16:creationId xmlns:a16="http://schemas.microsoft.com/office/drawing/2014/main" id="{85394671-60E7-7F98-C6AE-ED9FCC519EF1}"/>
              </a:ext>
            </a:extLst>
          </p:cNvPr>
          <p:cNvSpPr txBox="1"/>
          <p:nvPr/>
        </p:nvSpPr>
        <p:spPr>
          <a:xfrm>
            <a:off x="1025159" y="2260562"/>
            <a:ext cx="3119120" cy="2351541"/>
          </a:xfrm>
          <a:prstGeom prst="rect">
            <a:avLst/>
          </a:prstGeom>
          <a:noFill/>
        </p:spPr>
        <p:txBody>
          <a:bodyPr wrap="square" rtlCol="0">
            <a:spAutoFit/>
          </a:bodyPr>
          <a:lstStyle>
            <a:defPPr>
              <a:defRPr lang="zh-CN"/>
            </a:defPPr>
            <a:lvl1pPr algn="ctr">
              <a:lnSpc>
                <a:spcPct val="130000"/>
              </a:lnSpc>
              <a:defRPr sz="1400">
                <a:latin typeface="+mn-ea"/>
              </a:defRPr>
            </a:lvl1pPr>
          </a:lstStyle>
          <a:p>
            <a:pPr algn="l" defTabSz="914400">
              <a:lnSpc>
                <a:spcPct val="150000"/>
              </a:lnSpc>
              <a:defRPr/>
            </a:pP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Giọng</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đọc</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tha</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thiết</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bày</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tỏ</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tình</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yêu</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và</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ước</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hẹn</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bất</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chấp</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sự</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ngăn</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cách</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và</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thù</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hận</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giữa</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hai</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dòng</a:t>
            </a:r>
            <a:r>
              <a:rPr lang="en-US" altLang="zh-CN" sz="2000" kern="0" dirty="0">
                <a:latin typeface="Microsoft YaHei" panose="020B0503020204020204" pitchFamily="34" charset="-122"/>
                <a:ea typeface="Microsoft YaHei" panose="020B0503020204020204" pitchFamily="34" charset="-122"/>
                <a:sym typeface="+mn-ea"/>
              </a:rPr>
              <a:t> </a:t>
            </a:r>
            <a:r>
              <a:rPr lang="en-US" altLang="zh-CN" sz="2000" kern="0" dirty="0" err="1">
                <a:latin typeface="Microsoft YaHei" panose="020B0503020204020204" pitchFamily="34" charset="-122"/>
                <a:ea typeface="Microsoft YaHei" panose="020B0503020204020204" pitchFamily="34" charset="-122"/>
                <a:sym typeface="+mn-ea"/>
              </a:rPr>
              <a:t>họ</a:t>
            </a:r>
            <a:endParaRPr lang="zh-CN" altLang="en-US" sz="2000" kern="0" dirty="0">
              <a:latin typeface="Microsoft YaHei" panose="020B0503020204020204" pitchFamily="34" charset="-122"/>
              <a:ea typeface="Microsoft YaHei"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60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1000"/>
                                        <p:tgtEl>
                                          <p:spTgt spid="115"/>
                                        </p:tgtEl>
                                      </p:cBhvr>
                                    </p:animEffect>
                                    <p:anim calcmode="lin" valueType="num">
                                      <p:cBhvr>
                                        <p:cTn id="8" dur="1000" fill="hold"/>
                                        <p:tgtEl>
                                          <p:spTgt spid="115"/>
                                        </p:tgtEl>
                                        <p:attrNameLst>
                                          <p:attrName>ppt_x</p:attrName>
                                        </p:attrNameLst>
                                      </p:cBhvr>
                                      <p:tavLst>
                                        <p:tav tm="0">
                                          <p:val>
                                            <p:strVal val="#ppt_x"/>
                                          </p:val>
                                        </p:tav>
                                        <p:tav tm="100000">
                                          <p:val>
                                            <p:strVal val="#ppt_x"/>
                                          </p:val>
                                        </p:tav>
                                      </p:tavLst>
                                    </p:anim>
                                    <p:anim calcmode="lin" valueType="num">
                                      <p:cBhvr>
                                        <p:cTn id="9" dur="1000" fill="hold"/>
                                        <p:tgtEl>
                                          <p:spTgt spid="1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6"/>
                                        </p:tgtEl>
                                        <p:attrNameLst>
                                          <p:attrName>style.visibility</p:attrName>
                                        </p:attrNameLst>
                                      </p:cBhvr>
                                      <p:to>
                                        <p:strVal val="visible"/>
                                      </p:to>
                                    </p:set>
                                    <p:animEffect transition="in" filter="fade">
                                      <p:cBhvr>
                                        <p:cTn id="12" dur="1000"/>
                                        <p:tgtEl>
                                          <p:spTgt spid="116"/>
                                        </p:tgtEl>
                                      </p:cBhvr>
                                    </p:animEffect>
                                    <p:anim calcmode="lin" valueType="num">
                                      <p:cBhvr>
                                        <p:cTn id="13" dur="1000" fill="hold"/>
                                        <p:tgtEl>
                                          <p:spTgt spid="116"/>
                                        </p:tgtEl>
                                        <p:attrNameLst>
                                          <p:attrName>ppt_x</p:attrName>
                                        </p:attrNameLst>
                                      </p:cBhvr>
                                      <p:tavLst>
                                        <p:tav tm="0">
                                          <p:val>
                                            <p:strVal val="#ppt_x"/>
                                          </p:val>
                                        </p:tav>
                                        <p:tav tm="100000">
                                          <p:val>
                                            <p:strVal val="#ppt_x"/>
                                          </p:val>
                                        </p:tav>
                                      </p:tavLst>
                                    </p:anim>
                                    <p:anim calcmode="lin" valueType="num">
                                      <p:cBhvr>
                                        <p:cTn id="14" dur="1000" fill="hold"/>
                                        <p:tgtEl>
                                          <p:spTgt spid="116"/>
                                        </p:tgtEl>
                                        <p:attrNameLst>
                                          <p:attrName>ppt_y</p:attrName>
                                        </p:attrNameLst>
                                      </p:cBhvr>
                                      <p:tavLst>
                                        <p:tav tm="0">
                                          <p:val>
                                            <p:strVal val="#ppt_y+.1"/>
                                          </p:val>
                                        </p:tav>
                                        <p:tav tm="100000">
                                          <p:val>
                                            <p:strVal val="#ppt_y"/>
                                          </p:val>
                                        </p:tav>
                                      </p:tavLst>
                                    </p:anim>
                                  </p:childTnLst>
                                </p:cTn>
                              </p:par>
                              <p:par>
                                <p:cTn id="15" presetID="22" presetClass="entr" presetSubtype="8" fill="hold" grpId="0" nodeType="with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wipe(left)">
                                      <p:cBhvr>
                                        <p:cTn id="17" dur="500"/>
                                        <p:tgtEl>
                                          <p:spTgt spid="11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9"/>
                                        </p:tgtEl>
                                        <p:attrNameLst>
                                          <p:attrName>style.visibility</p:attrName>
                                        </p:attrNameLst>
                                      </p:cBhvr>
                                      <p:to>
                                        <p:strVal val="visible"/>
                                      </p:to>
                                    </p:set>
                                    <p:animEffect transition="in" filter="wipe(left)">
                                      <p:cBhvr>
                                        <p:cTn id="20" dur="500"/>
                                        <p:tgtEl>
                                          <p:spTgt spid="119"/>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20"/>
                                        </p:tgtEl>
                                        <p:attrNameLst>
                                          <p:attrName>style.visibility</p:attrName>
                                        </p:attrNameLst>
                                      </p:cBhvr>
                                      <p:to>
                                        <p:strVal val="visible"/>
                                      </p:to>
                                    </p:set>
                                    <p:animEffect transition="in" filter="wipe(left)">
                                      <p:cBhvr>
                                        <p:cTn id="23" dur="500"/>
                                        <p:tgtEl>
                                          <p:spTgt spid="120"/>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21"/>
                                        </p:tgtEl>
                                        <p:attrNameLst>
                                          <p:attrName>style.visibility</p:attrName>
                                        </p:attrNameLst>
                                      </p:cBhvr>
                                      <p:to>
                                        <p:strVal val="visible"/>
                                      </p:to>
                                    </p:set>
                                    <p:animEffect transition="in" filter="wipe(left)">
                                      <p:cBhvr>
                                        <p:cTn id="26" dur="500"/>
                                        <p:tgtEl>
                                          <p:spTgt spid="12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22"/>
                                        </p:tgtEl>
                                        <p:attrNameLst>
                                          <p:attrName>style.visibility</p:attrName>
                                        </p:attrNameLst>
                                      </p:cBhvr>
                                      <p:to>
                                        <p:strVal val="visible"/>
                                      </p:to>
                                    </p:set>
                                    <p:animEffect transition="in" filter="wipe(left)">
                                      <p:cBhvr>
                                        <p:cTn id="29" dur="500"/>
                                        <p:tgtEl>
                                          <p:spTgt spid="122"/>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16" grpId="0"/>
      <p:bldP spid="117" grpId="0" animBg="1"/>
      <p:bldP spid="119" grpId="0"/>
      <p:bldP spid="120" grpId="0"/>
      <p:bldP spid="121" grpId="0"/>
      <p:bldP spid="122" grpId="0"/>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C1917D-8F59-989E-BF06-0071CCDCEEB2}"/>
              </a:ext>
            </a:extLst>
          </p:cNvPr>
          <p:cNvPicPr>
            <a:picLocks noChangeAspect="1"/>
          </p:cNvPicPr>
          <p:nvPr/>
        </p:nvPicPr>
        <p:blipFill>
          <a:blip r:embed="rId3"/>
          <a:stretch>
            <a:fillRect/>
          </a:stretch>
        </p:blipFill>
        <p:spPr>
          <a:xfrm rot="18739288">
            <a:off x="649319" y="1666655"/>
            <a:ext cx="9334983" cy="4324093"/>
          </a:xfrm>
          <a:prstGeom prst="rect">
            <a:avLst/>
          </a:prstGeom>
        </p:spPr>
      </p:pic>
      <p:sp>
        <p:nvSpPr>
          <p:cNvPr id="15"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p:cNvSpPr txBox="1"/>
          <p:nvPr/>
        </p:nvSpPr>
        <p:spPr>
          <a:xfrm>
            <a:off x="-355600" y="1803400"/>
            <a:ext cx="259366"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100" b="0" i="0" u="none" strike="noStrike" kern="1200" cap="none" spc="0" normalizeH="0" baseline="0" noProof="0">
                <a:ln>
                  <a:noFill/>
                </a:ln>
                <a:solidFill>
                  <a:prstClr val="black"/>
                </a:solidFill>
                <a:effectLst/>
                <a:uLnTx/>
                <a:uFillTx/>
                <a:latin typeface="字魂105号-简雅黑" panose="00000500000000000000" pitchFamily="2" charset="-122"/>
                <a:ea typeface="字魂105号-简雅黑" panose="00000500000000000000" pitchFamily="2" charset="-122"/>
                <a:sym typeface="字魂105号-简雅黑" panose="00000500000000000000" pitchFamily="2" charset="-122"/>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grpSp>
        <p:nvGrpSpPr>
          <p:cNvPr id="77" name="组合 76"/>
          <p:cNvGrpSpPr/>
          <p:nvPr/>
        </p:nvGrpSpPr>
        <p:grpSpPr>
          <a:xfrm>
            <a:off x="8822909" y="3459906"/>
            <a:ext cx="2475495" cy="2140654"/>
            <a:chOff x="1816831" y="2505075"/>
            <a:chExt cx="2475495" cy="2140654"/>
          </a:xfrm>
        </p:grpSpPr>
        <p:grpSp>
          <p:nvGrpSpPr>
            <p:cNvPr id="78" name="组合 77"/>
            <p:cNvGrpSpPr/>
            <p:nvPr/>
          </p:nvGrpSpPr>
          <p:grpSpPr>
            <a:xfrm>
              <a:off x="1816831" y="2875994"/>
              <a:ext cx="2475495" cy="1769735"/>
              <a:chOff x="4770890" y="2312325"/>
              <a:chExt cx="2475495" cy="1769735"/>
            </a:xfrm>
          </p:grpSpPr>
          <p:sp>
            <p:nvSpPr>
              <p:cNvPr id="81" name="文本框 80"/>
              <p:cNvSpPr txBox="1"/>
              <p:nvPr/>
            </p:nvSpPr>
            <p:spPr>
              <a:xfrm>
                <a:off x="5027465" y="2312325"/>
                <a:ext cx="1962344" cy="523220"/>
              </a:xfrm>
              <a:prstGeom prst="rect">
                <a:avLst/>
              </a:prstGeom>
              <a:solidFill>
                <a:schemeClr val="accent2">
                  <a:lumMod val="40000"/>
                  <a:lumOff val="60000"/>
                </a:schemeClr>
              </a:solidFill>
            </p:spPr>
            <p:txBody>
              <a:bodyPr wrap="square" rtlCol="0">
                <a:spAutoFit/>
                <a:scene3d>
                  <a:camera prst="orthographicFront"/>
                  <a:lightRig rig="threePt" dir="t"/>
                </a:scene3d>
                <a:sp3d contourW="12700"/>
              </a:bodyPr>
              <a:lstStyle/>
              <a:p>
                <a:pPr algn="ctr"/>
                <a:r>
                  <a:rPr lang="en-US" altLang="zh-CN" sz="2800" b="1" dirty="0" err="1">
                    <a:solidFill>
                      <a:schemeClr val="tx1">
                        <a:lumMod val="85000"/>
                        <a:lumOff val="15000"/>
                      </a:schemeClr>
                    </a:solidFill>
                    <a:latin typeface="Microsoft YaHei" panose="020B0503020204020204" pitchFamily="34" charset="-122"/>
                    <a:ea typeface="Microsoft YaHei" panose="020B0503020204020204" pitchFamily="34" charset="-122"/>
                    <a:sym typeface="+mn-lt"/>
                  </a:rPr>
                  <a:t>Nhân</a:t>
                </a:r>
                <a:r>
                  <a:rPr lang="en-US" altLang="zh-CN" sz="2800" b="1" dirty="0">
                    <a:solidFill>
                      <a:schemeClr val="tx1">
                        <a:lumMod val="85000"/>
                        <a:lumOff val="15000"/>
                      </a:schemeClr>
                    </a:solidFill>
                    <a:latin typeface="Microsoft YaHei" panose="020B0503020204020204" pitchFamily="34" charset="-122"/>
                    <a:ea typeface="Microsoft YaHei" panose="020B0503020204020204" pitchFamily="34" charset="-122"/>
                    <a:sym typeface="+mn-lt"/>
                  </a:rPr>
                  <a:t> </a:t>
                </a:r>
                <a:r>
                  <a:rPr lang="en-US" altLang="zh-CN" sz="2800" b="1" dirty="0" err="1">
                    <a:solidFill>
                      <a:schemeClr val="tx1">
                        <a:lumMod val="85000"/>
                        <a:lumOff val="15000"/>
                      </a:schemeClr>
                    </a:solidFill>
                    <a:latin typeface="Microsoft YaHei" panose="020B0503020204020204" pitchFamily="34" charset="-122"/>
                    <a:ea typeface="Microsoft YaHei" panose="020B0503020204020204" pitchFamily="34" charset="-122"/>
                    <a:sym typeface="+mn-lt"/>
                  </a:rPr>
                  <a:t>vật</a:t>
                </a:r>
                <a:endParaRPr lang="zh-CN" altLang="en-US" sz="2800" b="1" dirty="0">
                  <a:solidFill>
                    <a:schemeClr val="tx1">
                      <a:lumMod val="85000"/>
                      <a:lumOff val="15000"/>
                    </a:schemeClr>
                  </a:solidFill>
                  <a:latin typeface="Microsoft YaHei" panose="020B0503020204020204" pitchFamily="34" charset="-122"/>
                  <a:ea typeface="Microsoft YaHei" panose="020B0503020204020204" pitchFamily="34" charset="-122"/>
                  <a:sym typeface="+mn-lt"/>
                </a:endParaRPr>
              </a:p>
            </p:txBody>
          </p:sp>
          <p:sp>
            <p:nvSpPr>
              <p:cNvPr id="82" name="文本框 81"/>
              <p:cNvSpPr txBox="1"/>
              <p:nvPr/>
            </p:nvSpPr>
            <p:spPr>
              <a:xfrm>
                <a:off x="4770890" y="2773176"/>
                <a:ext cx="2475495" cy="1308884"/>
              </a:xfrm>
              <a:prstGeom prst="rect">
                <a:avLst/>
              </a:prstGeom>
              <a:noFill/>
            </p:spPr>
            <p:txBody>
              <a:bodyPr wrap="square" rtlCol="0">
                <a:spAutoFit/>
                <a:scene3d>
                  <a:camera prst="orthographicFront"/>
                  <a:lightRig rig="threePt" dir="t"/>
                </a:scene3d>
                <a:sp3d contourW="12700"/>
              </a:bodyPr>
              <a:lstStyle/>
              <a:p>
                <a:pPr marL="285750" indent="-285750" algn="ctr" defTabSz="914400">
                  <a:lnSpc>
                    <a:spcPct val="150000"/>
                  </a:lnSpc>
                  <a:buFontTx/>
                  <a:buChar char="-"/>
                  <a:defRPr/>
                </a:pPr>
                <a:r>
                  <a:rPr lang="en-US" altLang="zh-CN" sz="2800" kern="0" dirty="0" err="1">
                    <a:latin typeface="Microsoft YaHei" panose="020B0503020204020204" pitchFamily="34" charset="-122"/>
                    <a:ea typeface="Microsoft YaHei" panose="020B0503020204020204" pitchFamily="34" charset="-122"/>
                    <a:sym typeface="+mn-ea"/>
                  </a:rPr>
                  <a:t>Rô</a:t>
                </a:r>
                <a:r>
                  <a:rPr lang="en-US" altLang="zh-CN" sz="2800" kern="0" dirty="0">
                    <a:latin typeface="Microsoft YaHei" panose="020B0503020204020204" pitchFamily="34" charset="-122"/>
                    <a:ea typeface="Microsoft YaHei" panose="020B0503020204020204" pitchFamily="34" charset="-122"/>
                    <a:sym typeface="+mn-ea"/>
                  </a:rPr>
                  <a:t>-</a:t>
                </a:r>
                <a:r>
                  <a:rPr lang="en-US" altLang="zh-CN" sz="2800" kern="0" dirty="0" err="1">
                    <a:latin typeface="Microsoft YaHei" panose="020B0503020204020204" pitchFamily="34" charset="-122"/>
                    <a:ea typeface="Microsoft YaHei" panose="020B0503020204020204" pitchFamily="34" charset="-122"/>
                    <a:sym typeface="+mn-ea"/>
                  </a:rPr>
                  <a:t>mê</a:t>
                </a:r>
                <a:r>
                  <a:rPr lang="en-US" altLang="zh-CN" sz="2800" kern="0" dirty="0">
                    <a:latin typeface="Microsoft YaHei" panose="020B0503020204020204" pitchFamily="34" charset="-122"/>
                    <a:ea typeface="Microsoft YaHei" panose="020B0503020204020204" pitchFamily="34" charset="-122"/>
                    <a:sym typeface="+mn-ea"/>
                  </a:rPr>
                  <a:t>-ô</a:t>
                </a:r>
              </a:p>
              <a:p>
                <a:pPr marL="285750" indent="-285750" algn="ctr" defTabSz="914400">
                  <a:lnSpc>
                    <a:spcPct val="150000"/>
                  </a:lnSpc>
                  <a:buFontTx/>
                  <a:buChar char="-"/>
                  <a:defRPr/>
                </a:pPr>
                <a:r>
                  <a:rPr lang="en-US" altLang="zh-CN" sz="2800" kern="0" dirty="0" err="1">
                    <a:latin typeface="Microsoft YaHei" panose="020B0503020204020204" pitchFamily="34" charset="-122"/>
                    <a:ea typeface="Microsoft YaHei" panose="020B0503020204020204" pitchFamily="34" charset="-122"/>
                    <a:sym typeface="+mn-ea"/>
                  </a:rPr>
                  <a:t>Giu</a:t>
                </a:r>
                <a:r>
                  <a:rPr lang="en-US" altLang="zh-CN" sz="2800" kern="0" dirty="0">
                    <a:latin typeface="Microsoft YaHei" panose="020B0503020204020204" pitchFamily="34" charset="-122"/>
                    <a:ea typeface="Microsoft YaHei" panose="020B0503020204020204" pitchFamily="34" charset="-122"/>
                    <a:sym typeface="+mn-ea"/>
                  </a:rPr>
                  <a:t>-li-</a:t>
                </a:r>
                <a:r>
                  <a:rPr lang="en-US" altLang="zh-CN" sz="2800" kern="0" dirty="0" err="1">
                    <a:latin typeface="Microsoft YaHei" panose="020B0503020204020204" pitchFamily="34" charset="-122"/>
                    <a:ea typeface="Microsoft YaHei" panose="020B0503020204020204" pitchFamily="34" charset="-122"/>
                    <a:sym typeface="+mn-ea"/>
                  </a:rPr>
                  <a:t>ét</a:t>
                </a:r>
                <a:endParaRPr lang="zh-CN" altLang="en-US" sz="2800" kern="0" dirty="0">
                  <a:latin typeface="Microsoft YaHei" panose="020B0503020204020204" pitchFamily="34" charset="-122"/>
                  <a:ea typeface="Microsoft YaHei" panose="020B0503020204020204" pitchFamily="34" charset="-122"/>
                  <a:sym typeface="+mn-lt"/>
                </a:endParaRPr>
              </a:p>
            </p:txBody>
          </p:sp>
        </p:grpSp>
        <p:pic>
          <p:nvPicPr>
            <p:cNvPr id="80" name="图片 79"/>
            <p:cNvPicPr>
              <a:picLocks noChangeAspect="1"/>
            </p:cNvPicPr>
            <p:nvPr/>
          </p:nvPicPr>
          <p:blipFill>
            <a:blip r:embed="rId4" cstate="screen"/>
            <a:stretch>
              <a:fillRect/>
            </a:stretch>
          </p:blipFill>
          <p:spPr>
            <a:xfrm>
              <a:off x="2332355" y="2505075"/>
              <a:ext cx="279400" cy="279400"/>
            </a:xfrm>
            <a:prstGeom prst="rect">
              <a:avLst/>
            </a:prstGeom>
          </p:spPr>
        </p:pic>
      </p:grpSp>
      <p:grpSp>
        <p:nvGrpSpPr>
          <p:cNvPr id="29" name="组合 28"/>
          <p:cNvGrpSpPr/>
          <p:nvPr/>
        </p:nvGrpSpPr>
        <p:grpSpPr>
          <a:xfrm>
            <a:off x="5386201" y="3880028"/>
            <a:ext cx="2524470" cy="1222600"/>
            <a:chOff x="3832402" y="2363032"/>
            <a:chExt cx="2884117" cy="1086233"/>
          </a:xfrm>
        </p:grpSpPr>
        <p:sp>
          <p:nvSpPr>
            <p:cNvPr id="35" name="文本框 34"/>
            <p:cNvSpPr txBox="1"/>
            <p:nvPr/>
          </p:nvSpPr>
          <p:spPr>
            <a:xfrm>
              <a:off x="4437222" y="2363032"/>
              <a:ext cx="1962343" cy="464861"/>
            </a:xfrm>
            <a:prstGeom prst="rect">
              <a:avLst/>
            </a:prstGeom>
            <a:solidFill>
              <a:schemeClr val="accent2">
                <a:lumMod val="40000"/>
                <a:lumOff val="60000"/>
              </a:schemeClr>
            </a:solidFill>
          </p:spPr>
          <p:txBody>
            <a:bodyPr wrap="square" rtlCol="0">
              <a:spAutoFit/>
              <a:scene3d>
                <a:camera prst="orthographicFront"/>
                <a:lightRig rig="threePt" dir="t"/>
              </a:scene3d>
              <a:sp3d contourW="12700"/>
            </a:bodyPr>
            <a:lstStyle/>
            <a:p>
              <a:pPr algn="ctr">
                <a:buClrTx/>
                <a:buSzTx/>
                <a:buFontTx/>
              </a:pPr>
              <a:r>
                <a:rPr lang="en-US" altLang="zh-CN" sz="2800" b="1" dirty="0" err="1">
                  <a:solidFill>
                    <a:schemeClr val="tx1">
                      <a:lumMod val="85000"/>
                      <a:lumOff val="15000"/>
                    </a:schemeClr>
                  </a:solidFill>
                  <a:latin typeface="Microsoft YaHei" panose="020B0503020204020204" pitchFamily="34" charset="-122"/>
                  <a:ea typeface="Microsoft YaHei" panose="020B0503020204020204" pitchFamily="34" charset="-122"/>
                  <a:sym typeface="+mn-lt"/>
                </a:rPr>
                <a:t>Thể</a:t>
              </a:r>
              <a:r>
                <a:rPr lang="en-US" altLang="zh-CN" sz="2800" b="1" dirty="0">
                  <a:solidFill>
                    <a:schemeClr val="tx1">
                      <a:lumMod val="85000"/>
                      <a:lumOff val="15000"/>
                    </a:schemeClr>
                  </a:solidFill>
                  <a:latin typeface="Microsoft YaHei" panose="020B0503020204020204" pitchFamily="34" charset="-122"/>
                  <a:ea typeface="Microsoft YaHei" panose="020B0503020204020204" pitchFamily="34" charset="-122"/>
                  <a:sym typeface="+mn-lt"/>
                </a:rPr>
                <a:t> </a:t>
              </a:r>
              <a:r>
                <a:rPr lang="en-US" altLang="zh-CN" sz="2800" b="1" dirty="0" err="1">
                  <a:solidFill>
                    <a:schemeClr val="tx1">
                      <a:lumMod val="85000"/>
                      <a:lumOff val="15000"/>
                    </a:schemeClr>
                  </a:solidFill>
                  <a:latin typeface="Microsoft YaHei" panose="020B0503020204020204" pitchFamily="34" charset="-122"/>
                  <a:ea typeface="Microsoft YaHei" panose="020B0503020204020204" pitchFamily="34" charset="-122"/>
                  <a:sym typeface="+mn-lt"/>
                </a:rPr>
                <a:t>loại</a:t>
              </a:r>
              <a:endParaRPr lang="zh-CN" altLang="en-US" sz="2800" b="1" dirty="0">
                <a:solidFill>
                  <a:schemeClr val="tx1">
                    <a:lumMod val="85000"/>
                    <a:lumOff val="15000"/>
                  </a:schemeClr>
                </a:solidFill>
                <a:latin typeface="Microsoft YaHei" panose="020B0503020204020204" pitchFamily="34" charset="-122"/>
                <a:ea typeface="Microsoft YaHei" panose="020B0503020204020204" pitchFamily="34" charset="-122"/>
                <a:sym typeface="+mn-lt"/>
              </a:endParaRPr>
            </a:p>
          </p:txBody>
        </p:sp>
        <p:sp>
          <p:nvSpPr>
            <p:cNvPr id="36" name="文本框 35"/>
            <p:cNvSpPr txBox="1"/>
            <p:nvPr/>
          </p:nvSpPr>
          <p:spPr>
            <a:xfrm>
              <a:off x="3832402" y="2854118"/>
              <a:ext cx="2884117" cy="595147"/>
            </a:xfrm>
            <a:prstGeom prst="rect">
              <a:avLst/>
            </a:prstGeom>
            <a:noFill/>
          </p:spPr>
          <p:txBody>
            <a:bodyPr wrap="square" rtlCol="0">
              <a:spAutoFit/>
              <a:scene3d>
                <a:camera prst="orthographicFront"/>
                <a:lightRig rig="threePt" dir="t"/>
              </a:scene3d>
              <a:sp3d contourW="12700"/>
            </a:bodyPr>
            <a:lstStyle/>
            <a:p>
              <a:pPr algn="ctr" defTabSz="914400">
                <a:lnSpc>
                  <a:spcPct val="150000"/>
                </a:lnSpc>
                <a:defRPr/>
              </a:pPr>
              <a:r>
                <a:rPr lang="en-US" altLang="zh-CN" sz="2800" kern="0" dirty="0" err="1">
                  <a:latin typeface="Microsoft YaHei" panose="020B0503020204020204" pitchFamily="34" charset="-122"/>
                  <a:ea typeface="Microsoft YaHei" panose="020B0503020204020204" pitchFamily="34" charset="-122"/>
                  <a:sym typeface="+mn-ea"/>
                </a:rPr>
                <a:t>Kịch</a:t>
              </a:r>
              <a:r>
                <a:rPr lang="en-US" altLang="zh-CN" sz="2800" kern="0" dirty="0">
                  <a:latin typeface="Microsoft YaHei" panose="020B0503020204020204" pitchFamily="34" charset="-122"/>
                  <a:ea typeface="Microsoft YaHei" panose="020B0503020204020204" pitchFamily="34" charset="-122"/>
                  <a:sym typeface="+mn-ea"/>
                </a:rPr>
                <a:t> – Bi </a:t>
              </a:r>
              <a:r>
                <a:rPr lang="en-US" altLang="zh-CN" sz="2800" kern="0" dirty="0" err="1">
                  <a:latin typeface="Microsoft YaHei" panose="020B0503020204020204" pitchFamily="34" charset="-122"/>
                  <a:ea typeface="Microsoft YaHei" panose="020B0503020204020204" pitchFamily="34" charset="-122"/>
                  <a:sym typeface="+mn-ea"/>
                </a:rPr>
                <a:t>kịch</a:t>
              </a:r>
              <a:r>
                <a:rPr lang="en-US" altLang="zh-CN" sz="2800" kern="0" dirty="0">
                  <a:latin typeface="Microsoft YaHei" panose="020B0503020204020204" pitchFamily="34" charset="-122"/>
                  <a:ea typeface="Microsoft YaHei" panose="020B0503020204020204" pitchFamily="34" charset="-122"/>
                  <a:sym typeface="+mn-ea"/>
                </a:rPr>
                <a:t>. </a:t>
              </a:r>
              <a:endParaRPr lang="id-ID" altLang="zh-CN" sz="2800" dirty="0">
                <a:solidFill>
                  <a:schemeClr val="tx1">
                    <a:lumMod val="85000"/>
                    <a:lumOff val="15000"/>
                  </a:schemeClr>
                </a:solidFill>
                <a:latin typeface="Microsoft YaHei" panose="020B0503020204020204" pitchFamily="34" charset="-122"/>
                <a:ea typeface="Microsoft YaHei" panose="020B0503020204020204" pitchFamily="34" charset="-122"/>
                <a:sym typeface="+mn-lt"/>
              </a:endParaRPr>
            </a:p>
          </p:txBody>
        </p:sp>
      </p:grpSp>
      <p:sp>
        <p:nvSpPr>
          <p:cNvPr id="2" name="矩形: 圆角 83">
            <a:extLst>
              <a:ext uri="{FF2B5EF4-FFF2-40B4-BE49-F238E27FC236}">
                <a16:creationId xmlns:a16="http://schemas.microsoft.com/office/drawing/2014/main" id="{55539E1C-86F4-6510-4709-909191A7B218}"/>
              </a:ext>
            </a:extLst>
          </p:cNvPr>
          <p:cNvSpPr/>
          <p:nvPr/>
        </p:nvSpPr>
        <p:spPr>
          <a:xfrm>
            <a:off x="2879538" y="444735"/>
            <a:ext cx="8763822" cy="760095"/>
          </a:xfrm>
          <a:prstGeom prst="roundRect">
            <a:avLst>
              <a:gd name="adj" fmla="val 40054"/>
            </a:avLst>
          </a:prstGeom>
          <a:solidFill>
            <a:srgbClr val="F68F0E"/>
          </a:solidFill>
        </p:spPr>
        <p:txBody>
          <a:bodyPr wrap="square" rtlCol="0">
            <a:spAutoFit/>
          </a:bodyPr>
          <a:lstStyle/>
          <a:p>
            <a:pPr algn="dist">
              <a:spcBef>
                <a:spcPct val="0"/>
              </a:spcBef>
              <a:spcAft>
                <a:spcPct val="0"/>
              </a:spcAft>
            </a:pPr>
            <a:r>
              <a:rPr lang="en-US" altLang="zh-CN" sz="3200" b="1" i="1"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I. TRẢI NGHIỆM CÙNG VĂN BẢN</a:t>
            </a:r>
            <a:endParaRPr lang="zh-CN" altLang="en-US" sz="3200" b="1" i="1"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endParaRPr>
          </a:p>
        </p:txBody>
      </p:sp>
      <p:sp>
        <p:nvSpPr>
          <p:cNvPr id="4" name="文本框 116">
            <a:extLst>
              <a:ext uri="{FF2B5EF4-FFF2-40B4-BE49-F238E27FC236}">
                <a16:creationId xmlns:a16="http://schemas.microsoft.com/office/drawing/2014/main" id="{99F4780D-5BE5-87FD-74A5-A6049198CAF3}"/>
              </a:ext>
            </a:extLst>
          </p:cNvPr>
          <p:cNvSpPr txBox="1"/>
          <p:nvPr/>
        </p:nvSpPr>
        <p:spPr>
          <a:xfrm>
            <a:off x="859832" y="1271767"/>
            <a:ext cx="2929520" cy="461665"/>
          </a:xfrm>
          <a:prstGeom prst="rect">
            <a:avLst/>
          </a:prstGeom>
          <a:solidFill>
            <a:schemeClr val="accent2">
              <a:lumMod val="40000"/>
              <a:lumOff val="60000"/>
            </a:schemeClr>
          </a:solidFill>
        </p:spPr>
        <p:txBody>
          <a:bodyPr wrap="none" rtlCol="0">
            <a:spAutoFit/>
          </a:bodyPr>
          <a:lstStyle>
            <a:defPPr>
              <a:defRPr lang="en-US"/>
            </a:defPPr>
            <a:lvl1pPr algn="ctr">
              <a:defRPr kumimoji="1" b="1">
                <a:solidFill>
                  <a:schemeClr val="accent1"/>
                </a:solidFill>
                <a:latin typeface="+mj-ea"/>
                <a:ea typeface="+mj-ea"/>
              </a:defRPr>
            </a:lvl1pPr>
          </a:lstStyle>
          <a:p>
            <a:r>
              <a:rPr kumimoji="0" lang="en-US" altLang="zh-CN" sz="2400" dirty="0">
                <a:solidFill>
                  <a:schemeClr val="accent2">
                    <a:lumMod val="75000"/>
                  </a:schemeClr>
                </a:solidFill>
                <a:latin typeface="Microsoft YaHei" panose="020B0503020204020204" pitchFamily="34" charset="-122"/>
                <a:ea typeface="Microsoft YaHei" panose="020B0503020204020204" pitchFamily="34" charset="-122"/>
              </a:rPr>
              <a:t>2. </a:t>
            </a:r>
            <a:r>
              <a:rPr kumimoji="0" lang="en-US" altLang="zh-CN" sz="2400" dirty="0" err="1">
                <a:solidFill>
                  <a:schemeClr val="accent2">
                    <a:lumMod val="75000"/>
                  </a:schemeClr>
                </a:solidFill>
                <a:latin typeface="Microsoft YaHei" panose="020B0503020204020204" pitchFamily="34" charset="-122"/>
                <a:ea typeface="Microsoft YaHei" panose="020B0503020204020204" pitchFamily="34" charset="-122"/>
              </a:rPr>
              <a:t>Tìm</a:t>
            </a:r>
            <a:r>
              <a:rPr kumimoji="0" lang="en-US" altLang="zh-CN" sz="2400" dirty="0">
                <a:solidFill>
                  <a:schemeClr val="accent2">
                    <a:lumMod val="75000"/>
                  </a:schemeClr>
                </a:solidFill>
                <a:latin typeface="Microsoft YaHei" panose="020B0503020204020204" pitchFamily="34" charset="-122"/>
                <a:ea typeface="Microsoft YaHei" panose="020B0503020204020204" pitchFamily="34" charset="-122"/>
              </a:rPr>
              <a:t> </a:t>
            </a:r>
            <a:r>
              <a:rPr kumimoji="0" lang="en-US" altLang="zh-CN" sz="2400" dirty="0" err="1">
                <a:solidFill>
                  <a:schemeClr val="accent2">
                    <a:lumMod val="75000"/>
                  </a:schemeClr>
                </a:solidFill>
                <a:latin typeface="Microsoft YaHei" panose="020B0503020204020204" pitchFamily="34" charset="-122"/>
                <a:ea typeface="Microsoft YaHei" panose="020B0503020204020204" pitchFamily="34" charset="-122"/>
              </a:rPr>
              <a:t>hiểu</a:t>
            </a:r>
            <a:r>
              <a:rPr kumimoji="0" lang="en-US" altLang="zh-CN" sz="2400" dirty="0">
                <a:solidFill>
                  <a:schemeClr val="accent2">
                    <a:lumMod val="75000"/>
                  </a:schemeClr>
                </a:solidFill>
                <a:latin typeface="Microsoft YaHei" panose="020B0503020204020204" pitchFamily="34" charset="-122"/>
                <a:ea typeface="Microsoft YaHei" panose="020B0503020204020204" pitchFamily="34" charset="-122"/>
              </a:rPr>
              <a:t> </a:t>
            </a:r>
            <a:r>
              <a:rPr kumimoji="0" lang="en-US" altLang="zh-CN" sz="2400" dirty="0" err="1">
                <a:solidFill>
                  <a:schemeClr val="accent2">
                    <a:lumMod val="75000"/>
                  </a:schemeClr>
                </a:solidFill>
                <a:latin typeface="Microsoft YaHei" panose="020B0503020204020204" pitchFamily="34" charset="-122"/>
                <a:ea typeface="Microsoft YaHei" panose="020B0503020204020204" pitchFamily="34" charset="-122"/>
              </a:rPr>
              <a:t>chung</a:t>
            </a:r>
            <a:endParaRPr kumimoji="0" lang="zh-CN" altLang="en-US" sz="2400" dirty="0">
              <a:solidFill>
                <a:schemeClr val="accent2">
                  <a:lumMod val="75000"/>
                </a:schemeClr>
              </a:solidFill>
              <a:latin typeface="Microsoft YaHei" panose="020B0503020204020204" pitchFamily="34" charset="-122"/>
              <a:ea typeface="Microsoft YaHei" panose="020B0503020204020204" pitchFamily="34" charset="-122"/>
            </a:endParaRPr>
          </a:p>
        </p:txBody>
      </p:sp>
      <p:pic>
        <p:nvPicPr>
          <p:cNvPr id="5" name="Picture 4">
            <a:extLst>
              <a:ext uri="{FF2B5EF4-FFF2-40B4-BE49-F238E27FC236}">
                <a16:creationId xmlns:a16="http://schemas.microsoft.com/office/drawing/2014/main" id="{E275F6E1-D382-BEA2-8084-46A37615E868}"/>
              </a:ext>
            </a:extLst>
          </p:cNvPr>
          <p:cNvPicPr>
            <a:picLocks noChangeAspect="1"/>
          </p:cNvPicPr>
          <p:nvPr/>
        </p:nvPicPr>
        <p:blipFill>
          <a:blip r:embed="rId5"/>
          <a:stretch>
            <a:fillRect/>
          </a:stretch>
        </p:blipFill>
        <p:spPr>
          <a:xfrm>
            <a:off x="1059925" y="2024568"/>
            <a:ext cx="3014235" cy="3482151"/>
          </a:xfrm>
          <a:prstGeom prst="rect">
            <a:avLst/>
          </a:prstGeom>
        </p:spPr>
      </p:pic>
      <p:grpSp>
        <p:nvGrpSpPr>
          <p:cNvPr id="7" name="组合 77">
            <a:extLst>
              <a:ext uri="{FF2B5EF4-FFF2-40B4-BE49-F238E27FC236}">
                <a16:creationId xmlns:a16="http://schemas.microsoft.com/office/drawing/2014/main" id="{8733334E-609F-26E8-2ADB-7256544C4904}"/>
              </a:ext>
            </a:extLst>
          </p:cNvPr>
          <p:cNvGrpSpPr/>
          <p:nvPr/>
        </p:nvGrpSpPr>
        <p:grpSpPr>
          <a:xfrm>
            <a:off x="4558420" y="1624251"/>
            <a:ext cx="6461983" cy="662554"/>
            <a:chOff x="5021693" y="2214340"/>
            <a:chExt cx="6461983" cy="662554"/>
          </a:xfrm>
        </p:grpSpPr>
        <p:sp>
          <p:nvSpPr>
            <p:cNvPr id="9" name="文本框 80">
              <a:extLst>
                <a:ext uri="{FF2B5EF4-FFF2-40B4-BE49-F238E27FC236}">
                  <a16:creationId xmlns:a16="http://schemas.microsoft.com/office/drawing/2014/main" id="{830717C8-90C7-936E-F4F3-8650C943BF69}"/>
                </a:ext>
              </a:extLst>
            </p:cNvPr>
            <p:cNvSpPr txBox="1"/>
            <p:nvPr/>
          </p:nvSpPr>
          <p:spPr>
            <a:xfrm>
              <a:off x="5027465" y="2353674"/>
              <a:ext cx="1962344" cy="523220"/>
            </a:xfrm>
            <a:prstGeom prst="rect">
              <a:avLst/>
            </a:prstGeom>
            <a:solidFill>
              <a:schemeClr val="accent2">
                <a:lumMod val="40000"/>
                <a:lumOff val="60000"/>
              </a:schemeClr>
            </a:solidFill>
          </p:spPr>
          <p:txBody>
            <a:bodyPr wrap="square" rtlCol="0">
              <a:spAutoFit/>
              <a:scene3d>
                <a:camera prst="orthographicFront"/>
                <a:lightRig rig="threePt" dir="t"/>
              </a:scene3d>
              <a:sp3d contourW="12700"/>
            </a:bodyPr>
            <a:lstStyle/>
            <a:p>
              <a:pPr algn="ctr"/>
              <a:r>
                <a:rPr lang="en-US" altLang="zh-CN" sz="2800" b="1" dirty="0" err="1">
                  <a:solidFill>
                    <a:schemeClr val="tx1">
                      <a:lumMod val="85000"/>
                      <a:lumOff val="15000"/>
                    </a:schemeClr>
                  </a:solidFill>
                  <a:latin typeface="Microsoft YaHei" panose="020B0503020204020204" pitchFamily="34" charset="-122"/>
                  <a:ea typeface="Microsoft YaHei" panose="020B0503020204020204" pitchFamily="34" charset="-122"/>
                  <a:sym typeface="+mn-lt"/>
                </a:rPr>
                <a:t>Tác</a:t>
              </a:r>
              <a:r>
                <a:rPr lang="en-US" altLang="zh-CN" sz="2800" b="1" dirty="0">
                  <a:solidFill>
                    <a:schemeClr val="tx1">
                      <a:lumMod val="85000"/>
                      <a:lumOff val="15000"/>
                    </a:schemeClr>
                  </a:solidFill>
                  <a:latin typeface="Microsoft YaHei" panose="020B0503020204020204" pitchFamily="34" charset="-122"/>
                  <a:ea typeface="Microsoft YaHei" panose="020B0503020204020204" pitchFamily="34" charset="-122"/>
                  <a:sym typeface="+mn-lt"/>
                </a:rPr>
                <a:t> </a:t>
              </a:r>
              <a:r>
                <a:rPr lang="en-US" altLang="zh-CN" sz="2800" b="1" dirty="0" err="1">
                  <a:solidFill>
                    <a:schemeClr val="tx1">
                      <a:lumMod val="85000"/>
                      <a:lumOff val="15000"/>
                    </a:schemeClr>
                  </a:solidFill>
                  <a:latin typeface="Microsoft YaHei" panose="020B0503020204020204" pitchFamily="34" charset="-122"/>
                  <a:ea typeface="Microsoft YaHei" panose="020B0503020204020204" pitchFamily="34" charset="-122"/>
                  <a:sym typeface="+mn-lt"/>
                </a:rPr>
                <a:t>giả</a:t>
              </a:r>
              <a:endParaRPr lang="zh-CN" altLang="en-US" sz="2800" b="1" dirty="0">
                <a:solidFill>
                  <a:schemeClr val="tx1">
                    <a:lumMod val="85000"/>
                    <a:lumOff val="15000"/>
                  </a:schemeClr>
                </a:solidFill>
                <a:latin typeface="Microsoft YaHei" panose="020B0503020204020204" pitchFamily="34" charset="-122"/>
                <a:ea typeface="Microsoft YaHei" panose="020B0503020204020204" pitchFamily="34" charset="-122"/>
                <a:sym typeface="+mn-lt"/>
              </a:endParaRPr>
            </a:p>
          </p:txBody>
        </p:sp>
        <p:sp>
          <p:nvSpPr>
            <p:cNvPr id="10" name="文本框 81">
              <a:extLst>
                <a:ext uri="{FF2B5EF4-FFF2-40B4-BE49-F238E27FC236}">
                  <a16:creationId xmlns:a16="http://schemas.microsoft.com/office/drawing/2014/main" id="{22530C75-36BF-43A3-A3DB-CF8AB2A6DF14}"/>
                </a:ext>
              </a:extLst>
            </p:cNvPr>
            <p:cNvSpPr txBox="1"/>
            <p:nvPr/>
          </p:nvSpPr>
          <p:spPr>
            <a:xfrm>
              <a:off x="5021693" y="2214340"/>
              <a:ext cx="6461983" cy="662554"/>
            </a:xfrm>
            <a:prstGeom prst="rect">
              <a:avLst/>
            </a:prstGeom>
            <a:noFill/>
          </p:spPr>
          <p:txBody>
            <a:bodyPr wrap="square" rtlCol="0">
              <a:spAutoFit/>
              <a:scene3d>
                <a:camera prst="orthographicFront"/>
                <a:lightRig rig="threePt" dir="t"/>
              </a:scene3d>
              <a:sp3d contourW="12700"/>
            </a:bodyPr>
            <a:lstStyle/>
            <a:p>
              <a:pPr algn="ctr" defTabSz="914400">
                <a:lnSpc>
                  <a:spcPct val="150000"/>
                </a:lnSpc>
                <a:defRPr/>
              </a:pPr>
              <a:r>
                <a:rPr lang="en-US" altLang="zh-CN" sz="2800" kern="0" dirty="0">
                  <a:latin typeface="Microsoft YaHei" panose="020B0503020204020204" pitchFamily="34" charset="-122"/>
                  <a:ea typeface="Microsoft YaHei" panose="020B0503020204020204" pitchFamily="34" charset="-122"/>
                  <a:sym typeface="+mn-ea"/>
                </a:rPr>
                <a:t>SGK/102</a:t>
              </a:r>
            </a:p>
          </p:txBody>
        </p:sp>
      </p:grpSp>
      <p:grpSp>
        <p:nvGrpSpPr>
          <p:cNvPr id="11" name="组合 76">
            <a:extLst>
              <a:ext uri="{FF2B5EF4-FFF2-40B4-BE49-F238E27FC236}">
                <a16:creationId xmlns:a16="http://schemas.microsoft.com/office/drawing/2014/main" id="{A36F656A-4663-5551-BF75-7F69E691292C}"/>
              </a:ext>
            </a:extLst>
          </p:cNvPr>
          <p:cNvGrpSpPr/>
          <p:nvPr/>
        </p:nvGrpSpPr>
        <p:grpSpPr>
          <a:xfrm>
            <a:off x="4679860" y="2541049"/>
            <a:ext cx="1962344" cy="935488"/>
            <a:chOff x="2073406" y="2505075"/>
            <a:chExt cx="1962344" cy="935488"/>
          </a:xfrm>
        </p:grpSpPr>
        <p:sp>
          <p:nvSpPr>
            <p:cNvPr id="14" name="文本框 80">
              <a:extLst>
                <a:ext uri="{FF2B5EF4-FFF2-40B4-BE49-F238E27FC236}">
                  <a16:creationId xmlns:a16="http://schemas.microsoft.com/office/drawing/2014/main" id="{5256B9C2-EF50-6F10-AABA-6AEEFB85862A}"/>
                </a:ext>
              </a:extLst>
            </p:cNvPr>
            <p:cNvSpPr txBox="1"/>
            <p:nvPr/>
          </p:nvSpPr>
          <p:spPr>
            <a:xfrm>
              <a:off x="2073406" y="2917343"/>
              <a:ext cx="1962344" cy="523220"/>
            </a:xfrm>
            <a:prstGeom prst="rect">
              <a:avLst/>
            </a:prstGeom>
            <a:solidFill>
              <a:schemeClr val="accent2">
                <a:lumMod val="40000"/>
                <a:lumOff val="60000"/>
              </a:schemeClr>
            </a:solidFill>
          </p:spPr>
          <p:txBody>
            <a:bodyPr wrap="square" rtlCol="0">
              <a:spAutoFit/>
              <a:scene3d>
                <a:camera prst="orthographicFront"/>
                <a:lightRig rig="threePt" dir="t"/>
              </a:scene3d>
              <a:sp3d contourW="12700"/>
            </a:bodyPr>
            <a:lstStyle/>
            <a:p>
              <a:pPr algn="ctr"/>
              <a:r>
                <a:rPr lang="en-US" altLang="zh-CN" sz="2800" b="1" dirty="0" err="1">
                  <a:solidFill>
                    <a:schemeClr val="tx1">
                      <a:lumMod val="85000"/>
                      <a:lumOff val="15000"/>
                    </a:schemeClr>
                  </a:solidFill>
                  <a:latin typeface="Microsoft YaHei" panose="020B0503020204020204" pitchFamily="34" charset="-122"/>
                  <a:ea typeface="Microsoft YaHei" panose="020B0503020204020204" pitchFamily="34" charset="-122"/>
                  <a:sym typeface="+mn-lt"/>
                </a:rPr>
                <a:t>Tác</a:t>
              </a:r>
              <a:r>
                <a:rPr lang="en-US" altLang="zh-CN" sz="2800" b="1" dirty="0">
                  <a:solidFill>
                    <a:schemeClr val="tx1">
                      <a:lumMod val="85000"/>
                      <a:lumOff val="15000"/>
                    </a:schemeClr>
                  </a:solidFill>
                  <a:latin typeface="Microsoft YaHei" panose="020B0503020204020204" pitchFamily="34" charset="-122"/>
                  <a:ea typeface="Microsoft YaHei" panose="020B0503020204020204" pitchFamily="34" charset="-122"/>
                  <a:sym typeface="+mn-lt"/>
                </a:rPr>
                <a:t> </a:t>
              </a:r>
              <a:r>
                <a:rPr lang="en-US" altLang="zh-CN" sz="2800" b="1" dirty="0" err="1">
                  <a:solidFill>
                    <a:schemeClr val="tx1">
                      <a:lumMod val="85000"/>
                      <a:lumOff val="15000"/>
                    </a:schemeClr>
                  </a:solidFill>
                  <a:latin typeface="Microsoft YaHei" panose="020B0503020204020204" pitchFamily="34" charset="-122"/>
                  <a:ea typeface="Microsoft YaHei" panose="020B0503020204020204" pitchFamily="34" charset="-122"/>
                  <a:sym typeface="+mn-lt"/>
                </a:rPr>
                <a:t>phẩm</a:t>
              </a:r>
              <a:endParaRPr lang="zh-CN" altLang="en-US" sz="2800" b="1" dirty="0">
                <a:solidFill>
                  <a:schemeClr val="tx1">
                    <a:lumMod val="85000"/>
                    <a:lumOff val="15000"/>
                  </a:schemeClr>
                </a:solidFill>
                <a:latin typeface="Microsoft YaHei" panose="020B0503020204020204" pitchFamily="34" charset="-122"/>
                <a:ea typeface="Microsoft YaHei" panose="020B0503020204020204" pitchFamily="34" charset="-122"/>
                <a:sym typeface="+mn-lt"/>
              </a:endParaRPr>
            </a:p>
          </p:txBody>
        </p:sp>
        <p:pic>
          <p:nvPicPr>
            <p:cNvPr id="13" name="图片 79">
              <a:extLst>
                <a:ext uri="{FF2B5EF4-FFF2-40B4-BE49-F238E27FC236}">
                  <a16:creationId xmlns:a16="http://schemas.microsoft.com/office/drawing/2014/main" id="{4B2D8341-17C1-B925-D1FB-B04750D7C59E}"/>
                </a:ext>
              </a:extLst>
            </p:cNvPr>
            <p:cNvPicPr>
              <a:picLocks noChangeAspect="1"/>
            </p:cNvPicPr>
            <p:nvPr/>
          </p:nvPicPr>
          <p:blipFill>
            <a:blip r:embed="rId4" cstate="screen"/>
            <a:stretch>
              <a:fillRect/>
            </a:stretch>
          </p:blipFill>
          <p:spPr>
            <a:xfrm>
              <a:off x="2332355" y="2505075"/>
              <a:ext cx="279400" cy="279400"/>
            </a:xfrm>
            <a:prstGeom prst="rect">
              <a:avLst/>
            </a:prstGeom>
          </p:spPr>
        </p:pic>
      </p:grpSp>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fill="hold"/>
                                        <p:tgtEl>
                                          <p:spTgt spid="77"/>
                                        </p:tgtEl>
                                        <p:attrNameLst>
                                          <p:attrName>ppt_x</p:attrName>
                                        </p:attrNameLst>
                                      </p:cBhvr>
                                      <p:tavLst>
                                        <p:tav tm="0">
                                          <p:val>
                                            <p:strVal val="#ppt_x"/>
                                          </p:val>
                                        </p:tav>
                                        <p:tav tm="100000">
                                          <p:val>
                                            <p:strVal val="#ppt_x"/>
                                          </p:val>
                                        </p:tav>
                                      </p:tavLst>
                                    </p:anim>
                                    <p:anim calcmode="lin" valueType="num">
                                      <p:cBhvr additive="base">
                                        <p:cTn id="8" dur="500" fill="hold"/>
                                        <p:tgtEl>
                                          <p:spTgt spid="77"/>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 presetClass="entr" presetSubtype="4"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49"/>
          <p:cNvPicPr>
            <a:picLocks noChangeAspect="1"/>
          </p:cNvPicPr>
          <p:nvPr/>
        </p:nvPicPr>
        <p:blipFill>
          <a:blip r:embed="rId2" cstate="screen"/>
          <a:srcRect/>
          <a:stretch>
            <a:fillRect/>
          </a:stretch>
        </p:blipFill>
        <p:spPr>
          <a:xfrm>
            <a:off x="0" y="-52456"/>
            <a:ext cx="12280900" cy="6910456"/>
          </a:xfrm>
          <a:prstGeom prst="rect">
            <a:avLst/>
          </a:prstGeom>
        </p:spPr>
      </p:pic>
      <p:sp>
        <p:nvSpPr>
          <p:cNvPr id="51" name="矩形 50"/>
          <p:cNvSpPr/>
          <p:nvPr/>
        </p:nvSpPr>
        <p:spPr>
          <a:xfrm>
            <a:off x="867886" y="712803"/>
            <a:ext cx="10456227" cy="5432394"/>
          </a:xfrm>
          <a:prstGeom prst="rect">
            <a:avLst/>
          </a:prstGeom>
          <a:solidFill>
            <a:srgbClr val="F9F7F4"/>
          </a:solidFill>
          <a:ln>
            <a:noFill/>
          </a:ln>
          <a:effectLst>
            <a:outerShdw blurRad="63500" sx="102000" sy="102000" algn="ctr" rotWithShape="0">
              <a:srgbClr val="F68F0E">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7" name="组合 66"/>
          <p:cNvGrpSpPr/>
          <p:nvPr/>
        </p:nvGrpSpPr>
        <p:grpSpPr>
          <a:xfrm>
            <a:off x="10220694" y="1079500"/>
            <a:ext cx="585354" cy="152400"/>
            <a:chOff x="9931400" y="1079500"/>
            <a:chExt cx="585354" cy="152400"/>
          </a:xfrm>
        </p:grpSpPr>
        <p:sp>
          <p:nvSpPr>
            <p:cNvPr id="64" name="椭圆 63"/>
            <p:cNvSpPr/>
            <p:nvPr/>
          </p:nvSpPr>
          <p:spPr>
            <a:xfrm>
              <a:off x="9931400" y="1079500"/>
              <a:ext cx="152400" cy="152400"/>
            </a:xfrm>
            <a:prstGeom prst="ellipse">
              <a:avLst/>
            </a:prstGeom>
            <a:solidFill>
              <a:srgbClr val="F6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10139218" y="1079500"/>
              <a:ext cx="152400" cy="152400"/>
            </a:xfrm>
            <a:prstGeom prst="ellipse">
              <a:avLst/>
            </a:prstGeom>
            <a:solidFill>
              <a:srgbClr val="F6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p:cNvSpPr/>
            <p:nvPr/>
          </p:nvSpPr>
          <p:spPr>
            <a:xfrm>
              <a:off x="10364354" y="1079500"/>
              <a:ext cx="152400" cy="152400"/>
            </a:xfrm>
            <a:prstGeom prst="ellipse">
              <a:avLst/>
            </a:prstGeom>
            <a:solidFill>
              <a:srgbClr val="F6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p:cNvPicPr>
            <a:picLocks noChangeAspect="1"/>
          </p:cNvPicPr>
          <p:nvPr/>
        </p:nvPicPr>
        <p:blipFill>
          <a:blip r:embed="rId3" cstate="screen"/>
          <a:srcRect/>
          <a:stretch>
            <a:fillRect/>
          </a:stretch>
        </p:blipFill>
        <p:spPr>
          <a:xfrm>
            <a:off x="0" y="-52455"/>
            <a:ext cx="3733800" cy="2824478"/>
          </a:xfrm>
          <a:prstGeom prst="rect">
            <a:avLst/>
          </a:prstGeom>
        </p:spPr>
      </p:pic>
      <p:sp>
        <p:nvSpPr>
          <p:cNvPr id="31" name="文本框 30"/>
          <p:cNvSpPr txBox="1"/>
          <p:nvPr/>
        </p:nvSpPr>
        <p:spPr>
          <a:xfrm>
            <a:off x="1381760" y="2959061"/>
            <a:ext cx="5013281" cy="1830245"/>
          </a:xfrm>
          <a:prstGeom prst="rect">
            <a:avLst/>
          </a:prstGeom>
          <a:noFill/>
        </p:spPr>
        <p:txBody>
          <a:bodyPr wrap="square" rtlCol="0">
            <a:spAutoFit/>
          </a:bodyPr>
          <a:lstStyle/>
          <a:p>
            <a:pPr lvl="0" algn="ctr" defTabSz="457200" hangingPunct="0">
              <a:lnSpc>
                <a:spcPct val="150000"/>
              </a:lnSpc>
              <a:defRPr/>
            </a:pPr>
            <a:r>
              <a:rPr lang="en-US" altLang="zh-CN" sz="4000" b="1" dirty="0">
                <a:latin typeface="汉仪大宋简" panose="02010609000101010101" pitchFamily="49" charset="-122"/>
                <a:ea typeface="汉仪大宋简" panose="02010609000101010101" pitchFamily="49" charset="-122"/>
              </a:rPr>
              <a:t>SUY NGẪM VÀ PHẢN HỒI</a:t>
            </a:r>
            <a:endParaRPr lang="zh-CN" altLang="en-US" sz="4000" b="1" dirty="0">
              <a:latin typeface="汉仪大宋简" panose="02010609000101010101" pitchFamily="49" charset="-122"/>
              <a:ea typeface="汉仪大宋简" panose="02010609000101010101" pitchFamily="49" charset="-122"/>
            </a:endParaRPr>
          </a:p>
        </p:txBody>
      </p:sp>
      <p:sp>
        <p:nvSpPr>
          <p:cNvPr id="36" name="矩形: 圆角 35"/>
          <p:cNvSpPr/>
          <p:nvPr/>
        </p:nvSpPr>
        <p:spPr>
          <a:xfrm>
            <a:off x="3174291" y="2285971"/>
            <a:ext cx="1883304" cy="760095"/>
          </a:xfrm>
          <a:prstGeom prst="roundRect">
            <a:avLst>
              <a:gd name="adj" fmla="val 40054"/>
            </a:avLst>
          </a:prstGeom>
          <a:solidFill>
            <a:srgbClr val="F68F0E"/>
          </a:solid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US" altLang="zh-CN" sz="3200" b="1"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II</a:t>
            </a:r>
            <a:endParaRPr kumimoji="0" lang="zh-CN" altLang="en-US" sz="3200" b="1" i="0" u="none" strike="noStrike" kern="1200" cap="none" spc="0" normalizeH="0" baseline="0" noProof="0" dirty="0">
              <a:ln>
                <a:noFill/>
              </a:ln>
              <a:solidFill>
                <a:schemeClr val="bg1"/>
              </a:solidFill>
              <a:effectLst/>
              <a:uLnTx/>
              <a:uFillTx/>
              <a:latin typeface="汉仪大宋简" panose="02010609000101010101" pitchFamily="49" charset="-122"/>
              <a:ea typeface="汉仪大宋简" panose="02010609000101010101" pitchFamily="49" charset="-122"/>
              <a:sym typeface="思源黑体 CN Light" panose="020B0300000000000000" pitchFamily="34" charset="-122"/>
            </a:endParaRPr>
          </a:p>
        </p:txBody>
      </p:sp>
      <p:pic>
        <p:nvPicPr>
          <p:cNvPr id="39" name="图片 38"/>
          <p:cNvPicPr>
            <a:picLocks noChangeAspect="1"/>
          </p:cNvPicPr>
          <p:nvPr/>
        </p:nvPicPr>
        <p:blipFill>
          <a:blip r:embed="rId4" cstate="screen"/>
          <a:srcRect/>
          <a:stretch>
            <a:fillRect/>
          </a:stretch>
        </p:blipFill>
        <p:spPr>
          <a:xfrm>
            <a:off x="9438693" y="709110"/>
            <a:ext cx="1885420" cy="3295735"/>
          </a:xfrm>
          <a:prstGeom prst="rect">
            <a:avLst/>
          </a:prstGeom>
        </p:spPr>
      </p:pic>
      <p:pic>
        <p:nvPicPr>
          <p:cNvPr id="44" name="图片 43"/>
          <p:cNvPicPr>
            <a:picLocks noChangeAspect="1"/>
          </p:cNvPicPr>
          <p:nvPr/>
        </p:nvPicPr>
        <p:blipFill>
          <a:blip r:embed="rId4" cstate="screen"/>
          <a:srcRect/>
          <a:stretch>
            <a:fillRect/>
          </a:stretch>
        </p:blipFill>
        <p:spPr>
          <a:xfrm rot="3908354">
            <a:off x="948782" y="4375164"/>
            <a:ext cx="1885420" cy="3295735"/>
          </a:xfrm>
          <a:prstGeom prst="rect">
            <a:avLst/>
          </a:prstGeom>
        </p:spPr>
      </p:pic>
      <p:pic>
        <p:nvPicPr>
          <p:cNvPr id="2" name="Picture 1">
            <a:extLst>
              <a:ext uri="{FF2B5EF4-FFF2-40B4-BE49-F238E27FC236}">
                <a16:creationId xmlns:a16="http://schemas.microsoft.com/office/drawing/2014/main" id="{3230AD9D-C46A-5204-518A-06203E884F70}"/>
              </a:ext>
            </a:extLst>
          </p:cNvPr>
          <p:cNvPicPr>
            <a:picLocks noChangeAspect="1"/>
          </p:cNvPicPr>
          <p:nvPr/>
        </p:nvPicPr>
        <p:blipFill>
          <a:blip r:embed="rId5"/>
          <a:stretch>
            <a:fillRect/>
          </a:stretch>
        </p:blipFill>
        <p:spPr>
          <a:xfrm>
            <a:off x="5970498" y="1075807"/>
            <a:ext cx="4648200" cy="4648200"/>
          </a:xfrm>
          <a:prstGeom prst="rect">
            <a:avLst/>
          </a:prstGeom>
        </p:spPr>
      </p:pic>
      <p:pic>
        <p:nvPicPr>
          <p:cNvPr id="28" name="图片 27"/>
          <p:cNvPicPr>
            <a:picLocks noChangeAspect="1"/>
          </p:cNvPicPr>
          <p:nvPr/>
        </p:nvPicPr>
        <p:blipFill>
          <a:blip r:embed="rId6" cstate="screen"/>
          <a:srcRect/>
          <a:stretch>
            <a:fillRect/>
          </a:stretch>
        </p:blipFill>
        <p:spPr>
          <a:xfrm>
            <a:off x="7581900" y="3145907"/>
            <a:ext cx="4699000" cy="3708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圆角 27"/>
          <p:cNvSpPr/>
          <p:nvPr/>
        </p:nvSpPr>
        <p:spPr>
          <a:xfrm>
            <a:off x="5360133" y="737520"/>
            <a:ext cx="5165627" cy="680085"/>
          </a:xfrm>
          <a:prstGeom prst="roundRect">
            <a:avLst>
              <a:gd name="adj" fmla="val 40054"/>
            </a:avLst>
          </a:prstGeom>
          <a:solidFill>
            <a:srgbClr val="F68F0E"/>
          </a:solidFill>
        </p:spPr>
        <p:txBody>
          <a:bodyPr wrap="square" rtlCol="0">
            <a:spAutoFit/>
          </a:bodyPr>
          <a:lstStyle/>
          <a:p>
            <a:pPr>
              <a:spcBef>
                <a:spcPct val="0"/>
              </a:spcBef>
              <a:spcAft>
                <a:spcPct val="0"/>
              </a:spcAft>
            </a:pPr>
            <a:r>
              <a:rPr lang="en-US" altLang="zh-CN" sz="28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1. </a:t>
            </a:r>
            <a:r>
              <a:rPr lang="en-US" altLang="zh-CN" sz="28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Tìm</a:t>
            </a:r>
            <a:r>
              <a:rPr lang="en-US" altLang="zh-CN" sz="28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28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hiểu</a:t>
            </a:r>
            <a:r>
              <a:rPr lang="en-US" altLang="zh-CN" sz="28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28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đề</a:t>
            </a:r>
            <a:r>
              <a:rPr lang="en-US" altLang="zh-CN" sz="28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28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tài</a:t>
            </a:r>
            <a:r>
              <a:rPr lang="en-US" altLang="zh-CN" sz="28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a:t>
            </a:r>
            <a:r>
              <a:rPr lang="en-US" altLang="zh-CN" sz="2800" dirty="0" err="1">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nội</a:t>
            </a:r>
            <a:r>
              <a:rPr lang="en-US" altLang="zh-CN" sz="28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rPr>
              <a:t> dung</a:t>
            </a:r>
            <a:endParaRPr lang="zh-CN" altLang="en-US" sz="2800" dirty="0">
              <a:solidFill>
                <a:schemeClr val="bg1"/>
              </a:solidFill>
              <a:latin typeface="汉仪大宋简" panose="02010609000101010101" pitchFamily="49" charset="-122"/>
              <a:ea typeface="汉仪大宋简" panose="02010609000101010101" pitchFamily="49" charset="-122"/>
              <a:sym typeface="思源黑体 CN Light" panose="020B0300000000000000" pitchFamily="34" charset="-122"/>
            </a:endParaRPr>
          </a:p>
        </p:txBody>
      </p:sp>
      <p:pic>
        <p:nvPicPr>
          <p:cNvPr id="2" name="Picture 1">
            <a:extLst>
              <a:ext uri="{FF2B5EF4-FFF2-40B4-BE49-F238E27FC236}">
                <a16:creationId xmlns:a16="http://schemas.microsoft.com/office/drawing/2014/main" id="{536FA18D-C9D2-8105-6E09-67B662ED9BC2}"/>
              </a:ext>
            </a:extLst>
          </p:cNvPr>
          <p:cNvPicPr>
            <a:picLocks noChangeAspect="1"/>
          </p:cNvPicPr>
          <p:nvPr/>
        </p:nvPicPr>
        <p:blipFill>
          <a:blip r:embed="rId2"/>
          <a:stretch>
            <a:fillRect/>
          </a:stretch>
        </p:blipFill>
        <p:spPr>
          <a:xfrm>
            <a:off x="930146" y="965200"/>
            <a:ext cx="3061018" cy="4924014"/>
          </a:xfrm>
          <a:prstGeom prst="rect">
            <a:avLst/>
          </a:prstGeom>
        </p:spPr>
      </p:pic>
      <p:grpSp>
        <p:nvGrpSpPr>
          <p:cNvPr id="4" name="组合 48"/>
          <p:cNvGrpSpPr/>
          <p:nvPr/>
        </p:nvGrpSpPr>
        <p:grpSpPr>
          <a:xfrm>
            <a:off x="4378962" y="1659368"/>
            <a:ext cx="5598160" cy="587340"/>
            <a:chOff x="4437223" y="2299880"/>
            <a:chExt cx="3580267" cy="587340"/>
          </a:xfrm>
        </p:grpSpPr>
        <p:sp>
          <p:nvSpPr>
            <p:cNvPr id="53" name="文本框 52"/>
            <p:cNvSpPr txBox="1"/>
            <p:nvPr/>
          </p:nvSpPr>
          <p:spPr>
            <a:xfrm>
              <a:off x="4437223" y="2363032"/>
              <a:ext cx="1255004" cy="461665"/>
            </a:xfrm>
            <a:prstGeom prst="rect">
              <a:avLst/>
            </a:prstGeom>
            <a:solidFill>
              <a:schemeClr val="accent2">
                <a:lumMod val="40000"/>
                <a:lumOff val="60000"/>
              </a:schemeClr>
            </a:solidFill>
          </p:spPr>
          <p:txBody>
            <a:bodyPr wrap="square" rtlCol="0">
              <a:spAutoFit/>
              <a:scene3d>
                <a:camera prst="orthographicFront"/>
                <a:lightRig rig="threePt" dir="t"/>
              </a:scene3d>
              <a:sp3d contourW="12700"/>
            </a:bodyPr>
            <a:lstStyle/>
            <a:p>
              <a:pPr algn="ctr">
                <a:buClrTx/>
                <a:buSzTx/>
                <a:buFontTx/>
              </a:pPr>
              <a:r>
                <a:rPr lang="en-US" altLang="zh-CN" sz="2400" b="1" dirty="0" err="1">
                  <a:solidFill>
                    <a:schemeClr val="tx1">
                      <a:lumMod val="85000"/>
                      <a:lumOff val="15000"/>
                    </a:schemeClr>
                  </a:solidFill>
                  <a:latin typeface="Microsoft YaHei" panose="020B0503020204020204" pitchFamily="34" charset="-122"/>
                  <a:ea typeface="Microsoft YaHei" panose="020B0503020204020204" pitchFamily="34" charset="-122"/>
                  <a:sym typeface="+mn-lt"/>
                </a:rPr>
                <a:t>Đề</a:t>
              </a:r>
              <a:r>
                <a:rPr lang="en-US" altLang="zh-CN" sz="2400" b="1" dirty="0">
                  <a:solidFill>
                    <a:schemeClr val="tx1">
                      <a:lumMod val="85000"/>
                      <a:lumOff val="15000"/>
                    </a:schemeClr>
                  </a:solidFill>
                  <a:latin typeface="Microsoft YaHei" panose="020B0503020204020204" pitchFamily="34" charset="-122"/>
                  <a:ea typeface="Microsoft YaHei" panose="020B0503020204020204" pitchFamily="34" charset="-122"/>
                  <a:sym typeface="+mn-lt"/>
                </a:rPr>
                <a:t> </a:t>
              </a:r>
              <a:r>
                <a:rPr lang="en-US" altLang="zh-CN" sz="2400" b="1" dirty="0" err="1">
                  <a:solidFill>
                    <a:schemeClr val="tx1">
                      <a:lumMod val="85000"/>
                      <a:lumOff val="15000"/>
                    </a:schemeClr>
                  </a:solidFill>
                  <a:latin typeface="Microsoft YaHei" panose="020B0503020204020204" pitchFamily="34" charset="-122"/>
                  <a:ea typeface="Microsoft YaHei" panose="020B0503020204020204" pitchFamily="34" charset="-122"/>
                  <a:sym typeface="+mn-lt"/>
                </a:rPr>
                <a:t>tài</a:t>
              </a:r>
              <a:endParaRPr lang="zh-CN" altLang="en-US" sz="2400" b="1" dirty="0">
                <a:solidFill>
                  <a:schemeClr val="tx1">
                    <a:lumMod val="85000"/>
                    <a:lumOff val="15000"/>
                  </a:schemeClr>
                </a:solidFill>
                <a:latin typeface="Microsoft YaHei" panose="020B0503020204020204" pitchFamily="34" charset="-122"/>
                <a:ea typeface="Microsoft YaHei" panose="020B0503020204020204" pitchFamily="34" charset="-122"/>
                <a:sym typeface="+mn-lt"/>
              </a:endParaRPr>
            </a:p>
          </p:txBody>
        </p:sp>
        <p:sp>
          <p:nvSpPr>
            <p:cNvPr id="54" name="文本框 53"/>
            <p:cNvSpPr txBox="1"/>
            <p:nvPr/>
          </p:nvSpPr>
          <p:spPr>
            <a:xfrm>
              <a:off x="6003184" y="2299880"/>
              <a:ext cx="2014306" cy="587340"/>
            </a:xfrm>
            <a:prstGeom prst="rect">
              <a:avLst/>
            </a:prstGeom>
            <a:noFill/>
          </p:spPr>
          <p:txBody>
            <a:bodyPr wrap="square" rtlCol="0">
              <a:spAutoFit/>
              <a:scene3d>
                <a:camera prst="orthographicFront"/>
                <a:lightRig rig="threePt" dir="t"/>
              </a:scene3d>
              <a:sp3d contourW="12700"/>
            </a:bodyPr>
            <a:lstStyle/>
            <a:p>
              <a:pPr algn="ctr" defTabSz="914400">
                <a:lnSpc>
                  <a:spcPct val="150000"/>
                </a:lnSpc>
                <a:defRPr/>
              </a:pPr>
              <a:r>
                <a:rPr lang="en-US" altLang="zh-CN" sz="2400" kern="0" dirty="0" err="1">
                  <a:latin typeface="Microsoft YaHei" panose="020B0503020204020204" pitchFamily="34" charset="-122"/>
                  <a:ea typeface="Microsoft YaHei" panose="020B0503020204020204" pitchFamily="34" charset="-122"/>
                  <a:sym typeface="+mn-ea"/>
                </a:rPr>
                <a:t>Tình</a:t>
              </a:r>
              <a:r>
                <a:rPr lang="en-US" altLang="zh-CN" sz="2400" kern="0" dirty="0">
                  <a:latin typeface="Microsoft YaHei" panose="020B0503020204020204" pitchFamily="34" charset="-122"/>
                  <a:ea typeface="Microsoft YaHei" panose="020B0503020204020204" pitchFamily="34" charset="-122"/>
                  <a:sym typeface="+mn-ea"/>
                </a:rPr>
                <a:t> </a:t>
              </a:r>
              <a:r>
                <a:rPr lang="en-US" altLang="zh-CN" sz="2400" kern="0" dirty="0" err="1">
                  <a:latin typeface="Microsoft YaHei" panose="020B0503020204020204" pitchFamily="34" charset="-122"/>
                  <a:ea typeface="Microsoft YaHei" panose="020B0503020204020204" pitchFamily="34" charset="-122"/>
                  <a:sym typeface="+mn-ea"/>
                </a:rPr>
                <a:t>yêu</a:t>
              </a:r>
              <a:r>
                <a:rPr lang="en-US" altLang="zh-CN" sz="2400" kern="0" dirty="0">
                  <a:latin typeface="Microsoft YaHei" panose="020B0503020204020204" pitchFamily="34" charset="-122"/>
                  <a:ea typeface="Microsoft YaHei" panose="020B0503020204020204" pitchFamily="34" charset="-122"/>
                  <a:sym typeface="+mn-ea"/>
                </a:rPr>
                <a:t> </a:t>
              </a:r>
              <a:r>
                <a:rPr lang="en-US" altLang="zh-CN" sz="2400" kern="0" dirty="0" err="1">
                  <a:latin typeface="Microsoft YaHei" panose="020B0503020204020204" pitchFamily="34" charset="-122"/>
                  <a:ea typeface="Microsoft YaHei" panose="020B0503020204020204" pitchFamily="34" charset="-122"/>
                  <a:sym typeface="+mn-ea"/>
                </a:rPr>
                <a:t>và</a:t>
              </a:r>
              <a:r>
                <a:rPr lang="en-US" altLang="zh-CN" sz="2400" kern="0" dirty="0">
                  <a:latin typeface="Microsoft YaHei" panose="020B0503020204020204" pitchFamily="34" charset="-122"/>
                  <a:ea typeface="Microsoft YaHei" panose="020B0503020204020204" pitchFamily="34" charset="-122"/>
                  <a:sym typeface="+mn-ea"/>
                </a:rPr>
                <a:t> </a:t>
              </a:r>
              <a:r>
                <a:rPr lang="en-US" altLang="zh-CN" sz="2400" kern="0" dirty="0" err="1">
                  <a:latin typeface="Microsoft YaHei" panose="020B0503020204020204" pitchFamily="34" charset="-122"/>
                  <a:ea typeface="Microsoft YaHei" panose="020B0503020204020204" pitchFamily="34" charset="-122"/>
                  <a:sym typeface="+mn-ea"/>
                </a:rPr>
                <a:t>thù</a:t>
              </a:r>
              <a:r>
                <a:rPr lang="en-US" altLang="zh-CN" sz="2400" kern="0" dirty="0">
                  <a:latin typeface="Microsoft YaHei" panose="020B0503020204020204" pitchFamily="34" charset="-122"/>
                  <a:ea typeface="Microsoft YaHei" panose="020B0503020204020204" pitchFamily="34" charset="-122"/>
                  <a:sym typeface="+mn-ea"/>
                </a:rPr>
                <a:t> </a:t>
              </a:r>
              <a:r>
                <a:rPr lang="en-US" altLang="zh-CN" sz="2400" kern="0" dirty="0" err="1">
                  <a:latin typeface="Microsoft YaHei" panose="020B0503020204020204" pitchFamily="34" charset="-122"/>
                  <a:ea typeface="Microsoft YaHei" panose="020B0503020204020204" pitchFamily="34" charset="-122"/>
                  <a:sym typeface="+mn-ea"/>
                </a:rPr>
                <a:t>hận</a:t>
              </a:r>
              <a:endParaRPr lang="id-ID" altLang="zh-CN" sz="2400" dirty="0">
                <a:solidFill>
                  <a:schemeClr val="tx1">
                    <a:lumMod val="85000"/>
                    <a:lumOff val="15000"/>
                  </a:schemeClr>
                </a:solidFill>
                <a:latin typeface="Microsoft YaHei" panose="020B0503020204020204" pitchFamily="34" charset="-122"/>
                <a:ea typeface="Microsoft YaHei" panose="020B0503020204020204" pitchFamily="34" charset="-122"/>
                <a:sym typeface="+mn-lt"/>
              </a:endParaRPr>
            </a:p>
          </p:txBody>
        </p:sp>
      </p:grpSp>
      <p:sp>
        <p:nvSpPr>
          <p:cNvPr id="7" name="文本框 41"/>
          <p:cNvSpPr txBox="1"/>
          <p:nvPr/>
        </p:nvSpPr>
        <p:spPr>
          <a:xfrm>
            <a:off x="6954712" y="2856538"/>
            <a:ext cx="4556568" cy="2803332"/>
          </a:xfrm>
          <a:prstGeom prst="rect">
            <a:avLst/>
          </a:prstGeom>
          <a:noFill/>
        </p:spPr>
        <p:txBody>
          <a:bodyPr wrap="square" rtlCol="0">
            <a:spAutoFit/>
            <a:scene3d>
              <a:camera prst="orthographicFront"/>
              <a:lightRig rig="threePt" dir="t"/>
            </a:scene3d>
            <a:sp3d contourW="12700"/>
          </a:bodyPr>
          <a:lstStyle/>
          <a:p>
            <a:pPr defTabSz="914400">
              <a:lnSpc>
                <a:spcPct val="150000"/>
              </a:lnSpc>
              <a:defRPr/>
            </a:pPr>
            <a:r>
              <a:rPr lang="en-US" altLang="zh-CN" sz="2400" kern="0" dirty="0" err="1">
                <a:latin typeface="Microsoft YaHei" panose="020B0503020204020204" pitchFamily="34" charset="-122"/>
                <a:ea typeface="Microsoft YaHei" panose="020B0503020204020204" pitchFamily="34" charset="-122"/>
                <a:sym typeface="+mn-ea"/>
              </a:rPr>
              <a:t>Kể</a:t>
            </a:r>
            <a:r>
              <a:rPr lang="en-US" altLang="zh-CN" sz="2400" kern="0" dirty="0">
                <a:latin typeface="Microsoft YaHei" panose="020B0503020204020204" pitchFamily="34" charset="-122"/>
                <a:ea typeface="Microsoft YaHei" panose="020B0503020204020204" pitchFamily="34" charset="-122"/>
                <a:sym typeface="+mn-ea"/>
              </a:rPr>
              <a:t> </a:t>
            </a:r>
            <a:r>
              <a:rPr lang="en-US" altLang="zh-CN" sz="2400" kern="0" dirty="0" err="1">
                <a:latin typeface="Microsoft YaHei" panose="020B0503020204020204" pitchFamily="34" charset="-122"/>
                <a:ea typeface="Microsoft YaHei" panose="020B0503020204020204" pitchFamily="34" charset="-122"/>
                <a:sym typeface="+mn-ea"/>
              </a:rPr>
              <a:t>về</a:t>
            </a:r>
            <a:r>
              <a:rPr lang="en-US" altLang="zh-CN" sz="2400" kern="0" dirty="0">
                <a:latin typeface="Microsoft YaHei" panose="020B0503020204020204" pitchFamily="34" charset="-122"/>
                <a:ea typeface="Microsoft YaHei" panose="020B0503020204020204" pitchFamily="34" charset="-122"/>
                <a:sym typeface="+mn-ea"/>
              </a:rPr>
              <a:t> </a:t>
            </a:r>
            <a:r>
              <a:rPr lang="en-US" altLang="zh-CN" sz="2400" kern="0" dirty="0" err="1">
                <a:latin typeface="Microsoft YaHei" panose="020B0503020204020204" pitchFamily="34" charset="-122"/>
                <a:ea typeface="Microsoft YaHei" panose="020B0503020204020204" pitchFamily="34" charset="-122"/>
                <a:sym typeface="+mn-ea"/>
              </a:rPr>
              <a:t>cuộc</a:t>
            </a:r>
            <a:r>
              <a:rPr lang="en-US" altLang="zh-CN" sz="2400" kern="0" dirty="0">
                <a:latin typeface="Microsoft YaHei" panose="020B0503020204020204" pitchFamily="34" charset="-122"/>
                <a:ea typeface="Microsoft YaHei" panose="020B0503020204020204" pitchFamily="34" charset="-122"/>
                <a:sym typeface="+mn-ea"/>
              </a:rPr>
              <a:t> </a:t>
            </a:r>
            <a:r>
              <a:rPr lang="en-US" altLang="zh-CN" sz="2400" kern="0" dirty="0" err="1">
                <a:latin typeface="Microsoft YaHei" panose="020B0503020204020204" pitchFamily="34" charset="-122"/>
                <a:ea typeface="Microsoft YaHei" panose="020B0503020204020204" pitchFamily="34" charset="-122"/>
                <a:sym typeface="+mn-ea"/>
              </a:rPr>
              <a:t>gặp</a:t>
            </a:r>
            <a:r>
              <a:rPr lang="en-US" altLang="zh-CN" sz="2400" kern="0" dirty="0">
                <a:latin typeface="Microsoft YaHei" panose="020B0503020204020204" pitchFamily="34" charset="-122"/>
                <a:ea typeface="Microsoft YaHei" panose="020B0503020204020204" pitchFamily="34" charset="-122"/>
                <a:sym typeface="+mn-ea"/>
              </a:rPr>
              <a:t> </a:t>
            </a:r>
            <a:r>
              <a:rPr lang="en-US" altLang="zh-CN" sz="2400" kern="0" dirty="0" err="1">
                <a:latin typeface="Microsoft YaHei" panose="020B0503020204020204" pitchFamily="34" charset="-122"/>
                <a:ea typeface="Microsoft YaHei" panose="020B0503020204020204" pitchFamily="34" charset="-122"/>
                <a:sym typeface="+mn-ea"/>
              </a:rPr>
              <a:t>gỡ</a:t>
            </a:r>
            <a:r>
              <a:rPr lang="en-US" altLang="zh-CN" sz="2400" kern="0" dirty="0">
                <a:latin typeface="Microsoft YaHei" panose="020B0503020204020204" pitchFamily="34" charset="-122"/>
                <a:ea typeface="Microsoft YaHei" panose="020B0503020204020204" pitchFamily="34" charset="-122"/>
                <a:sym typeface="+mn-ea"/>
              </a:rPr>
              <a:t> </a:t>
            </a:r>
            <a:r>
              <a:rPr lang="en-US" altLang="zh-CN" sz="2400" kern="0" dirty="0" err="1">
                <a:latin typeface="Microsoft YaHei" panose="020B0503020204020204" pitchFamily="34" charset="-122"/>
                <a:ea typeface="Microsoft YaHei" panose="020B0503020204020204" pitchFamily="34" charset="-122"/>
                <a:sym typeface="+mn-ea"/>
              </a:rPr>
              <a:t>giữa</a:t>
            </a:r>
            <a:r>
              <a:rPr lang="en-US" altLang="zh-CN" sz="2400" kern="0" dirty="0">
                <a:latin typeface="Microsoft YaHei" panose="020B0503020204020204" pitchFamily="34" charset="-122"/>
                <a:ea typeface="Microsoft YaHei" panose="020B0503020204020204" pitchFamily="34" charset="-122"/>
                <a:sym typeface="+mn-ea"/>
              </a:rPr>
              <a:t> </a:t>
            </a:r>
            <a:r>
              <a:rPr lang="en-US" altLang="zh-CN" sz="2400" kern="0" dirty="0" err="1">
                <a:latin typeface="Microsoft YaHei" panose="020B0503020204020204" pitchFamily="34" charset="-122"/>
                <a:ea typeface="Microsoft YaHei" panose="020B0503020204020204" pitchFamily="34" charset="-122"/>
                <a:sym typeface="+mn-ea"/>
              </a:rPr>
              <a:t>Rô</a:t>
            </a:r>
            <a:r>
              <a:rPr lang="en-US" altLang="zh-CN" sz="2400" kern="0" dirty="0">
                <a:latin typeface="Microsoft YaHei" panose="020B0503020204020204" pitchFamily="34" charset="-122"/>
                <a:ea typeface="Microsoft YaHei" panose="020B0503020204020204" pitchFamily="34" charset="-122"/>
                <a:sym typeface="+mn-ea"/>
              </a:rPr>
              <a:t>-</a:t>
            </a:r>
            <a:r>
              <a:rPr lang="en-US" altLang="zh-CN" sz="2400" kern="0" dirty="0" err="1">
                <a:latin typeface="Microsoft YaHei" panose="020B0503020204020204" pitchFamily="34" charset="-122"/>
                <a:ea typeface="Microsoft YaHei" panose="020B0503020204020204" pitchFamily="34" charset="-122"/>
                <a:sym typeface="+mn-ea"/>
              </a:rPr>
              <a:t>mê</a:t>
            </a:r>
            <a:r>
              <a:rPr lang="en-US" altLang="zh-CN" sz="2400" kern="0" dirty="0">
                <a:latin typeface="Microsoft YaHei" panose="020B0503020204020204" pitchFamily="34" charset="-122"/>
                <a:ea typeface="Microsoft YaHei" panose="020B0503020204020204" pitchFamily="34" charset="-122"/>
                <a:sym typeface="+mn-ea"/>
              </a:rPr>
              <a:t>-ô </a:t>
            </a:r>
            <a:r>
              <a:rPr lang="en-US" altLang="zh-CN" sz="2400" kern="0" dirty="0" err="1">
                <a:latin typeface="Microsoft YaHei" panose="020B0503020204020204" pitchFamily="34" charset="-122"/>
                <a:ea typeface="Microsoft YaHei" panose="020B0503020204020204" pitchFamily="34" charset="-122"/>
                <a:sym typeface="+mn-ea"/>
              </a:rPr>
              <a:t>và</a:t>
            </a:r>
            <a:r>
              <a:rPr lang="en-US" altLang="zh-CN" sz="2400" kern="0" dirty="0">
                <a:latin typeface="Microsoft YaHei" panose="020B0503020204020204" pitchFamily="34" charset="-122"/>
                <a:ea typeface="Microsoft YaHei" panose="020B0503020204020204" pitchFamily="34" charset="-122"/>
                <a:sym typeface="+mn-ea"/>
              </a:rPr>
              <a:t> </a:t>
            </a:r>
            <a:r>
              <a:rPr lang="en-US" altLang="zh-CN" sz="2400" kern="0" dirty="0" err="1">
                <a:latin typeface="Microsoft YaHei" panose="020B0503020204020204" pitchFamily="34" charset="-122"/>
                <a:ea typeface="Microsoft YaHei" panose="020B0503020204020204" pitchFamily="34" charset="-122"/>
                <a:sym typeface="+mn-ea"/>
              </a:rPr>
              <a:t>Giu</a:t>
            </a:r>
            <a:r>
              <a:rPr lang="en-US" altLang="zh-CN" sz="2400" kern="0" dirty="0">
                <a:latin typeface="Microsoft YaHei" panose="020B0503020204020204" pitchFamily="34" charset="-122"/>
                <a:ea typeface="Microsoft YaHei" panose="020B0503020204020204" pitchFamily="34" charset="-122"/>
                <a:sym typeface="+mn-ea"/>
              </a:rPr>
              <a:t>-li-</a:t>
            </a:r>
            <a:r>
              <a:rPr lang="en-US" altLang="zh-CN" sz="2400" kern="0" dirty="0" err="1">
                <a:latin typeface="Microsoft YaHei" panose="020B0503020204020204" pitchFamily="34" charset="-122"/>
                <a:ea typeface="Microsoft YaHei" panose="020B0503020204020204" pitchFamily="34" charset="-122"/>
                <a:sym typeface="+mn-ea"/>
              </a:rPr>
              <a:t>ét</a:t>
            </a:r>
            <a:r>
              <a:rPr lang="en-US" altLang="zh-CN" sz="2400" kern="0" dirty="0">
                <a:latin typeface="Microsoft YaHei" panose="020B0503020204020204" pitchFamily="34" charset="-122"/>
                <a:ea typeface="Microsoft YaHei" panose="020B0503020204020204" pitchFamily="34" charset="-122"/>
                <a:sym typeface="+mn-ea"/>
              </a:rPr>
              <a:t>, </a:t>
            </a:r>
            <a:r>
              <a:rPr lang="en-US" altLang="zh-CN" sz="2400" kern="0" dirty="0" err="1">
                <a:latin typeface="Microsoft YaHei" panose="020B0503020204020204" pitchFamily="34" charset="-122"/>
                <a:ea typeface="Microsoft YaHei" panose="020B0503020204020204" pitchFamily="34" charset="-122"/>
                <a:sym typeface="+mn-ea"/>
              </a:rPr>
              <a:t>họ</a:t>
            </a:r>
            <a:r>
              <a:rPr lang="en-US" altLang="zh-CN" sz="2400" kern="0" dirty="0">
                <a:latin typeface="Microsoft YaHei" panose="020B0503020204020204" pitchFamily="34" charset="-122"/>
                <a:ea typeface="Microsoft YaHei" panose="020B0503020204020204" pitchFamily="34" charset="-122"/>
                <a:sym typeface="+mn-ea"/>
              </a:rPr>
              <a:t> </a:t>
            </a:r>
            <a:r>
              <a:rPr lang="en-US" altLang="zh-CN" sz="2400" kern="0" dirty="0" err="1">
                <a:latin typeface="Microsoft YaHei" panose="020B0503020204020204" pitchFamily="34" charset="-122"/>
                <a:ea typeface="Microsoft YaHei" panose="020B0503020204020204" pitchFamily="34" charset="-122"/>
                <a:sym typeface="+mn-ea"/>
              </a:rPr>
              <a:t>chủ</a:t>
            </a:r>
            <a:r>
              <a:rPr lang="en-US" altLang="zh-CN" sz="2400" kern="0" dirty="0">
                <a:latin typeface="Microsoft YaHei" panose="020B0503020204020204" pitchFamily="34" charset="-122"/>
                <a:ea typeface="Microsoft YaHei" panose="020B0503020204020204" pitchFamily="34" charset="-122"/>
                <a:sym typeface="+mn-ea"/>
              </a:rPr>
              <a:t> </a:t>
            </a:r>
            <a:r>
              <a:rPr lang="en-US" altLang="zh-CN" sz="2400" kern="0" dirty="0" err="1">
                <a:latin typeface="Microsoft YaHei" panose="020B0503020204020204" pitchFamily="34" charset="-122"/>
                <a:ea typeface="Microsoft YaHei" panose="020B0503020204020204" pitchFamily="34" charset="-122"/>
                <a:sym typeface="+mn-ea"/>
              </a:rPr>
              <a:t>động</a:t>
            </a:r>
            <a:r>
              <a:rPr lang="en-US" altLang="zh-CN" sz="2400" kern="0" dirty="0">
                <a:latin typeface="Microsoft YaHei" panose="020B0503020204020204" pitchFamily="34" charset="-122"/>
                <a:ea typeface="Microsoft YaHei" panose="020B0503020204020204" pitchFamily="34" charset="-122"/>
                <a:sym typeface="+mn-ea"/>
              </a:rPr>
              <a:t> </a:t>
            </a:r>
            <a:r>
              <a:rPr lang="en-US" altLang="zh-CN" sz="2400" kern="0" dirty="0" err="1">
                <a:latin typeface="Microsoft YaHei" panose="020B0503020204020204" pitchFamily="34" charset="-122"/>
                <a:ea typeface="Microsoft YaHei" panose="020B0503020204020204" pitchFamily="34" charset="-122"/>
                <a:sym typeface="+mn-ea"/>
              </a:rPr>
              <a:t>bày</a:t>
            </a:r>
            <a:r>
              <a:rPr lang="en-US" altLang="zh-CN" sz="2400" kern="0" dirty="0">
                <a:latin typeface="Microsoft YaHei" panose="020B0503020204020204" pitchFamily="34" charset="-122"/>
                <a:ea typeface="Microsoft YaHei" panose="020B0503020204020204" pitchFamily="34" charset="-122"/>
                <a:sym typeface="+mn-ea"/>
              </a:rPr>
              <a:t> </a:t>
            </a:r>
            <a:r>
              <a:rPr lang="en-US" altLang="zh-CN" sz="2400" kern="0" dirty="0" err="1">
                <a:latin typeface="Microsoft YaHei" panose="020B0503020204020204" pitchFamily="34" charset="-122"/>
                <a:ea typeface="Microsoft YaHei" panose="020B0503020204020204" pitchFamily="34" charset="-122"/>
                <a:sym typeface="+mn-ea"/>
              </a:rPr>
              <a:t>tỏ</a:t>
            </a:r>
            <a:r>
              <a:rPr lang="en-US" altLang="zh-CN" sz="2400" kern="0" dirty="0">
                <a:latin typeface="Microsoft YaHei" panose="020B0503020204020204" pitchFamily="34" charset="-122"/>
                <a:ea typeface="Microsoft YaHei" panose="020B0503020204020204" pitchFamily="34" charset="-122"/>
                <a:sym typeface="+mn-ea"/>
              </a:rPr>
              <a:t> </a:t>
            </a:r>
            <a:r>
              <a:rPr lang="en-US" altLang="zh-CN" sz="2400" kern="0" dirty="0" err="1">
                <a:latin typeface="Microsoft YaHei" panose="020B0503020204020204" pitchFamily="34" charset="-122"/>
                <a:ea typeface="Microsoft YaHei" panose="020B0503020204020204" pitchFamily="34" charset="-122"/>
                <a:sym typeface="+mn-ea"/>
              </a:rPr>
              <a:t>tình</a:t>
            </a:r>
            <a:r>
              <a:rPr lang="en-US" altLang="zh-CN" sz="2400" kern="0" dirty="0">
                <a:latin typeface="Microsoft YaHei" panose="020B0503020204020204" pitchFamily="34" charset="-122"/>
                <a:ea typeface="Microsoft YaHei" panose="020B0503020204020204" pitchFamily="34" charset="-122"/>
                <a:sym typeface="+mn-ea"/>
              </a:rPr>
              <a:t> </a:t>
            </a:r>
            <a:r>
              <a:rPr lang="en-US" altLang="zh-CN" sz="2400" kern="0" dirty="0" err="1">
                <a:latin typeface="Microsoft YaHei" panose="020B0503020204020204" pitchFamily="34" charset="-122"/>
                <a:ea typeface="Microsoft YaHei" panose="020B0503020204020204" pitchFamily="34" charset="-122"/>
                <a:sym typeface="+mn-ea"/>
              </a:rPr>
              <a:t>yêu</a:t>
            </a:r>
            <a:r>
              <a:rPr lang="en-US" altLang="zh-CN" sz="2400" kern="0" dirty="0">
                <a:latin typeface="Microsoft YaHei" panose="020B0503020204020204" pitchFamily="34" charset="-122"/>
                <a:ea typeface="Microsoft YaHei" panose="020B0503020204020204" pitchFamily="34" charset="-122"/>
                <a:sym typeface="+mn-ea"/>
              </a:rPr>
              <a:t>, </a:t>
            </a:r>
            <a:r>
              <a:rPr lang="en-US" altLang="zh-CN" sz="2400" kern="0" dirty="0" err="1">
                <a:latin typeface="Microsoft YaHei" panose="020B0503020204020204" pitchFamily="34" charset="-122"/>
                <a:ea typeface="Microsoft YaHei" panose="020B0503020204020204" pitchFamily="34" charset="-122"/>
                <a:sym typeface="+mn-ea"/>
              </a:rPr>
              <a:t>bất</a:t>
            </a:r>
            <a:r>
              <a:rPr lang="en-US" altLang="zh-CN" sz="2400" kern="0" dirty="0">
                <a:latin typeface="Microsoft YaHei" panose="020B0503020204020204" pitchFamily="34" charset="-122"/>
                <a:ea typeface="Microsoft YaHei" panose="020B0503020204020204" pitchFamily="34" charset="-122"/>
                <a:sym typeface="+mn-ea"/>
              </a:rPr>
              <a:t> </a:t>
            </a:r>
            <a:r>
              <a:rPr lang="en-US" altLang="zh-CN" sz="2400" kern="0" dirty="0" err="1">
                <a:latin typeface="Microsoft YaHei" panose="020B0503020204020204" pitchFamily="34" charset="-122"/>
                <a:ea typeface="Microsoft YaHei" panose="020B0503020204020204" pitchFamily="34" charset="-122"/>
                <a:sym typeface="+mn-ea"/>
              </a:rPr>
              <a:t>chấp</a:t>
            </a:r>
            <a:r>
              <a:rPr lang="en-US" altLang="zh-CN" sz="2400" kern="0" dirty="0">
                <a:latin typeface="Microsoft YaHei" panose="020B0503020204020204" pitchFamily="34" charset="-122"/>
                <a:ea typeface="Microsoft YaHei" panose="020B0503020204020204" pitchFamily="34" charset="-122"/>
                <a:sym typeface="+mn-ea"/>
              </a:rPr>
              <a:t> </a:t>
            </a:r>
            <a:r>
              <a:rPr lang="en-US" altLang="zh-CN" sz="2400" kern="0" dirty="0" err="1">
                <a:latin typeface="Microsoft YaHei" panose="020B0503020204020204" pitchFamily="34" charset="-122"/>
                <a:ea typeface="Microsoft YaHei" panose="020B0503020204020204" pitchFamily="34" charset="-122"/>
                <a:sym typeface="+mn-ea"/>
              </a:rPr>
              <a:t>uy</a:t>
            </a:r>
            <a:r>
              <a:rPr lang="en-US" altLang="zh-CN" sz="2400" kern="0" dirty="0">
                <a:latin typeface="Microsoft YaHei" panose="020B0503020204020204" pitchFamily="34" charset="-122"/>
                <a:ea typeface="Microsoft YaHei" panose="020B0503020204020204" pitchFamily="34" charset="-122"/>
                <a:sym typeface="+mn-ea"/>
              </a:rPr>
              <a:t> </a:t>
            </a:r>
            <a:r>
              <a:rPr lang="en-US" altLang="zh-CN" sz="2400" kern="0" dirty="0" err="1">
                <a:latin typeface="Microsoft YaHei" panose="020B0503020204020204" pitchFamily="34" charset="-122"/>
                <a:ea typeface="Microsoft YaHei" panose="020B0503020204020204" pitchFamily="34" charset="-122"/>
                <a:sym typeface="+mn-ea"/>
              </a:rPr>
              <a:t>quyền</a:t>
            </a:r>
            <a:r>
              <a:rPr lang="en-US" altLang="zh-CN" sz="2400" kern="0" dirty="0">
                <a:latin typeface="Microsoft YaHei" panose="020B0503020204020204" pitchFamily="34" charset="-122"/>
                <a:ea typeface="Microsoft YaHei" panose="020B0503020204020204" pitchFamily="34" charset="-122"/>
                <a:sym typeface="+mn-ea"/>
              </a:rPr>
              <a:t> </a:t>
            </a:r>
            <a:r>
              <a:rPr lang="en-US" altLang="zh-CN" sz="2400" kern="0" dirty="0" err="1">
                <a:latin typeface="Microsoft YaHei" panose="020B0503020204020204" pitchFamily="34" charset="-122"/>
                <a:ea typeface="Microsoft YaHei" panose="020B0503020204020204" pitchFamily="34" charset="-122"/>
                <a:sym typeface="+mn-ea"/>
              </a:rPr>
              <a:t>và</a:t>
            </a:r>
            <a:r>
              <a:rPr lang="en-US" altLang="zh-CN" sz="2400" kern="0" dirty="0">
                <a:latin typeface="Microsoft YaHei" panose="020B0503020204020204" pitchFamily="34" charset="-122"/>
                <a:ea typeface="Microsoft YaHei" panose="020B0503020204020204" pitchFamily="34" charset="-122"/>
                <a:sym typeface="+mn-ea"/>
              </a:rPr>
              <a:t> </a:t>
            </a:r>
            <a:r>
              <a:rPr lang="en-US" altLang="zh-CN" sz="2400" kern="0" dirty="0" err="1">
                <a:latin typeface="Microsoft YaHei" panose="020B0503020204020204" pitchFamily="34" charset="-122"/>
                <a:ea typeface="Microsoft YaHei" panose="020B0503020204020204" pitchFamily="34" charset="-122"/>
                <a:sym typeface="+mn-ea"/>
              </a:rPr>
              <a:t>sự</a:t>
            </a:r>
            <a:r>
              <a:rPr lang="en-US" altLang="zh-CN" sz="2400" kern="0" dirty="0">
                <a:latin typeface="Microsoft YaHei" panose="020B0503020204020204" pitchFamily="34" charset="-122"/>
                <a:ea typeface="Microsoft YaHei" panose="020B0503020204020204" pitchFamily="34" charset="-122"/>
                <a:sym typeface="+mn-ea"/>
              </a:rPr>
              <a:t> </a:t>
            </a:r>
            <a:r>
              <a:rPr lang="en-US" altLang="zh-CN" sz="2400" kern="0" dirty="0" err="1">
                <a:latin typeface="Microsoft YaHei" panose="020B0503020204020204" pitchFamily="34" charset="-122"/>
                <a:ea typeface="Microsoft YaHei" panose="020B0503020204020204" pitchFamily="34" charset="-122"/>
                <a:sym typeface="+mn-ea"/>
              </a:rPr>
              <a:t>ngăn</a:t>
            </a:r>
            <a:r>
              <a:rPr lang="en-US" altLang="zh-CN" sz="2400" kern="0" dirty="0">
                <a:latin typeface="Microsoft YaHei" panose="020B0503020204020204" pitchFamily="34" charset="-122"/>
                <a:ea typeface="Microsoft YaHei" panose="020B0503020204020204" pitchFamily="34" charset="-122"/>
                <a:sym typeface="+mn-ea"/>
              </a:rPr>
              <a:t> </a:t>
            </a:r>
            <a:r>
              <a:rPr lang="en-US" altLang="zh-CN" sz="2400" kern="0" dirty="0" err="1">
                <a:latin typeface="Microsoft YaHei" panose="020B0503020204020204" pitchFamily="34" charset="-122"/>
                <a:ea typeface="Microsoft YaHei" panose="020B0503020204020204" pitchFamily="34" charset="-122"/>
                <a:sym typeface="+mn-ea"/>
              </a:rPr>
              <a:t>cấm</a:t>
            </a:r>
            <a:r>
              <a:rPr lang="en-US" altLang="zh-CN" sz="2400" kern="0" dirty="0">
                <a:latin typeface="Microsoft YaHei" panose="020B0503020204020204" pitchFamily="34" charset="-122"/>
                <a:ea typeface="Microsoft YaHei" panose="020B0503020204020204" pitchFamily="34" charset="-122"/>
                <a:sym typeface="+mn-ea"/>
              </a:rPr>
              <a:t> </a:t>
            </a:r>
            <a:r>
              <a:rPr lang="en-US" altLang="zh-CN" sz="2400" kern="0" dirty="0" err="1">
                <a:latin typeface="Microsoft YaHei" panose="020B0503020204020204" pitchFamily="34" charset="-122"/>
                <a:ea typeface="Microsoft YaHei" panose="020B0503020204020204" pitchFamily="34" charset="-122"/>
                <a:sym typeface="+mn-ea"/>
              </a:rPr>
              <a:t>của</a:t>
            </a:r>
            <a:r>
              <a:rPr lang="en-US" altLang="zh-CN" sz="2400" kern="0" dirty="0">
                <a:latin typeface="Microsoft YaHei" panose="020B0503020204020204" pitchFamily="34" charset="-122"/>
                <a:ea typeface="Microsoft YaHei" panose="020B0503020204020204" pitchFamily="34" charset="-122"/>
                <a:sym typeface="+mn-ea"/>
              </a:rPr>
              <a:t> </a:t>
            </a:r>
            <a:r>
              <a:rPr lang="en-US" altLang="zh-CN" sz="2400" kern="0" dirty="0" err="1">
                <a:latin typeface="Microsoft YaHei" panose="020B0503020204020204" pitchFamily="34" charset="-122"/>
                <a:ea typeface="Microsoft YaHei" panose="020B0503020204020204" pitchFamily="34" charset="-122"/>
                <a:sym typeface="+mn-ea"/>
              </a:rPr>
              <a:t>dòng</a:t>
            </a:r>
            <a:r>
              <a:rPr lang="en-US" altLang="zh-CN" sz="2400" kern="0" dirty="0">
                <a:latin typeface="Microsoft YaHei" panose="020B0503020204020204" pitchFamily="34" charset="-122"/>
                <a:ea typeface="Microsoft YaHei" panose="020B0503020204020204" pitchFamily="34" charset="-122"/>
                <a:sym typeface="+mn-ea"/>
              </a:rPr>
              <a:t> </a:t>
            </a:r>
            <a:r>
              <a:rPr lang="en-US" altLang="zh-CN" sz="2400" kern="0" dirty="0" err="1">
                <a:latin typeface="Microsoft YaHei" panose="020B0503020204020204" pitchFamily="34" charset="-122"/>
                <a:ea typeface="Microsoft YaHei" panose="020B0503020204020204" pitchFamily="34" charset="-122"/>
                <a:sym typeface="+mn-ea"/>
              </a:rPr>
              <a:t>họ</a:t>
            </a:r>
            <a:r>
              <a:rPr lang="en-US" altLang="zh-CN" sz="2400" kern="0" dirty="0">
                <a:latin typeface="Microsoft YaHei" panose="020B0503020204020204" pitchFamily="34" charset="-122"/>
                <a:ea typeface="Microsoft YaHei" panose="020B0503020204020204" pitchFamily="34" charset="-122"/>
                <a:sym typeface="+mn-ea"/>
              </a:rPr>
              <a:t>.</a:t>
            </a:r>
            <a:endParaRPr lang="zh-CN" altLang="en-US" sz="2400" kern="0" dirty="0">
              <a:latin typeface="Microsoft YaHei" panose="020B0503020204020204" pitchFamily="34" charset="-122"/>
              <a:ea typeface="Microsoft YaHei" panose="020B0503020204020204" pitchFamily="34" charset="-122"/>
              <a:sym typeface="+mn-lt"/>
            </a:endParaRPr>
          </a:p>
        </p:txBody>
      </p:sp>
      <p:sp>
        <p:nvSpPr>
          <p:cNvPr id="8" name="文本框 40"/>
          <p:cNvSpPr txBox="1"/>
          <p:nvPr/>
        </p:nvSpPr>
        <p:spPr>
          <a:xfrm>
            <a:off x="4378961" y="3011708"/>
            <a:ext cx="1962344" cy="830997"/>
          </a:xfrm>
          <a:prstGeom prst="rect">
            <a:avLst/>
          </a:prstGeom>
          <a:solidFill>
            <a:schemeClr val="accent2">
              <a:lumMod val="40000"/>
              <a:lumOff val="60000"/>
            </a:schemeClr>
          </a:solidFill>
        </p:spPr>
        <p:txBody>
          <a:bodyPr wrap="square" rtlCol="0">
            <a:spAutoFit/>
            <a:scene3d>
              <a:camera prst="orthographicFront"/>
              <a:lightRig rig="threePt" dir="t"/>
            </a:scene3d>
            <a:sp3d contourW="12700"/>
          </a:bodyPr>
          <a:lstStyle/>
          <a:p>
            <a:pPr algn="ctr"/>
            <a:r>
              <a:rPr lang="en-US" altLang="zh-CN" sz="2400" b="1" dirty="0" err="1">
                <a:solidFill>
                  <a:schemeClr val="tx1">
                    <a:lumMod val="85000"/>
                    <a:lumOff val="15000"/>
                  </a:schemeClr>
                </a:solidFill>
                <a:latin typeface="Microsoft YaHei" panose="020B0503020204020204" pitchFamily="34" charset="-122"/>
                <a:ea typeface="Microsoft YaHei" panose="020B0503020204020204" pitchFamily="34" charset="-122"/>
                <a:sym typeface="+mn-lt"/>
              </a:rPr>
              <a:t>Nội</a:t>
            </a:r>
            <a:r>
              <a:rPr lang="en-US" altLang="zh-CN" sz="2400" b="1" dirty="0">
                <a:solidFill>
                  <a:schemeClr val="tx1">
                    <a:lumMod val="85000"/>
                    <a:lumOff val="15000"/>
                  </a:schemeClr>
                </a:solidFill>
                <a:latin typeface="Microsoft YaHei" panose="020B0503020204020204" pitchFamily="34" charset="-122"/>
                <a:ea typeface="Microsoft YaHei" panose="020B0503020204020204" pitchFamily="34" charset="-122"/>
                <a:sym typeface="+mn-lt"/>
              </a:rPr>
              <a:t> dung </a:t>
            </a:r>
            <a:r>
              <a:rPr lang="en-US" altLang="zh-CN" sz="2400" b="1" dirty="0" err="1">
                <a:solidFill>
                  <a:schemeClr val="tx1">
                    <a:lumMod val="85000"/>
                    <a:lumOff val="15000"/>
                  </a:schemeClr>
                </a:solidFill>
                <a:latin typeface="Microsoft YaHei" panose="020B0503020204020204" pitchFamily="34" charset="-122"/>
                <a:ea typeface="Microsoft YaHei" panose="020B0503020204020204" pitchFamily="34" charset="-122"/>
                <a:sym typeface="+mn-lt"/>
              </a:rPr>
              <a:t>chính</a:t>
            </a:r>
            <a:endParaRPr lang="zh-CN" altLang="en-US" sz="2400" b="1" dirty="0">
              <a:solidFill>
                <a:schemeClr val="tx1">
                  <a:lumMod val="85000"/>
                  <a:lumOff val="15000"/>
                </a:schemeClr>
              </a:solidFill>
              <a:latin typeface="Microsoft YaHei" panose="020B0503020204020204" pitchFamily="34" charset="-122"/>
              <a:ea typeface="Microsoft YaHei" panose="020B0503020204020204" pitchFamily="34" charset="-122"/>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1.7601 Service Pack 1"/>
  <p:tag name="AS_RELEASE_DATE" val="2022.11.14"/>
  <p:tag name="AS_TITLE" val="Aspose.Slides for .NET 4.0 Client Profile"/>
  <p:tag name="AS_VERSION" val="22.11"/>
</p:tagLst>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reeppt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宋体"/>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宋体"/>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Template>
  <TotalTime>513</TotalTime>
  <Words>930</Words>
  <Application>Microsoft Office PowerPoint</Application>
  <PresentationFormat>Widescreen</PresentationFormat>
  <Paragraphs>84</Paragraphs>
  <Slides>18</Slides>
  <Notes>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18</vt:i4>
      </vt:variant>
    </vt:vector>
  </HeadingPairs>
  <TitlesOfParts>
    <vt:vector size="30" baseType="lpstr">
      <vt:lpstr>等线</vt:lpstr>
      <vt:lpstr>等线 Light</vt:lpstr>
      <vt:lpstr>Microsoft YaHei</vt:lpstr>
      <vt:lpstr>Aharoni</vt:lpstr>
      <vt:lpstr>Arial</vt:lpstr>
      <vt:lpstr>Times New Roman</vt:lpstr>
      <vt:lpstr>Wingdings</vt:lpstr>
      <vt:lpstr>字魂105号-简雅黑</vt:lpstr>
      <vt:lpstr>思源宋体 CN</vt:lpstr>
      <vt:lpstr>汉仪大宋简</vt:lpstr>
      <vt:lpstr>www.jpppt.com</vt:lpstr>
      <vt:lpstr>freeppt7</vt:lpstr>
      <vt:lpstr>PowerPoint Presentation</vt:lpstr>
      <vt:lpstr>Xem 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秋季主题</dc:title>
  <dc:creator>Administrator</dc:creator>
  <cp:lastModifiedBy>lê huyền</cp:lastModifiedBy>
  <cp:revision>59</cp:revision>
  <dcterms:created xsi:type="dcterms:W3CDTF">2022-06-12T07:27:00Z</dcterms:created>
  <dcterms:modified xsi:type="dcterms:W3CDTF">2024-07-17T05:28:15Z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1F0EFE27627941F18D0DC2828B0CD06F_12</vt:lpwstr>
  </property>
  <property fmtid="{D5CDD505-2E9C-101B-9397-08002B2CF9AE}" pid="3" name="KSOProductBuildVer">
    <vt:lpwstr>1033-11.2.0.9052</vt:lpwstr>
  </property>
</Properties>
</file>