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 id="2147483684" r:id="rId2"/>
    <p:sldMasterId id="2147483709" r:id="rId3"/>
  </p:sldMasterIdLst>
  <p:notesMasterIdLst>
    <p:notesMasterId r:id="rId30"/>
  </p:notesMasterIdLst>
  <p:sldIdLst>
    <p:sldId id="478" r:id="rId4"/>
    <p:sldId id="479" r:id="rId5"/>
    <p:sldId id="480" r:id="rId6"/>
    <p:sldId id="481" r:id="rId7"/>
    <p:sldId id="482" r:id="rId8"/>
    <p:sldId id="483" r:id="rId9"/>
    <p:sldId id="484" r:id="rId10"/>
    <p:sldId id="485" r:id="rId11"/>
    <p:sldId id="486" r:id="rId12"/>
    <p:sldId id="487" r:id="rId13"/>
    <p:sldId id="488" r:id="rId14"/>
    <p:sldId id="489" r:id="rId15"/>
    <p:sldId id="407" r:id="rId16"/>
    <p:sldId id="438" r:id="rId17"/>
    <p:sldId id="452" r:id="rId18"/>
    <p:sldId id="436" r:id="rId19"/>
    <p:sldId id="453" r:id="rId20"/>
    <p:sldId id="462" r:id="rId21"/>
    <p:sldId id="465" r:id="rId22"/>
    <p:sldId id="446" r:id="rId23"/>
    <p:sldId id="471" r:id="rId24"/>
    <p:sldId id="447" r:id="rId25"/>
    <p:sldId id="472" r:id="rId26"/>
    <p:sldId id="477" r:id="rId27"/>
    <p:sldId id="412" r:id="rId28"/>
    <p:sldId id="440" r:id="rId29"/>
  </p:sldIdLst>
  <p:sldSz cx="18288000" cy="10287000"/>
  <p:notesSz cx="6858000" cy="9144000"/>
  <p:embeddedFontLst>
    <p:embeddedFont>
      <p:font typeface="#9Slide04 Pridi SemiBold" panose="00000700000000000000" pitchFamily="2" charset="-34"/>
      <p:bold r:id="rId31"/>
    </p:embeddedFont>
    <p:embeddedFont>
      <p:font typeface="#9Slide04 Spectral ExtraBold" panose="02020902060000000000" pitchFamily="18" charset="0"/>
      <p:bold r:id="rId32"/>
    </p:embeddedFont>
    <p:embeddedFont>
      <p:font typeface="#9Slide07 IcielCrocante" panose="02000000000000000000" pitchFamily="2"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autoAdjust="0"/>
    <p:restoredTop sz="94364" autoAdjust="0"/>
  </p:normalViewPr>
  <p:slideViewPr>
    <p:cSldViewPr>
      <p:cViewPr varScale="1">
        <p:scale>
          <a:sx n="46" d="100"/>
          <a:sy n="46" d="100"/>
        </p:scale>
        <p:origin x="507"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2.fntdata"/><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202AA0-6A96-4E1C-8C31-23C16CD91975}" type="datetimeFigureOut">
              <a:rPr lang="en-US" smtClean="0"/>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8E7F07-1D92-4D40-B57A-FA9E2A4A58F0}" type="slidenum">
              <a:rPr lang="en-US" smtClean="0"/>
              <a:t>‹#›</a:t>
            </a:fld>
            <a:endParaRPr lang="en-US"/>
          </a:p>
        </p:txBody>
      </p:sp>
    </p:spTree>
    <p:extLst>
      <p:ext uri="{BB962C8B-B14F-4D97-AF65-F5344CB8AC3E}">
        <p14:creationId xmlns:p14="http://schemas.microsoft.com/office/powerpoint/2010/main" val="3279303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B8E7F07-1D92-4D40-B57A-FA9E2A4A58F0}" type="slidenum">
              <a:rPr lang="en-US" smtClean="0"/>
              <a:t>1</a:t>
            </a:fld>
            <a:endParaRPr lang="en-US"/>
          </a:p>
        </p:txBody>
      </p:sp>
    </p:spTree>
    <p:extLst>
      <p:ext uri="{BB962C8B-B14F-4D97-AF65-F5344CB8AC3E}">
        <p14:creationId xmlns:p14="http://schemas.microsoft.com/office/powerpoint/2010/main" val="668008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B8E7F07-1D92-4D40-B57A-FA9E2A4A58F0}" type="slidenum">
              <a:rPr lang="en-US" smtClean="0"/>
              <a:t>16</a:t>
            </a:fld>
            <a:endParaRPr lang="en-US"/>
          </a:p>
        </p:txBody>
      </p:sp>
    </p:spTree>
    <p:extLst>
      <p:ext uri="{BB962C8B-B14F-4D97-AF65-F5344CB8AC3E}">
        <p14:creationId xmlns:p14="http://schemas.microsoft.com/office/powerpoint/2010/main" val="3459535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E7F07-1D92-4D40-B57A-FA9E2A4A58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545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E7F07-1D92-4D40-B57A-FA9E2A4A58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6419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E7F07-1D92-4D40-B57A-FA9E2A4A58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7011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E7F07-1D92-4D40-B57A-FA9E2A4A58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636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B8E7F07-1D92-4D40-B57A-FA9E2A4A58F0}" type="slidenum">
              <a:rPr lang="en-US" smtClean="0"/>
              <a:t>21</a:t>
            </a:fld>
            <a:endParaRPr lang="en-US"/>
          </a:p>
        </p:txBody>
      </p:sp>
    </p:spTree>
    <p:extLst>
      <p:ext uri="{BB962C8B-B14F-4D97-AF65-F5344CB8AC3E}">
        <p14:creationId xmlns:p14="http://schemas.microsoft.com/office/powerpoint/2010/main" val="1666307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E7F07-1D92-4D40-B57A-FA9E2A4A58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902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B8E7F07-1D92-4D40-B57A-FA9E2A4A58F0}" type="slidenum">
              <a:rPr lang="en-US" smtClean="0"/>
              <a:t>23</a:t>
            </a:fld>
            <a:endParaRPr lang="en-US"/>
          </a:p>
        </p:txBody>
      </p:sp>
    </p:spTree>
    <p:extLst>
      <p:ext uri="{BB962C8B-B14F-4D97-AF65-F5344CB8AC3E}">
        <p14:creationId xmlns:p14="http://schemas.microsoft.com/office/powerpoint/2010/main" val="2900517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B8E7F07-1D92-4D40-B57A-FA9E2A4A58F0}" type="slidenum">
              <a:rPr lang="en-US" smtClean="0"/>
              <a:t>24</a:t>
            </a:fld>
            <a:endParaRPr lang="en-US"/>
          </a:p>
        </p:txBody>
      </p:sp>
    </p:spTree>
    <p:extLst>
      <p:ext uri="{BB962C8B-B14F-4D97-AF65-F5344CB8AC3E}">
        <p14:creationId xmlns:p14="http://schemas.microsoft.com/office/powerpoint/2010/main" val="3761289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B8E7F07-1D92-4D40-B57A-FA9E2A4A58F0}" type="slidenum">
              <a:rPr lang="en-US" smtClean="0"/>
              <a:t>25</a:t>
            </a:fld>
            <a:endParaRPr lang="en-US"/>
          </a:p>
        </p:txBody>
      </p:sp>
    </p:spTree>
    <p:extLst>
      <p:ext uri="{BB962C8B-B14F-4D97-AF65-F5344CB8AC3E}">
        <p14:creationId xmlns:p14="http://schemas.microsoft.com/office/powerpoint/2010/main" val="1493848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B8E7F07-1D92-4D40-B57A-FA9E2A4A58F0}" type="slidenum">
              <a:rPr lang="en-US" smtClean="0"/>
              <a:t>2</a:t>
            </a:fld>
            <a:endParaRPr lang="en-US"/>
          </a:p>
        </p:txBody>
      </p:sp>
    </p:spTree>
    <p:extLst>
      <p:ext uri="{BB962C8B-B14F-4D97-AF65-F5344CB8AC3E}">
        <p14:creationId xmlns:p14="http://schemas.microsoft.com/office/powerpoint/2010/main" val="2679124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E7F07-1D92-4D40-B57A-FA9E2A4A58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378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B8E7F07-1D92-4D40-B57A-FA9E2A4A58F0}" type="slidenum">
              <a:rPr lang="en-US" smtClean="0"/>
              <a:t>3</a:t>
            </a:fld>
            <a:endParaRPr lang="en-US"/>
          </a:p>
        </p:txBody>
      </p:sp>
    </p:spTree>
    <p:extLst>
      <p:ext uri="{BB962C8B-B14F-4D97-AF65-F5344CB8AC3E}">
        <p14:creationId xmlns:p14="http://schemas.microsoft.com/office/powerpoint/2010/main" val="236423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B8E7F07-1D92-4D40-B57A-FA9E2A4A58F0}" type="slidenum">
              <a:rPr lang="en-US" smtClean="0"/>
              <a:t>4</a:t>
            </a:fld>
            <a:endParaRPr lang="en-US"/>
          </a:p>
        </p:txBody>
      </p:sp>
    </p:spTree>
    <p:extLst>
      <p:ext uri="{BB962C8B-B14F-4D97-AF65-F5344CB8AC3E}">
        <p14:creationId xmlns:p14="http://schemas.microsoft.com/office/powerpoint/2010/main" val="27346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B8E7F07-1D92-4D40-B57A-FA9E2A4A58F0}" type="slidenum">
              <a:rPr lang="en-US" smtClean="0"/>
              <a:t>5</a:t>
            </a:fld>
            <a:endParaRPr lang="en-US"/>
          </a:p>
        </p:txBody>
      </p:sp>
    </p:spTree>
    <p:extLst>
      <p:ext uri="{BB962C8B-B14F-4D97-AF65-F5344CB8AC3E}">
        <p14:creationId xmlns:p14="http://schemas.microsoft.com/office/powerpoint/2010/main" val="449104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B8E7F07-1D92-4D40-B57A-FA9E2A4A58F0}" type="slidenum">
              <a:rPr lang="en-US" smtClean="0"/>
              <a:t>6</a:t>
            </a:fld>
            <a:endParaRPr lang="en-US"/>
          </a:p>
        </p:txBody>
      </p:sp>
    </p:spTree>
    <p:extLst>
      <p:ext uri="{BB962C8B-B14F-4D97-AF65-F5344CB8AC3E}">
        <p14:creationId xmlns:p14="http://schemas.microsoft.com/office/powerpoint/2010/main" val="1716060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25C59-0D5E-424B-AA2C-BA3D770DEC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7219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E7F07-1D92-4D40-B57A-FA9E2A4A58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546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B8E7F07-1D92-4D40-B57A-FA9E2A4A58F0}" type="slidenum">
              <a:rPr lang="en-US" smtClean="0"/>
              <a:t>15</a:t>
            </a:fld>
            <a:endParaRPr lang="en-US"/>
          </a:p>
        </p:txBody>
      </p:sp>
    </p:spTree>
    <p:extLst>
      <p:ext uri="{BB962C8B-B14F-4D97-AF65-F5344CB8AC3E}">
        <p14:creationId xmlns:p14="http://schemas.microsoft.com/office/powerpoint/2010/main" val="1801721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42273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600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478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39470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1599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0687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65151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13583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943611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8578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0854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782549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21303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92799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211872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E46C88B9-C7C1-410B-8F28-8E78411F0B55}" type="datetimeFigureOut">
              <a:rPr lang="en-US" smtClean="0">
                <a:solidFill>
                  <a:prstClr val="black">
                    <a:tint val="75000"/>
                  </a:prstClr>
                </a:solidFill>
              </a:rPr>
              <a:pPr defTabSz="1371600"/>
              <a:t>1/15/2025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1A2C3C63-A1CA-4335-8ACB-AD24364123C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766128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E46C88B9-C7C1-410B-8F28-8E78411F0B55}" type="datetimeFigureOut">
              <a:rPr lang="en-US" smtClean="0">
                <a:solidFill>
                  <a:prstClr val="black">
                    <a:tint val="75000"/>
                  </a:prstClr>
                </a:solidFill>
              </a:rPr>
              <a:pPr defTabSz="1371600"/>
              <a:t>1/15/2025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1A2C3C63-A1CA-4335-8ACB-AD24364123C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557688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fld id="{E46C88B9-C7C1-410B-8F28-8E78411F0B55}" type="datetimeFigureOut">
              <a:rPr lang="en-US" smtClean="0">
                <a:solidFill>
                  <a:prstClr val="black">
                    <a:tint val="75000"/>
                  </a:prstClr>
                </a:solidFill>
              </a:rPr>
              <a:pPr defTabSz="1371600"/>
              <a:t>1/15/2025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1A2C3C63-A1CA-4335-8ACB-AD24364123C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092038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E46C88B9-C7C1-410B-8F28-8E78411F0B55}" type="datetimeFigureOut">
              <a:rPr lang="en-US" smtClean="0">
                <a:solidFill>
                  <a:prstClr val="black">
                    <a:tint val="75000"/>
                  </a:prstClr>
                </a:solidFill>
              </a:rPr>
              <a:pPr defTabSz="1371600"/>
              <a:t>1/15/2025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1A2C3C63-A1CA-4335-8ACB-AD24364123C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615135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E46C88B9-C7C1-410B-8F28-8E78411F0B55}" type="datetimeFigureOut">
              <a:rPr lang="en-US" smtClean="0">
                <a:solidFill>
                  <a:prstClr val="black">
                    <a:tint val="75000"/>
                  </a:prstClr>
                </a:solidFill>
              </a:rPr>
              <a:pPr defTabSz="1371600"/>
              <a:t>1/15/2025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1A2C3C63-A1CA-4335-8ACB-AD24364123C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519123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E46C88B9-C7C1-410B-8F28-8E78411F0B55}" type="datetimeFigureOut">
              <a:rPr lang="en-US" smtClean="0">
                <a:solidFill>
                  <a:prstClr val="black">
                    <a:tint val="75000"/>
                  </a:prstClr>
                </a:solidFill>
              </a:rPr>
              <a:pPr defTabSz="1371600"/>
              <a:t>1/15/2025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1A2C3C63-A1CA-4335-8ACB-AD24364123C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933180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E46C88B9-C7C1-410B-8F28-8E78411F0B55}" type="datetimeFigureOut">
              <a:rPr lang="en-US" smtClean="0">
                <a:solidFill>
                  <a:prstClr val="black">
                    <a:tint val="75000"/>
                  </a:prstClr>
                </a:solidFill>
              </a:rPr>
              <a:pPr defTabSz="1371600"/>
              <a:t>1/15/2025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1A2C3C63-A1CA-4335-8ACB-AD24364123C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135757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0230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E46C88B9-C7C1-410B-8F28-8E78411F0B55}" type="datetimeFigureOut">
              <a:rPr lang="en-US" smtClean="0">
                <a:solidFill>
                  <a:prstClr val="black">
                    <a:tint val="75000"/>
                  </a:prstClr>
                </a:solidFill>
              </a:rPr>
              <a:pPr defTabSz="1371600"/>
              <a:t>1/15/2025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1A2C3C63-A1CA-4335-8ACB-AD24364123C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1950847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E46C88B9-C7C1-410B-8F28-8E78411F0B55}" type="datetimeFigureOut">
              <a:rPr lang="en-US" smtClean="0">
                <a:solidFill>
                  <a:prstClr val="black">
                    <a:tint val="75000"/>
                  </a:prstClr>
                </a:solidFill>
              </a:rPr>
              <a:pPr defTabSz="1371600"/>
              <a:t>1/15/2025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1A2C3C63-A1CA-4335-8ACB-AD24364123C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79513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E46C88B9-C7C1-410B-8F28-8E78411F0B55}" type="datetimeFigureOut">
              <a:rPr lang="en-US" smtClean="0">
                <a:solidFill>
                  <a:prstClr val="black">
                    <a:tint val="75000"/>
                  </a:prstClr>
                </a:solidFill>
              </a:rPr>
              <a:pPr defTabSz="1371600"/>
              <a:t>1/15/2025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1A2C3C63-A1CA-4335-8ACB-AD24364123C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214243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E46C88B9-C7C1-410B-8F28-8E78411F0B55}" type="datetimeFigureOut">
              <a:rPr lang="en-US" smtClean="0">
                <a:solidFill>
                  <a:prstClr val="black">
                    <a:tint val="75000"/>
                  </a:prstClr>
                </a:solidFill>
              </a:rPr>
              <a:pPr defTabSz="1371600"/>
              <a:t>1/15/2025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1A2C3C63-A1CA-4335-8ACB-AD24364123C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88561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77380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4214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43025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52697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51515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45521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88187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868132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E46C88B9-C7C1-410B-8F28-8E78411F0B55}" type="datetimeFigureOut">
              <a:rPr lang="en-US" smtClean="0">
                <a:solidFill>
                  <a:prstClr val="black">
                    <a:tint val="75000"/>
                  </a:prstClr>
                </a:solidFill>
              </a:rPr>
              <a:pPr defTabSz="1371600"/>
              <a:t>1/15/2025</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1A2C3C63-A1CA-4335-8ACB-AD24364123C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08023097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3.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2.xml"/><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3.xml"/><Relationship Id="rId6" Type="http://schemas.openxmlformats.org/officeDocument/2006/relationships/image" Target="../media/image22.png"/><Relationship Id="rId5" Type="http://schemas.openxmlformats.org/officeDocument/2006/relationships/slide" Target="slide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3.xml"/><Relationship Id="rId6" Type="http://schemas.openxmlformats.org/officeDocument/2006/relationships/image" Target="../media/image22.png"/><Relationship Id="rId5" Type="http://schemas.openxmlformats.org/officeDocument/2006/relationships/slide" Target="slide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3.xml"/><Relationship Id="rId6" Type="http://schemas.openxmlformats.org/officeDocument/2006/relationships/image" Target="../media/image22.png"/><Relationship Id="rId5" Type="http://schemas.openxmlformats.org/officeDocument/2006/relationships/slide" Target="slide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12.png"/><Relationship Id="rId18" Type="http://schemas.openxmlformats.org/officeDocument/2006/relationships/slide" Target="slide4.xml"/><Relationship Id="rId26" Type="http://schemas.openxmlformats.org/officeDocument/2006/relationships/image" Target="../media/image19.gif"/><Relationship Id="rId3" Type="http://schemas.openxmlformats.org/officeDocument/2006/relationships/image" Target="../media/image6.png"/><Relationship Id="rId21" Type="http://schemas.openxmlformats.org/officeDocument/2006/relationships/image" Target="../media/image16.png"/><Relationship Id="rId7" Type="http://schemas.openxmlformats.org/officeDocument/2006/relationships/image" Target="../media/image9.png"/><Relationship Id="rId12" Type="http://schemas.openxmlformats.org/officeDocument/2006/relationships/slide" Target="slide11.xml"/><Relationship Id="rId17" Type="http://schemas.openxmlformats.org/officeDocument/2006/relationships/image" Target="../media/image14.png"/><Relationship Id="rId25" Type="http://schemas.openxmlformats.org/officeDocument/2006/relationships/image" Target="../media/image18.gif"/><Relationship Id="rId2" Type="http://schemas.openxmlformats.org/officeDocument/2006/relationships/notesSlide" Target="../notesSlides/notesSlide2.xml"/><Relationship Id="rId16" Type="http://schemas.openxmlformats.org/officeDocument/2006/relationships/slide" Target="slide3.xml"/><Relationship Id="rId20" Type="http://schemas.openxmlformats.org/officeDocument/2006/relationships/slide" Target="slide5.xml"/><Relationship Id="rId1" Type="http://schemas.openxmlformats.org/officeDocument/2006/relationships/slideLayout" Target="../slideLayouts/slideLayout23.xml"/><Relationship Id="rId6" Type="http://schemas.openxmlformats.org/officeDocument/2006/relationships/slide" Target="slide8.xml"/><Relationship Id="rId11" Type="http://schemas.openxmlformats.org/officeDocument/2006/relationships/image" Target="../media/image11.png"/><Relationship Id="rId24" Type="http://schemas.openxmlformats.org/officeDocument/2006/relationships/slide" Target="slide7.xml"/><Relationship Id="rId5" Type="http://schemas.openxmlformats.org/officeDocument/2006/relationships/image" Target="../media/image8.png"/><Relationship Id="rId15" Type="http://schemas.openxmlformats.org/officeDocument/2006/relationships/image" Target="../media/image13.png"/><Relationship Id="rId23" Type="http://schemas.openxmlformats.org/officeDocument/2006/relationships/image" Target="../media/image17.png"/><Relationship Id="rId10" Type="http://schemas.openxmlformats.org/officeDocument/2006/relationships/slide" Target="slide10.xml"/><Relationship Id="rId19"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slide" Target="slide12.xml"/><Relationship Id="rId22" Type="http://schemas.openxmlformats.org/officeDocument/2006/relationships/slide" Target="slide6.xml"/><Relationship Id="rId27" Type="http://schemas.openxmlformats.org/officeDocument/2006/relationships/slide" Target="slide1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slide" Target="slide2.xml"/><Relationship Id="rId5" Type="http://schemas.microsoft.com/office/2007/relationships/hdphoto" Target="../media/hdphoto1.wdp"/><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slide" Target="slide2.xml"/><Relationship Id="rId5" Type="http://schemas.microsoft.com/office/2007/relationships/hdphoto" Target="../media/hdphoto1.wdp"/><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slide" Target="slide2.xml"/><Relationship Id="rId5" Type="http://schemas.microsoft.com/office/2007/relationships/hdphoto" Target="../media/hdphoto1.wdp"/><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slide" Target="slide2.xml"/><Relationship Id="rId5" Type="http://schemas.microsoft.com/office/2007/relationships/hdphoto" Target="../media/hdphoto1.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3.xml"/><Relationship Id="rId6" Type="http://schemas.openxmlformats.org/officeDocument/2006/relationships/image" Target="../media/image22.png"/><Relationship Id="rId5" Type="http://schemas.openxmlformats.org/officeDocument/2006/relationships/slide" Target="slide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3.xml"/><Relationship Id="rId6" Type="http://schemas.openxmlformats.org/officeDocument/2006/relationships/image" Target="../media/image22.png"/><Relationship Id="rId5" Type="http://schemas.openxmlformats.org/officeDocument/2006/relationships/slide" Target="slide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3.xml"/><Relationship Id="rId6" Type="http://schemas.openxmlformats.org/officeDocument/2006/relationships/image" Target="../media/image22.png"/><Relationship Id="rId5" Type="http://schemas.openxmlformats.org/officeDocument/2006/relationships/slide" Target="slide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510"/>
            <a:ext cx="18288000" cy="10281980"/>
          </a:xfrm>
          <a:prstGeom prst="rect">
            <a:avLst/>
          </a:prstGeom>
        </p:spPr>
      </p:pic>
      <p:sp>
        <p:nvSpPr>
          <p:cNvPr id="4" name="TextBox 3"/>
          <p:cNvSpPr txBox="1"/>
          <p:nvPr/>
        </p:nvSpPr>
        <p:spPr>
          <a:xfrm>
            <a:off x="4888595" y="5046904"/>
            <a:ext cx="9039654" cy="1246495"/>
          </a:xfrm>
          <a:prstGeom prst="rect">
            <a:avLst/>
          </a:prstGeom>
          <a:noFill/>
        </p:spPr>
        <p:txBody>
          <a:bodyPr wrap="none" rtlCol="0">
            <a:spAutoFit/>
          </a:bodyPr>
          <a:lstStyle/>
          <a:p>
            <a:pPr defTabSz="1371600"/>
            <a:r>
              <a:rPr lang="en-US" sz="7500" dirty="0">
                <a:solidFill>
                  <a:srgbClr val="ED7D31">
                    <a:lumMod val="75000"/>
                  </a:srgbClr>
                </a:solidFill>
                <a:latin typeface="UTM Staccato " panose="02040603050506020204" pitchFamily="18" charset="0"/>
              </a:rPr>
              <a:t>KHỈ CON TRANH TÀI</a:t>
            </a:r>
          </a:p>
        </p:txBody>
      </p:sp>
      <p:pic>
        <p:nvPicPr>
          <p:cNvPr id="23" name="Picture 11" descr="C:\Users\ADMIN\Desktop\Tai nguyen thiet ke tro choi\Angry birds epic birds\1505573783630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31725" y="6633195"/>
            <a:ext cx="1646750" cy="1001772"/>
          </a:xfrm>
          <a:prstGeom prst="rect">
            <a:avLst/>
          </a:prstGeom>
          <a:noFill/>
          <a:extLst>
            <a:ext uri="{909E8E84-426E-40DD-AFC4-6F175D3DCCD1}">
              <a14:hiddenFill xmlns:a14="http://schemas.microsoft.com/office/drawing/2010/main">
                <a:solidFill>
                  <a:srgbClr val="FFFFFF"/>
                </a:solidFill>
              </a14:hiddenFill>
            </a:ext>
          </a:extLst>
        </p:spPr>
      </p:pic>
      <p:pic>
        <p:nvPicPr>
          <p:cNvPr id="2" name="Nhac Gunb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635730" y="8781782"/>
            <a:ext cx="914400" cy="914400"/>
          </a:xfrm>
          <a:prstGeom prst="rect">
            <a:avLst/>
          </a:prstGeom>
        </p:spPr>
      </p:pic>
    </p:spTree>
    <p:extLst>
      <p:ext uri="{BB962C8B-B14F-4D97-AF65-F5344CB8AC3E}">
        <p14:creationId xmlns:p14="http://schemas.microsoft.com/office/powerpoint/2010/main" val="372999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6"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animEffect transition="in" filter="wipe(down)">
                                      <p:cBhvr>
                                        <p:cTn id="9" dur="580">
                                          <p:stCondLst>
                                            <p:cond delay="0"/>
                                          </p:stCondLst>
                                        </p:cTn>
                                        <p:tgtEl>
                                          <p:spTgt spid="23"/>
                                        </p:tgtEl>
                                      </p:cBhvr>
                                    </p:animEffect>
                                    <p:anim calcmode="lin" valueType="num">
                                      <p:cBhvr>
                                        <p:cTn id="1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5" dur="26">
                                          <p:stCondLst>
                                            <p:cond delay="650"/>
                                          </p:stCondLst>
                                        </p:cTn>
                                        <p:tgtEl>
                                          <p:spTgt spid="23"/>
                                        </p:tgtEl>
                                      </p:cBhvr>
                                      <p:to x="100000" y="60000"/>
                                    </p:animScale>
                                    <p:animScale>
                                      <p:cBhvr>
                                        <p:cTn id="16" dur="166" decel="50000">
                                          <p:stCondLst>
                                            <p:cond delay="676"/>
                                          </p:stCondLst>
                                        </p:cTn>
                                        <p:tgtEl>
                                          <p:spTgt spid="23"/>
                                        </p:tgtEl>
                                      </p:cBhvr>
                                      <p:to x="100000" y="100000"/>
                                    </p:animScale>
                                    <p:animScale>
                                      <p:cBhvr>
                                        <p:cTn id="17" dur="26">
                                          <p:stCondLst>
                                            <p:cond delay="1312"/>
                                          </p:stCondLst>
                                        </p:cTn>
                                        <p:tgtEl>
                                          <p:spTgt spid="23"/>
                                        </p:tgtEl>
                                      </p:cBhvr>
                                      <p:to x="100000" y="80000"/>
                                    </p:animScale>
                                    <p:animScale>
                                      <p:cBhvr>
                                        <p:cTn id="18" dur="166" decel="50000">
                                          <p:stCondLst>
                                            <p:cond delay="1338"/>
                                          </p:stCondLst>
                                        </p:cTn>
                                        <p:tgtEl>
                                          <p:spTgt spid="23"/>
                                        </p:tgtEl>
                                      </p:cBhvr>
                                      <p:to x="100000" y="100000"/>
                                    </p:animScale>
                                    <p:animScale>
                                      <p:cBhvr>
                                        <p:cTn id="19" dur="26">
                                          <p:stCondLst>
                                            <p:cond delay="1642"/>
                                          </p:stCondLst>
                                        </p:cTn>
                                        <p:tgtEl>
                                          <p:spTgt spid="23"/>
                                        </p:tgtEl>
                                      </p:cBhvr>
                                      <p:to x="100000" y="90000"/>
                                    </p:animScale>
                                    <p:animScale>
                                      <p:cBhvr>
                                        <p:cTn id="20" dur="166" decel="50000">
                                          <p:stCondLst>
                                            <p:cond delay="1668"/>
                                          </p:stCondLst>
                                        </p:cTn>
                                        <p:tgtEl>
                                          <p:spTgt spid="23"/>
                                        </p:tgtEl>
                                      </p:cBhvr>
                                      <p:to x="100000" y="100000"/>
                                    </p:animScale>
                                    <p:animScale>
                                      <p:cBhvr>
                                        <p:cTn id="21" dur="26">
                                          <p:stCondLst>
                                            <p:cond delay="1808"/>
                                          </p:stCondLst>
                                        </p:cTn>
                                        <p:tgtEl>
                                          <p:spTgt spid="23"/>
                                        </p:tgtEl>
                                      </p:cBhvr>
                                      <p:to x="100000" y="95000"/>
                                    </p:animScale>
                                    <p:animScale>
                                      <p:cBhvr>
                                        <p:cTn id="22" dur="166" decel="50000">
                                          <p:stCondLst>
                                            <p:cond delay="1834"/>
                                          </p:stCondLst>
                                        </p:cTn>
                                        <p:tgtEl>
                                          <p:spTgt spid="23"/>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13">
                <p:cTn id="39"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1028" name="Picture 4" descr="HÃ¬nh áº£nh cÃ³ liÃªn qua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1870" l="0" r="100000">
                        <a14:foregroundMark x1="22300" y1="1931" x2="24100" y2="2947"/>
                        <a14:backgroundMark x1="6300" y1="8028" x2="2600" y2="61687"/>
                        <a14:backgroundMark x1="4900" y1="3049" x2="14700" y2="20020"/>
                        <a14:backgroundMark x1="16000" y1="22663" x2="14500" y2="22663"/>
                        <a14:backgroundMark x1="3600" y1="77744" x2="9000" y2="87602"/>
                        <a14:backgroundMark x1="3900" y1="63008" x2="800" y2="64736"/>
                        <a14:backgroundMark x1="1400" y1="76423" x2="3200" y2="89329"/>
                        <a14:backgroundMark x1="17800" y1="89736" x2="24400" y2="90854"/>
                        <a14:backgroundMark x1="7900" y1="70224" x2="7500" y2="70224"/>
                        <a14:backgroundMark x1="4800" y1="70325" x2="3600" y2="72663"/>
                        <a14:backgroundMark x1="9900" y1="79167" x2="9800" y2="79878"/>
                        <a14:backgroundMark x1="25500" y1="90854" x2="28200" y2="91057"/>
                        <a14:backgroundMark x1="29700" y1="91057" x2="31800" y2="91463"/>
                        <a14:backgroundMark x1="95000" y1="70630" x2="86200" y2="89533"/>
                        <a14:backgroundMark x1="77600" y1="86280" x2="91700" y2="86077"/>
                        <a14:backgroundMark x1="75200" y1="90447" x2="58400" y2="92378"/>
                        <a14:backgroundMark x1="63400" y1="91057" x2="52200" y2="92378"/>
                        <a14:backgroundMark x1="96300" y1="56606" x2="85300" y2="76423"/>
                        <a14:backgroundMark x1="91300" y1="52744" x2="99400" y2="52744"/>
                        <a14:backgroundMark x1="84500" y1="60061" x2="85100" y2="69512"/>
                        <a14:backgroundMark x1="84500" y1="58130" x2="84500" y2="66260"/>
                        <a14:backgroundMark x1="84000" y1="57215" x2="84500" y2="61077"/>
                        <a14:backgroundMark x1="84300" y1="55691" x2="84800" y2="60264"/>
                        <a14:backgroundMark x1="94600" y1="43191" x2="97900" y2="44512"/>
                        <a14:backgroundMark x1="97900" y1="13516" x2="94200" y2="28963"/>
                        <a14:backgroundMark x1="84200" y1="32825" x2="85900" y2="37398"/>
                        <a14:backgroundMark x1="69200" y1="2642" x2="26600" y2="3150"/>
                        <a14:backgroundMark x1="19700" y1="1220" x2="21700" y2="1016"/>
                        <a14:backgroundMark x1="24900" y1="8740" x2="24400" y2="10264"/>
                        <a14:backgroundMark x1="64800" y1="5691" x2="76900" y2="2947"/>
                        <a14:backgroundMark x1="55100" y1="12195" x2="63300" y2="13720"/>
                        <a14:backgroundMark x1="95800" y1="5081" x2="82100" y2="12195"/>
                        <a14:backgroundMark x1="30800" y1="10772" x2="30100" y2="11687"/>
                        <a14:backgroundMark x1="32800" y1="9553" x2="31900" y2="9654"/>
                        <a14:backgroundMark x1="25200" y1="5589" x2="25200" y2="6606"/>
                        <a14:backgroundMark x1="25100" y1="7114" x2="24900" y2="8028"/>
                        <a14:backgroundMark x1="45800" y1="91463" x2="47000" y2="91972"/>
                        <a14:backgroundMark x1="39600" y1="91565" x2="39800" y2="91870"/>
                      </a14:backgroundRemoval>
                    </a14:imgEffect>
                  </a14:imgLayer>
                </a14:imgProps>
              </a:ext>
              <a:ext uri="{28A0092B-C50C-407E-A947-70E740481C1C}">
                <a14:useLocalDpi xmlns:a14="http://schemas.microsoft.com/office/drawing/2010/main" val="0"/>
              </a:ext>
            </a:extLst>
          </a:blip>
          <a:srcRect/>
          <a:stretch>
            <a:fillRect/>
          </a:stretch>
        </p:blipFill>
        <p:spPr bwMode="auto">
          <a:xfrm>
            <a:off x="1574006" y="363188"/>
            <a:ext cx="15654339" cy="105238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19600" y="3241923"/>
            <a:ext cx="5486400" cy="3785652"/>
          </a:xfrm>
          <a:prstGeom prst="rect">
            <a:avLst/>
          </a:prstGeom>
          <a:noFill/>
        </p:spPr>
        <p:txBody>
          <a:bodyPr wrap="square" rtlCol="0">
            <a:spAutoFit/>
          </a:bodyPr>
          <a:lstStyle/>
          <a:p>
            <a:pPr algn="ctr" defTabSz="1371600"/>
            <a:r>
              <a:rPr lang="en-US" sz="4800" b="1" dirty="0">
                <a:solidFill>
                  <a:srgbClr val="FF0000"/>
                </a:solidFill>
                <a:latin typeface="Times New Roman" panose="02020603050405020304" pitchFamily="18" charset="0"/>
                <a:cs typeface="Times New Roman" panose="02020603050405020304" pitchFamily="18" charset="0"/>
              </a:rPr>
              <a:t>8. Theo </a:t>
            </a:r>
            <a:r>
              <a:rPr lang="en-US" sz="4800" b="1" dirty="0" err="1">
                <a:solidFill>
                  <a:srgbClr val="FF0000"/>
                </a:solidFill>
                <a:latin typeface="Times New Roman" panose="02020603050405020304" pitchFamily="18" charset="0"/>
                <a:cs typeface="Times New Roman" panose="02020603050405020304" pitchFamily="18" charset="0"/>
              </a:rPr>
              <a:t>em</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thể</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thơ</a:t>
            </a:r>
            <a:r>
              <a:rPr lang="en-US" sz="4800" b="1" dirty="0">
                <a:solidFill>
                  <a:srgbClr val="FF0000"/>
                </a:solidFill>
                <a:latin typeface="Times New Roman" panose="02020603050405020304" pitchFamily="18" charset="0"/>
                <a:cs typeface="Times New Roman" panose="02020603050405020304" pitchFamily="18" charset="0"/>
              </a:rPr>
              <a:t> song </a:t>
            </a:r>
            <a:r>
              <a:rPr lang="en-US" sz="4800" b="1" dirty="0" err="1">
                <a:solidFill>
                  <a:srgbClr val="FF0000"/>
                </a:solidFill>
                <a:latin typeface="Times New Roman" panose="02020603050405020304" pitchFamily="18" charset="0"/>
                <a:cs typeface="Times New Roman" panose="02020603050405020304" pitchFamily="18" charset="0"/>
              </a:rPr>
              <a:t>thất</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lục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bát</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có</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tồn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tại</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những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biến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thể</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của</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nó</a:t>
            </a:r>
            <a:r>
              <a:rPr lang="en-US" sz="4800" b="1" dirty="0">
                <a:solidFill>
                  <a:srgbClr val="FF0000"/>
                </a:solidFill>
                <a:latin typeface="Times New Roman" panose="02020603050405020304" pitchFamily="18" charset="0"/>
                <a:cs typeface="Times New Roman" panose="02020603050405020304" pitchFamily="18" charset="0"/>
              </a:rPr>
              <a:t> hay </a:t>
            </a:r>
            <a:r>
              <a:rPr lang="en-US" sz="4800" b="1" dirty="0" err="1">
                <a:solidFill>
                  <a:srgbClr val="FF0000"/>
                </a:solidFill>
                <a:latin typeface="Times New Roman" panose="02020603050405020304" pitchFamily="18" charset="0"/>
                <a:cs typeface="Times New Roman" panose="02020603050405020304" pitchFamily="18" charset="0"/>
              </a:rPr>
              <a:t>không</a:t>
            </a:r>
            <a:r>
              <a:rPr lang="en-US" sz="4800" b="1" dirty="0">
                <a:solidFill>
                  <a:srgbClr val="FF0000"/>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7329378" y="7836127"/>
            <a:ext cx="880369" cy="807913"/>
          </a:xfrm>
          <a:prstGeom prst="rect">
            <a:avLst/>
          </a:prstGeom>
          <a:noFill/>
        </p:spPr>
        <p:txBody>
          <a:bodyPr wrap="none" rtlCol="0">
            <a:spAutoFit/>
          </a:bodyPr>
          <a:lstStyle/>
          <a:p>
            <a:pPr algn="ctr" defTabSz="1371600"/>
            <a:r>
              <a:rPr lang="en-US" sz="4650" dirty="0" err="1">
                <a:latin typeface="Times New Roman" panose="02020603050405020304" pitchFamily="18" charset="0"/>
                <a:cs typeface="Times New Roman" panose="02020603050405020304" pitchFamily="18" charset="0"/>
              </a:rPr>
              <a:t>Có</a:t>
            </a:r>
            <a:endParaRPr lang="en-US" sz="4650" dirty="0">
              <a:latin typeface="Times New Roman" panose="02020603050405020304" pitchFamily="18" charset="0"/>
              <a:cs typeface="Times New Roman" panose="02020603050405020304" pitchFamily="18" charset="0"/>
            </a:endParaRPr>
          </a:p>
        </p:txBody>
      </p:sp>
      <p:pic>
        <p:nvPicPr>
          <p:cNvPr id="6" name="Picture 5">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15464722" y="7763758"/>
            <a:ext cx="2415227" cy="2415227"/>
          </a:xfrm>
          <a:prstGeom prst="rect">
            <a:avLst/>
          </a:prstGeom>
        </p:spPr>
      </p:pic>
    </p:spTree>
    <p:extLst>
      <p:ext uri="{BB962C8B-B14F-4D97-AF65-F5344CB8AC3E}">
        <p14:creationId xmlns:p14="http://schemas.microsoft.com/office/powerpoint/2010/main" val="171143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1028" name="Picture 4" descr="HÃ¬nh áº£nh cÃ³ liÃªn qua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1870" l="0" r="100000">
                        <a14:foregroundMark x1="22300" y1="1931" x2="24100" y2="2947"/>
                        <a14:backgroundMark x1="6300" y1="8028" x2="2600" y2="61687"/>
                        <a14:backgroundMark x1="4900" y1="3049" x2="14700" y2="20020"/>
                        <a14:backgroundMark x1="16000" y1="22663" x2="14500" y2="22663"/>
                        <a14:backgroundMark x1="3600" y1="77744" x2="9000" y2="87602"/>
                        <a14:backgroundMark x1="3900" y1="63008" x2="800" y2="64736"/>
                        <a14:backgroundMark x1="1400" y1="76423" x2="3200" y2="89329"/>
                        <a14:backgroundMark x1="17800" y1="89736" x2="24400" y2="90854"/>
                        <a14:backgroundMark x1="7900" y1="70224" x2="7500" y2="70224"/>
                        <a14:backgroundMark x1="4800" y1="70325" x2="3600" y2="72663"/>
                        <a14:backgroundMark x1="9900" y1="79167" x2="9800" y2="79878"/>
                        <a14:backgroundMark x1="25500" y1="90854" x2="28200" y2="91057"/>
                        <a14:backgroundMark x1="29700" y1="91057" x2="31800" y2="91463"/>
                        <a14:backgroundMark x1="95000" y1="70630" x2="86200" y2="89533"/>
                        <a14:backgroundMark x1="77600" y1="86280" x2="91700" y2="86077"/>
                        <a14:backgroundMark x1="75200" y1="90447" x2="58400" y2="92378"/>
                        <a14:backgroundMark x1="63400" y1="91057" x2="52200" y2="92378"/>
                        <a14:backgroundMark x1="96300" y1="56606" x2="85300" y2="76423"/>
                        <a14:backgroundMark x1="91300" y1="52744" x2="99400" y2="52744"/>
                        <a14:backgroundMark x1="84500" y1="60061" x2="85100" y2="69512"/>
                        <a14:backgroundMark x1="84500" y1="58130" x2="84500" y2="66260"/>
                        <a14:backgroundMark x1="84000" y1="57215" x2="84500" y2="61077"/>
                        <a14:backgroundMark x1="84300" y1="55691" x2="84800" y2="60264"/>
                        <a14:backgroundMark x1="94600" y1="43191" x2="97900" y2="44512"/>
                        <a14:backgroundMark x1="97900" y1="13516" x2="94200" y2="28963"/>
                        <a14:backgroundMark x1="84200" y1="32825" x2="85900" y2="37398"/>
                        <a14:backgroundMark x1="69200" y1="2642" x2="26600" y2="3150"/>
                        <a14:backgroundMark x1="19700" y1="1220" x2="21700" y2="1016"/>
                        <a14:backgroundMark x1="24900" y1="8740" x2="24400" y2="10264"/>
                        <a14:backgroundMark x1="64800" y1="5691" x2="76900" y2="2947"/>
                        <a14:backgroundMark x1="55100" y1="12195" x2="63300" y2="13720"/>
                        <a14:backgroundMark x1="95800" y1="5081" x2="82100" y2="12195"/>
                        <a14:backgroundMark x1="30800" y1="10772" x2="30100" y2="11687"/>
                        <a14:backgroundMark x1="32800" y1="9553" x2="31900" y2="9654"/>
                        <a14:backgroundMark x1="25200" y1="5589" x2="25200" y2="6606"/>
                        <a14:backgroundMark x1="25100" y1="7114" x2="24900" y2="8028"/>
                        <a14:backgroundMark x1="45800" y1="91463" x2="47000" y2="91972"/>
                        <a14:backgroundMark x1="39600" y1="91565" x2="39800" y2="91870"/>
                      </a14:backgroundRemoval>
                    </a14:imgEffect>
                  </a14:imgLayer>
                </a14:imgProps>
              </a:ext>
              <a:ext uri="{28A0092B-C50C-407E-A947-70E740481C1C}">
                <a14:useLocalDpi xmlns:a14="http://schemas.microsoft.com/office/drawing/2010/main" val="0"/>
              </a:ext>
            </a:extLst>
          </a:blip>
          <a:srcRect/>
          <a:stretch>
            <a:fillRect/>
          </a:stretch>
        </p:blipFill>
        <p:spPr bwMode="auto">
          <a:xfrm>
            <a:off x="1574006" y="363188"/>
            <a:ext cx="15654339" cy="105238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10000" y="2933700"/>
            <a:ext cx="6248400" cy="3046988"/>
          </a:xfrm>
          <a:prstGeom prst="rect">
            <a:avLst/>
          </a:prstGeom>
          <a:noFill/>
        </p:spPr>
        <p:txBody>
          <a:bodyPr wrap="square" rtlCol="0">
            <a:spAutoFit/>
          </a:bodyPr>
          <a:lstStyle/>
          <a:p>
            <a:pPr algn="ctr" defTabSz="913840">
              <a:spcBef>
                <a:spcPts val="645"/>
              </a:spcBef>
              <a:buClr>
                <a:srgbClr val="231F20"/>
              </a:buClr>
              <a:buSzPts val="1200"/>
              <a:tabLst>
                <a:tab pos="762635" algn="l"/>
              </a:tabLst>
            </a:pP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9.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Hán</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dễ</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nhầm</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lẫn</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8" name="TextBox 7"/>
          <p:cNvSpPr txBox="1"/>
          <p:nvPr/>
        </p:nvSpPr>
        <p:spPr>
          <a:xfrm>
            <a:off x="5562600" y="6134100"/>
            <a:ext cx="4953000" cy="2695610"/>
          </a:xfrm>
          <a:prstGeom prst="rect">
            <a:avLst/>
          </a:prstGeom>
          <a:noFill/>
        </p:spPr>
        <p:txBody>
          <a:bodyPr wrap="square" rtlCol="0">
            <a:spAutoFit/>
          </a:bodyPr>
          <a:lstStyle/>
          <a:p>
            <a:pPr lvl="0" algn="just" defTabSz="1371600">
              <a:spcAft>
                <a:spcPts val="1125"/>
              </a:spcAft>
              <a:defRPr/>
            </a:pP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Dựa</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chứa</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Hán</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âm</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luận</a:t>
            </a:r>
            <a:endPar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defTabSz="1371600">
              <a:spcAft>
                <a:spcPts val="1125"/>
              </a:spcAft>
              <a:defRPr/>
            </a:pP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Tra</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cứu</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endPar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15464722" y="7763758"/>
            <a:ext cx="2415227" cy="2415227"/>
          </a:xfrm>
          <a:prstGeom prst="rect">
            <a:avLst/>
          </a:prstGeom>
        </p:spPr>
      </p:pic>
    </p:spTree>
    <p:extLst>
      <p:ext uri="{BB962C8B-B14F-4D97-AF65-F5344CB8AC3E}">
        <p14:creationId xmlns:p14="http://schemas.microsoft.com/office/powerpoint/2010/main" val="145705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1028" name="Picture 4" descr="HÃ¬nh áº£nh cÃ³ liÃªn qua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1870" l="0" r="100000">
                        <a14:foregroundMark x1="22300" y1="1931" x2="24100" y2="2947"/>
                        <a14:backgroundMark x1="6300" y1="8028" x2="2600" y2="61687"/>
                        <a14:backgroundMark x1="4900" y1="3049" x2="14700" y2="20020"/>
                        <a14:backgroundMark x1="16000" y1="22663" x2="14500" y2="22663"/>
                        <a14:backgroundMark x1="3600" y1="77744" x2="9000" y2="87602"/>
                        <a14:backgroundMark x1="3900" y1="63008" x2="800" y2="64736"/>
                        <a14:backgroundMark x1="1400" y1="76423" x2="3200" y2="89329"/>
                        <a14:backgroundMark x1="17800" y1="89736" x2="24400" y2="90854"/>
                        <a14:backgroundMark x1="7900" y1="70224" x2="7500" y2="70224"/>
                        <a14:backgroundMark x1="4800" y1="70325" x2="3600" y2="72663"/>
                        <a14:backgroundMark x1="9900" y1="79167" x2="9800" y2="79878"/>
                        <a14:backgroundMark x1="25500" y1="90854" x2="28200" y2="91057"/>
                        <a14:backgroundMark x1="29700" y1="91057" x2="31800" y2="91463"/>
                        <a14:backgroundMark x1="95000" y1="70630" x2="86200" y2="89533"/>
                        <a14:backgroundMark x1="77600" y1="86280" x2="91700" y2="86077"/>
                        <a14:backgroundMark x1="75200" y1="90447" x2="58400" y2="92378"/>
                        <a14:backgroundMark x1="63400" y1="91057" x2="52200" y2="92378"/>
                        <a14:backgroundMark x1="96300" y1="56606" x2="85300" y2="76423"/>
                        <a14:backgroundMark x1="91300" y1="52744" x2="99400" y2="52744"/>
                        <a14:backgroundMark x1="84500" y1="60061" x2="85100" y2="69512"/>
                        <a14:backgroundMark x1="84500" y1="58130" x2="84500" y2="66260"/>
                        <a14:backgroundMark x1="84000" y1="57215" x2="84500" y2="61077"/>
                        <a14:backgroundMark x1="84300" y1="55691" x2="84800" y2="60264"/>
                        <a14:backgroundMark x1="94600" y1="43191" x2="97900" y2="44512"/>
                        <a14:backgroundMark x1="97900" y1="13516" x2="94200" y2="28963"/>
                        <a14:backgroundMark x1="84200" y1="32825" x2="85900" y2="37398"/>
                        <a14:backgroundMark x1="69200" y1="2642" x2="26600" y2="3150"/>
                        <a14:backgroundMark x1="19700" y1="1220" x2="21700" y2="1016"/>
                        <a14:backgroundMark x1="24900" y1="8740" x2="24400" y2="10264"/>
                        <a14:backgroundMark x1="64800" y1="5691" x2="76900" y2="2947"/>
                        <a14:backgroundMark x1="55100" y1="12195" x2="63300" y2="13720"/>
                        <a14:backgroundMark x1="95800" y1="5081" x2="82100" y2="12195"/>
                        <a14:backgroundMark x1="30800" y1="10772" x2="30100" y2="11687"/>
                        <a14:backgroundMark x1="32800" y1="9553" x2="31900" y2="9654"/>
                        <a14:backgroundMark x1="25200" y1="5589" x2="25200" y2="6606"/>
                        <a14:backgroundMark x1="25100" y1="7114" x2="24900" y2="8028"/>
                        <a14:backgroundMark x1="45800" y1="91463" x2="47000" y2="91972"/>
                        <a14:backgroundMark x1="39600" y1="91565" x2="39800" y2="91870"/>
                      </a14:backgroundRemoval>
                    </a14:imgEffect>
                  </a14:imgLayer>
                </a14:imgProps>
              </a:ext>
              <a:ext uri="{28A0092B-C50C-407E-A947-70E740481C1C}">
                <a14:useLocalDpi xmlns:a14="http://schemas.microsoft.com/office/drawing/2010/main" val="0"/>
              </a:ext>
            </a:extLst>
          </a:blip>
          <a:srcRect/>
          <a:stretch>
            <a:fillRect/>
          </a:stretch>
        </p:blipFill>
        <p:spPr bwMode="auto">
          <a:xfrm>
            <a:off x="1574006" y="363188"/>
            <a:ext cx="15654339" cy="105238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33800" y="3002279"/>
            <a:ext cx="6248400" cy="1754326"/>
          </a:xfrm>
          <a:prstGeom prst="rect">
            <a:avLst/>
          </a:prstGeom>
          <a:noFill/>
        </p:spPr>
        <p:txBody>
          <a:bodyPr wrap="square" rtlCol="0">
            <a:spAutoFit/>
          </a:bodyPr>
          <a:lstStyle/>
          <a:p>
            <a:pPr algn="ctr" defTabSz="1371600"/>
            <a:r>
              <a:rPr lang="en-US" sz="3600" b="1" dirty="0">
                <a:solidFill>
                  <a:srgbClr val="FF0000"/>
                </a:solidFill>
                <a:latin typeface="Times New Roman" panose="02020603050405020304" pitchFamily="18" charset="0"/>
                <a:cs typeface="Times New Roman" panose="02020603050405020304" pitchFamily="18" charset="0"/>
              </a:rPr>
              <a:t>10. </a:t>
            </a:r>
            <a:r>
              <a:rPr lang="en-US" sz="3600" b="1" dirty="0" err="1">
                <a:solidFill>
                  <a:srgbClr val="FF0000"/>
                </a:solidFill>
                <a:latin typeface="Times New Roman" panose="02020603050405020304" pitchFamily="18" charset="0"/>
                <a:cs typeface="Times New Roman" panose="02020603050405020304" pitchFamily="18" charset="0"/>
              </a:rPr>
              <a:t>Để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hiểu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một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thuộc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thơ</a:t>
            </a:r>
            <a:r>
              <a:rPr lang="en-US" sz="3600" b="1" dirty="0">
                <a:solidFill>
                  <a:srgbClr val="FF0000"/>
                </a:solidFill>
                <a:latin typeface="Times New Roman" panose="02020603050405020304" pitchFamily="18" charset="0"/>
                <a:cs typeface="Times New Roman" panose="02020603050405020304" pitchFamily="18" charset="0"/>
              </a:rPr>
              <a:t> song </a:t>
            </a:r>
            <a:r>
              <a:rPr lang="en-US" sz="3600" b="1" dirty="0" err="1">
                <a:solidFill>
                  <a:srgbClr val="FF0000"/>
                </a:solidFill>
                <a:latin typeface="Times New Roman" panose="02020603050405020304" pitchFamily="18" charset="0"/>
                <a:cs typeface="Times New Roman" panose="02020603050405020304" pitchFamily="18" charset="0"/>
              </a:rPr>
              <a:t>thất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lục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bát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cần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chú</a:t>
            </a:r>
            <a:r>
              <a:rPr lang="en-US" sz="3600" b="1" dirty="0">
                <a:solidFill>
                  <a:srgbClr val="FF0000"/>
                </a:solidFill>
                <a:latin typeface="Times New Roman" panose="02020603050405020304" pitchFamily="18" charset="0"/>
                <a:cs typeface="Times New Roman" panose="02020603050405020304" pitchFamily="18" charset="0"/>
              </a:rPr>
              <a:t> ý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yếu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tố</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5257800" y="4991100"/>
            <a:ext cx="4911328" cy="4524315"/>
          </a:xfrm>
          <a:prstGeom prst="rect">
            <a:avLst/>
          </a:prstGeom>
          <a:noFill/>
        </p:spPr>
        <p:txBody>
          <a:bodyPr wrap="square" rtlCol="0">
            <a:spAutoFit/>
          </a:bodyPr>
          <a:lstStyle/>
          <a:p>
            <a:pPr algn="just" defTabSz="1371600"/>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luật</a:t>
            </a:r>
            <a:endParaRPr lang="en-US" sz="3200" dirty="0">
              <a:latin typeface="Times New Roman" panose="02020603050405020304" pitchFamily="18" charset="0"/>
              <a:cs typeface="Times New Roman" panose="02020603050405020304" pitchFamily="18" charset="0"/>
            </a:endParaRPr>
          </a:p>
          <a:p>
            <a:pPr algn="just" defTabSz="1371600"/>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rõ</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nét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BPTT</a:t>
            </a:r>
          </a:p>
          <a:p>
            <a:pPr algn="just" defTabSz="1371600"/>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điệp</a:t>
            </a:r>
            <a:endParaRPr lang="en-US" sz="3200" dirty="0">
              <a:latin typeface="Times New Roman" panose="02020603050405020304" pitchFamily="18" charset="0"/>
              <a:cs typeface="Times New Roman" panose="02020603050405020304" pitchFamily="18" charset="0"/>
            </a:endParaRPr>
          </a:p>
        </p:txBody>
      </p:sp>
      <p:pic>
        <p:nvPicPr>
          <p:cNvPr id="6" name="Picture 5">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15464722" y="7763758"/>
            <a:ext cx="2415227" cy="2415227"/>
          </a:xfrm>
          <a:prstGeom prst="rect">
            <a:avLst/>
          </a:prstGeom>
        </p:spPr>
      </p:pic>
    </p:spTree>
    <p:extLst>
      <p:ext uri="{BB962C8B-B14F-4D97-AF65-F5344CB8AC3E}">
        <p14:creationId xmlns:p14="http://schemas.microsoft.com/office/powerpoint/2010/main" val="362911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8"/>
          <p:cNvSpPr txBox="1"/>
          <p:nvPr/>
        </p:nvSpPr>
        <p:spPr>
          <a:xfrm>
            <a:off x="9991725" y="2019300"/>
            <a:ext cx="7829550" cy="1846659"/>
          </a:xfrm>
          <a:prstGeom prst="rect">
            <a:avLst/>
          </a:prstGeom>
        </p:spPr>
        <p:txBody>
          <a:bodyPr wrap="square" lIns="0" tIns="0" rIns="0" bIns="0" rtlCol="0" anchor="t">
            <a:spAutoFit/>
          </a:bodyPr>
          <a:lstStyle/>
          <a:p>
            <a:pPr lvl="0" algn="ctr">
              <a:defRPr/>
            </a:pPr>
            <a:r>
              <a:rPr lang="en-US" sz="4000" dirty="0" err="1">
                <a:solidFill>
                  <a:srgbClr val="AC4724"/>
                </a:solidFill>
                <a:latin typeface="#9Slide04 Pridi SemiBold" panose="00000700000000000000" pitchFamily="2" charset="-34"/>
                <a:cs typeface="#9Slide04 Pridi SemiBold" panose="00000700000000000000" pitchFamily="2" charset="-34"/>
              </a:rPr>
              <a:t>Bài</a:t>
            </a:r>
            <a:r>
              <a:rPr lang="en-US" sz="4000" dirty="0">
                <a:solidFill>
                  <a:srgbClr val="AC4724"/>
                </a:solidFill>
                <a:latin typeface="#9Slide04 Pridi SemiBold" panose="00000700000000000000" pitchFamily="2" charset="-34"/>
                <a:cs typeface="#9Slide04 Pridi SemiBold" panose="00000700000000000000" pitchFamily="2" charset="-34"/>
              </a:rPr>
              <a:t> 8. </a:t>
            </a:r>
          </a:p>
          <a:p>
            <a:pPr lvl="0" algn="ctr">
              <a:defRPr/>
            </a:pPr>
            <a:r>
              <a:rPr lang="en-US" sz="4000" dirty="0" err="1">
                <a:solidFill>
                  <a:srgbClr val="AC4724"/>
                </a:solidFill>
                <a:latin typeface="#9Slide04 Pridi SemiBold" panose="00000700000000000000" pitchFamily="2" charset="-34"/>
                <a:cs typeface="#9Slide04 Pridi SemiBold" panose="00000700000000000000" pitchFamily="2" charset="-34"/>
              </a:rPr>
              <a:t>Những</a:t>
            </a:r>
            <a:r>
              <a:rPr lang="en-US" sz="4000" dirty="0">
                <a:solidFill>
                  <a:srgbClr val="AC4724"/>
                </a:solidFill>
                <a:latin typeface="#9Slide04 Pridi SemiBold" panose="00000700000000000000" pitchFamily="2" charset="-34"/>
                <a:cs typeface="#9Slide04 Pridi SemiBold" panose="00000700000000000000" pitchFamily="2" charset="-34"/>
              </a:rPr>
              <a:t> </a:t>
            </a:r>
            <a:r>
              <a:rPr lang="en-US" sz="4000" dirty="0" err="1">
                <a:solidFill>
                  <a:srgbClr val="AC4724"/>
                </a:solidFill>
                <a:latin typeface="#9Slide04 Pridi SemiBold" panose="00000700000000000000" pitchFamily="2" charset="-34"/>
                <a:cs typeface="#9Slide04 Pridi SemiBold" panose="00000700000000000000" pitchFamily="2" charset="-34"/>
              </a:rPr>
              <a:t>cung</a:t>
            </a:r>
            <a:r>
              <a:rPr lang="en-US" sz="4000" dirty="0">
                <a:solidFill>
                  <a:srgbClr val="AC4724"/>
                </a:solidFill>
                <a:latin typeface="#9Slide04 Pridi SemiBold" panose="00000700000000000000" pitchFamily="2" charset="-34"/>
                <a:cs typeface="#9Slide04 Pridi SemiBold" panose="00000700000000000000" pitchFamily="2" charset="-34"/>
              </a:rPr>
              <a:t> </a:t>
            </a:r>
            <a:r>
              <a:rPr lang="en-US" sz="4000" dirty="0" err="1">
                <a:solidFill>
                  <a:srgbClr val="AC4724"/>
                </a:solidFill>
                <a:latin typeface="#9Slide04 Pridi SemiBold" panose="00000700000000000000" pitchFamily="2" charset="-34"/>
                <a:cs typeface="#9Slide04 Pridi SemiBold" panose="00000700000000000000" pitchFamily="2" charset="-34"/>
              </a:rPr>
              <a:t>bậc</a:t>
            </a:r>
            <a:r>
              <a:rPr lang="en-US" sz="4000" dirty="0">
                <a:solidFill>
                  <a:srgbClr val="AC4724"/>
                </a:solidFill>
                <a:latin typeface="#9Slide04 Pridi SemiBold" panose="00000700000000000000" pitchFamily="2" charset="-34"/>
                <a:cs typeface="#9Slide04 Pridi SemiBold" panose="00000700000000000000" pitchFamily="2" charset="-34"/>
              </a:rPr>
              <a:t> </a:t>
            </a:r>
            <a:r>
              <a:rPr lang="en-US" sz="4000" dirty="0" err="1">
                <a:solidFill>
                  <a:srgbClr val="AC4724"/>
                </a:solidFill>
                <a:latin typeface="#9Slide04 Pridi SemiBold" panose="00000700000000000000" pitchFamily="2" charset="-34"/>
                <a:cs typeface="#9Slide04 Pridi SemiBold" panose="00000700000000000000" pitchFamily="2" charset="-34"/>
              </a:rPr>
              <a:t>tình</a:t>
            </a:r>
            <a:r>
              <a:rPr lang="en-US" sz="4000" dirty="0">
                <a:solidFill>
                  <a:srgbClr val="AC4724"/>
                </a:solidFill>
                <a:latin typeface="#9Slide04 Pridi SemiBold" panose="00000700000000000000" pitchFamily="2" charset="-34"/>
                <a:cs typeface="#9Slide04 Pridi SemiBold" panose="00000700000000000000" pitchFamily="2" charset="-34"/>
              </a:rPr>
              <a:t> </a:t>
            </a:r>
            <a:r>
              <a:rPr lang="en-US" sz="4000" dirty="0" err="1">
                <a:solidFill>
                  <a:srgbClr val="AC4724"/>
                </a:solidFill>
                <a:latin typeface="#9Slide04 Pridi SemiBold" panose="00000700000000000000" pitchFamily="2" charset="-34"/>
                <a:cs typeface="#9Slide04 Pridi SemiBold" panose="00000700000000000000" pitchFamily="2" charset="-34"/>
              </a:rPr>
              <a:t>cảm</a:t>
            </a:r>
            <a:endParaRPr lang="en-US" sz="4000" dirty="0">
              <a:solidFill>
                <a:srgbClr val="AC4724"/>
              </a:solidFill>
              <a:latin typeface="#9Slide04 Pridi SemiBold" panose="00000700000000000000" pitchFamily="2" charset="-34"/>
              <a:cs typeface="#9Slide04 Pridi SemiBold" panose="00000700000000000000" pitchFamily="2" charset="-34"/>
            </a:endParaRPr>
          </a:p>
          <a:p>
            <a:pPr lvl="0" algn="ctr">
              <a:defRPr/>
            </a:pPr>
            <a:r>
              <a:rPr lang="en-US" sz="4000" dirty="0">
                <a:solidFill>
                  <a:srgbClr val="AC4724"/>
                </a:solidFill>
                <a:latin typeface="#9Slide04 Pridi SemiBold" panose="00000700000000000000" pitchFamily="2" charset="-34"/>
                <a:cs typeface="#9Slide04 Pridi SemiBold" panose="00000700000000000000" pitchFamily="2" charset="-34"/>
              </a:rPr>
              <a:t>(</a:t>
            </a:r>
            <a:r>
              <a:rPr lang="en-US" sz="4000" dirty="0" err="1">
                <a:solidFill>
                  <a:srgbClr val="AC4724"/>
                </a:solidFill>
                <a:latin typeface="#9Slide04 Pridi SemiBold" panose="00000700000000000000" pitchFamily="2" charset="-34"/>
                <a:cs typeface="#9Slide04 Pridi SemiBold" panose="00000700000000000000" pitchFamily="2" charset="-34"/>
              </a:rPr>
              <a:t>Thơ</a:t>
            </a:r>
            <a:r>
              <a:rPr lang="en-US" sz="4000" dirty="0">
                <a:solidFill>
                  <a:srgbClr val="AC4724"/>
                </a:solidFill>
                <a:latin typeface="#9Slide04 Pridi SemiBold" panose="00000700000000000000" pitchFamily="2" charset="-34"/>
                <a:cs typeface="#9Slide04 Pridi SemiBold" panose="00000700000000000000" pitchFamily="2" charset="-34"/>
              </a:rPr>
              <a:t> song </a:t>
            </a:r>
            <a:r>
              <a:rPr lang="en-US" sz="4000" dirty="0" err="1">
                <a:solidFill>
                  <a:srgbClr val="AC4724"/>
                </a:solidFill>
                <a:latin typeface="#9Slide04 Pridi SemiBold" panose="00000700000000000000" pitchFamily="2" charset="-34"/>
                <a:cs typeface="#9Slide04 Pridi SemiBold" panose="00000700000000000000" pitchFamily="2" charset="-34"/>
              </a:rPr>
              <a:t>thất</a:t>
            </a:r>
            <a:r>
              <a:rPr lang="en-US" sz="4000" dirty="0">
                <a:solidFill>
                  <a:srgbClr val="AC4724"/>
                </a:solidFill>
                <a:latin typeface="#9Slide04 Pridi SemiBold" panose="00000700000000000000" pitchFamily="2" charset="-34"/>
                <a:cs typeface="#9Slide04 Pridi SemiBold" panose="00000700000000000000" pitchFamily="2" charset="-34"/>
              </a:rPr>
              <a:t> </a:t>
            </a:r>
            <a:r>
              <a:rPr lang="en-US" sz="4000" dirty="0" err="1">
                <a:solidFill>
                  <a:srgbClr val="AC4724"/>
                </a:solidFill>
                <a:latin typeface="#9Slide04 Pridi SemiBold" panose="00000700000000000000" pitchFamily="2" charset="-34"/>
                <a:cs typeface="#9Slide04 Pridi SemiBold" panose="00000700000000000000" pitchFamily="2" charset="-34"/>
              </a:rPr>
              <a:t>lục</a:t>
            </a:r>
            <a:r>
              <a:rPr lang="en-US" sz="4000" dirty="0">
                <a:solidFill>
                  <a:srgbClr val="AC4724"/>
                </a:solidFill>
                <a:latin typeface="#9Slide04 Pridi SemiBold" panose="00000700000000000000" pitchFamily="2" charset="-34"/>
                <a:cs typeface="#9Slide04 Pridi SemiBold" panose="00000700000000000000" pitchFamily="2" charset="-34"/>
              </a:rPr>
              <a:t> </a:t>
            </a:r>
            <a:r>
              <a:rPr lang="en-US" sz="4000" dirty="0" err="1">
                <a:solidFill>
                  <a:srgbClr val="AC4724"/>
                </a:solidFill>
                <a:latin typeface="#9Slide04 Pridi SemiBold" panose="00000700000000000000" pitchFamily="2" charset="-34"/>
                <a:cs typeface="#9Slide04 Pridi SemiBold" panose="00000700000000000000" pitchFamily="2" charset="-34"/>
              </a:rPr>
              <a:t>bát</a:t>
            </a:r>
            <a:r>
              <a:rPr lang="en-US" sz="4000" dirty="0">
                <a:solidFill>
                  <a:srgbClr val="AC4724"/>
                </a:solidFill>
                <a:latin typeface="#9Slide04 Pridi SemiBold" panose="00000700000000000000" pitchFamily="2" charset="-34"/>
                <a:cs typeface="#9Slide04 Pridi SemiBold" panose="00000700000000000000" pitchFamily="2" charset="-34"/>
              </a:rPr>
              <a:t>)</a:t>
            </a:r>
          </a:p>
        </p:txBody>
      </p:sp>
      <p:sp>
        <p:nvSpPr>
          <p:cNvPr id="13" name="TextBox 9"/>
          <p:cNvSpPr txBox="1"/>
          <p:nvPr/>
        </p:nvSpPr>
        <p:spPr>
          <a:xfrm>
            <a:off x="8991600" y="5359213"/>
            <a:ext cx="9829800" cy="2123658"/>
          </a:xfrm>
          <a:prstGeom prst="rect">
            <a:avLst/>
          </a:prstGeom>
        </p:spPr>
        <p:txBody>
          <a:bodyPr wrap="square" lIns="0" tIns="0" rIns="0" bIns="0" rtlCol="0" anchor="t">
            <a:spAutoFit/>
          </a:bodyPr>
          <a:lstStyle/>
          <a:p>
            <a:pPr algn="ctr"/>
            <a:r>
              <a:rPr lang="en-US" sz="13800" dirty="0" err="1">
                <a:latin typeface="#9Slide07 IcielCrocante" panose="02000000000000000000" pitchFamily="2" charset="0"/>
              </a:rPr>
              <a:t>Ôn</a:t>
            </a:r>
            <a:r>
              <a:rPr lang="en-US" sz="13800" dirty="0">
                <a:latin typeface="#9Slide07 IcielCrocante" panose="02000000000000000000" pitchFamily="2" charset="0"/>
              </a:rPr>
              <a:t> </a:t>
            </a:r>
            <a:r>
              <a:rPr lang="en-US" sz="13800" dirty="0" err="1">
                <a:latin typeface="#9Slide07 IcielCrocante" panose="02000000000000000000" pitchFamily="2" charset="0"/>
              </a:rPr>
              <a:t>tập</a:t>
            </a:r>
            <a:endParaRPr lang="en-US" sz="13800" dirty="0">
              <a:latin typeface="#9Slide07 IcielCrocante" panose="02000000000000000000" pitchFamily="2" charset="0"/>
            </a:endParaRPr>
          </a:p>
        </p:txBody>
      </p:sp>
      <p:pic>
        <p:nvPicPr>
          <p:cNvPr id="2" name="Picture 1">
            <a:extLst>
              <a:ext uri="{FF2B5EF4-FFF2-40B4-BE49-F238E27FC236}">
                <a16:creationId xmlns:a16="http://schemas.microsoft.com/office/drawing/2014/main" id="{DFE68377-B073-932E-0ED5-2A1D7A5B3740}"/>
              </a:ext>
            </a:extLst>
          </p:cNvPr>
          <p:cNvPicPr>
            <a:picLocks noGrp="1" noRot="1" noChangeAspect="1" noMove="1" noResize="1" noEditPoints="1" noAdjustHandles="1" noChangeArrowheads="1" noChangeShapeType="1" noCrop="1"/>
          </p:cNvPicPr>
          <p:nvPr/>
        </p:nvPicPr>
        <p:blipFill rotWithShape="1">
          <a:blip r:embed="rId3"/>
          <a:srcRect r="-2" b="632"/>
          <a:stretch/>
        </p:blipFill>
        <p:spPr>
          <a:xfrm>
            <a:off x="20" y="-171440"/>
            <a:ext cx="10352576" cy="10286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Tree>
    <p:extLst>
      <p:ext uri="{BB962C8B-B14F-4D97-AF65-F5344CB8AC3E}">
        <p14:creationId xmlns:p14="http://schemas.microsoft.com/office/powerpoint/2010/main" val="978620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27FC8D7-9980-60E8-CCC1-8BB3BB89A491}"/>
              </a:ext>
            </a:extLst>
          </p:cNvPr>
          <p:cNvGrpSpPr/>
          <p:nvPr/>
        </p:nvGrpSpPr>
        <p:grpSpPr>
          <a:xfrm>
            <a:off x="-373171" y="2776129"/>
            <a:ext cx="19034342" cy="5451932"/>
            <a:chOff x="0" y="0"/>
            <a:chExt cx="5013160" cy="1435900"/>
          </a:xfrm>
        </p:grpSpPr>
        <p:sp>
          <p:nvSpPr>
            <p:cNvPr id="5" name="Freeform 3">
              <a:extLst>
                <a:ext uri="{FF2B5EF4-FFF2-40B4-BE49-F238E27FC236}">
                  <a16:creationId xmlns:a16="http://schemas.microsoft.com/office/drawing/2014/main" id="{12AE674B-EFA9-E2AC-A44E-E1C41805BEBC}"/>
                </a:ext>
              </a:extLst>
            </p:cNvPr>
            <p:cNvSpPr/>
            <p:nvPr/>
          </p:nvSpPr>
          <p:spPr>
            <a:xfrm>
              <a:off x="0" y="0"/>
              <a:ext cx="5013160" cy="1435900"/>
            </a:xfrm>
            <a:custGeom>
              <a:avLst/>
              <a:gdLst/>
              <a:ahLst/>
              <a:cxnLst/>
              <a:rect l="l" t="t" r="r" b="b"/>
              <a:pathLst>
                <a:path w="5013160" h="1435900">
                  <a:moveTo>
                    <a:pt x="0" y="0"/>
                  </a:moveTo>
                  <a:lnTo>
                    <a:pt x="5013160" y="0"/>
                  </a:lnTo>
                  <a:lnTo>
                    <a:pt x="5013160" y="1435900"/>
                  </a:lnTo>
                  <a:lnTo>
                    <a:pt x="0" y="1435900"/>
                  </a:lnTo>
                  <a:close/>
                </a:path>
              </a:pathLst>
            </a:custGeom>
            <a:solidFill>
              <a:srgbClr val="613424"/>
            </a:solidFill>
          </p:spPr>
          <p:txBody>
            <a:bodyPr/>
            <a:lstStyle/>
            <a:p>
              <a:endParaRPr lang="en-US"/>
            </a:p>
          </p:txBody>
        </p:sp>
        <p:sp>
          <p:nvSpPr>
            <p:cNvPr id="6" name="TextBox 4">
              <a:extLst>
                <a:ext uri="{FF2B5EF4-FFF2-40B4-BE49-F238E27FC236}">
                  <a16:creationId xmlns:a16="http://schemas.microsoft.com/office/drawing/2014/main" id="{9E504731-6373-00E4-205A-67121E29E00C}"/>
                </a:ext>
              </a:extLst>
            </p:cNvPr>
            <p:cNvSpPr txBox="1"/>
            <p:nvPr/>
          </p:nvSpPr>
          <p:spPr>
            <a:xfrm>
              <a:off x="0" y="-38100"/>
              <a:ext cx="5013160" cy="14740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8">
            <a:extLst>
              <a:ext uri="{FF2B5EF4-FFF2-40B4-BE49-F238E27FC236}">
                <a16:creationId xmlns:a16="http://schemas.microsoft.com/office/drawing/2014/main" id="{451577EC-E6E9-328F-D145-7E47D956E62B}"/>
              </a:ext>
            </a:extLst>
          </p:cNvPr>
          <p:cNvSpPr/>
          <p:nvPr/>
        </p:nvSpPr>
        <p:spPr>
          <a:xfrm rot="20596537">
            <a:off x="695522" y="5976529"/>
            <a:ext cx="1885327" cy="4114800"/>
          </a:xfrm>
          <a:custGeom>
            <a:avLst/>
            <a:gdLst/>
            <a:ahLst/>
            <a:cxnLst/>
            <a:rect l="l" t="t" r="r" b="b"/>
            <a:pathLst>
              <a:path w="1885327" h="4114800">
                <a:moveTo>
                  <a:pt x="0" y="0"/>
                </a:moveTo>
                <a:lnTo>
                  <a:pt x="1885327" y="0"/>
                </a:lnTo>
                <a:lnTo>
                  <a:pt x="1885327" y="4114800"/>
                </a:lnTo>
                <a:lnTo>
                  <a:pt x="0" y="4114800"/>
                </a:lnTo>
                <a:lnTo>
                  <a:pt x="0" y="0"/>
                </a:lnTo>
                <a:close/>
              </a:path>
            </a:pathLst>
          </a:custGeom>
          <a:blipFill>
            <a:blip r:embed="rId3"/>
            <a:stretch>
              <a:fillRect/>
            </a:stretch>
          </a:blipFill>
        </p:spPr>
        <p:txBody>
          <a:bodyPr/>
          <a:lstStyle/>
          <a:p>
            <a:endParaRPr lang="en-US"/>
          </a:p>
        </p:txBody>
      </p:sp>
      <p:grpSp>
        <p:nvGrpSpPr>
          <p:cNvPr id="8" name="Group 11">
            <a:extLst>
              <a:ext uri="{FF2B5EF4-FFF2-40B4-BE49-F238E27FC236}">
                <a16:creationId xmlns:a16="http://schemas.microsoft.com/office/drawing/2014/main" id="{5F623FF5-4655-694E-1EB5-D9299D5DD817}"/>
              </a:ext>
            </a:extLst>
          </p:cNvPr>
          <p:cNvGrpSpPr/>
          <p:nvPr/>
        </p:nvGrpSpPr>
        <p:grpSpPr>
          <a:xfrm>
            <a:off x="10682561" y="-1015759"/>
            <a:ext cx="12318567" cy="12318517"/>
            <a:chOff x="0" y="0"/>
            <a:chExt cx="6350000" cy="6349975"/>
          </a:xfrm>
        </p:grpSpPr>
        <p:sp>
          <p:nvSpPr>
            <p:cNvPr id="9" name="Freeform 12">
              <a:extLst>
                <a:ext uri="{FF2B5EF4-FFF2-40B4-BE49-F238E27FC236}">
                  <a16:creationId xmlns:a16="http://schemas.microsoft.com/office/drawing/2014/main" id="{FB93AD93-2346-0EE2-BDDE-E6E58F6B979A}"/>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a:stretch>
            </a:blipFill>
          </p:spPr>
          <p:txBody>
            <a:bodyPr/>
            <a:lstStyle/>
            <a:p>
              <a:endParaRPr lang="en-US"/>
            </a:p>
          </p:txBody>
        </p:sp>
      </p:grpSp>
      <p:sp>
        <p:nvSpPr>
          <p:cNvPr id="3" name="Rectangle 2"/>
          <p:cNvSpPr/>
          <p:nvPr/>
        </p:nvSpPr>
        <p:spPr>
          <a:xfrm>
            <a:off x="762000" y="4345738"/>
            <a:ext cx="9601200" cy="1446550"/>
          </a:xfrm>
          <a:prstGeom prst="rect">
            <a:avLst/>
          </a:prstGeom>
        </p:spPr>
        <p:txBody>
          <a:bodyPr wrap="square">
            <a:spAutoFit/>
          </a:bodyPr>
          <a:lstStyle/>
          <a:p>
            <a:pPr algn="just"/>
            <a:r>
              <a:rPr lang="vi-VN" sz="4400" b="1" dirty="0">
                <a:solidFill>
                  <a:schemeClr val="bg1"/>
                </a:solidFill>
                <a:latin typeface="+mj-lt"/>
              </a:rPr>
              <a:t>Câu 1</a:t>
            </a:r>
            <a:r>
              <a:rPr lang="en-US" sz="4400" b="1" dirty="0">
                <a:solidFill>
                  <a:schemeClr val="bg1"/>
                </a:solidFill>
                <a:latin typeface="+mj-lt"/>
              </a:rPr>
              <a:t>. </a:t>
            </a:r>
            <a:r>
              <a:rPr lang="vi-VN" sz="4400" b="1" dirty="0">
                <a:solidFill>
                  <a:schemeClr val="bg1"/>
                </a:solidFill>
                <a:latin typeface="+mj-lt"/>
              </a:rPr>
              <a:t>Trình bày các đặc điểm của thể thơ song thất lục bát.</a:t>
            </a:r>
            <a:endParaRPr lang="en-US" sz="4400" b="1" dirty="0">
              <a:solidFill>
                <a:schemeClr val="bg1"/>
              </a:solidFill>
              <a:latin typeface="+mj-lt"/>
            </a:endParaRPr>
          </a:p>
        </p:txBody>
      </p:sp>
    </p:spTree>
    <p:extLst>
      <p:ext uri="{BB962C8B-B14F-4D97-AF65-F5344CB8AC3E}">
        <p14:creationId xmlns:p14="http://schemas.microsoft.com/office/powerpoint/2010/main" val="174266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427190666"/>
              </p:ext>
            </p:extLst>
          </p:nvPr>
        </p:nvGraphicFramePr>
        <p:xfrm>
          <a:off x="381000" y="419100"/>
          <a:ext cx="17526000" cy="9448799"/>
        </p:xfrm>
        <a:graphic>
          <a:graphicData uri="http://schemas.openxmlformats.org/drawingml/2006/table">
            <a:tbl>
              <a:tblPr firstRow="1" firstCol="1" bandRow="1">
                <a:tableStyleId>{5940675A-B579-460E-94D1-54222C63F5DA}</a:tableStyleId>
              </a:tblPr>
              <a:tblGrid>
                <a:gridCol w="2084590">
                  <a:extLst>
                    <a:ext uri="{9D8B030D-6E8A-4147-A177-3AD203B41FA5}">
                      <a16:colId xmlns:a16="http://schemas.microsoft.com/office/drawing/2014/main" val="1669665913"/>
                    </a:ext>
                  </a:extLst>
                </a:gridCol>
                <a:gridCol w="15441410">
                  <a:extLst>
                    <a:ext uri="{9D8B030D-6E8A-4147-A177-3AD203B41FA5}">
                      <a16:colId xmlns:a16="http://schemas.microsoft.com/office/drawing/2014/main" val="3027617931"/>
                    </a:ext>
                  </a:extLst>
                </a:gridCol>
              </a:tblGrid>
              <a:tr h="1249428">
                <a:tc>
                  <a:txBody>
                    <a:bodyPr/>
                    <a:lstStyle/>
                    <a:p>
                      <a:pPr marL="0" marR="0" algn="ctr">
                        <a:lnSpc>
                          <a:spcPct val="100000"/>
                        </a:lnSpc>
                        <a:spcBef>
                          <a:spcPts val="0"/>
                        </a:spcBef>
                        <a:spcAft>
                          <a:spcPts val="600"/>
                        </a:spcAft>
                      </a:pPr>
                      <a:r>
                        <a:rPr lang="en-US" sz="4000" b="1" dirty="0" err="1">
                          <a:effectLst/>
                          <a:latin typeface="Times New Roman" panose="02020603050405020304" pitchFamily="18" charset="0"/>
                          <a:cs typeface="Times New Roman" panose="02020603050405020304" pitchFamily="18" charset="0"/>
                        </a:rPr>
                        <a:t>Số</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chữ</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số</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dòng</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314" marR="57314" marT="0" marB="0" anchor="ctr">
                    <a:solidFill>
                      <a:schemeClr val="accent1">
                        <a:lumMod val="20000"/>
                        <a:lumOff val="80000"/>
                      </a:schemeClr>
                    </a:solidFill>
                  </a:tcPr>
                </a:tc>
                <a:tc>
                  <a:txBody>
                    <a:bodyPr/>
                    <a:lstStyle/>
                    <a:p>
                      <a:pPr marL="0" marR="0" algn="just">
                        <a:lnSpc>
                          <a:spcPct val="100000"/>
                        </a:lnSpc>
                        <a:spcBef>
                          <a:spcPts val="0"/>
                        </a:spcBef>
                        <a:spcAft>
                          <a:spcPts val="600"/>
                        </a:spcAft>
                      </a:pPr>
                      <a:r>
                        <a:rPr lang="en-US" sz="4000" spc="-40" dirty="0">
                          <a:effectLst/>
                          <a:latin typeface="Times New Roman" panose="02020603050405020304" pitchFamily="18" charset="0"/>
                          <a:cs typeface="Times New Roman" panose="02020603050405020304" pitchFamily="18" charset="0"/>
                        </a:rPr>
                        <a:t>- </a:t>
                      </a:r>
                      <a:r>
                        <a:rPr lang="en-US" sz="4000" spc="-40" dirty="0" err="1">
                          <a:effectLst/>
                          <a:latin typeface="Times New Roman" panose="02020603050405020304" pitchFamily="18" charset="0"/>
                          <a:cs typeface="Times New Roman" panose="02020603050405020304" pitchFamily="18" charset="0"/>
                        </a:rPr>
                        <a:t>Mỗi</a:t>
                      </a:r>
                      <a:r>
                        <a:rPr lang="en-US" sz="4000" spc="-40" dirty="0">
                          <a:effectLst/>
                          <a:latin typeface="Times New Roman" panose="02020603050405020304" pitchFamily="18" charset="0"/>
                          <a:cs typeface="Times New Roman" panose="02020603050405020304" pitchFamily="18" charset="0"/>
                        </a:rPr>
                        <a:t> </a:t>
                      </a:r>
                      <a:r>
                        <a:rPr lang="en-US" sz="4000" spc="-40" dirty="0" err="1">
                          <a:effectLst/>
                          <a:latin typeface="Times New Roman" panose="02020603050405020304" pitchFamily="18" charset="0"/>
                          <a:cs typeface="Times New Roman" panose="02020603050405020304" pitchFamily="18" charset="0"/>
                        </a:rPr>
                        <a:t>khổ</a:t>
                      </a:r>
                      <a:r>
                        <a:rPr lang="en-US" sz="4000" spc="-40" dirty="0">
                          <a:effectLst/>
                          <a:latin typeface="Times New Roman" panose="02020603050405020304" pitchFamily="18" charset="0"/>
                          <a:cs typeface="Times New Roman" panose="02020603050405020304" pitchFamily="18" charset="0"/>
                        </a:rPr>
                        <a:t> </a:t>
                      </a:r>
                      <a:r>
                        <a:rPr lang="en-US" sz="4000" spc="-40" dirty="0" err="1">
                          <a:effectLst/>
                          <a:latin typeface="Times New Roman" panose="02020603050405020304" pitchFamily="18" charset="0"/>
                          <a:cs typeface="Times New Roman" panose="02020603050405020304" pitchFamily="18" charset="0"/>
                        </a:rPr>
                        <a:t>thơ</a:t>
                      </a:r>
                      <a:r>
                        <a:rPr lang="en-US" sz="4000" spc="-40" dirty="0">
                          <a:effectLst/>
                          <a:latin typeface="Times New Roman" panose="02020603050405020304" pitchFamily="18" charset="0"/>
                          <a:cs typeface="Times New Roman" panose="02020603050405020304" pitchFamily="18" charset="0"/>
                        </a:rPr>
                        <a:t> </a:t>
                      </a:r>
                      <a:r>
                        <a:rPr lang="en-US" sz="4000" spc="-40" dirty="0" err="1">
                          <a:effectLst/>
                          <a:latin typeface="Times New Roman" panose="02020603050405020304" pitchFamily="18" charset="0"/>
                          <a:cs typeface="Times New Roman" panose="02020603050405020304" pitchFamily="18" charset="0"/>
                        </a:rPr>
                        <a:t>gồm</a:t>
                      </a:r>
                      <a:r>
                        <a:rPr lang="en-US" sz="4000" spc="-40" dirty="0">
                          <a:effectLst/>
                          <a:latin typeface="Times New Roman" panose="02020603050405020304" pitchFamily="18" charset="0"/>
                          <a:cs typeface="Times New Roman" panose="02020603050405020304" pitchFamily="18" charset="0"/>
                        </a:rPr>
                        <a:t> </a:t>
                      </a:r>
                      <a:r>
                        <a:rPr lang="en-US" sz="4000" spc="-40" dirty="0" err="1">
                          <a:effectLst/>
                          <a:latin typeface="Times New Roman" panose="02020603050405020304" pitchFamily="18" charset="0"/>
                          <a:cs typeface="Times New Roman" panose="02020603050405020304" pitchFamily="18" charset="0"/>
                        </a:rPr>
                        <a:t>cặp</a:t>
                      </a:r>
                      <a:r>
                        <a:rPr lang="en-US" sz="4000" spc="-40" dirty="0">
                          <a:effectLst/>
                          <a:latin typeface="Times New Roman" panose="02020603050405020304" pitchFamily="18" charset="0"/>
                          <a:cs typeface="Times New Roman" panose="02020603050405020304" pitchFamily="18" charset="0"/>
                        </a:rPr>
                        <a:t> song </a:t>
                      </a:r>
                      <a:r>
                        <a:rPr lang="en-US" sz="4000" spc="-40" dirty="0" err="1">
                          <a:effectLst/>
                          <a:latin typeface="Times New Roman" panose="02020603050405020304" pitchFamily="18" charset="0"/>
                          <a:cs typeface="Times New Roman" panose="02020603050405020304" pitchFamily="18" charset="0"/>
                        </a:rPr>
                        <a:t>thất</a:t>
                      </a:r>
                      <a:r>
                        <a:rPr lang="en-US" sz="4000" spc="-40" dirty="0">
                          <a:effectLst/>
                          <a:latin typeface="Times New Roman" panose="02020603050405020304" pitchFamily="18" charset="0"/>
                          <a:cs typeface="Times New Roman" panose="02020603050405020304" pitchFamily="18" charset="0"/>
                        </a:rPr>
                        <a:t> (</a:t>
                      </a:r>
                      <a:r>
                        <a:rPr lang="en-US" sz="4000" spc="-40" dirty="0" err="1">
                          <a:effectLst/>
                          <a:latin typeface="Times New Roman" panose="02020603050405020304" pitchFamily="18" charset="0"/>
                          <a:cs typeface="Times New Roman" panose="02020603050405020304" pitchFamily="18" charset="0"/>
                        </a:rPr>
                        <a:t>bảy</a:t>
                      </a:r>
                      <a:r>
                        <a:rPr lang="en-US" sz="4000" spc="-40" dirty="0">
                          <a:effectLst/>
                          <a:latin typeface="Times New Roman" panose="02020603050405020304" pitchFamily="18" charset="0"/>
                          <a:cs typeface="Times New Roman" panose="02020603050405020304" pitchFamily="18" charset="0"/>
                        </a:rPr>
                        <a:t> </a:t>
                      </a:r>
                      <a:r>
                        <a:rPr lang="en-US" sz="4000" spc="-40" dirty="0" err="1">
                          <a:effectLst/>
                          <a:latin typeface="Times New Roman" panose="02020603050405020304" pitchFamily="18" charset="0"/>
                          <a:cs typeface="Times New Roman" panose="02020603050405020304" pitchFamily="18" charset="0"/>
                        </a:rPr>
                        <a:t>tiếng</a:t>
                      </a:r>
                      <a:r>
                        <a:rPr lang="en-US" sz="4000" spc="-40" dirty="0">
                          <a:effectLst/>
                          <a:latin typeface="Times New Roman" panose="02020603050405020304" pitchFamily="18" charset="0"/>
                          <a:cs typeface="Times New Roman" panose="02020603050405020304" pitchFamily="18" charset="0"/>
                        </a:rPr>
                        <a:t>) </a:t>
                      </a:r>
                      <a:r>
                        <a:rPr lang="en-US" sz="4000" spc="-40" dirty="0" err="1">
                          <a:effectLst/>
                          <a:latin typeface="Times New Roman" panose="02020603050405020304" pitchFamily="18" charset="0"/>
                          <a:cs typeface="Times New Roman" panose="02020603050405020304" pitchFamily="18" charset="0"/>
                        </a:rPr>
                        <a:t>và</a:t>
                      </a:r>
                      <a:r>
                        <a:rPr lang="en-US" sz="4000" spc="-40" dirty="0">
                          <a:effectLst/>
                          <a:latin typeface="Times New Roman" panose="02020603050405020304" pitchFamily="18" charset="0"/>
                          <a:cs typeface="Times New Roman" panose="02020603050405020304" pitchFamily="18" charset="0"/>
                        </a:rPr>
                        <a:t> </a:t>
                      </a:r>
                      <a:r>
                        <a:rPr lang="en-US" sz="4000" spc="-40" dirty="0" err="1">
                          <a:effectLst/>
                          <a:latin typeface="Times New Roman" panose="02020603050405020304" pitchFamily="18" charset="0"/>
                          <a:cs typeface="Times New Roman" panose="02020603050405020304" pitchFamily="18" charset="0"/>
                        </a:rPr>
                        <a:t>cặp</a:t>
                      </a:r>
                      <a:r>
                        <a:rPr lang="en-US" sz="4000" spc="-40" dirty="0">
                          <a:effectLst/>
                          <a:latin typeface="Times New Roman" panose="02020603050405020304" pitchFamily="18" charset="0"/>
                          <a:cs typeface="Times New Roman" panose="02020603050405020304" pitchFamily="18" charset="0"/>
                        </a:rPr>
                        <a:t> </a:t>
                      </a:r>
                      <a:r>
                        <a:rPr lang="en-US" sz="4000" spc="-40" dirty="0" err="1">
                          <a:effectLst/>
                          <a:latin typeface="Times New Roman" panose="02020603050405020304" pitchFamily="18" charset="0"/>
                          <a:cs typeface="Times New Roman" panose="02020603050405020304" pitchFamily="18" charset="0"/>
                        </a:rPr>
                        <a:t>lục</a:t>
                      </a:r>
                      <a:r>
                        <a:rPr lang="en-US" sz="4000" spc="-40" dirty="0">
                          <a:effectLst/>
                          <a:latin typeface="Times New Roman" panose="02020603050405020304" pitchFamily="18" charset="0"/>
                          <a:cs typeface="Times New Roman" panose="02020603050405020304" pitchFamily="18" charset="0"/>
                        </a:rPr>
                        <a:t> </a:t>
                      </a:r>
                      <a:r>
                        <a:rPr lang="en-US" sz="4000" spc="-40" dirty="0" err="1">
                          <a:effectLst/>
                          <a:latin typeface="Times New Roman" panose="02020603050405020304" pitchFamily="18" charset="0"/>
                          <a:cs typeface="Times New Roman" panose="02020603050405020304" pitchFamily="18" charset="0"/>
                        </a:rPr>
                        <a:t>bát</a:t>
                      </a:r>
                      <a:r>
                        <a:rPr lang="en-US" sz="4000" spc="-40" dirty="0">
                          <a:effectLst/>
                          <a:latin typeface="Times New Roman" panose="02020603050405020304" pitchFamily="18" charset="0"/>
                          <a:cs typeface="Times New Roman" panose="02020603050405020304" pitchFamily="18" charset="0"/>
                        </a:rPr>
                        <a:t> (</a:t>
                      </a:r>
                      <a:r>
                        <a:rPr lang="en-US" sz="4000" spc="-40" dirty="0" err="1">
                          <a:effectLst/>
                          <a:latin typeface="Times New Roman" panose="02020603050405020304" pitchFamily="18" charset="0"/>
                          <a:cs typeface="Times New Roman" panose="02020603050405020304" pitchFamily="18" charset="0"/>
                        </a:rPr>
                        <a:t>sáu</a:t>
                      </a:r>
                      <a:r>
                        <a:rPr lang="en-US" sz="4000" spc="-40" dirty="0">
                          <a:effectLst/>
                          <a:latin typeface="Times New Roman" panose="02020603050405020304" pitchFamily="18" charset="0"/>
                          <a:cs typeface="Times New Roman" panose="02020603050405020304" pitchFamily="18" charset="0"/>
                        </a:rPr>
                        <a:t> – </a:t>
                      </a:r>
                      <a:r>
                        <a:rPr lang="en-US" sz="4000" spc="-40" dirty="0" err="1">
                          <a:effectLst/>
                          <a:latin typeface="Times New Roman" panose="02020603050405020304" pitchFamily="18" charset="0"/>
                          <a:cs typeface="Times New Roman" panose="02020603050405020304" pitchFamily="18" charset="0"/>
                        </a:rPr>
                        <a:t>tám</a:t>
                      </a:r>
                      <a:r>
                        <a:rPr lang="en-US" sz="4000" spc="-40" dirty="0">
                          <a:effectLst/>
                          <a:latin typeface="Times New Roman" panose="02020603050405020304" pitchFamily="18" charset="0"/>
                          <a:cs typeface="Times New Roman" panose="02020603050405020304" pitchFamily="18" charset="0"/>
                        </a:rPr>
                        <a:t> </a:t>
                      </a:r>
                      <a:r>
                        <a:rPr lang="en-US" sz="4000" spc="-40" dirty="0" err="1">
                          <a:effectLst/>
                          <a:latin typeface="Times New Roman" panose="02020603050405020304" pitchFamily="18" charset="0"/>
                          <a:cs typeface="Times New Roman" panose="02020603050405020304" pitchFamily="18" charset="0"/>
                        </a:rPr>
                        <a:t>tiếng</a:t>
                      </a:r>
                      <a:r>
                        <a:rPr lang="en-US" sz="4000" spc="-40" dirty="0">
                          <a:effectLst/>
                          <a:latin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314" marR="57314" marT="0" marB="0">
                    <a:solidFill>
                      <a:schemeClr val="bg1"/>
                    </a:solidFill>
                  </a:tcPr>
                </a:tc>
                <a:extLst>
                  <a:ext uri="{0D108BD9-81ED-4DB2-BD59-A6C34878D82A}">
                    <a16:rowId xmlns:a16="http://schemas.microsoft.com/office/drawing/2014/main" val="745169562"/>
                  </a:ext>
                </a:extLst>
              </a:tr>
              <a:tr h="4372998">
                <a:tc>
                  <a:txBody>
                    <a:bodyPr/>
                    <a:lstStyle/>
                    <a:p>
                      <a:pPr marL="0" marR="0" algn="ctr">
                        <a:lnSpc>
                          <a:spcPct val="100000"/>
                        </a:lnSpc>
                        <a:spcBef>
                          <a:spcPts val="0"/>
                        </a:spcBef>
                        <a:spcAft>
                          <a:spcPts val="600"/>
                        </a:spcAft>
                      </a:pPr>
                      <a:r>
                        <a:rPr lang="en-US" sz="4000" b="1" dirty="0" err="1">
                          <a:effectLst/>
                          <a:latin typeface="Times New Roman" panose="02020603050405020304" pitchFamily="18" charset="0"/>
                          <a:cs typeface="Times New Roman" panose="02020603050405020304" pitchFamily="18" charset="0"/>
                        </a:rPr>
                        <a:t>Vần</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314" marR="57314" marT="0" marB="0" anchor="ctr">
                    <a:solidFill>
                      <a:schemeClr val="accent1">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dòng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tiên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dòng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trắc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dòng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dòng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lục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dòng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lục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6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dòng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dòng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dòng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txBody>
                  <a:tcPr marL="57314" marR="57314" marT="0" marB="0">
                    <a:solidFill>
                      <a:schemeClr val="bg1"/>
                    </a:solidFill>
                  </a:tcPr>
                </a:tc>
                <a:extLst>
                  <a:ext uri="{0D108BD9-81ED-4DB2-BD59-A6C34878D82A}">
                    <a16:rowId xmlns:a16="http://schemas.microsoft.com/office/drawing/2014/main" val="2414065272"/>
                  </a:ext>
                </a:extLst>
              </a:tr>
              <a:tr h="1952231">
                <a:tc>
                  <a:txBody>
                    <a:bodyPr/>
                    <a:lstStyle/>
                    <a:p>
                      <a:pPr marL="0" marR="0" algn="ctr">
                        <a:lnSpc>
                          <a:spcPct val="100000"/>
                        </a:lnSpc>
                        <a:spcBef>
                          <a:spcPts val="0"/>
                        </a:spcBef>
                        <a:spcAft>
                          <a:spcPts val="600"/>
                        </a:spcAft>
                      </a:pPr>
                      <a:r>
                        <a:rPr lang="en-US" sz="4000" b="1" dirty="0" err="1">
                          <a:effectLst/>
                          <a:latin typeface="Times New Roman" panose="02020603050405020304" pitchFamily="18" charset="0"/>
                          <a:cs typeface="Times New Roman" panose="02020603050405020304" pitchFamily="18" charset="0"/>
                        </a:rPr>
                        <a:t>Nhịp</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314" marR="57314" marT="0" marB="0" anchor="ctr">
                    <a:solidFill>
                      <a:schemeClr val="accent1">
                        <a:lumMod val="20000"/>
                        <a:lumOff val="80000"/>
                      </a:schemeClr>
                    </a:solidFill>
                  </a:tcPr>
                </a:tc>
                <a:tc>
                  <a:txBody>
                    <a:bodyPr/>
                    <a:lstStyle/>
                    <a:p>
                      <a:pPr marL="0" marR="0" indent="0" algn="just">
                        <a:lnSpc>
                          <a:spcPct val="100000"/>
                        </a:lnSpc>
                        <a:spcBef>
                          <a:spcPts val="0"/>
                        </a:spcBef>
                        <a:spcAft>
                          <a:spcPts val="600"/>
                        </a:spcAft>
                        <a:buFontTx/>
                        <a:buNone/>
                      </a:pPr>
                      <a:r>
                        <a:rPr lang="en-US" sz="4000" dirty="0">
                          <a:effectLst/>
                          <a:latin typeface="Times New Roman" panose="02020603050405020304" pitchFamily="18" charset="0"/>
                          <a:cs typeface="Times New Roman" panose="02020603050405020304" pitchFamily="18" charset="0"/>
                        </a:rPr>
                        <a:t>- Hai </a:t>
                      </a:r>
                      <a:r>
                        <a:rPr lang="en-US" sz="4000" dirty="0" err="1">
                          <a:effectLst/>
                          <a:latin typeface="Times New Roman" panose="02020603050405020304" pitchFamily="18" charset="0"/>
                          <a:cs typeface="Times New Roman" panose="02020603050405020304" pitchFamily="18" charset="0"/>
                        </a:rPr>
                        <a:t>dòng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thất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được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ngắt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nhịp</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lẻ</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thường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là</a:t>
                      </a:r>
                      <a:r>
                        <a:rPr lang="en-US" sz="4000" dirty="0">
                          <a:effectLst/>
                          <a:latin typeface="Times New Roman" panose="02020603050405020304" pitchFamily="18" charset="0"/>
                          <a:cs typeface="Times New Roman" panose="02020603050405020304" pitchFamily="18" charset="0"/>
                        </a:rPr>
                        <a:t> 3/4</a:t>
                      </a:r>
                    </a:p>
                    <a:p>
                      <a:pPr marL="0" marR="0" indent="0" algn="just">
                        <a:lnSpc>
                          <a:spcPct val="100000"/>
                        </a:lnSpc>
                        <a:spcBef>
                          <a:spcPts val="0"/>
                        </a:spcBef>
                        <a:spcAft>
                          <a:spcPts val="600"/>
                        </a:spcAft>
                        <a:buFontTx/>
                        <a:buNone/>
                      </a:pP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Dòng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lục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và</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dòng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bát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ngắt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nhịp</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linh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hoạt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hơn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dòng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lục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thường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ngắt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nhịp</a:t>
                      </a:r>
                      <a:r>
                        <a:rPr lang="en-US" sz="4000" dirty="0">
                          <a:effectLst/>
                          <a:latin typeface="Times New Roman" panose="02020603050405020304" pitchFamily="18" charset="0"/>
                          <a:cs typeface="Times New Roman" panose="02020603050405020304" pitchFamily="18" charset="0"/>
                        </a:rPr>
                        <a:t> 2/2/2, </a:t>
                      </a:r>
                      <a:r>
                        <a:rPr lang="en-US" sz="4000" dirty="0" err="1">
                          <a:effectLst/>
                          <a:latin typeface="Times New Roman" panose="02020603050405020304" pitchFamily="18" charset="0"/>
                          <a:cs typeface="Times New Roman" panose="02020603050405020304" pitchFamily="18" charset="0"/>
                        </a:rPr>
                        <a:t>dòng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bát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thường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ngắt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nhịp</a:t>
                      </a:r>
                      <a:r>
                        <a:rPr lang="en-US" sz="4000" dirty="0">
                          <a:effectLst/>
                          <a:latin typeface="Times New Roman" panose="02020603050405020304" pitchFamily="18" charset="0"/>
                          <a:cs typeface="Times New Roman" panose="02020603050405020304" pitchFamily="18" charset="0"/>
                        </a:rPr>
                        <a:t> 2/2/2/2).</a:t>
                      </a:r>
                    </a:p>
                  </a:txBody>
                  <a:tcPr marL="57314" marR="57314" marT="0" marB="0">
                    <a:solidFill>
                      <a:schemeClr val="bg1"/>
                    </a:solidFill>
                  </a:tcPr>
                </a:tc>
                <a:extLst>
                  <a:ext uri="{0D108BD9-81ED-4DB2-BD59-A6C34878D82A}">
                    <a16:rowId xmlns:a16="http://schemas.microsoft.com/office/drawing/2014/main" val="1619197381"/>
                  </a:ext>
                </a:extLst>
              </a:tr>
              <a:tr h="1874142">
                <a:tc>
                  <a:txBody>
                    <a:bodyPr/>
                    <a:lstStyle/>
                    <a:p>
                      <a:pPr marL="0" marR="0" algn="ctr">
                        <a:lnSpc>
                          <a:spcPct val="100000"/>
                        </a:lnSpc>
                        <a:spcBef>
                          <a:spcPts val="0"/>
                        </a:spcBef>
                        <a:spcAft>
                          <a:spcPts val="600"/>
                        </a:spcAft>
                      </a:pP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Thanh</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điệu</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314" marR="57314" marT="0" marB="0" anchor="ctr">
                    <a:solidFill>
                      <a:schemeClr val="accent1">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Cặp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song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lấy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vị</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trí</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chuẩn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bắt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buộc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Cặp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lục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tuân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xứng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57314" marR="57314" marT="0" marB="0">
                    <a:solidFill>
                      <a:schemeClr val="bg1"/>
                    </a:solidFill>
                  </a:tcPr>
                </a:tc>
                <a:extLst>
                  <a:ext uri="{0D108BD9-81ED-4DB2-BD59-A6C34878D82A}">
                    <a16:rowId xmlns:a16="http://schemas.microsoft.com/office/drawing/2014/main" val="446061933"/>
                  </a:ext>
                </a:extLst>
              </a:tr>
            </a:tbl>
          </a:graphicData>
        </a:graphic>
      </p:graphicFrame>
    </p:spTree>
    <p:extLst>
      <p:ext uri="{BB962C8B-B14F-4D97-AF65-F5344CB8AC3E}">
        <p14:creationId xmlns:p14="http://schemas.microsoft.com/office/powerpoint/2010/main" val="307053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867400" y="1714500"/>
            <a:ext cx="14782800" cy="1107996"/>
          </a:xfrm>
          <a:prstGeom prst="rect">
            <a:avLst/>
          </a:prstGeom>
        </p:spPr>
        <p:txBody>
          <a:bodyPr wrap="square">
            <a:spAutoFit/>
          </a:bodyPr>
          <a:lstStyle/>
          <a:p>
            <a:pPr lvl="0" algn="ctr" eaLnBrk="0" fontAlgn="base" hangingPunct="0">
              <a:spcBef>
                <a:spcPct val="0"/>
              </a:spcBef>
              <a:spcAft>
                <a:spcPct val="0"/>
              </a:spcAft>
            </a:pPr>
            <a:r>
              <a:rPr lang="en-US" altLang="en-US" sz="6600" b="1" dirty="0" err="1">
                <a:solidFill>
                  <a:srgbClr val="FF0000"/>
                </a:solidFill>
                <a:latin typeface="#9Slide04 Spectral ExtraBold" panose="02020902060000000000" pitchFamily="18" charset="0"/>
                <a:cs typeface="Times New Roman" panose="02020603050405020304" pitchFamily="18" charset="0"/>
              </a:rPr>
              <a:t>Hoạt</a:t>
            </a:r>
            <a:r>
              <a:rPr lang="en-US" altLang="en-US" sz="6600" b="1" dirty="0">
                <a:solidFill>
                  <a:srgbClr val="FF0000"/>
                </a:solidFill>
                <a:latin typeface="#9Slide04 Spectral ExtraBold" panose="02020902060000000000" pitchFamily="18" charset="0"/>
                <a:cs typeface="Times New Roman" panose="02020603050405020304" pitchFamily="18" charset="0"/>
              </a:rPr>
              <a:t> </a:t>
            </a:r>
            <a:r>
              <a:rPr lang="en-US" altLang="en-US" sz="6600" b="1" dirty="0" err="1">
                <a:solidFill>
                  <a:srgbClr val="FF0000"/>
                </a:solidFill>
                <a:latin typeface="#9Slide04 Spectral ExtraBold" panose="02020902060000000000" pitchFamily="18" charset="0"/>
                <a:cs typeface="Times New Roman" panose="02020603050405020304" pitchFamily="18" charset="0"/>
              </a:rPr>
              <a:t>động</a:t>
            </a:r>
            <a:r>
              <a:rPr lang="en-US" altLang="en-US" sz="6600" b="1" dirty="0">
                <a:solidFill>
                  <a:srgbClr val="FF0000"/>
                </a:solidFill>
                <a:latin typeface="#9Slide04 Spectral ExtraBold" panose="02020902060000000000" pitchFamily="18" charset="0"/>
                <a:cs typeface="Times New Roman" panose="02020603050405020304" pitchFamily="18" charset="0"/>
              </a:rPr>
              <a:t> </a:t>
            </a:r>
            <a:r>
              <a:rPr lang="en-US" altLang="en-US" sz="6600" b="1" dirty="0" err="1">
                <a:solidFill>
                  <a:srgbClr val="FF0000"/>
                </a:solidFill>
                <a:latin typeface="#9Slide04 Spectral ExtraBold" panose="02020902060000000000" pitchFamily="18" charset="0"/>
                <a:cs typeface="Times New Roman" panose="02020603050405020304" pitchFamily="18" charset="0"/>
              </a:rPr>
              <a:t>nhóm</a:t>
            </a:r>
            <a:endParaRPr lang="en-US" altLang="en-US" sz="6600" dirty="0">
              <a:solidFill>
                <a:srgbClr val="FF0000"/>
              </a:solidFill>
              <a:latin typeface="#9Slide04 Spectral ExtraBold" panose="02020902060000000000" pitchFamily="18" charset="0"/>
              <a:cs typeface="Times New Roman" panose="02020603050405020304" pitchFamily="18" charset="0"/>
            </a:endParaRPr>
          </a:p>
        </p:txBody>
      </p:sp>
      <p:pic>
        <p:nvPicPr>
          <p:cNvPr id="6" name="Picture 5" descr="A white rectangular object with black text&#10;&#10;Description automatically generated">
            <a:extLst>
              <a:ext uri="{FF2B5EF4-FFF2-40B4-BE49-F238E27FC236}">
                <a16:creationId xmlns:a16="http://schemas.microsoft.com/office/drawing/2014/main" id="{93C52E88-7BBE-EA6C-BFE5-A48B57EB41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7400" y="4152900"/>
            <a:ext cx="7449366" cy="4100791"/>
          </a:xfrm>
          <a:prstGeom prst="rect">
            <a:avLst/>
          </a:prstGeom>
        </p:spPr>
      </p:pic>
      <p:pic>
        <p:nvPicPr>
          <p:cNvPr id="8" name="Picture 7">
            <a:extLst>
              <a:ext uri="{FF2B5EF4-FFF2-40B4-BE49-F238E27FC236}">
                <a16:creationId xmlns:a16="http://schemas.microsoft.com/office/drawing/2014/main" id="{D7D84D67-12D4-FEB4-5415-603DA086DD29}"/>
              </a:ext>
            </a:extLst>
          </p:cNvPr>
          <p:cNvPicPr>
            <a:picLocks noChangeAspect="1"/>
          </p:cNvPicPr>
          <p:nvPr/>
        </p:nvPicPr>
        <p:blipFill>
          <a:blip r:embed="rId4"/>
          <a:stretch>
            <a:fillRect/>
          </a:stretch>
        </p:blipFill>
        <p:spPr>
          <a:xfrm>
            <a:off x="1191714" y="190499"/>
            <a:ext cx="6961686" cy="9937143"/>
          </a:xfrm>
          <a:prstGeom prst="rect">
            <a:avLst/>
          </a:prstGeom>
        </p:spPr>
      </p:pic>
    </p:spTree>
    <p:extLst>
      <p:ext uri="{BB962C8B-B14F-4D97-AF65-F5344CB8AC3E}">
        <p14:creationId xmlns:p14="http://schemas.microsoft.com/office/powerpoint/2010/main" val="236559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3746176"/>
              </p:ext>
            </p:extLst>
          </p:nvPr>
        </p:nvGraphicFramePr>
        <p:xfrm>
          <a:off x="228600" y="190500"/>
          <a:ext cx="17678401" cy="9906000"/>
        </p:xfrm>
        <a:graphic>
          <a:graphicData uri="http://schemas.openxmlformats.org/drawingml/2006/table">
            <a:tbl>
              <a:tblPr/>
              <a:tblGrid>
                <a:gridCol w="2152153">
                  <a:extLst>
                    <a:ext uri="{9D8B030D-6E8A-4147-A177-3AD203B41FA5}">
                      <a16:colId xmlns:a16="http://schemas.microsoft.com/office/drawing/2014/main" val="1656043255"/>
                    </a:ext>
                  </a:extLst>
                </a:gridCol>
                <a:gridCol w="3305092">
                  <a:extLst>
                    <a:ext uri="{9D8B030D-6E8A-4147-A177-3AD203B41FA5}">
                      <a16:colId xmlns:a16="http://schemas.microsoft.com/office/drawing/2014/main" val="1719553722"/>
                    </a:ext>
                  </a:extLst>
                </a:gridCol>
                <a:gridCol w="4919207">
                  <a:extLst>
                    <a:ext uri="{9D8B030D-6E8A-4147-A177-3AD203B41FA5}">
                      <a16:colId xmlns:a16="http://schemas.microsoft.com/office/drawing/2014/main" val="4250744747"/>
                    </a:ext>
                  </a:extLst>
                </a:gridCol>
                <a:gridCol w="4150581">
                  <a:extLst>
                    <a:ext uri="{9D8B030D-6E8A-4147-A177-3AD203B41FA5}">
                      <a16:colId xmlns:a16="http://schemas.microsoft.com/office/drawing/2014/main" val="3907437768"/>
                    </a:ext>
                  </a:extLst>
                </a:gridCol>
                <a:gridCol w="3151368">
                  <a:extLst>
                    <a:ext uri="{9D8B030D-6E8A-4147-A177-3AD203B41FA5}">
                      <a16:colId xmlns:a16="http://schemas.microsoft.com/office/drawing/2014/main" val="2745551031"/>
                    </a:ext>
                  </a:extLst>
                </a:gridCol>
              </a:tblGrid>
              <a:tr h="1415143">
                <a:tc>
                  <a:txBody>
                    <a:bodyPr/>
                    <a:lstStyle/>
                    <a:p>
                      <a:pPr marR="30480" algn="ctr">
                        <a:lnSpc>
                          <a:spcPct val="100000"/>
                        </a:lnSpc>
                      </a:pPr>
                      <a:r>
                        <a:rPr lang="en-US" sz="4000" b="1" dirty="0" err="1">
                          <a:solidFill>
                            <a:srgbClr val="000000"/>
                          </a:solidFill>
                          <a:effectLst/>
                          <a:latin typeface="Times New Roman" panose="02020603050405020304" pitchFamily="18" charset="0"/>
                          <a:cs typeface="Times New Roman" panose="02020603050405020304" pitchFamily="18" charset="0"/>
                        </a:rPr>
                        <a:t>Văn</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bản</a:t>
                      </a:r>
                      <a:endParaRPr lang="en-US" sz="4000"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R="30480" algn="ctr">
                        <a:lnSpc>
                          <a:spcPct val="100000"/>
                        </a:lnSpc>
                      </a:pPr>
                      <a:r>
                        <a:rPr lang="en-US" sz="4000" b="1" dirty="0" err="1">
                          <a:solidFill>
                            <a:srgbClr val="000000"/>
                          </a:solidFill>
                          <a:effectLst/>
                          <a:latin typeface="Times New Roman" panose="02020603050405020304" pitchFamily="18" charset="0"/>
                          <a:cs typeface="Times New Roman" panose="02020603050405020304" pitchFamily="18" charset="0"/>
                        </a:rPr>
                        <a:t>Từ</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ngữ</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hình</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ảnh</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độc</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đáo</a:t>
                      </a:r>
                      <a:endParaRPr lang="en-US" sz="4000"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R="30480" algn="ctr">
                        <a:lnSpc>
                          <a:spcPct val="100000"/>
                        </a:lnSpc>
                      </a:pPr>
                      <a:r>
                        <a:rPr lang="en-US" sz="4000" b="1" dirty="0" err="1">
                          <a:solidFill>
                            <a:srgbClr val="000000"/>
                          </a:solidFill>
                          <a:effectLst/>
                          <a:latin typeface="Times New Roman" panose="02020603050405020304" pitchFamily="18" charset="0"/>
                          <a:cs typeface="Times New Roman" panose="02020603050405020304" pitchFamily="18" charset="0"/>
                        </a:rPr>
                        <a:t>Mạch</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cảm</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xúc</a:t>
                      </a:r>
                      <a:endParaRPr lang="en-US" sz="4000"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R="30480" algn="ctr">
                        <a:lnSpc>
                          <a:spcPct val="100000"/>
                        </a:lnSpc>
                      </a:pPr>
                      <a:r>
                        <a:rPr lang="en-US" sz="4000" b="1" dirty="0" err="1">
                          <a:solidFill>
                            <a:srgbClr val="000000"/>
                          </a:solidFill>
                          <a:effectLst/>
                          <a:latin typeface="Times New Roman" panose="02020603050405020304" pitchFamily="18" charset="0"/>
                          <a:cs typeface="Times New Roman" panose="02020603050405020304" pitchFamily="18" charset="0"/>
                        </a:rPr>
                        <a:t>Cảm</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hứng</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chủ</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đạo</a:t>
                      </a:r>
                      <a:endParaRPr lang="en-US" sz="4000"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R="30480" algn="ctr">
                        <a:lnSpc>
                          <a:spcPct val="100000"/>
                        </a:lnSpc>
                      </a:pPr>
                      <a:r>
                        <a:rPr lang="en-US" sz="4000" b="1" dirty="0" err="1">
                          <a:solidFill>
                            <a:srgbClr val="000000"/>
                          </a:solidFill>
                          <a:effectLst/>
                          <a:latin typeface="Times New Roman" panose="02020603050405020304" pitchFamily="18" charset="0"/>
                          <a:cs typeface="Times New Roman" panose="02020603050405020304" pitchFamily="18" charset="0"/>
                        </a:rPr>
                        <a:t>Chủ</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đề</a:t>
                      </a:r>
                      <a:endParaRPr lang="en-US" sz="4000"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23201566"/>
                  </a:ext>
                </a:extLst>
              </a:tr>
              <a:tr h="8490857">
                <a:tc>
                  <a:txBody>
                    <a:bodyPr/>
                    <a:lstStyle/>
                    <a:p>
                      <a:pPr marR="30480" algn="ctr">
                        <a:lnSpc>
                          <a:spcPct val="100000"/>
                        </a:lnSpc>
                      </a:pPr>
                      <a:r>
                        <a:rPr lang="vi-VN" sz="4000" i="1" dirty="0">
                          <a:solidFill>
                            <a:srgbClr val="000000"/>
                          </a:solidFill>
                          <a:effectLst/>
                          <a:latin typeface="Times New Roman" panose="02020603050405020304" pitchFamily="18" charset="0"/>
                          <a:cs typeface="Times New Roman" panose="02020603050405020304" pitchFamily="18" charset="0"/>
                        </a:rPr>
                        <a:t>Nỗi nhớ thương của người chinh phụ</a:t>
                      </a:r>
                      <a:endParaRPr lang="vi-VN" sz="4000"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30480" algn="just">
                        <a:lnSpc>
                          <a:spcPct val="100000"/>
                        </a:lnSpc>
                      </a:pPr>
                      <a:r>
                        <a:rPr lang="en-US" sz="4000" b="0" i="0" kern="1200" dirty="0" err="1">
                          <a:solidFill>
                            <a:schemeClr val="tx1"/>
                          </a:solidFill>
                          <a:effectLst/>
                          <a:latin typeface="Times New Roman" panose="02020603050405020304" pitchFamily="18" charset="0"/>
                          <a:ea typeface="+mn-ea"/>
                          <a:cs typeface="Times New Roman" panose="02020603050405020304" pitchFamily="18" charset="0"/>
                        </a:rPr>
                        <a:t>Sử</a:t>
                      </a:r>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dirty="0" err="1">
                          <a:solidFill>
                            <a:schemeClr val="tx1"/>
                          </a:solidFill>
                          <a:effectLst/>
                          <a:latin typeface="Times New Roman" panose="02020603050405020304" pitchFamily="18" charset="0"/>
                          <a:ea typeface="+mn-ea"/>
                          <a:cs typeface="Times New Roman" panose="02020603050405020304" pitchFamily="18" charset="0"/>
                        </a:rPr>
                        <a:t>dụng</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từ</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ngữ</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hình</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ảnh</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ước</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err="1">
                          <a:solidFill>
                            <a:schemeClr val="tx1"/>
                          </a:solidFill>
                          <a:effectLst/>
                          <a:latin typeface="Times New Roman" panose="02020603050405020304" pitchFamily="18" charset="0"/>
                          <a:ea typeface="+mn-ea"/>
                          <a:cs typeface="Times New Roman" panose="02020603050405020304" pitchFamily="18" charset="0"/>
                        </a:rPr>
                        <a:t>lệ</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vi-VN" sz="4000" b="0" i="1" kern="1200" dirty="0">
                          <a:solidFill>
                            <a:schemeClr val="tx1"/>
                          </a:solidFill>
                          <a:effectLst/>
                          <a:latin typeface="Times New Roman" panose="02020603050405020304" pitchFamily="18" charset="0"/>
                          <a:ea typeface="+mn-ea"/>
                          <a:cs typeface="Times New Roman" panose="02020603050405020304" pitchFamily="18" charset="0"/>
                        </a:rPr>
                        <a:t>Lâm hành, oanh chưa bén liễu, ước nẻo quyên ca, ý nhi, đăng đồ, mai chưa dạn gió, độ đào bông, tuyết mai, phù dùng.</a:t>
                      </a:r>
                      <a:endParaRPr lang="en-US" sz="4000" i="1"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30480" indent="0" algn="just" defTabSz="914400" rtl="0" eaLnBrk="1" fontAlgn="auto" latinLnBrk="0" hangingPunct="1">
                        <a:lnSpc>
                          <a:spcPct val="100000"/>
                        </a:lnSpc>
                        <a:spcBef>
                          <a:spcPts val="0"/>
                        </a:spcBef>
                        <a:spcAft>
                          <a:spcPts val="0"/>
                        </a:spcAft>
                        <a:buClrTx/>
                        <a:buSzTx/>
                        <a:buFontTx/>
                        <a:buNone/>
                        <a:tabLst/>
                        <a:defRPr/>
                      </a:pPr>
                      <a:r>
                        <a:rPr lang="en-US" sz="4000" dirty="0" err="1">
                          <a:latin typeface="Times New Roman" panose="02020603050405020304" pitchFamily="18" charset="0"/>
                          <a:cs typeface="Times New Roman" panose="02020603050405020304" pitchFamily="18" charset="0"/>
                        </a:rPr>
                        <a:t>Nỗi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vọng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phụ</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hẹn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buổi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hẹn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gặp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gặp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gỡ</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rPr>
                        <a:t>Nỗi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nhớ</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xen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lẫn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hờn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phụ</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chồng</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0000"/>
                        </a:lnSpc>
                        <a:spcAft>
                          <a:spcPts val="600"/>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niềm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sâu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sắc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vò</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võ</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cô</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đơn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chinh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phụ</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có</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chồng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chinh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nơi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ải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xa</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600"/>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phê</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phán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tranh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p>
                    <a:p>
                      <a:pPr marR="30480" algn="just">
                        <a:lnSpc>
                          <a:spcPct val="100000"/>
                        </a:lnSpc>
                      </a:pPr>
                      <a:endParaRPr lang="en-US" sz="40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30480" algn="just">
                        <a:lnSpc>
                          <a:spcPct val="100000"/>
                        </a:lnSpc>
                      </a:pPr>
                      <a:r>
                        <a:rPr lang="en-US" sz="4000" dirty="0" err="1">
                          <a:latin typeface="Times New Roman" panose="02020603050405020304" pitchFamily="18" charset="0"/>
                          <a:ea typeface="Calibri" panose="020F0502020204030204" pitchFamily="34" charset="0"/>
                          <a:cs typeface="Times New Roman" panose="02020603050405020304" pitchFamily="18" charset="0"/>
                        </a:rPr>
                        <a:t>Nỗi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nhớ</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thương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chinh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phụ</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chồng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chinh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nơi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ải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xa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35879471"/>
                  </a:ext>
                </a:extLst>
              </a:tr>
            </a:tbl>
          </a:graphicData>
        </a:graphic>
      </p:graphicFrame>
      <p:sp>
        <p:nvSpPr>
          <p:cNvPr id="3" name="Rectangle 1"/>
          <p:cNvSpPr>
            <a:spLocks noChangeArrowheads="1"/>
          </p:cNvSpPr>
          <p:nvPr/>
        </p:nvSpPr>
        <p:spPr bwMode="auto">
          <a:xfrm>
            <a:off x="2032000" y="2809359"/>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1559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05992733"/>
              </p:ext>
            </p:extLst>
          </p:nvPr>
        </p:nvGraphicFramePr>
        <p:xfrm>
          <a:off x="228600" y="190500"/>
          <a:ext cx="17830801" cy="9906000"/>
        </p:xfrm>
        <a:graphic>
          <a:graphicData uri="http://schemas.openxmlformats.org/drawingml/2006/table">
            <a:tbl>
              <a:tblPr/>
              <a:tblGrid>
                <a:gridCol w="1705555">
                  <a:extLst>
                    <a:ext uri="{9D8B030D-6E8A-4147-A177-3AD203B41FA5}">
                      <a16:colId xmlns:a16="http://schemas.microsoft.com/office/drawing/2014/main" val="1656043255"/>
                    </a:ext>
                  </a:extLst>
                </a:gridCol>
                <a:gridCol w="5426765">
                  <a:extLst>
                    <a:ext uri="{9D8B030D-6E8A-4147-A177-3AD203B41FA5}">
                      <a16:colId xmlns:a16="http://schemas.microsoft.com/office/drawing/2014/main" val="1719553722"/>
                    </a:ext>
                  </a:extLst>
                </a:gridCol>
                <a:gridCol w="5736866">
                  <a:extLst>
                    <a:ext uri="{9D8B030D-6E8A-4147-A177-3AD203B41FA5}">
                      <a16:colId xmlns:a16="http://schemas.microsoft.com/office/drawing/2014/main" val="4250744747"/>
                    </a:ext>
                  </a:extLst>
                </a:gridCol>
                <a:gridCol w="2790908">
                  <a:extLst>
                    <a:ext uri="{9D8B030D-6E8A-4147-A177-3AD203B41FA5}">
                      <a16:colId xmlns:a16="http://schemas.microsoft.com/office/drawing/2014/main" val="3907437768"/>
                    </a:ext>
                  </a:extLst>
                </a:gridCol>
                <a:gridCol w="2170707">
                  <a:extLst>
                    <a:ext uri="{9D8B030D-6E8A-4147-A177-3AD203B41FA5}">
                      <a16:colId xmlns:a16="http://schemas.microsoft.com/office/drawing/2014/main" val="2745551031"/>
                    </a:ext>
                  </a:extLst>
                </a:gridCol>
              </a:tblGrid>
              <a:tr h="1320800">
                <a:tc>
                  <a:txBody>
                    <a:bodyPr/>
                    <a:lstStyle/>
                    <a:p>
                      <a:pPr marR="30480" algn="ctr"/>
                      <a:r>
                        <a:rPr lang="en-US" sz="4000" b="1" dirty="0" err="1">
                          <a:solidFill>
                            <a:srgbClr val="000000"/>
                          </a:solidFill>
                          <a:effectLst/>
                          <a:latin typeface="Times New Roman" panose="02020603050405020304" pitchFamily="18" charset="0"/>
                          <a:cs typeface="Times New Roman" panose="02020603050405020304" pitchFamily="18" charset="0"/>
                        </a:rPr>
                        <a:t>Văn</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bản</a:t>
                      </a:r>
                      <a:endParaRPr lang="en-US" sz="4000"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R="30480" algn="ctr"/>
                      <a:r>
                        <a:rPr lang="en-US" sz="4000" b="1" dirty="0" err="1">
                          <a:solidFill>
                            <a:srgbClr val="000000"/>
                          </a:solidFill>
                          <a:effectLst/>
                          <a:latin typeface="Times New Roman" panose="02020603050405020304" pitchFamily="18" charset="0"/>
                          <a:cs typeface="Times New Roman" panose="02020603050405020304" pitchFamily="18" charset="0"/>
                        </a:rPr>
                        <a:t>Từ</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ngữ</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hình</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ảnh</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độc</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đáo</a:t>
                      </a:r>
                      <a:endParaRPr lang="en-US" sz="4000"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R="30480" algn="ctr"/>
                      <a:r>
                        <a:rPr lang="en-US" sz="4000" b="1" dirty="0" err="1">
                          <a:solidFill>
                            <a:srgbClr val="000000"/>
                          </a:solidFill>
                          <a:effectLst/>
                          <a:latin typeface="Times New Roman" panose="02020603050405020304" pitchFamily="18" charset="0"/>
                          <a:cs typeface="Times New Roman" panose="02020603050405020304" pitchFamily="18" charset="0"/>
                        </a:rPr>
                        <a:t>Mạch</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cảm</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xúc</a:t>
                      </a:r>
                      <a:endParaRPr lang="en-US" sz="4000"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R="30480" algn="ctr"/>
                      <a:r>
                        <a:rPr lang="en-US" sz="4000" b="1" dirty="0" err="1">
                          <a:solidFill>
                            <a:srgbClr val="000000"/>
                          </a:solidFill>
                          <a:effectLst/>
                          <a:latin typeface="Times New Roman" panose="02020603050405020304" pitchFamily="18" charset="0"/>
                          <a:cs typeface="Times New Roman" panose="02020603050405020304" pitchFamily="18" charset="0"/>
                        </a:rPr>
                        <a:t>Cảm</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hứng</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chủ</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đạo</a:t>
                      </a:r>
                      <a:endParaRPr lang="en-US" sz="4000"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R="30480" algn="ctr"/>
                      <a:r>
                        <a:rPr lang="en-US" sz="4000" b="1" dirty="0" err="1">
                          <a:solidFill>
                            <a:srgbClr val="000000"/>
                          </a:solidFill>
                          <a:effectLst/>
                          <a:latin typeface="Times New Roman" panose="02020603050405020304" pitchFamily="18" charset="0"/>
                          <a:cs typeface="Times New Roman" panose="02020603050405020304" pitchFamily="18" charset="0"/>
                        </a:rPr>
                        <a:t>Chủ</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đề</a:t>
                      </a:r>
                      <a:endParaRPr lang="en-US" sz="4000"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23201566"/>
                  </a:ext>
                </a:extLst>
              </a:tr>
              <a:tr h="8585200">
                <a:tc>
                  <a:txBody>
                    <a:bodyPr/>
                    <a:lstStyle/>
                    <a:p>
                      <a:pPr marR="30480" algn="ctr"/>
                      <a:r>
                        <a:rPr lang="vi-VN" sz="4000" i="1" dirty="0">
                          <a:solidFill>
                            <a:srgbClr val="000000"/>
                          </a:solidFill>
                          <a:effectLst/>
                          <a:latin typeface="Times New Roman" panose="02020603050405020304" pitchFamily="18" charset="0"/>
                          <a:cs typeface="Times New Roman" panose="02020603050405020304" pitchFamily="18" charset="0"/>
                        </a:rPr>
                        <a:t>Hai chữ nước nhà</a:t>
                      </a:r>
                      <a:endParaRPr lang="vi-VN" sz="4000"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30480" indent="0" algn="just" defTabSz="914400" rtl="0" eaLnBrk="1" fontAlgn="auto" latinLnBrk="0" hangingPunct="1">
                        <a:lnSpc>
                          <a:spcPct val="100000"/>
                        </a:lnSpc>
                        <a:spcBef>
                          <a:spcPts val="0"/>
                        </a:spcBef>
                        <a:spcAft>
                          <a:spcPts val="0"/>
                        </a:spcAft>
                        <a:buClrTx/>
                        <a:buSzTx/>
                        <a:buFontTx/>
                        <a:buNone/>
                        <a:tabLst/>
                        <a:defRPr/>
                      </a:pP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ngữ</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thể</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hiện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tinh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thần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yêu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nước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sâu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sắc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nồng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nàn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của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người</a:t>
                      </a:r>
                      <a:r>
                        <a:rPr lang="en-US" sz="4000" baseline="0" dirty="0">
                          <a:latin typeface="Times New Roman" panose="02020603050405020304" pitchFamily="18" charset="0"/>
                          <a:cs typeface="Times New Roman" panose="02020603050405020304" pitchFamily="18" charset="0"/>
                        </a:rPr>
                        <a:t> cha: </a:t>
                      </a:r>
                      <a:r>
                        <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en-US" sz="40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vì</a:t>
                      </a:r>
                      <a:r>
                        <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nước</a:t>
                      </a:r>
                      <a:r>
                        <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gian</a:t>
                      </a:r>
                      <a:r>
                        <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lao</a:t>
                      </a:r>
                      <a:r>
                        <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máu</a:t>
                      </a:r>
                      <a:r>
                        <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đào</a:t>
                      </a:r>
                      <a:r>
                        <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còn</a:t>
                      </a:r>
                      <a:r>
                        <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đây</a:t>
                      </a:r>
                      <a:r>
                        <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xoay</a:t>
                      </a:r>
                      <a:r>
                        <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với</a:t>
                      </a:r>
                      <a:r>
                        <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cuồng</a:t>
                      </a:r>
                      <a:r>
                        <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phong</a:t>
                      </a:r>
                      <a:r>
                        <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giết</a:t>
                      </a:r>
                      <a:r>
                        <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giặc</a:t>
                      </a:r>
                      <a:r>
                        <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nước</a:t>
                      </a:r>
                      <a:r>
                        <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trả</a:t>
                      </a:r>
                      <a:r>
                        <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thù</a:t>
                      </a:r>
                      <a:r>
                        <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chồng</a:t>
                      </a:r>
                      <a:r>
                        <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vì</a:t>
                      </a:r>
                      <a:r>
                        <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nòi</a:t>
                      </a:r>
                      <a:r>
                        <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giống</a:t>
                      </a:r>
                      <a:r>
                        <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huyết</a:t>
                      </a:r>
                      <a:r>
                        <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chiến</a:t>
                      </a:r>
                      <a:r>
                        <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bao</a:t>
                      </a:r>
                      <a:r>
                        <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phen</a:t>
                      </a:r>
                      <a:r>
                        <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gươm</a:t>
                      </a:r>
                      <a:r>
                        <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reo </a:t>
                      </a:r>
                      <a:r>
                        <a:rPr kumimoji="0" lang="en-US" sz="40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chính</a:t>
                      </a:r>
                      <a:r>
                        <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khí</a:t>
                      </a:r>
                      <a:r>
                        <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nước</a:t>
                      </a:r>
                      <a:r>
                        <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rền</a:t>
                      </a:r>
                      <a:r>
                        <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dư</a:t>
                      </a:r>
                      <a:r>
                        <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uy</a:t>
                      </a:r>
                      <a:r>
                        <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“hi </a:t>
                      </a:r>
                      <a:r>
                        <a:rPr kumimoji="0" lang="en-US" sz="40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sinh</a:t>
                      </a:r>
                      <a:r>
                        <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thân</a:t>
                      </a:r>
                      <a:r>
                        <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thế</a:t>
                      </a:r>
                      <a:r>
                        <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cũng</a:t>
                      </a:r>
                      <a:r>
                        <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vì</a:t>
                      </a:r>
                      <a:r>
                        <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0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nước</a:t>
                      </a:r>
                      <a:r>
                        <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non”</a:t>
                      </a:r>
                      <a:r>
                        <a:rPr kumimoji="0" lang="en-US" sz="4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endPar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30480" indent="0" algn="just" defTabSz="914400" rtl="0" eaLnBrk="1" fontAlgn="auto" latinLnBrk="0" hangingPunct="1">
                        <a:lnSpc>
                          <a:spcPct val="100000"/>
                        </a:lnSpc>
                        <a:spcBef>
                          <a:spcPts val="0"/>
                        </a:spcBef>
                        <a:spcAft>
                          <a:spcPts val="0"/>
                        </a:spcAft>
                        <a:buClrTx/>
                        <a:buSzTx/>
                        <a:buFontTx/>
                        <a:buNone/>
                        <a:tabLst/>
                        <a:defRPr/>
                      </a:pPr>
                      <a:r>
                        <a:rPr lang="en-US" sz="4000" dirty="0" err="1">
                          <a:latin typeface="Times New Roman" panose="02020603050405020304" pitchFamily="18" charset="0"/>
                          <a:cs typeface="Times New Roman" panose="02020603050405020304" pitchFamily="18" charset="0"/>
                        </a:rPr>
                        <a:t>Nỗi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xót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khắc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khoải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cha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bắt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rPr>
                        <a:t>Niềm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cha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nhắc</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nhớ</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hùng</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liệt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nhấn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con</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3048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rPr>
                        <a:t>Ca </a:t>
                      </a:r>
                      <a:r>
                        <a:rPr lang="en-US" sz="4000" dirty="0" err="1">
                          <a:latin typeface="Times New Roman" panose="02020603050405020304" pitchFamily="18" charset="0"/>
                          <a:cs typeface="Times New Roman" panose="02020603050405020304" pitchFamily="18" charset="0"/>
                        </a:rPr>
                        <a:t>ngợi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yêu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bổn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mệnh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endParaRPr lang="en-US" sz="4000" dirty="0">
                        <a:latin typeface="Times New Roman" panose="02020603050405020304" pitchFamily="18" charset="0"/>
                        <a:cs typeface="Times New Roman" panose="02020603050405020304" pitchFamily="18" charset="0"/>
                      </a:endParaRPr>
                    </a:p>
                    <a:p>
                      <a:pPr marR="30480" algn="just"/>
                      <a:endParaRPr lang="en-US" sz="40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30480" indent="0" algn="just" defTabSz="914400" rtl="0" eaLnBrk="1" fontAlgn="auto" latinLnBrk="0" hangingPunct="1">
                        <a:lnSpc>
                          <a:spcPct val="100000"/>
                        </a:lnSpc>
                        <a:spcBef>
                          <a:spcPts val="0"/>
                        </a:spcBef>
                        <a:spcAft>
                          <a:spcPts val="0"/>
                        </a:spcAft>
                        <a:buClrTx/>
                        <a:buSzTx/>
                        <a:buFontTx/>
                        <a:buNone/>
                        <a:tabLst/>
                        <a:defRPr/>
                      </a:pPr>
                      <a:r>
                        <a:rPr lang="en-US" sz="4000" dirty="0" err="1">
                          <a:latin typeface="Times New Roman" panose="02020603050405020304" pitchFamily="18" charset="0"/>
                          <a:cs typeface="Times New Roman" panose="02020603050405020304" pitchFamily="18" charset="0"/>
                        </a:rPr>
                        <a:t>Lòng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yêu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niềm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mệnh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cha</a:t>
                      </a:r>
                    </a:p>
                    <a:p>
                      <a:pPr marR="30480" algn="just"/>
                      <a:endParaRPr lang="en-US" sz="40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7742234"/>
                  </a:ext>
                </a:extLst>
              </a:tr>
            </a:tbl>
          </a:graphicData>
        </a:graphic>
      </p:graphicFrame>
      <p:sp>
        <p:nvSpPr>
          <p:cNvPr id="3" name="Rectangle 1"/>
          <p:cNvSpPr>
            <a:spLocks noChangeArrowheads="1"/>
          </p:cNvSpPr>
          <p:nvPr/>
        </p:nvSpPr>
        <p:spPr bwMode="auto">
          <a:xfrm>
            <a:off x="2032000" y="2809359"/>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03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35029220"/>
              </p:ext>
            </p:extLst>
          </p:nvPr>
        </p:nvGraphicFramePr>
        <p:xfrm>
          <a:off x="228600" y="190500"/>
          <a:ext cx="17602199" cy="9906000"/>
        </p:xfrm>
        <a:graphic>
          <a:graphicData uri="http://schemas.openxmlformats.org/drawingml/2006/table">
            <a:tbl>
              <a:tblPr/>
              <a:tblGrid>
                <a:gridCol w="1913282">
                  <a:extLst>
                    <a:ext uri="{9D8B030D-6E8A-4147-A177-3AD203B41FA5}">
                      <a16:colId xmlns:a16="http://schemas.microsoft.com/office/drawing/2014/main" val="1656043255"/>
                    </a:ext>
                  </a:extLst>
                </a:gridCol>
                <a:gridCol w="3443908">
                  <a:extLst>
                    <a:ext uri="{9D8B030D-6E8A-4147-A177-3AD203B41FA5}">
                      <a16:colId xmlns:a16="http://schemas.microsoft.com/office/drawing/2014/main" val="1719553722"/>
                    </a:ext>
                  </a:extLst>
                </a:gridCol>
                <a:gridCol w="5663316">
                  <a:extLst>
                    <a:ext uri="{9D8B030D-6E8A-4147-A177-3AD203B41FA5}">
                      <a16:colId xmlns:a16="http://schemas.microsoft.com/office/drawing/2014/main" val="4250744747"/>
                    </a:ext>
                  </a:extLst>
                </a:gridCol>
                <a:gridCol w="3059689">
                  <a:extLst>
                    <a:ext uri="{9D8B030D-6E8A-4147-A177-3AD203B41FA5}">
                      <a16:colId xmlns:a16="http://schemas.microsoft.com/office/drawing/2014/main" val="3907437768"/>
                    </a:ext>
                  </a:extLst>
                </a:gridCol>
                <a:gridCol w="3522004">
                  <a:extLst>
                    <a:ext uri="{9D8B030D-6E8A-4147-A177-3AD203B41FA5}">
                      <a16:colId xmlns:a16="http://schemas.microsoft.com/office/drawing/2014/main" val="2745551031"/>
                    </a:ext>
                  </a:extLst>
                </a:gridCol>
              </a:tblGrid>
              <a:tr h="1524000">
                <a:tc>
                  <a:txBody>
                    <a:bodyPr/>
                    <a:lstStyle/>
                    <a:p>
                      <a:pPr marR="30480" algn="ctr">
                        <a:lnSpc>
                          <a:spcPct val="100000"/>
                        </a:lnSpc>
                      </a:pPr>
                      <a:r>
                        <a:rPr lang="en-US" sz="4000" b="1" dirty="0" err="1">
                          <a:solidFill>
                            <a:srgbClr val="000000"/>
                          </a:solidFill>
                          <a:effectLst/>
                          <a:latin typeface="Times New Roman" panose="02020603050405020304" pitchFamily="18" charset="0"/>
                          <a:cs typeface="Times New Roman" panose="02020603050405020304" pitchFamily="18" charset="0"/>
                        </a:rPr>
                        <a:t>Văn</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bản</a:t>
                      </a:r>
                      <a:endParaRPr lang="en-US" sz="4000"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R="30480" algn="ctr">
                        <a:lnSpc>
                          <a:spcPct val="100000"/>
                        </a:lnSpc>
                      </a:pPr>
                      <a:r>
                        <a:rPr lang="en-US" sz="4000" b="1" dirty="0" err="1">
                          <a:solidFill>
                            <a:srgbClr val="000000"/>
                          </a:solidFill>
                          <a:effectLst/>
                          <a:latin typeface="Times New Roman" panose="02020603050405020304" pitchFamily="18" charset="0"/>
                          <a:cs typeface="Times New Roman" panose="02020603050405020304" pitchFamily="18" charset="0"/>
                        </a:rPr>
                        <a:t>Từ</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ngữ</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hình</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ảnh</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độc</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đáo</a:t>
                      </a:r>
                      <a:endParaRPr lang="en-US" sz="4000"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R="30480" algn="ctr">
                        <a:lnSpc>
                          <a:spcPct val="100000"/>
                        </a:lnSpc>
                      </a:pPr>
                      <a:r>
                        <a:rPr lang="en-US" sz="4000" b="1" dirty="0" err="1">
                          <a:solidFill>
                            <a:srgbClr val="000000"/>
                          </a:solidFill>
                          <a:effectLst/>
                          <a:latin typeface="Times New Roman" panose="02020603050405020304" pitchFamily="18" charset="0"/>
                          <a:cs typeface="Times New Roman" panose="02020603050405020304" pitchFamily="18" charset="0"/>
                        </a:rPr>
                        <a:t>Mạch</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cảm</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xúc</a:t>
                      </a:r>
                      <a:endParaRPr lang="en-US" sz="4000"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R="30480" algn="ctr">
                        <a:lnSpc>
                          <a:spcPct val="100000"/>
                        </a:lnSpc>
                      </a:pPr>
                      <a:r>
                        <a:rPr lang="en-US" sz="4000" b="1" dirty="0" err="1">
                          <a:solidFill>
                            <a:srgbClr val="000000"/>
                          </a:solidFill>
                          <a:effectLst/>
                          <a:latin typeface="Times New Roman" panose="02020603050405020304" pitchFamily="18" charset="0"/>
                          <a:cs typeface="Times New Roman" panose="02020603050405020304" pitchFamily="18" charset="0"/>
                        </a:rPr>
                        <a:t>Cảm</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hứng</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chủ</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đạo</a:t>
                      </a:r>
                      <a:endParaRPr lang="en-US" sz="4000"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R="30480" algn="ctr">
                        <a:lnSpc>
                          <a:spcPct val="100000"/>
                        </a:lnSpc>
                      </a:pPr>
                      <a:r>
                        <a:rPr lang="en-US" sz="4000" b="1" dirty="0" err="1">
                          <a:solidFill>
                            <a:srgbClr val="000000"/>
                          </a:solidFill>
                          <a:effectLst/>
                          <a:latin typeface="Times New Roman" panose="02020603050405020304" pitchFamily="18" charset="0"/>
                          <a:cs typeface="Times New Roman" panose="02020603050405020304" pitchFamily="18" charset="0"/>
                        </a:rPr>
                        <a:t>Chủ</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đề</a:t>
                      </a:r>
                      <a:endParaRPr lang="en-US" sz="4000"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23201566"/>
                  </a:ext>
                </a:extLst>
              </a:tr>
              <a:tr h="8382000">
                <a:tc>
                  <a:txBody>
                    <a:bodyPr/>
                    <a:lstStyle/>
                    <a:p>
                      <a:pPr marR="30480" algn="ctr">
                        <a:lnSpc>
                          <a:spcPct val="100000"/>
                        </a:lnSpc>
                      </a:pPr>
                      <a:r>
                        <a:rPr lang="en-US" sz="4000" i="1" dirty="0" err="1">
                          <a:solidFill>
                            <a:srgbClr val="000000"/>
                          </a:solidFill>
                          <a:effectLst/>
                          <a:latin typeface="Times New Roman" panose="02020603050405020304" pitchFamily="18" charset="0"/>
                          <a:cs typeface="Times New Roman" panose="02020603050405020304" pitchFamily="18" charset="0"/>
                        </a:rPr>
                        <a:t>Tì</a:t>
                      </a:r>
                      <a:r>
                        <a:rPr lang="en-US" sz="4000" i="1" dirty="0">
                          <a:solidFill>
                            <a:srgbClr val="000000"/>
                          </a:solidFill>
                          <a:effectLst/>
                          <a:latin typeface="Times New Roman" panose="02020603050405020304" pitchFamily="18" charset="0"/>
                          <a:cs typeface="Times New Roman" panose="02020603050405020304" pitchFamily="18" charset="0"/>
                        </a:rPr>
                        <a:t> </a:t>
                      </a:r>
                      <a:r>
                        <a:rPr lang="en-US" sz="4000" i="1" dirty="0" err="1">
                          <a:solidFill>
                            <a:srgbClr val="000000"/>
                          </a:solidFill>
                          <a:effectLst/>
                          <a:latin typeface="Times New Roman" panose="02020603050405020304" pitchFamily="18" charset="0"/>
                          <a:cs typeface="Times New Roman" panose="02020603050405020304" pitchFamily="18" charset="0"/>
                        </a:rPr>
                        <a:t>bà</a:t>
                      </a:r>
                      <a:r>
                        <a:rPr lang="en-US" sz="4000" i="1" dirty="0">
                          <a:solidFill>
                            <a:srgbClr val="000000"/>
                          </a:solidFill>
                          <a:effectLst/>
                          <a:latin typeface="Times New Roman" panose="02020603050405020304" pitchFamily="18" charset="0"/>
                          <a:cs typeface="Times New Roman" panose="02020603050405020304" pitchFamily="18" charset="0"/>
                        </a:rPr>
                        <a:t> </a:t>
                      </a:r>
                      <a:r>
                        <a:rPr lang="en-US" sz="4000" i="1" dirty="0" err="1">
                          <a:solidFill>
                            <a:srgbClr val="000000"/>
                          </a:solidFill>
                          <a:effectLst/>
                          <a:latin typeface="Times New Roman" panose="02020603050405020304" pitchFamily="18" charset="0"/>
                          <a:cs typeface="Times New Roman" panose="02020603050405020304" pitchFamily="18" charset="0"/>
                        </a:rPr>
                        <a:t>hành</a:t>
                      </a:r>
                      <a:endParaRPr lang="en-US" sz="4000"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30480" algn="just">
                        <a:lnSpc>
                          <a:spcPct val="100000"/>
                        </a:lnSpc>
                      </a:pPr>
                      <a:r>
                        <a:rPr lang="en-US" sz="4000" dirty="0" err="1">
                          <a:effectLst/>
                          <a:latin typeface="Times New Roman" panose="02020603050405020304" pitchFamily="18" charset="0"/>
                          <a:cs typeface="Times New Roman" panose="02020603050405020304" pitchFamily="18" charset="0"/>
                        </a:rPr>
                        <a:t>Những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câu</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thơ</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miêu</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tả</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tiếng</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đàn</a:t>
                      </a:r>
                      <a:endParaRPr lang="en-US" sz="40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0000"/>
                        </a:lnSpc>
                        <a:spcBef>
                          <a:spcPts val="1200"/>
                        </a:spcBef>
                        <a:spcAft>
                          <a:spcPts val="600"/>
                        </a:spcAft>
                      </a:pPr>
                      <a:r>
                        <a:rPr lang="en-US" sz="4000" dirty="0" err="1">
                          <a:latin typeface="Times New Roman" panose="02020603050405020304" pitchFamily="18" charset="0"/>
                          <a:cs typeface="Times New Roman" panose="02020603050405020304" pitchFamily="18" charset="0"/>
                        </a:rPr>
                        <a:t>Nỗi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buồn</a:t>
                      </a:r>
                      <a:r>
                        <a:rPr lang="en-US" sz="4000" dirty="0">
                          <a:latin typeface="Times New Roman" panose="02020603050405020304" pitchFamily="18" charset="0"/>
                          <a:cs typeface="Times New Roman" panose="02020603050405020304" pitchFamily="18" charset="0"/>
                        </a:rPr>
                        <a:t> man </a:t>
                      </a:r>
                      <a:r>
                        <a:rPr lang="en-US" sz="4000" dirty="0" err="1">
                          <a:latin typeface="Times New Roman" panose="02020603050405020304" pitchFamily="18" charset="0"/>
                          <a:cs typeface="Times New Roman" panose="02020603050405020304" pitchFamily="18" charset="0"/>
                        </a:rPr>
                        <a:t>mác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khuya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Tầm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đàn</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bậc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chìm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ca </a:t>
                      </a:r>
                      <a:r>
                        <a:rPr lang="en-US" sz="4000" dirty="0" err="1">
                          <a:latin typeface="Times New Roman" panose="02020603050405020304" pitchFamily="18" charset="0"/>
                          <a:cs typeface="Times New Roman" panose="02020603050405020304" pitchFamily="18" charset="0"/>
                        </a:rPr>
                        <a:t>nữ</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đọng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điệu</a:t>
                      </a:r>
                      <a:r>
                        <a:rPr lang="en-US" sz="4000" dirty="0">
                          <a:latin typeface="Times New Roman" panose="02020603050405020304" pitchFamily="18" charset="0"/>
                          <a:cs typeface="Times New Roman" panose="02020603050405020304" pitchFamily="18" charset="0"/>
                        </a:rPr>
                        <a:t>, tri </a:t>
                      </a:r>
                      <a:r>
                        <a:rPr lang="en-US" sz="4000" dirty="0" err="1">
                          <a:latin typeface="Times New Roman" panose="02020603050405020304" pitchFamily="18" charset="0"/>
                          <a:cs typeface="Times New Roman" panose="02020603050405020304" pitchFamily="18" charset="0"/>
                        </a:rPr>
                        <a:t>âm</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0000"/>
                        </a:lnSpc>
                        <a:spcAft>
                          <a:spcPts val="600"/>
                        </a:spcAft>
                      </a:pPr>
                      <a:r>
                        <a:rPr lang="en-US" sz="40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hứng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điệu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xúc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đẽ</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sâu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lắng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chơi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đàn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nghe</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đàn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p>
                    <a:p>
                      <a:pPr marR="30480" algn="just">
                        <a:lnSpc>
                          <a:spcPct val="100000"/>
                        </a:lnSpc>
                      </a:pPr>
                      <a:endParaRPr lang="en-US" sz="40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30480" indent="0" algn="just" defTabSz="914400" rtl="0" eaLnBrk="1" fontAlgn="auto" latinLnBrk="0" hangingPunct="1">
                        <a:lnSpc>
                          <a:spcPct val="100000"/>
                        </a:lnSpc>
                        <a:spcBef>
                          <a:spcPts val="0"/>
                        </a:spcBef>
                        <a:spcAft>
                          <a:spcPts val="0"/>
                        </a:spcAft>
                        <a:buClrTx/>
                        <a:buSzTx/>
                        <a:buFontTx/>
                        <a:buNone/>
                        <a:tabLst/>
                        <a:defRPr/>
                      </a:pPr>
                      <a:r>
                        <a:rPr lang="en-US" sz="40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nỗi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niềm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thân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phận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000" dirty="0">
                          <a:latin typeface="Times New Roman" panose="02020603050405020304" pitchFamily="18" charset="0"/>
                          <a:ea typeface="Calibri" panose="020F0502020204030204" pitchFamily="34" charset="0"/>
                          <a:cs typeface="Times New Roman" panose="02020603050405020304" pitchFamily="18" charset="0"/>
                        </a:rPr>
                        <a:t> ca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nữ</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p>
                    <a:p>
                      <a:pPr marR="30480" algn="just">
                        <a:lnSpc>
                          <a:spcPct val="100000"/>
                        </a:lnSpc>
                      </a:pPr>
                      <a:endParaRPr lang="en-US" sz="40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12650056"/>
                  </a:ext>
                </a:extLst>
              </a:tr>
            </a:tbl>
          </a:graphicData>
        </a:graphic>
      </p:graphicFrame>
      <p:sp>
        <p:nvSpPr>
          <p:cNvPr id="3" name="Rectangle 1"/>
          <p:cNvSpPr>
            <a:spLocks noChangeArrowheads="1"/>
          </p:cNvSpPr>
          <p:nvPr/>
        </p:nvSpPr>
        <p:spPr bwMode="auto">
          <a:xfrm>
            <a:off x="2032000" y="2809359"/>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3669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8288000" cy="1028198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58919">
            <a:off x="13259831" y="8014695"/>
            <a:ext cx="1681055" cy="2185371"/>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456405">
            <a:off x="2812730" y="8637208"/>
            <a:ext cx="2192897" cy="1349477"/>
          </a:xfrm>
          <a:prstGeom prst="rect">
            <a:avLst/>
          </a:prstGeom>
        </p:spPr>
      </p:pic>
      <p:pic>
        <p:nvPicPr>
          <p:cNvPr id="5" name="Picture 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81374">
            <a:off x="10250619" y="8741618"/>
            <a:ext cx="999417" cy="1321182"/>
          </a:xfrm>
          <a:prstGeom prst="rect">
            <a:avLst/>
          </a:prstGeom>
        </p:spPr>
      </p:pic>
      <p:pic>
        <p:nvPicPr>
          <p:cNvPr id="6" name="Picture 5">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251879">
            <a:off x="11690888" y="8594707"/>
            <a:ext cx="968310" cy="1233665"/>
          </a:xfrm>
          <a:prstGeom prst="rect">
            <a:avLst/>
          </a:prstGeom>
        </p:spPr>
      </p:pic>
      <p:pic>
        <p:nvPicPr>
          <p:cNvPr id="7" name="Picture 6">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152596">
            <a:off x="14967596" y="8639309"/>
            <a:ext cx="1062866" cy="1331112"/>
          </a:xfrm>
          <a:prstGeom prst="rect">
            <a:avLst/>
          </a:prstGeom>
        </p:spPr>
      </p:pic>
      <p:pic>
        <p:nvPicPr>
          <p:cNvPr id="12" name="Picture 11">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673907">
            <a:off x="16153272" y="8572562"/>
            <a:ext cx="937017" cy="1220408"/>
          </a:xfrm>
          <a:prstGeom prst="rect">
            <a:avLst/>
          </a:prstGeom>
        </p:spPr>
      </p:pic>
      <p:pic>
        <p:nvPicPr>
          <p:cNvPr id="15" name="Picture 14">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036455">
            <a:off x="17157337" y="8857546"/>
            <a:ext cx="1012052" cy="1266263"/>
          </a:xfrm>
          <a:prstGeom prst="rect">
            <a:avLst/>
          </a:prstGeom>
        </p:spPr>
      </p:pic>
      <p:pic>
        <p:nvPicPr>
          <p:cNvPr id="24" name="Picture 23">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21279712">
            <a:off x="852250" y="8612411"/>
            <a:ext cx="852863" cy="1127444"/>
          </a:xfrm>
          <a:prstGeom prst="rect">
            <a:avLst/>
          </a:prstGeom>
        </p:spPr>
      </p:pic>
      <p:pic>
        <p:nvPicPr>
          <p:cNvPr id="25" name="Picture 24">
            <a:hlinkClick r:id="rId18" action="ppaction://hlinksldjump"/>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20297392">
            <a:off x="2281994" y="8761919"/>
            <a:ext cx="850868" cy="1084038"/>
          </a:xfrm>
          <a:prstGeom prst="rect">
            <a:avLst/>
          </a:prstGeom>
        </p:spPr>
      </p:pic>
      <p:pic>
        <p:nvPicPr>
          <p:cNvPr id="26" name="Picture 25">
            <a:hlinkClick r:id="rId20" action="ppaction://hlinksldjump"/>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21152596">
            <a:off x="5749892" y="8762578"/>
            <a:ext cx="968909" cy="1213442"/>
          </a:xfrm>
          <a:prstGeom prst="rect">
            <a:avLst/>
          </a:prstGeom>
        </p:spPr>
      </p:pic>
      <p:pic>
        <p:nvPicPr>
          <p:cNvPr id="27" name="Picture 26">
            <a:hlinkClick r:id="rId22" action="ppaction://hlinksldjump"/>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0713468">
            <a:off x="6996043" y="8681485"/>
            <a:ext cx="769763" cy="1002569"/>
          </a:xfrm>
          <a:prstGeom prst="rect">
            <a:avLst/>
          </a:prstGeom>
        </p:spPr>
      </p:pic>
      <p:pic>
        <p:nvPicPr>
          <p:cNvPr id="28" name="Picture 27">
            <a:hlinkClick r:id="rId2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036455">
            <a:off x="8262127" y="8704226"/>
            <a:ext cx="1012052" cy="1266263"/>
          </a:xfrm>
          <a:prstGeom prst="rect">
            <a:avLst/>
          </a:prstGeom>
        </p:spPr>
      </p:pic>
      <p:pic>
        <p:nvPicPr>
          <p:cNvPr id="16" name="Picture 2" descr="Kết quả hình ảnh cho FIREWORK GIF"/>
          <p:cNvPicPr>
            <a:picLocks noChangeAspect="1" noChangeArrowheads="1" noCrop="1"/>
          </p:cNvPicPr>
          <p:nvPr/>
        </p:nvPicPr>
        <p:blipFill>
          <a:blip r:embed="rId25">
            <a:extLst>
              <a:ext uri="{28A0092B-C50C-407E-A947-70E740481C1C}">
                <a14:useLocalDpi xmlns:a14="http://schemas.microsoft.com/office/drawing/2010/main" val="0"/>
              </a:ext>
            </a:extLst>
          </a:blip>
          <a:srcRect/>
          <a:stretch>
            <a:fillRect/>
          </a:stretch>
        </p:blipFill>
        <p:spPr bwMode="auto">
          <a:xfrm>
            <a:off x="1481690" y="-17183"/>
            <a:ext cx="4408970" cy="384903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4714876" y="2501885"/>
            <a:ext cx="9043822" cy="1800493"/>
          </a:xfrm>
          <a:prstGeom prst="rect">
            <a:avLst/>
          </a:prstGeom>
          <a:noFill/>
        </p:spPr>
        <p:txBody>
          <a:bodyPr wrap="none" lIns="137160" tIns="68580" rIns="137160" bIns="6858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371600"/>
            <a:r>
              <a:rPr lang="en-US" sz="10800" b="1"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18" name="Picture 4" descr="Hình ảnh có liên quan"/>
          <p:cNvPicPr>
            <a:picLocks noChangeAspect="1" noChangeArrowheads="1" noCrop="1"/>
          </p:cNvPicPr>
          <p:nvPr/>
        </p:nvPicPr>
        <p:blipFill>
          <a:blip r:embed="rId26">
            <a:extLst>
              <a:ext uri="{28A0092B-C50C-407E-A947-70E740481C1C}">
                <a14:useLocalDpi xmlns:a14="http://schemas.microsoft.com/office/drawing/2010/main" val="0"/>
              </a:ext>
            </a:extLst>
          </a:blip>
          <a:srcRect/>
          <a:stretch>
            <a:fillRect/>
          </a:stretch>
        </p:blipFill>
        <p:spPr bwMode="auto">
          <a:xfrm>
            <a:off x="10186823" y="3051972"/>
            <a:ext cx="7143750" cy="630078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Kết quả hình ảnh cho FIREWORK GIF"/>
          <p:cNvPicPr>
            <a:picLocks noChangeAspect="1" noChangeArrowheads="1" noCrop="1"/>
          </p:cNvPicPr>
          <p:nvPr/>
        </p:nvPicPr>
        <p:blipFill>
          <a:blip r:embed="rId25">
            <a:extLst>
              <a:ext uri="{28A0092B-C50C-407E-A947-70E740481C1C}">
                <a14:useLocalDpi xmlns:a14="http://schemas.microsoft.com/office/drawing/2010/main" val="0"/>
              </a:ext>
            </a:extLst>
          </a:blip>
          <a:srcRect/>
          <a:stretch>
            <a:fillRect/>
          </a:stretch>
        </p:blipFill>
        <p:spPr bwMode="auto">
          <a:xfrm>
            <a:off x="1395965" y="297143"/>
            <a:ext cx="4408970" cy="3849033"/>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4629151" y="2816210"/>
            <a:ext cx="9043822" cy="1800493"/>
          </a:xfrm>
          <a:prstGeom prst="rect">
            <a:avLst/>
          </a:prstGeom>
          <a:noFill/>
        </p:spPr>
        <p:txBody>
          <a:bodyPr wrap="none" lIns="137160" tIns="68580" rIns="137160" bIns="6858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371600"/>
            <a:r>
              <a:rPr lang="en-US" sz="10800" b="1"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21" name="Picture 4" descr="Hình ảnh có liên quan"/>
          <p:cNvPicPr>
            <a:picLocks noChangeAspect="1" noChangeArrowheads="1" noCrop="1"/>
          </p:cNvPicPr>
          <p:nvPr/>
        </p:nvPicPr>
        <p:blipFill>
          <a:blip r:embed="rId26">
            <a:extLst>
              <a:ext uri="{28A0092B-C50C-407E-A947-70E740481C1C}">
                <a14:useLocalDpi xmlns:a14="http://schemas.microsoft.com/office/drawing/2010/main" val="0"/>
              </a:ext>
            </a:extLst>
          </a:blip>
          <a:srcRect/>
          <a:stretch>
            <a:fillRect/>
          </a:stretch>
        </p:blipFill>
        <p:spPr bwMode="auto">
          <a:xfrm>
            <a:off x="10101098" y="3366297"/>
            <a:ext cx="7143750" cy="6300789"/>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a:hlinkClick r:id="rId27" action="ppaction://hlinksldjump"/>
          </p:cNvPr>
          <p:cNvSpPr/>
          <p:nvPr/>
        </p:nvSpPr>
        <p:spPr>
          <a:xfrm>
            <a:off x="15138856" y="207939"/>
            <a:ext cx="2538248"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Tiếp</a:t>
            </a:r>
            <a:r>
              <a:rPr lang="en-US" dirty="0"/>
              <a:t> </a:t>
            </a:r>
            <a:r>
              <a:rPr lang="en-US" dirty="0" err="1"/>
              <a:t>tục</a:t>
            </a:r>
            <a:r>
              <a:rPr lang="en-US" dirty="0"/>
              <a:t> </a:t>
            </a:r>
            <a:r>
              <a:rPr lang="en-US" dirty="0" err="1"/>
              <a:t>bài</a:t>
            </a:r>
            <a:r>
              <a:rPr lang="en-US" dirty="0"/>
              <a:t> </a:t>
            </a:r>
            <a:r>
              <a:rPr lang="en-US" dirty="0" err="1"/>
              <a:t>học</a:t>
            </a:r>
            <a:endParaRPr lang="en-US" dirty="0"/>
          </a:p>
        </p:txBody>
      </p:sp>
    </p:spTree>
    <p:extLst>
      <p:ext uri="{BB962C8B-B14F-4D97-AF65-F5344CB8AC3E}">
        <p14:creationId xmlns:p14="http://schemas.microsoft.com/office/powerpoint/2010/main" val="24242533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8"/>
                                        </p:tgtEl>
                                        <p:attrNameLst>
                                          <p:attrName>r</p:attrName>
                                        </p:attrNameLst>
                                      </p:cBhvr>
                                    </p:animRot>
                                    <p:animRot by="-240000">
                                      <p:cBhvr>
                                        <p:cTn id="7" dur="400" fill="hold">
                                          <p:stCondLst>
                                            <p:cond delay="400"/>
                                          </p:stCondLst>
                                        </p:cTn>
                                        <p:tgtEl>
                                          <p:spTgt spid="8"/>
                                        </p:tgtEl>
                                        <p:attrNameLst>
                                          <p:attrName>r</p:attrName>
                                        </p:attrNameLst>
                                      </p:cBhvr>
                                    </p:animRot>
                                    <p:animRot by="240000">
                                      <p:cBhvr>
                                        <p:cTn id="8" dur="400" fill="hold">
                                          <p:stCondLst>
                                            <p:cond delay="800"/>
                                          </p:stCondLst>
                                        </p:cTn>
                                        <p:tgtEl>
                                          <p:spTgt spid="8"/>
                                        </p:tgtEl>
                                        <p:attrNameLst>
                                          <p:attrName>r</p:attrName>
                                        </p:attrNameLst>
                                      </p:cBhvr>
                                    </p:animRot>
                                    <p:animRot by="-240000">
                                      <p:cBhvr>
                                        <p:cTn id="9" dur="400" fill="hold">
                                          <p:stCondLst>
                                            <p:cond delay="1200"/>
                                          </p:stCondLst>
                                        </p:cTn>
                                        <p:tgtEl>
                                          <p:spTgt spid="8"/>
                                        </p:tgtEl>
                                        <p:attrNameLst>
                                          <p:attrName>r</p:attrName>
                                        </p:attrNameLst>
                                      </p:cBhvr>
                                    </p:animRot>
                                    <p:animRot by="120000">
                                      <p:cBhvr>
                                        <p:cTn id="10" dur="400" fill="hold">
                                          <p:stCondLst>
                                            <p:cond delay="16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1"/>
                                        </p:tgtEl>
                                        <p:attrNameLst>
                                          <p:attrName>r</p:attrName>
                                        </p:attrNameLst>
                                      </p:cBhvr>
                                    </p:animRot>
                                    <p:animRot by="-240000">
                                      <p:cBhvr>
                                        <p:cTn id="13" dur="400" fill="hold">
                                          <p:stCondLst>
                                            <p:cond delay="400"/>
                                          </p:stCondLst>
                                        </p:cTn>
                                        <p:tgtEl>
                                          <p:spTgt spid="11"/>
                                        </p:tgtEl>
                                        <p:attrNameLst>
                                          <p:attrName>r</p:attrName>
                                        </p:attrNameLst>
                                      </p:cBhvr>
                                    </p:animRot>
                                    <p:animRot by="240000">
                                      <p:cBhvr>
                                        <p:cTn id="14" dur="400" fill="hold">
                                          <p:stCondLst>
                                            <p:cond delay="800"/>
                                          </p:stCondLst>
                                        </p:cTn>
                                        <p:tgtEl>
                                          <p:spTgt spid="11"/>
                                        </p:tgtEl>
                                        <p:attrNameLst>
                                          <p:attrName>r</p:attrName>
                                        </p:attrNameLst>
                                      </p:cBhvr>
                                    </p:animRot>
                                    <p:animRot by="-240000">
                                      <p:cBhvr>
                                        <p:cTn id="15" dur="400" fill="hold">
                                          <p:stCondLst>
                                            <p:cond delay="1200"/>
                                          </p:stCondLst>
                                        </p:cTn>
                                        <p:tgtEl>
                                          <p:spTgt spid="11"/>
                                        </p:tgtEl>
                                        <p:attrNameLst>
                                          <p:attrName>r</p:attrName>
                                        </p:attrNameLst>
                                      </p:cBhvr>
                                    </p:animRot>
                                    <p:animRot by="120000">
                                      <p:cBhvr>
                                        <p:cTn id="16" dur="400" fill="hold">
                                          <p:stCondLst>
                                            <p:cond delay="16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3.54167E-6 4.81481E-6 L -0.00169 -0.05857 " pathEditMode="relative" rAng="0" ptsTypes="AA">
                                      <p:cBhvr>
                                        <p:cTn id="21" dur="2000" fill="hold"/>
                                        <p:tgtEl>
                                          <p:spTgt spid="8"/>
                                        </p:tgtEl>
                                        <p:attrNameLst>
                                          <p:attrName>ppt_x</p:attrName>
                                          <p:attrName>ppt_y</p:attrName>
                                        </p:attrNameLst>
                                      </p:cBhvr>
                                      <p:rCtr x="-91" y="-2940"/>
                                    </p:animMotion>
                                  </p:childTnLst>
                                </p:cTn>
                              </p:par>
                            </p:childTnLst>
                          </p:cTn>
                        </p:par>
                      </p:childTnLst>
                    </p:cTn>
                  </p:par>
                  <p:par>
                    <p:cTn id="22" fill="hold">
                      <p:stCondLst>
                        <p:cond delay="indefinite"/>
                      </p:stCondLst>
                      <p:childTnLst>
                        <p:par>
                          <p:cTn id="23" fill="hold">
                            <p:stCondLst>
                              <p:cond delay="0"/>
                            </p:stCondLst>
                            <p:childTnLst>
                              <p:par>
                                <p:cTn id="24" presetID="64" presetClass="path" presetSubtype="0" accel="50000" decel="50000" fill="hold" nodeType="clickEffect">
                                  <p:stCondLst>
                                    <p:cond delay="0"/>
                                  </p:stCondLst>
                                  <p:childTnLst>
                                    <p:animMotion origin="layout" path="M -0.00169 -0.05857 L 0.00156 -0.13334 " pathEditMode="relative" rAng="0" ptsTypes="AA">
                                      <p:cBhvr>
                                        <p:cTn id="25" dur="2000" fill="hold"/>
                                        <p:tgtEl>
                                          <p:spTgt spid="8"/>
                                        </p:tgtEl>
                                        <p:attrNameLst>
                                          <p:attrName>ppt_x</p:attrName>
                                          <p:attrName>ppt_y</p:attrName>
                                        </p:attrNameLst>
                                      </p:cBhvr>
                                      <p:rCtr x="234" y="-3750"/>
                                    </p:animMotion>
                                  </p:childTnLst>
                                </p:cTn>
                              </p:par>
                            </p:childTnLst>
                          </p:cTn>
                        </p:par>
                      </p:childTnLst>
                    </p:cTn>
                  </p:par>
                  <p:par>
                    <p:cTn id="26" fill="hold">
                      <p:stCondLst>
                        <p:cond delay="indefinite"/>
                      </p:stCondLst>
                      <p:childTnLst>
                        <p:par>
                          <p:cTn id="27" fill="hold">
                            <p:stCondLst>
                              <p:cond delay="0"/>
                            </p:stCondLst>
                            <p:childTnLst>
                              <p:par>
                                <p:cTn id="28" presetID="64" presetClass="path" presetSubtype="0" accel="50000" decel="50000" fill="hold" nodeType="clickEffect">
                                  <p:stCondLst>
                                    <p:cond delay="0"/>
                                  </p:stCondLst>
                                  <p:childTnLst>
                                    <p:animMotion origin="layout" path="M 0.00157 -0.13334 L 0.01159 -0.23982 " pathEditMode="relative" rAng="0" ptsTypes="AA">
                                      <p:cBhvr>
                                        <p:cTn id="29" dur="2000" fill="hold"/>
                                        <p:tgtEl>
                                          <p:spTgt spid="8"/>
                                        </p:tgtEl>
                                        <p:attrNameLst>
                                          <p:attrName>ppt_x</p:attrName>
                                          <p:attrName>ppt_y</p:attrName>
                                        </p:attrNameLst>
                                      </p:cBhvr>
                                      <p:rCtr x="495" y="-5324"/>
                                    </p:animMotion>
                                  </p:childTnLst>
                                </p:cTn>
                              </p:par>
                            </p:childTnLst>
                          </p:cTn>
                        </p:par>
                      </p:childTnLst>
                    </p:cTn>
                  </p:par>
                  <p:par>
                    <p:cTn id="30" fill="hold">
                      <p:stCondLst>
                        <p:cond delay="indefinite"/>
                      </p:stCondLst>
                      <p:childTnLst>
                        <p:par>
                          <p:cTn id="31" fill="hold">
                            <p:stCondLst>
                              <p:cond delay="0"/>
                            </p:stCondLst>
                            <p:childTnLst>
                              <p:par>
                                <p:cTn id="32" presetID="64" presetClass="path" presetSubtype="0" accel="50000" decel="50000" fill="hold" nodeType="clickEffect">
                                  <p:stCondLst>
                                    <p:cond delay="0"/>
                                  </p:stCondLst>
                                  <p:childTnLst>
                                    <p:animMotion origin="layout" path="M 0.01159 -0.23982 L 0.02253 -0.36528 " pathEditMode="relative" rAng="0" ptsTypes="AA">
                                      <p:cBhvr>
                                        <p:cTn id="33" dur="2000" fill="hold"/>
                                        <p:tgtEl>
                                          <p:spTgt spid="8"/>
                                        </p:tgtEl>
                                        <p:attrNameLst>
                                          <p:attrName>ppt_x</p:attrName>
                                          <p:attrName>ppt_y</p:attrName>
                                        </p:attrNameLst>
                                      </p:cBhvr>
                                      <p:rCtr x="547" y="-6273"/>
                                    </p:animMotion>
                                  </p:childTnLst>
                                </p:cTn>
                              </p:par>
                            </p:childTnLst>
                          </p:cTn>
                        </p:par>
                      </p:childTnLst>
                    </p:cTn>
                  </p:par>
                  <p:par>
                    <p:cTn id="34" fill="hold">
                      <p:stCondLst>
                        <p:cond delay="indefinite"/>
                      </p:stCondLst>
                      <p:childTnLst>
                        <p:par>
                          <p:cTn id="35" fill="hold">
                            <p:stCondLst>
                              <p:cond delay="0"/>
                            </p:stCondLst>
                            <p:childTnLst>
                              <p:par>
                                <p:cTn id="36" presetID="64" presetClass="path" presetSubtype="0" accel="50000" decel="50000" fill="hold" nodeType="clickEffect">
                                  <p:stCondLst>
                                    <p:cond delay="0"/>
                                  </p:stCondLst>
                                  <p:childTnLst>
                                    <p:animMotion origin="layout" path="M 0.02252 -0.36528 L 0.01706 -0.46783 " pathEditMode="relative" rAng="0" ptsTypes="AA">
                                      <p:cBhvr>
                                        <p:cTn id="37" dur="2000" fill="hold"/>
                                        <p:tgtEl>
                                          <p:spTgt spid="8"/>
                                        </p:tgtEl>
                                        <p:attrNameLst>
                                          <p:attrName>ppt_x</p:attrName>
                                          <p:attrName>ppt_y</p:attrName>
                                        </p:attrNameLst>
                                      </p:cBhvr>
                                      <p:rCtr x="-117" y="-4838"/>
                                    </p:animMotion>
                                  </p:childTnLst>
                                </p:cTn>
                              </p:par>
                            </p:childTnLst>
                          </p:cTn>
                        </p:par>
                        <p:par>
                          <p:cTn id="38" fill="hold">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xit" presetSubtype="0" fill="hold" grpId="1" nodeType="withEffect">
                                  <p:stCondLst>
                                    <p:cond delay="5000"/>
                                  </p:stCondLst>
                                  <p:childTnLst>
                                    <p:set>
                                      <p:cBhvr>
                                        <p:cTn id="42" dur="1" fill="hold">
                                          <p:stCondLst>
                                            <p:cond delay="0"/>
                                          </p:stCondLst>
                                        </p:cTn>
                                        <p:tgtEl>
                                          <p:spTgt spid="17"/>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xit" presetSubtype="0" fill="hold" nodeType="withEffect">
                                  <p:stCondLst>
                                    <p:cond delay="5000"/>
                                  </p:stCondLst>
                                  <p:childTnLst>
                                    <p:set>
                                      <p:cBhvr>
                                        <p:cTn id="48" dur="1" fill="hold">
                                          <p:stCondLst>
                                            <p:cond delay="0"/>
                                          </p:stCondLst>
                                        </p:cTn>
                                        <p:tgtEl>
                                          <p:spTgt spid="18"/>
                                        </p:tgtEl>
                                        <p:attrNameLst>
                                          <p:attrName>style.visibility</p:attrName>
                                        </p:attrNameLst>
                                      </p:cBhvr>
                                      <p:to>
                                        <p:strVal val="hidden"/>
                                      </p:to>
                                    </p:set>
                                  </p:childTnLst>
                                </p:cTn>
                              </p:par>
                              <p:par>
                                <p:cTn id="49" presetID="1" presetClass="exit" presetSubtype="0" fill="hold" nodeType="withEffect">
                                  <p:stCondLst>
                                    <p:cond delay="5000"/>
                                  </p:stCondLst>
                                  <p:childTnLst>
                                    <p:set>
                                      <p:cBhvr>
                                        <p:cTn id="50"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11"/>
                    </p:tgtEl>
                  </p:cond>
                </p:stCondLst>
                <p:endSync evt="end" delay="0">
                  <p:rtn val="all"/>
                </p:endSync>
                <p:childTnLst>
                  <p:par>
                    <p:cTn id="52" fill="hold">
                      <p:stCondLst>
                        <p:cond delay="0"/>
                      </p:stCondLst>
                      <p:childTnLst>
                        <p:par>
                          <p:cTn id="53" fill="hold">
                            <p:stCondLst>
                              <p:cond delay="0"/>
                            </p:stCondLst>
                            <p:childTnLst>
                              <p:par>
                                <p:cTn id="54" presetID="64" presetClass="path" presetSubtype="0" accel="50000" decel="50000" fill="hold" nodeType="clickEffect">
                                  <p:stCondLst>
                                    <p:cond delay="0"/>
                                  </p:stCondLst>
                                  <p:childTnLst>
                                    <p:animMotion origin="layout" path="M -1.875E-6 -2.59259E-6 L 0.00378 -0.06458 " pathEditMode="relative" rAng="0" ptsTypes="AA">
                                      <p:cBhvr>
                                        <p:cTn id="55" dur="2000" fill="hold"/>
                                        <p:tgtEl>
                                          <p:spTgt spid="11"/>
                                        </p:tgtEl>
                                        <p:attrNameLst>
                                          <p:attrName>ppt_x</p:attrName>
                                          <p:attrName>ppt_y</p:attrName>
                                        </p:attrNameLst>
                                      </p:cBhvr>
                                      <p:rCtr x="182" y="-3241"/>
                                    </p:animMotion>
                                  </p:childTnLst>
                                </p:cTn>
                              </p:par>
                            </p:childTnLst>
                          </p:cTn>
                        </p:par>
                      </p:childTnLst>
                    </p:cTn>
                  </p:par>
                  <p:par>
                    <p:cTn id="56" fill="hold">
                      <p:stCondLst>
                        <p:cond delay="indefinite"/>
                      </p:stCondLst>
                      <p:childTnLst>
                        <p:par>
                          <p:cTn id="57" fill="hold">
                            <p:stCondLst>
                              <p:cond delay="0"/>
                            </p:stCondLst>
                            <p:childTnLst>
                              <p:par>
                                <p:cTn id="58" presetID="64" presetClass="path" presetSubtype="0" accel="50000" decel="50000" fill="hold" nodeType="clickEffect">
                                  <p:stCondLst>
                                    <p:cond delay="0"/>
                                  </p:stCondLst>
                                  <p:childTnLst>
                                    <p:animMotion origin="layout" path="M 0.00378 -0.06458 L -0.0039 -0.15115 " pathEditMode="relative" rAng="0" ptsTypes="AA">
                                      <p:cBhvr>
                                        <p:cTn id="59" dur="2000" fill="hold"/>
                                        <p:tgtEl>
                                          <p:spTgt spid="11"/>
                                        </p:tgtEl>
                                        <p:attrNameLst>
                                          <p:attrName>ppt_x</p:attrName>
                                          <p:attrName>ppt_y</p:attrName>
                                        </p:attrNameLst>
                                      </p:cBhvr>
                                      <p:rCtr x="-391" y="-4329"/>
                                    </p:animMotion>
                                  </p:childTnLst>
                                </p:cTn>
                              </p:par>
                            </p:childTnLst>
                          </p:cTn>
                        </p:par>
                      </p:childTnLst>
                    </p:cTn>
                  </p:par>
                  <p:par>
                    <p:cTn id="60" fill="hold">
                      <p:stCondLst>
                        <p:cond delay="indefinite"/>
                      </p:stCondLst>
                      <p:childTnLst>
                        <p:par>
                          <p:cTn id="61" fill="hold">
                            <p:stCondLst>
                              <p:cond delay="0"/>
                            </p:stCondLst>
                            <p:childTnLst>
                              <p:par>
                                <p:cTn id="62" presetID="64" presetClass="path" presetSubtype="0" accel="50000" decel="50000" fill="hold" nodeType="clickEffect">
                                  <p:stCondLst>
                                    <p:cond delay="0"/>
                                  </p:stCondLst>
                                  <p:childTnLst>
                                    <p:animMotion origin="layout" path="M -0.0039 -0.15115 L -0.01693 -0.25578 " pathEditMode="relative" rAng="0" ptsTypes="AA">
                                      <p:cBhvr>
                                        <p:cTn id="63" dur="2000" fill="hold"/>
                                        <p:tgtEl>
                                          <p:spTgt spid="11"/>
                                        </p:tgtEl>
                                        <p:attrNameLst>
                                          <p:attrName>ppt_x</p:attrName>
                                          <p:attrName>ppt_y</p:attrName>
                                        </p:attrNameLst>
                                      </p:cBhvr>
                                      <p:rCtr x="-651" y="-5231"/>
                                    </p:animMotion>
                                  </p:childTnLst>
                                </p:cTn>
                              </p:par>
                            </p:childTnLst>
                          </p:cTn>
                        </p:par>
                      </p:childTnLst>
                    </p:cTn>
                  </p:par>
                  <p:par>
                    <p:cTn id="64" fill="hold">
                      <p:stCondLst>
                        <p:cond delay="indefinite"/>
                      </p:stCondLst>
                      <p:childTnLst>
                        <p:par>
                          <p:cTn id="65" fill="hold">
                            <p:stCondLst>
                              <p:cond delay="0"/>
                            </p:stCondLst>
                            <p:childTnLst>
                              <p:par>
                                <p:cTn id="66" presetID="64" presetClass="path" presetSubtype="0" accel="50000" decel="50000" fill="hold" nodeType="clickEffect">
                                  <p:stCondLst>
                                    <p:cond delay="0"/>
                                  </p:stCondLst>
                                  <p:childTnLst>
                                    <p:animMotion origin="layout" path="M -0.01693 -0.25578 L -0.02669 -0.3699 " pathEditMode="relative" rAng="0" ptsTypes="AA">
                                      <p:cBhvr>
                                        <p:cTn id="67" dur="2000" fill="hold"/>
                                        <p:tgtEl>
                                          <p:spTgt spid="11"/>
                                        </p:tgtEl>
                                        <p:attrNameLst>
                                          <p:attrName>ppt_x</p:attrName>
                                          <p:attrName>ppt_y</p:attrName>
                                        </p:attrNameLst>
                                      </p:cBhvr>
                                      <p:rCtr x="-495" y="-5718"/>
                                    </p:animMotion>
                                  </p:childTnLst>
                                </p:cTn>
                              </p:par>
                            </p:childTnLst>
                          </p:cTn>
                        </p:par>
                      </p:childTnLst>
                    </p:cTn>
                  </p:par>
                  <p:par>
                    <p:cTn id="68" fill="hold">
                      <p:stCondLst>
                        <p:cond delay="indefinite"/>
                      </p:stCondLst>
                      <p:childTnLst>
                        <p:par>
                          <p:cTn id="69" fill="hold">
                            <p:stCondLst>
                              <p:cond delay="0"/>
                            </p:stCondLst>
                            <p:childTnLst>
                              <p:par>
                                <p:cTn id="70" presetID="64" presetClass="path" presetSubtype="0" accel="50000" decel="50000" fill="hold" nodeType="clickEffect">
                                  <p:stCondLst>
                                    <p:cond delay="0"/>
                                  </p:stCondLst>
                                  <p:childTnLst>
                                    <p:animMotion origin="layout" path="M -0.02669 -0.36991 L -0.01797 -0.49537 " pathEditMode="relative" rAng="0" ptsTypes="AA">
                                      <p:cBhvr>
                                        <p:cTn id="71" dur="2000" fill="hold"/>
                                        <p:tgtEl>
                                          <p:spTgt spid="11"/>
                                        </p:tgtEl>
                                        <p:attrNameLst>
                                          <p:attrName>ppt_x</p:attrName>
                                          <p:attrName>ppt_y</p:attrName>
                                        </p:attrNameLst>
                                      </p:cBhvr>
                                      <p:rCtr x="378" y="-5810"/>
                                    </p:animMotion>
                                  </p:childTnLst>
                                </p:cTn>
                              </p:par>
                            </p:childTnLst>
                          </p:cTn>
                        </p:par>
                        <p:par>
                          <p:cTn id="72" fill="hold">
                            <p:stCondLst>
                              <p:cond delay="2000"/>
                            </p:stCondLst>
                            <p:childTnLst>
                              <p:par>
                                <p:cTn id="73" presetID="1" presetClass="entr" presetSubtype="0" fill="hold" grpId="0" nodeType="after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par>
                                <p:cTn id="75" presetID="1" presetClass="exit" presetSubtype="0" fill="hold" grpId="1" nodeType="withEffect">
                                  <p:stCondLst>
                                    <p:cond delay="5000"/>
                                  </p:stCondLst>
                                  <p:childTnLst>
                                    <p:set>
                                      <p:cBhvr>
                                        <p:cTn id="76" dur="1" fill="hold">
                                          <p:stCondLst>
                                            <p:cond delay="0"/>
                                          </p:stCondLst>
                                        </p:cTn>
                                        <p:tgtEl>
                                          <p:spTgt spid="20"/>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1"/>
                                        </p:tgtEl>
                                        <p:attrNameLst>
                                          <p:attrName>style.visibility</p:attrName>
                                        </p:attrNameLst>
                                      </p:cBhvr>
                                      <p:to>
                                        <p:strVal val="visible"/>
                                      </p:to>
                                    </p:set>
                                  </p:childTnLst>
                                </p:cTn>
                              </p:par>
                              <p:par>
                                <p:cTn id="81" presetID="1" presetClass="exit" presetSubtype="0" fill="hold" nodeType="withEffect">
                                  <p:stCondLst>
                                    <p:cond delay="5000"/>
                                  </p:stCondLst>
                                  <p:childTnLst>
                                    <p:set>
                                      <p:cBhvr>
                                        <p:cTn id="82" dur="1" fill="hold">
                                          <p:stCondLst>
                                            <p:cond delay="0"/>
                                          </p:stCondLst>
                                        </p:cTn>
                                        <p:tgtEl>
                                          <p:spTgt spid="21"/>
                                        </p:tgtEl>
                                        <p:attrNameLst>
                                          <p:attrName>style.visibility</p:attrName>
                                        </p:attrNameLst>
                                      </p:cBhvr>
                                      <p:to>
                                        <p:strVal val="hidden"/>
                                      </p:to>
                                    </p:set>
                                  </p:childTnLst>
                                </p:cTn>
                              </p:par>
                              <p:par>
                                <p:cTn id="83" presetID="1" presetClass="exit" presetSubtype="0" fill="hold" nodeType="withEffect">
                                  <p:stCondLst>
                                    <p:cond delay="5000"/>
                                  </p:stCondLst>
                                  <p:childTnLst>
                                    <p:set>
                                      <p:cBhvr>
                                        <p:cTn id="84"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5" restart="whenNotActive" fill="hold" evtFilter="cancelBubble" nodeType="interactiveSeq">
                <p:stCondLst>
                  <p:cond evt="onClick" delay="0">
                    <p:tgtEl>
                      <p:spTgt spid="5"/>
                    </p:tgtEl>
                  </p:cond>
                </p:stCondLst>
                <p:endSync evt="end" delay="0">
                  <p:rtn val="all"/>
                </p:endSync>
                <p:childTnLst>
                  <p:par>
                    <p:cTn id="86" fill="hold">
                      <p:stCondLst>
                        <p:cond delay="0"/>
                      </p:stCondLst>
                      <p:childTnLst>
                        <p:par>
                          <p:cTn id="87" fill="hold">
                            <p:stCondLst>
                              <p:cond delay="0"/>
                            </p:stCondLst>
                            <p:childTnLst>
                              <p:par>
                                <p:cTn id="88" presetID="1" presetClass="exit" presetSubtype="0" fill="hold" nodeType="clickEffect">
                                  <p:stCondLst>
                                    <p:cond delay="0"/>
                                  </p:stCondLst>
                                  <p:childTnLst>
                                    <p:set>
                                      <p:cBhvr>
                                        <p:cTn id="89"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90" restart="whenNotActive" fill="hold" evtFilter="cancelBubble" nodeType="interactiveSeq">
                <p:stCondLst>
                  <p:cond evt="onClick" delay="0">
                    <p:tgtEl>
                      <p:spTgt spid="6"/>
                    </p:tgtEl>
                  </p:cond>
                </p:stCondLst>
                <p:endSync evt="end" delay="0">
                  <p:rtn val="all"/>
                </p:endSync>
                <p:childTnLst>
                  <p:par>
                    <p:cTn id="91" fill="hold">
                      <p:stCondLst>
                        <p:cond delay="0"/>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95" restart="whenNotActive" fill="hold" evtFilter="cancelBubble" nodeType="interactiveSeq">
                <p:stCondLst>
                  <p:cond evt="onClick" delay="0">
                    <p:tgtEl>
                      <p:spTgt spid="7"/>
                    </p:tgtEl>
                  </p:cond>
                </p:stCondLst>
                <p:endSync evt="end" delay="0">
                  <p:rtn val="all"/>
                </p:endSync>
                <p:childTnLst>
                  <p:par>
                    <p:cTn id="96" fill="hold">
                      <p:stCondLst>
                        <p:cond delay="0"/>
                      </p:stCondLst>
                      <p:childTnLst>
                        <p:par>
                          <p:cTn id="97" fill="hold">
                            <p:stCondLst>
                              <p:cond delay="0"/>
                            </p:stCondLst>
                            <p:childTnLst>
                              <p:par>
                                <p:cTn id="98" presetID="1" presetClass="exit" presetSubtype="0" fill="hold" nodeType="clickEffect">
                                  <p:stCondLst>
                                    <p:cond delay="0"/>
                                  </p:stCondLst>
                                  <p:childTnLst>
                                    <p:set>
                                      <p:cBhvr>
                                        <p:cTn id="99"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00" restart="whenNotActive" fill="hold" evtFilter="cancelBubble" nodeType="interactiveSeq">
                <p:stCondLst>
                  <p:cond evt="onClick" delay="0">
                    <p:tgtEl>
                      <p:spTgt spid="12"/>
                    </p:tgtEl>
                  </p:cond>
                </p:stCondLst>
                <p:endSync evt="end" delay="0">
                  <p:rtn val="all"/>
                </p:endSync>
                <p:childTnLst>
                  <p:par>
                    <p:cTn id="101" fill="hold">
                      <p:stCondLst>
                        <p:cond delay="0"/>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05" restart="whenNotActive" fill="hold" evtFilter="cancelBubble" nodeType="interactiveSeq">
                <p:stCondLst>
                  <p:cond evt="onClick" delay="0">
                    <p:tgtEl>
                      <p:spTgt spid="15"/>
                    </p:tgtEl>
                  </p:cond>
                </p:stCondLst>
                <p:endSync evt="end" delay="0">
                  <p:rtn val="all"/>
                </p:endSync>
                <p:childTnLst>
                  <p:par>
                    <p:cTn id="106" fill="hold">
                      <p:stCondLst>
                        <p:cond delay="0"/>
                      </p:stCondLst>
                      <p:childTnLst>
                        <p:par>
                          <p:cTn id="107" fill="hold">
                            <p:stCondLst>
                              <p:cond delay="0"/>
                            </p:stCondLst>
                            <p:childTnLst>
                              <p:par>
                                <p:cTn id="108" presetID="1" presetClass="exit" presetSubtype="0" fill="hold" nodeType="clickEffect">
                                  <p:stCondLst>
                                    <p:cond delay="0"/>
                                  </p:stCondLst>
                                  <p:childTnLst>
                                    <p:set>
                                      <p:cBhvr>
                                        <p:cTn id="109"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10" restart="whenNotActive" fill="hold" evtFilter="cancelBubble" nodeType="interactiveSeq">
                <p:stCondLst>
                  <p:cond evt="onClick" delay="0">
                    <p:tgtEl>
                      <p:spTgt spid="24"/>
                    </p:tgtEl>
                  </p:cond>
                </p:stCondLst>
                <p:endSync evt="end" delay="0">
                  <p:rtn val="all"/>
                </p:endSync>
                <p:childTnLst>
                  <p:par>
                    <p:cTn id="111" fill="hold">
                      <p:stCondLst>
                        <p:cond delay="0"/>
                      </p:stCondLst>
                      <p:childTnLst>
                        <p:par>
                          <p:cTn id="112" fill="hold">
                            <p:stCondLst>
                              <p:cond delay="0"/>
                            </p:stCondLst>
                            <p:childTnLst>
                              <p:par>
                                <p:cTn id="113" presetID="1" presetClass="exit" presetSubtype="0" fill="hold" nodeType="clickEffect">
                                  <p:stCondLst>
                                    <p:cond delay="0"/>
                                  </p:stCondLst>
                                  <p:childTnLst>
                                    <p:set>
                                      <p:cBhvr>
                                        <p:cTn id="114"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15" restart="whenNotActive" fill="hold" evtFilter="cancelBubble" nodeType="interactiveSeq">
                <p:stCondLst>
                  <p:cond evt="onClick" delay="0">
                    <p:tgtEl>
                      <p:spTgt spid="25"/>
                    </p:tgtEl>
                  </p:cond>
                </p:stCondLst>
                <p:endSync evt="end" delay="0">
                  <p:rtn val="all"/>
                </p:endSync>
                <p:childTnLst>
                  <p:par>
                    <p:cTn id="116" fill="hold">
                      <p:stCondLst>
                        <p:cond delay="0"/>
                      </p:stCondLst>
                      <p:childTnLst>
                        <p:par>
                          <p:cTn id="117" fill="hold">
                            <p:stCondLst>
                              <p:cond delay="0"/>
                            </p:stCondLst>
                            <p:childTnLst>
                              <p:par>
                                <p:cTn id="118" presetID="1" presetClass="exit" presetSubtype="0" fill="hold" nodeType="clickEffect">
                                  <p:stCondLst>
                                    <p:cond delay="0"/>
                                  </p:stCondLst>
                                  <p:childTnLst>
                                    <p:set>
                                      <p:cBhvr>
                                        <p:cTn id="119"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20" restart="whenNotActive" fill="hold" evtFilter="cancelBubble" nodeType="interactiveSeq">
                <p:stCondLst>
                  <p:cond evt="onClick" delay="0">
                    <p:tgtEl>
                      <p:spTgt spid="26"/>
                    </p:tgtEl>
                  </p:cond>
                </p:stCondLst>
                <p:endSync evt="end" delay="0">
                  <p:rtn val="all"/>
                </p:endSync>
                <p:childTnLst>
                  <p:par>
                    <p:cTn id="121" fill="hold">
                      <p:stCondLst>
                        <p:cond delay="0"/>
                      </p:stCondLst>
                      <p:childTnLst>
                        <p:par>
                          <p:cTn id="122" fill="hold">
                            <p:stCondLst>
                              <p:cond delay="0"/>
                            </p:stCondLst>
                            <p:childTnLst>
                              <p:par>
                                <p:cTn id="123" presetID="1" presetClass="exit" presetSubtype="0" fill="hold" nodeType="clickEffect">
                                  <p:stCondLst>
                                    <p:cond delay="0"/>
                                  </p:stCondLst>
                                  <p:childTnLst>
                                    <p:set>
                                      <p:cBhvr>
                                        <p:cTn id="124"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25" restart="whenNotActive" fill="hold" evtFilter="cancelBubble" nodeType="interactiveSeq">
                <p:stCondLst>
                  <p:cond evt="onClick" delay="0">
                    <p:tgtEl>
                      <p:spTgt spid="27"/>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nodeType="clickEffect">
                                  <p:stCondLst>
                                    <p:cond delay="0"/>
                                  </p:stCondLst>
                                  <p:childTnLst>
                                    <p:set>
                                      <p:cBhvr>
                                        <p:cTn id="129"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30" restart="whenNotActive" fill="hold" evtFilter="cancelBubble" nodeType="interactiveSeq">
                <p:stCondLst>
                  <p:cond evt="onClick" delay="0">
                    <p:tgtEl>
                      <p:spTgt spid="28"/>
                    </p:tgtEl>
                  </p:cond>
                </p:stCondLst>
                <p:endSync evt="end" delay="0">
                  <p:rtn val="all"/>
                </p:endSync>
                <p:childTnLst>
                  <p:par>
                    <p:cTn id="131" fill="hold">
                      <p:stCondLst>
                        <p:cond delay="0"/>
                      </p:stCondLst>
                      <p:childTnLst>
                        <p:par>
                          <p:cTn id="132" fill="hold">
                            <p:stCondLst>
                              <p:cond delay="0"/>
                            </p:stCondLst>
                            <p:childTnLst>
                              <p:par>
                                <p:cTn id="133" presetID="1" presetClass="exit" presetSubtype="0" fill="hold" nodeType="clickEffect">
                                  <p:stCondLst>
                                    <p:cond delay="0"/>
                                  </p:stCondLst>
                                  <p:childTnLst>
                                    <p:set>
                                      <p:cBhvr>
                                        <p:cTn id="134"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17" grpId="0"/>
      <p:bldP spid="17" grpId="1"/>
      <p:bldP spid="20" grpId="0"/>
      <p:bldP spid="2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696128"/>
            <a:ext cx="13792200" cy="8894743"/>
          </a:xfrm>
          <a:prstGeom prst="rect">
            <a:avLst/>
          </a:prstGeom>
        </p:spPr>
        <p:txBody>
          <a:bodyPr wrap="square">
            <a:spAutoFit/>
          </a:bodyPr>
          <a:lstStyle/>
          <a:p>
            <a:pPr marR="27305" algn="just"/>
            <a:r>
              <a:rPr lang="vi-VN" sz="4400" b="1" dirty="0">
                <a:solidFill>
                  <a:srgbClr val="000000"/>
                </a:solidFill>
                <a:latin typeface="+mj-lt"/>
              </a:rPr>
              <a:t>Câu 3</a:t>
            </a:r>
            <a:r>
              <a:rPr lang="en-US" sz="4400" b="1" dirty="0">
                <a:solidFill>
                  <a:srgbClr val="000000"/>
                </a:solidFill>
                <a:latin typeface="+mj-lt"/>
              </a:rPr>
              <a:t>.</a:t>
            </a:r>
            <a:r>
              <a:rPr lang="vi-VN" sz="4400" dirty="0">
                <a:solidFill>
                  <a:srgbClr val="000000"/>
                </a:solidFill>
                <a:latin typeface="+mj-lt"/>
              </a:rPr>
              <a:t> </a:t>
            </a:r>
            <a:r>
              <a:rPr lang="vi-VN" sz="4400" b="1" dirty="0">
                <a:solidFill>
                  <a:srgbClr val="000000"/>
                </a:solidFill>
                <a:latin typeface="+mj-lt"/>
              </a:rPr>
              <a:t>Nhận xét về vần, nhịp của đoạn trích sau:</a:t>
            </a:r>
            <a:endParaRPr lang="vi-VN" sz="4400" b="1" dirty="0">
              <a:solidFill>
                <a:srgbClr val="212529"/>
              </a:solidFill>
              <a:latin typeface="+mj-lt"/>
            </a:endParaRPr>
          </a:p>
          <a:p>
            <a:pPr marL="1943100" marR="30480" algn="just"/>
            <a:r>
              <a:rPr lang="vi-VN" sz="4400" i="1" dirty="0">
                <a:solidFill>
                  <a:srgbClr val="000000"/>
                </a:solidFill>
                <a:latin typeface="+mj-lt"/>
              </a:rPr>
              <a:t>Ngập ngừng lá rụng cành trâm.</a:t>
            </a:r>
            <a:endParaRPr lang="vi-VN" sz="4400" dirty="0">
              <a:solidFill>
                <a:srgbClr val="212529"/>
              </a:solidFill>
              <a:latin typeface="+mj-lt"/>
            </a:endParaRPr>
          </a:p>
          <a:p>
            <a:pPr marL="1428750" marR="30480" algn="just"/>
            <a:r>
              <a:rPr lang="vi-VN" sz="4400" i="1" dirty="0">
                <a:solidFill>
                  <a:srgbClr val="000000"/>
                </a:solidFill>
                <a:latin typeface="+mj-lt"/>
              </a:rPr>
              <a:t>Buổi hôm nghe dậy tiếng cầm xôn xao.</a:t>
            </a:r>
            <a:endParaRPr lang="vi-VN" sz="4400" dirty="0">
              <a:solidFill>
                <a:srgbClr val="212529"/>
              </a:solidFill>
              <a:latin typeface="+mj-lt"/>
            </a:endParaRPr>
          </a:p>
          <a:p>
            <a:pPr marL="571500" marR="30480" algn="just"/>
            <a:r>
              <a:rPr lang="vi-VN" sz="4400" i="1" dirty="0">
                <a:solidFill>
                  <a:srgbClr val="000000"/>
                </a:solidFill>
                <a:latin typeface="+mj-lt"/>
              </a:rPr>
              <a:t>137. Hẹn nơi nao, Hán Dương cầu nọ,</a:t>
            </a:r>
            <a:endParaRPr lang="vi-VN" sz="4400" dirty="0">
              <a:solidFill>
                <a:srgbClr val="212529"/>
              </a:solidFill>
              <a:latin typeface="+mj-lt"/>
            </a:endParaRPr>
          </a:p>
          <a:p>
            <a:pPr marL="1600200" marR="30480" algn="just"/>
            <a:r>
              <a:rPr lang="vi-VN" sz="4400" i="1" dirty="0">
                <a:solidFill>
                  <a:srgbClr val="000000"/>
                </a:solidFill>
                <a:latin typeface="+mj-lt"/>
              </a:rPr>
              <a:t>Chiều lại tìm, nào có tiêu hao.</a:t>
            </a:r>
            <a:endParaRPr lang="vi-VN" sz="4400" dirty="0">
              <a:solidFill>
                <a:srgbClr val="212529"/>
              </a:solidFill>
              <a:latin typeface="+mj-lt"/>
            </a:endParaRPr>
          </a:p>
          <a:p>
            <a:pPr marL="1943100" marR="30480" algn="just"/>
            <a:r>
              <a:rPr lang="vi-VN" sz="4400" i="1" dirty="0">
                <a:solidFill>
                  <a:srgbClr val="000000"/>
                </a:solidFill>
                <a:latin typeface="+mj-lt"/>
              </a:rPr>
              <a:t>Ngập ngừng gió thổi áo bào,</a:t>
            </a:r>
            <a:endParaRPr lang="vi-VN" sz="4400" dirty="0">
              <a:solidFill>
                <a:srgbClr val="212529"/>
              </a:solidFill>
              <a:latin typeface="+mj-lt"/>
            </a:endParaRPr>
          </a:p>
          <a:p>
            <a:pPr marL="1428750" marR="30480" algn="just"/>
            <a:r>
              <a:rPr lang="vi-VN" sz="4400" i="1" dirty="0">
                <a:solidFill>
                  <a:srgbClr val="000000"/>
                </a:solidFill>
                <a:latin typeface="+mj-lt"/>
              </a:rPr>
              <a:t>Bãi hôm tuôn dầy nước trào mênh mông.</a:t>
            </a:r>
            <a:endParaRPr lang="vi-VN" sz="4400" dirty="0">
              <a:solidFill>
                <a:srgbClr val="212529"/>
              </a:solidFill>
              <a:latin typeface="+mj-lt"/>
            </a:endParaRPr>
          </a:p>
          <a:p>
            <a:pPr marL="571500" marR="30480" algn="just"/>
            <a:r>
              <a:rPr lang="vi-VN" sz="4400" i="1" dirty="0">
                <a:solidFill>
                  <a:srgbClr val="000000"/>
                </a:solidFill>
                <a:latin typeface="+mj-lt"/>
              </a:rPr>
              <a:t>141. Tin thường lại người không thây lại.</a:t>
            </a:r>
            <a:endParaRPr lang="vi-VN" sz="4400" dirty="0">
              <a:solidFill>
                <a:srgbClr val="212529"/>
              </a:solidFill>
              <a:latin typeface="+mj-lt"/>
            </a:endParaRPr>
          </a:p>
          <a:p>
            <a:pPr marL="1600200" marR="30480" algn="just"/>
            <a:r>
              <a:rPr lang="vi-VN" sz="4400" i="1" dirty="0">
                <a:solidFill>
                  <a:srgbClr val="000000"/>
                </a:solidFill>
                <a:latin typeface="+mj-lt"/>
              </a:rPr>
              <a:t>Hoa dương tàn đã trải rêu xanh.</a:t>
            </a:r>
            <a:endParaRPr lang="vi-VN" sz="4400" dirty="0">
              <a:solidFill>
                <a:srgbClr val="212529"/>
              </a:solidFill>
              <a:latin typeface="+mj-lt"/>
            </a:endParaRPr>
          </a:p>
          <a:p>
            <a:pPr marL="1943100" marR="30480" algn="just"/>
            <a:r>
              <a:rPr lang="vi-VN" sz="4400" i="1" dirty="0">
                <a:solidFill>
                  <a:srgbClr val="000000"/>
                </a:solidFill>
                <a:latin typeface="+mj-lt"/>
              </a:rPr>
              <a:t>Rêu xanh mấy lớp chung quanh,</a:t>
            </a:r>
            <a:endParaRPr lang="vi-VN" sz="4400" dirty="0">
              <a:solidFill>
                <a:srgbClr val="212529"/>
              </a:solidFill>
              <a:latin typeface="+mj-lt"/>
            </a:endParaRPr>
          </a:p>
          <a:p>
            <a:pPr marL="1428750" marR="30480" algn="just"/>
            <a:r>
              <a:rPr lang="vi-VN" sz="4400" i="1" dirty="0">
                <a:solidFill>
                  <a:srgbClr val="000000"/>
                </a:solidFill>
                <a:latin typeface="+mj-lt"/>
              </a:rPr>
              <a:t>Chân đi một bước, trăm tình ngẩn ngơ.</a:t>
            </a:r>
            <a:endParaRPr lang="vi-VN" sz="4400" dirty="0">
              <a:solidFill>
                <a:srgbClr val="212529"/>
              </a:solidFill>
              <a:latin typeface="+mj-lt"/>
            </a:endParaRPr>
          </a:p>
          <a:p>
            <a:pPr marR="30480" algn="r"/>
            <a:r>
              <a:rPr lang="vi-VN" sz="4400" dirty="0">
                <a:solidFill>
                  <a:srgbClr val="000000"/>
                </a:solidFill>
                <a:latin typeface="+mj-lt"/>
              </a:rPr>
              <a:t>(</a:t>
            </a:r>
            <a:r>
              <a:rPr lang="vi-VN" sz="4400" i="1" dirty="0">
                <a:solidFill>
                  <a:srgbClr val="000000"/>
                </a:solidFill>
                <a:latin typeface="+mj-lt"/>
              </a:rPr>
              <a:t>Chinh phụ ngâm, </a:t>
            </a:r>
            <a:r>
              <a:rPr lang="vi-VN" sz="4400" dirty="0">
                <a:solidFill>
                  <a:srgbClr val="000000"/>
                </a:solidFill>
                <a:latin typeface="+mj-lt"/>
              </a:rPr>
              <a:t>nguyên tác chữ Hán: Đặng Trần Côn, bản diễn Nôm: Phan Huy Ích)</a:t>
            </a:r>
            <a:endParaRPr lang="vi-VN" sz="4400" b="0" i="0" dirty="0">
              <a:solidFill>
                <a:srgbClr val="212529"/>
              </a:solidFill>
              <a:effectLst/>
              <a:latin typeface="+mj-lt"/>
            </a:endParaRPr>
          </a:p>
        </p:txBody>
      </p:sp>
      <p:sp>
        <p:nvSpPr>
          <p:cNvPr id="3" name="Freeform 6">
            <a:extLst>
              <a:ext uri="{FF2B5EF4-FFF2-40B4-BE49-F238E27FC236}">
                <a16:creationId xmlns:a16="http://schemas.microsoft.com/office/drawing/2014/main" id="{618EE058-0256-CDF4-0093-BE76BAC65D0C}"/>
              </a:ext>
            </a:extLst>
          </p:cNvPr>
          <p:cNvSpPr/>
          <p:nvPr/>
        </p:nvSpPr>
        <p:spPr>
          <a:xfrm>
            <a:off x="14489430" y="5535204"/>
            <a:ext cx="4103824" cy="4751796"/>
          </a:xfrm>
          <a:custGeom>
            <a:avLst/>
            <a:gdLst/>
            <a:ahLst/>
            <a:cxnLst/>
            <a:rect l="l" t="t" r="r" b="b"/>
            <a:pathLst>
              <a:path w="6732586" h="7795626">
                <a:moveTo>
                  <a:pt x="0" y="0"/>
                </a:moveTo>
                <a:lnTo>
                  <a:pt x="6732586" y="0"/>
                </a:lnTo>
                <a:lnTo>
                  <a:pt x="6732586" y="7795627"/>
                </a:lnTo>
                <a:lnTo>
                  <a:pt x="0" y="779562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759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126256"/>
            <a:ext cx="13030200" cy="797964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indent="1143000">
              <a:lnSpc>
                <a:spcPct val="115000"/>
              </a:lnSpc>
              <a:spcAft>
                <a:spcPts val="600"/>
              </a:spcAft>
            </a:pP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Ngập</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ngừng</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lá</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rụng</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cành</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trâm</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(B),</a:t>
            </a:r>
            <a:endPar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indent="342900" algn="just">
              <a:lnSpc>
                <a:spcPct val="115000"/>
              </a:lnSpc>
              <a:spcAft>
                <a:spcPts val="600"/>
              </a:spcAft>
            </a:pP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Buổi</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hôm</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nghe</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dậy</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cầm</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(B)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xôn</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xao</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indent="182880" algn="just">
              <a:lnSpc>
                <a:spcPct val="115000"/>
              </a:lnSpc>
              <a:spcAft>
                <a:spcPts val="600"/>
              </a:spcAft>
            </a:pP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137.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Hẹn</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nơi</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nao</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Hán</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Dương</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cầu</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nọ</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a:t>
            </a:r>
            <a:endPar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indent="400050" algn="just">
              <a:lnSpc>
                <a:spcPct val="115000"/>
              </a:lnSpc>
              <a:spcAft>
                <a:spcPts val="600"/>
              </a:spcAft>
            </a:pP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Chiều</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lại</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tìm</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nào</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có</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tiêu</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hao</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(B)</a:t>
            </a:r>
            <a:endPar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indent="114300" algn="just">
              <a:lnSpc>
                <a:spcPct val="115000"/>
              </a:lnSpc>
              <a:spcAft>
                <a:spcPts val="600"/>
              </a:spcAft>
            </a:pP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Ngập</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ngừng</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gió</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thổi</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áo</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bào</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(B),</a:t>
            </a:r>
            <a:endPar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indent="182880" algn="just">
              <a:lnSpc>
                <a:spcPct val="115000"/>
              </a:lnSpc>
              <a:spcAft>
                <a:spcPts val="600"/>
              </a:spcAft>
            </a:pP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Bãi</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hôm</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tuôn</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dẫy</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trào</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(B)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mênh</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mông</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(B).</a:t>
            </a:r>
            <a:endPar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indent="182880" algn="just">
              <a:lnSpc>
                <a:spcPct val="115000"/>
              </a:lnSpc>
              <a:spcAft>
                <a:spcPts val="600"/>
              </a:spcAft>
            </a:pPr>
            <a:r>
              <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141. 	 </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Tin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lại</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không</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(B)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thấy</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lại</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a:t>
            </a:r>
            <a:endPar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indent="182880" algn="just">
              <a:lnSpc>
                <a:spcPct val="115000"/>
              </a:lnSpc>
              <a:spcAft>
                <a:spcPts val="600"/>
              </a:spcAft>
            </a:pP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Hoa</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dương</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tàn</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đã</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trải</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rêu</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xanh</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(B).</a:t>
            </a:r>
            <a:endPar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indent="182880" algn="just">
              <a:lnSpc>
                <a:spcPct val="115000"/>
              </a:lnSpc>
              <a:spcAft>
                <a:spcPts val="600"/>
              </a:spcAft>
            </a:pP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Rêu</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xanh</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mấy</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lớp</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chung</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quanh</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(B), </a:t>
            </a:r>
            <a:endPar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indent="182880" algn="just">
              <a:lnSpc>
                <a:spcPct val="115000"/>
              </a:lnSpc>
              <a:spcAft>
                <a:spcPts val="600"/>
              </a:spcAft>
            </a:pP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Chân</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đi</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một</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trăm</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tình</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(B)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ngẩn</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ngơ</a:t>
            </a:r>
            <a:r>
              <a:rPr lang="en-US" sz="4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 name="Rectangle 2"/>
          <p:cNvSpPr/>
          <p:nvPr/>
        </p:nvSpPr>
        <p:spPr>
          <a:xfrm>
            <a:off x="13411200" y="3009900"/>
            <a:ext cx="4267200" cy="4401205"/>
          </a:xfrm>
          <a:prstGeom prst="rect">
            <a:avLst/>
          </a:prstGeom>
        </p:spPr>
        <p:txBody>
          <a:bodyPr wrap="square">
            <a:spAutoFit/>
          </a:bodyPr>
          <a:lstStyle/>
          <a:p>
            <a:pPr lvl="0" algn="just">
              <a:defRPr/>
            </a:pP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p>
          <a:p>
            <a:pPr lvl="0" algn="just">
              <a:defRPr/>
            </a:pP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Nhịp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dạng</a:t>
            </a:r>
            <a:endParaRPr lang="en-US" sz="4000" dirty="0">
              <a:latin typeface="Times New Roman" panose="02020603050405020304" pitchFamily="18" charset="0"/>
              <a:cs typeface="Times New Roman" panose="02020603050405020304" pitchFamily="18" charset="0"/>
            </a:endParaRPr>
          </a:p>
          <a:p>
            <a:pPr lvl="0" algn="just">
              <a:defRPr/>
            </a:pPr>
            <a:r>
              <a:rPr lang="en-US" sz="4000" dirty="0">
                <a:latin typeface="Times New Roman" panose="02020603050405020304" pitchFamily="18" charset="0"/>
                <a:cs typeface="Times New Roman" panose="02020603050405020304" pitchFamily="18" charset="0"/>
                <a:sym typeface="Wingdings" panose="05000000000000000000" pitchFamily="2" charset="2"/>
              </a:rPr>
              <a: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bâng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khuâng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buồn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010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952500"/>
            <a:ext cx="15849600" cy="2800767"/>
          </a:xfrm>
          <a:prstGeom prst="rect">
            <a:avLst/>
          </a:prstGeom>
        </p:spPr>
        <p:txBody>
          <a:bodyPr wrap="square">
            <a:spAutoFit/>
          </a:bodyPr>
          <a:lstStyle/>
          <a:p>
            <a:pPr marR="30480" algn="just"/>
            <a:r>
              <a:rPr lang="vi-VN" sz="4400" b="1" dirty="0">
                <a:solidFill>
                  <a:srgbClr val="000000"/>
                </a:solidFill>
                <a:latin typeface="+mj-lt"/>
              </a:rPr>
              <a:t>Câu 4</a:t>
            </a:r>
            <a:r>
              <a:rPr lang="en-US" sz="4400" b="1" dirty="0">
                <a:solidFill>
                  <a:srgbClr val="000000"/>
                </a:solidFill>
                <a:latin typeface="+mj-lt"/>
              </a:rPr>
              <a:t>.</a:t>
            </a:r>
            <a:r>
              <a:rPr lang="vi-VN" sz="4400" b="1" dirty="0">
                <a:solidFill>
                  <a:srgbClr val="000000"/>
                </a:solidFill>
                <a:latin typeface="+mj-lt"/>
              </a:rPr>
              <a:t> Xác định ý nghĩa của các yếu tố Hán Việt đồng âm khác nghĩa trong các nhóm từ ngữ sau:</a:t>
            </a:r>
            <a:endParaRPr lang="vi-VN" sz="4400" b="1" dirty="0">
              <a:solidFill>
                <a:srgbClr val="212529"/>
              </a:solidFill>
              <a:latin typeface="+mj-lt"/>
            </a:endParaRPr>
          </a:p>
          <a:p>
            <a:pPr marR="30480" algn="just"/>
            <a:r>
              <a:rPr lang="en-US" sz="4400" dirty="0">
                <a:solidFill>
                  <a:srgbClr val="000000"/>
                </a:solidFill>
                <a:latin typeface="+mj-lt"/>
              </a:rPr>
              <a:t>                                  </a:t>
            </a:r>
            <a:r>
              <a:rPr lang="vi-VN" sz="4400" dirty="0">
                <a:solidFill>
                  <a:srgbClr val="000000"/>
                </a:solidFill>
                <a:latin typeface="+mj-lt"/>
              </a:rPr>
              <a:t>- </a:t>
            </a:r>
            <a:r>
              <a:rPr lang="vi-VN" sz="4400" i="1" dirty="0">
                <a:solidFill>
                  <a:srgbClr val="000000"/>
                </a:solidFill>
                <a:latin typeface="+mj-lt"/>
              </a:rPr>
              <a:t>Thần đồng, đồng tâm hiệp lực</a:t>
            </a:r>
            <a:endParaRPr lang="en-US" sz="4400" dirty="0">
              <a:solidFill>
                <a:srgbClr val="212529"/>
              </a:solidFill>
              <a:latin typeface="+mj-lt"/>
            </a:endParaRPr>
          </a:p>
          <a:p>
            <a:pPr marR="30480" algn="just"/>
            <a:r>
              <a:rPr lang="en-US" sz="4400" dirty="0">
                <a:solidFill>
                  <a:srgbClr val="000000"/>
                </a:solidFill>
                <a:latin typeface="+mj-lt"/>
              </a:rPr>
              <a:t>                                  </a:t>
            </a:r>
            <a:r>
              <a:rPr lang="vi-VN" sz="4400" dirty="0">
                <a:solidFill>
                  <a:srgbClr val="000000"/>
                </a:solidFill>
                <a:latin typeface="+mj-lt"/>
              </a:rPr>
              <a:t>- </a:t>
            </a:r>
            <a:r>
              <a:rPr lang="vi-VN" sz="4400" i="1" dirty="0">
                <a:solidFill>
                  <a:srgbClr val="000000"/>
                </a:solidFill>
                <a:latin typeface="+mj-lt"/>
              </a:rPr>
              <a:t>Đồng minh hội, tường minh</a:t>
            </a:r>
            <a:endParaRPr lang="vi-VN" sz="4400" i="0" dirty="0">
              <a:solidFill>
                <a:srgbClr val="212529"/>
              </a:solidFill>
              <a:effectLst/>
              <a:latin typeface="+mj-lt"/>
            </a:endParaRPr>
          </a:p>
        </p:txBody>
      </p:sp>
      <p:sp>
        <p:nvSpPr>
          <p:cNvPr id="3" name="Freeform 7">
            <a:extLst>
              <a:ext uri="{FF2B5EF4-FFF2-40B4-BE49-F238E27FC236}">
                <a16:creationId xmlns:a16="http://schemas.microsoft.com/office/drawing/2014/main" id="{9B27FE57-CC31-C4C9-BC54-CBF8B46F3996}"/>
              </a:ext>
            </a:extLst>
          </p:cNvPr>
          <p:cNvSpPr/>
          <p:nvPr/>
        </p:nvSpPr>
        <p:spPr>
          <a:xfrm>
            <a:off x="11353800" y="4076700"/>
            <a:ext cx="5820284" cy="636563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06935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97427198"/>
              </p:ext>
            </p:extLst>
          </p:nvPr>
        </p:nvGraphicFramePr>
        <p:xfrm>
          <a:off x="495300" y="312015"/>
          <a:ext cx="17297400" cy="9662969"/>
        </p:xfrm>
        <a:graphic>
          <a:graphicData uri="http://schemas.openxmlformats.org/drawingml/2006/table">
            <a:tbl>
              <a:tblPr firstRow="1" bandRow="1">
                <a:tableStyleId>{5940675A-B579-460E-94D1-54222C63F5DA}</a:tableStyleId>
              </a:tblPr>
              <a:tblGrid>
                <a:gridCol w="4324350">
                  <a:extLst>
                    <a:ext uri="{9D8B030D-6E8A-4147-A177-3AD203B41FA5}">
                      <a16:colId xmlns:a16="http://schemas.microsoft.com/office/drawing/2014/main" val="2406190091"/>
                    </a:ext>
                  </a:extLst>
                </a:gridCol>
                <a:gridCol w="12973050">
                  <a:extLst>
                    <a:ext uri="{9D8B030D-6E8A-4147-A177-3AD203B41FA5}">
                      <a16:colId xmlns:a16="http://schemas.microsoft.com/office/drawing/2014/main" val="270443462"/>
                    </a:ext>
                  </a:extLst>
                </a:gridCol>
              </a:tblGrid>
              <a:tr h="681816">
                <a:tc>
                  <a:txBody>
                    <a:bodyPr/>
                    <a:lstStyle/>
                    <a:p>
                      <a:pPr algn="ctr"/>
                      <a:r>
                        <a:rPr lang="en-US" sz="4200" b="1" dirty="0" err="1">
                          <a:effectLst/>
                          <a:latin typeface="Times New Roman" panose="02020603050405020304" pitchFamily="18" charset="0"/>
                          <a:cs typeface="Times New Roman" panose="02020603050405020304" pitchFamily="18" charset="0"/>
                        </a:rPr>
                        <a:t>Yếu</a:t>
                      </a:r>
                      <a:r>
                        <a:rPr lang="en-US" sz="4200" b="1" dirty="0">
                          <a:effectLst/>
                          <a:latin typeface="Times New Roman" panose="02020603050405020304" pitchFamily="18" charset="0"/>
                          <a:cs typeface="Times New Roman" panose="02020603050405020304" pitchFamily="18" charset="0"/>
                        </a:rPr>
                        <a:t> </a:t>
                      </a:r>
                      <a:r>
                        <a:rPr lang="en-US" sz="4200" b="1" dirty="0" err="1">
                          <a:effectLst/>
                          <a:latin typeface="Times New Roman" panose="02020603050405020304" pitchFamily="18" charset="0"/>
                          <a:cs typeface="Times New Roman" panose="02020603050405020304" pitchFamily="18" charset="0"/>
                        </a:rPr>
                        <a:t>tố</a:t>
                      </a:r>
                      <a:r>
                        <a:rPr lang="en-US" sz="4200" b="1" baseline="0" dirty="0">
                          <a:effectLst/>
                          <a:latin typeface="Times New Roman" panose="02020603050405020304" pitchFamily="18" charset="0"/>
                          <a:cs typeface="Times New Roman" panose="02020603050405020304" pitchFamily="18" charset="0"/>
                        </a:rPr>
                        <a:t> </a:t>
                      </a:r>
                      <a:r>
                        <a:rPr lang="en-US" sz="4200" b="1" baseline="0" dirty="0" err="1">
                          <a:effectLst/>
                          <a:latin typeface="Times New Roman" panose="02020603050405020304" pitchFamily="18" charset="0"/>
                          <a:cs typeface="Times New Roman" panose="02020603050405020304" pitchFamily="18" charset="0"/>
                        </a:rPr>
                        <a:t>Hán</a:t>
                      </a:r>
                      <a:r>
                        <a:rPr lang="en-US" sz="4200" b="1" baseline="0" dirty="0">
                          <a:effectLst/>
                          <a:latin typeface="Times New Roman" panose="02020603050405020304" pitchFamily="18" charset="0"/>
                          <a:cs typeface="Times New Roman" panose="02020603050405020304" pitchFamily="18" charset="0"/>
                        </a:rPr>
                        <a:t> </a:t>
                      </a:r>
                      <a:r>
                        <a:rPr lang="en-US" sz="4200" b="1" baseline="0" dirty="0" err="1">
                          <a:effectLst/>
                          <a:latin typeface="Times New Roman" panose="02020603050405020304" pitchFamily="18" charset="0"/>
                          <a:cs typeface="Times New Roman" panose="02020603050405020304" pitchFamily="18" charset="0"/>
                        </a:rPr>
                        <a:t>Việt</a:t>
                      </a:r>
                      <a:endParaRPr lang="en-US" sz="4200" b="1" dirty="0">
                        <a:solidFill>
                          <a:schemeClr val="tx1"/>
                        </a:solidFill>
                        <a:effectLst/>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200" b="1" dirty="0" err="1">
                          <a:effectLst/>
                          <a:latin typeface="Times New Roman" panose="02020603050405020304" pitchFamily="18" charset="0"/>
                          <a:cs typeface="Times New Roman" panose="02020603050405020304" pitchFamily="18" charset="0"/>
                        </a:rPr>
                        <a:t>Nghĩa</a:t>
                      </a:r>
                      <a:endParaRPr lang="en-US" sz="4200" b="1" dirty="0">
                        <a:solidFill>
                          <a:schemeClr val="tx1"/>
                        </a:solidFill>
                        <a:effectLst/>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3854020844"/>
                  </a:ext>
                </a:extLst>
              </a:tr>
              <a:tr h="1874993">
                <a:tc>
                  <a:txBody>
                    <a:bodyPr/>
                    <a:lstStyle/>
                    <a:p>
                      <a:pPr lvl="0" algn="just"/>
                      <a:r>
                        <a:rPr lang="vi-VN" sz="4200" b="1" i="1" dirty="0">
                          <a:effectLst/>
                          <a:latin typeface="Times New Roman" panose="02020603050405020304" pitchFamily="18" charset="0"/>
                          <a:cs typeface="Times New Roman" panose="02020603050405020304" pitchFamily="18" charset="0"/>
                        </a:rPr>
                        <a:t>Thần đồng</a:t>
                      </a:r>
                      <a:endParaRPr lang="en-US" sz="4200" b="1" i="1" dirty="0">
                        <a:effectLst/>
                        <a:latin typeface="Times New Roman" panose="02020603050405020304" pitchFamily="18" charset="0"/>
                        <a:cs typeface="Times New Roman" panose="02020603050405020304" pitchFamily="18" charset="0"/>
                      </a:endParaRPr>
                    </a:p>
                    <a:p>
                      <a:pPr lvl="0" algn="just"/>
                      <a:endParaRPr lang="en-US" sz="4200" b="1" i="1" dirty="0">
                        <a:solidFill>
                          <a:schemeClr val="tx1"/>
                        </a:solidFill>
                        <a:effectLst/>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200" dirty="0" err="1">
                          <a:effectLst/>
                          <a:latin typeface="Times New Roman" panose="02020603050405020304" pitchFamily="18" charset="0"/>
                          <a:cs typeface="Times New Roman" panose="02020603050405020304" pitchFamily="18" charset="0"/>
                        </a:rPr>
                        <a:t>Yếu</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tố</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đồng</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trong</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thần</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đồng</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có</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nghĩa</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đứa</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trẻ</a:t>
                      </a:r>
                      <a:r>
                        <a:rPr lang="en-US" sz="4200" dirty="0">
                          <a:effectLst/>
                          <a:latin typeface="Times New Roman" panose="02020603050405020304" pitchFamily="18" charset="0"/>
                          <a:cs typeface="Times New Roman" panose="02020603050405020304" pitchFamily="18" charset="0"/>
                        </a:rPr>
                        <a:t>” </a:t>
                      </a:r>
                    </a:p>
                    <a:p>
                      <a:pPr marL="0" marR="0" indent="0" algn="just" defTabSz="914400" rtl="0" eaLnBrk="1" fontAlgn="auto" latinLnBrk="0" hangingPunct="1">
                        <a:lnSpc>
                          <a:spcPct val="100000"/>
                        </a:lnSpc>
                        <a:spcBef>
                          <a:spcPts val="0"/>
                        </a:spcBef>
                        <a:spcAft>
                          <a:spcPts val="0"/>
                        </a:spcAft>
                        <a:buClrTx/>
                        <a:buSzTx/>
                        <a:buFontTx/>
                        <a:buNone/>
                        <a:tabLst/>
                        <a:defRPr/>
                      </a:pPr>
                      <a:r>
                        <a:rPr lang="en-US" sz="4200" dirty="0">
                          <a:effectLst/>
                          <a:latin typeface="Times New Roman" panose="02020603050405020304" pitchFamily="18" charset="0"/>
                          <a:cs typeface="Times New Roman" panose="02020603050405020304" pitchFamily="18" charset="0"/>
                          <a:sym typeface="Wingdings" panose="05000000000000000000" pitchFamily="2" charset="2"/>
                        </a:rPr>
                        <a:t> </a:t>
                      </a:r>
                      <a:r>
                        <a:rPr lang="en-US" sz="4200" dirty="0">
                          <a:effectLst/>
                          <a:latin typeface="Times New Roman" panose="02020603050405020304" pitchFamily="18" charset="0"/>
                          <a:cs typeface="Times New Roman" panose="02020603050405020304" pitchFamily="18" charset="0"/>
                        </a:rPr>
                        <a:t>“</a:t>
                      </a:r>
                      <a:r>
                        <a:rPr lang="en-US" sz="4200" dirty="0" err="1">
                          <a:effectLst/>
                          <a:latin typeface="Times New Roman" panose="02020603050405020304" pitchFamily="18" charset="0"/>
                          <a:cs typeface="Times New Roman" panose="02020603050405020304" pitchFamily="18" charset="0"/>
                        </a:rPr>
                        <a:t>thần</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đồng</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để</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chỉ</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đứa</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trẻ</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có</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khả</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năng</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vượt</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trội</a:t>
                      </a:r>
                      <a:r>
                        <a:rPr lang="en-US" sz="4200" dirty="0">
                          <a:effectLst/>
                          <a:latin typeface="Times New Roman" panose="02020603050405020304" pitchFamily="18" charset="0"/>
                          <a:cs typeface="Times New Roman" panose="02020603050405020304" pitchFamily="18" charset="0"/>
                        </a:rPr>
                        <a:t> ở </a:t>
                      </a:r>
                      <a:r>
                        <a:rPr lang="en-US" sz="4200" dirty="0" err="1">
                          <a:effectLst/>
                          <a:latin typeface="Times New Roman" panose="02020603050405020304" pitchFamily="18" charset="0"/>
                          <a:cs typeface="Times New Roman" panose="02020603050405020304" pitchFamily="18" charset="0"/>
                        </a:rPr>
                        <a:t>một</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lĩnh</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vực</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nào</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đó</a:t>
                      </a:r>
                      <a:r>
                        <a:rPr lang="en-US" sz="4200" dirty="0">
                          <a:effectLst/>
                          <a:latin typeface="Times New Roman" panose="02020603050405020304" pitchFamily="18" charset="0"/>
                          <a:cs typeface="Times New Roman" panose="02020603050405020304" pitchFamily="18" charset="0"/>
                        </a:rPr>
                        <a:t>.</a:t>
                      </a:r>
                      <a:endParaRPr lang="en-US" sz="4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4101369214"/>
                  </a:ext>
                </a:extLst>
              </a:tr>
              <a:tr h="2471582">
                <a:tc>
                  <a:txBody>
                    <a:bodyPr/>
                    <a:lstStyle/>
                    <a:p>
                      <a:pPr lvl="0" algn="just"/>
                      <a:r>
                        <a:rPr lang="vi-VN" sz="4200" b="1" i="1" dirty="0">
                          <a:effectLst/>
                          <a:latin typeface="Times New Roman" panose="02020603050405020304" pitchFamily="18" charset="0"/>
                          <a:cs typeface="Times New Roman" panose="02020603050405020304" pitchFamily="18" charset="0"/>
                        </a:rPr>
                        <a:t>đồng tâm hiệp lực</a:t>
                      </a:r>
                      <a:endParaRPr lang="en-US" sz="4200" b="1" i="1" dirty="0">
                        <a:effectLst/>
                        <a:latin typeface="Times New Roman" panose="02020603050405020304" pitchFamily="18" charset="0"/>
                        <a:cs typeface="Times New Roman" panose="02020603050405020304" pitchFamily="18" charset="0"/>
                      </a:endParaRPr>
                    </a:p>
                    <a:p>
                      <a:pPr lvl="0" algn="just"/>
                      <a:endParaRPr lang="en-US" sz="4200" b="1" i="1" dirty="0">
                        <a:solidFill>
                          <a:schemeClr val="tx1"/>
                        </a:solidFill>
                        <a:effectLst/>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200" dirty="0" err="1">
                          <a:effectLst/>
                          <a:latin typeface="Times New Roman" panose="02020603050405020304" pitchFamily="18" charset="0"/>
                          <a:cs typeface="Times New Roman" panose="02020603050405020304" pitchFamily="18" charset="0"/>
                        </a:rPr>
                        <a:t>Yếu</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tố</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đồng</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trong</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đồng</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tâm</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hiệp</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lực</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có</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nghĩa</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cùng</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cùng</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nhau</a:t>
                      </a:r>
                      <a:r>
                        <a:rPr lang="en-US" sz="4200" dirty="0">
                          <a:effectLst/>
                          <a:latin typeface="Times New Roman" panose="02020603050405020304" pitchFamily="18" charset="0"/>
                          <a:cs typeface="Times New Roman" panose="02020603050405020304" pitchFamily="18" charset="0"/>
                        </a:rPr>
                        <a:t>” </a:t>
                      </a:r>
                    </a:p>
                    <a:p>
                      <a:pPr marL="0" marR="0" indent="0" algn="just" defTabSz="914400" rtl="0" eaLnBrk="1" fontAlgn="auto" latinLnBrk="0" hangingPunct="1">
                        <a:lnSpc>
                          <a:spcPct val="100000"/>
                        </a:lnSpc>
                        <a:spcBef>
                          <a:spcPts val="0"/>
                        </a:spcBef>
                        <a:spcAft>
                          <a:spcPts val="0"/>
                        </a:spcAft>
                        <a:buClrTx/>
                        <a:buSzTx/>
                        <a:buFontTx/>
                        <a:buNone/>
                        <a:tabLst/>
                        <a:defRPr/>
                      </a:pPr>
                      <a:r>
                        <a:rPr lang="en-US" sz="4200" dirty="0">
                          <a:effectLst/>
                          <a:latin typeface="Times New Roman" panose="02020603050405020304" pitchFamily="18" charset="0"/>
                          <a:cs typeface="Times New Roman" panose="02020603050405020304" pitchFamily="18" charset="0"/>
                          <a:sym typeface="Wingdings" panose="05000000000000000000" pitchFamily="2" charset="2"/>
                        </a:rPr>
                        <a:t></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đồng</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tâm</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hiệp</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lực</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là</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chung</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lòng</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góp</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sức</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lại</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với</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nhau</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để</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làm</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những</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việc</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lớn</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đạt</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đến</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mục</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đích</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chung</a:t>
                      </a:r>
                      <a:r>
                        <a:rPr lang="en-US" sz="4200" dirty="0">
                          <a:effectLst/>
                          <a:latin typeface="Times New Roman" panose="02020603050405020304" pitchFamily="18" charset="0"/>
                          <a:cs typeface="Times New Roman" panose="02020603050405020304" pitchFamily="18" charset="0"/>
                        </a:rPr>
                        <a:t>.</a:t>
                      </a:r>
                      <a:endParaRPr lang="en-US" sz="4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503468022"/>
                  </a:ext>
                </a:extLst>
              </a:tr>
              <a:tr h="2815714">
                <a:tc>
                  <a:txBody>
                    <a:bodyPr/>
                    <a:lstStyle/>
                    <a:p>
                      <a:pPr lvl="0" algn="just"/>
                      <a:r>
                        <a:rPr lang="vi-VN" sz="4200" b="1" i="1" dirty="0">
                          <a:effectLst/>
                          <a:latin typeface="Times New Roman" panose="02020603050405020304" pitchFamily="18" charset="0"/>
                          <a:cs typeface="Times New Roman" panose="02020603050405020304" pitchFamily="18" charset="0"/>
                        </a:rPr>
                        <a:t>Đồng minh hội</a:t>
                      </a:r>
                      <a:endParaRPr lang="en-US" sz="4200" b="1" i="1" dirty="0">
                        <a:effectLst/>
                        <a:latin typeface="Times New Roman" panose="02020603050405020304" pitchFamily="18" charset="0"/>
                        <a:cs typeface="Times New Roman" panose="02020603050405020304" pitchFamily="18" charset="0"/>
                      </a:endParaRPr>
                    </a:p>
                    <a:p>
                      <a:pPr lvl="0" algn="just"/>
                      <a:endParaRPr lang="en-US" sz="4200" b="1" i="1" dirty="0">
                        <a:solidFill>
                          <a:schemeClr val="tx1"/>
                        </a:solidFill>
                        <a:effectLst/>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200" dirty="0" err="1">
                          <a:effectLst/>
                          <a:latin typeface="Times New Roman" panose="02020603050405020304" pitchFamily="18" charset="0"/>
                          <a:cs typeface="Times New Roman" panose="02020603050405020304" pitchFamily="18" charset="0"/>
                        </a:rPr>
                        <a:t>Yếu</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tố</a:t>
                      </a:r>
                      <a:r>
                        <a:rPr lang="en-US" sz="4200" dirty="0">
                          <a:effectLst/>
                          <a:latin typeface="Times New Roman" panose="02020603050405020304" pitchFamily="18" charset="0"/>
                          <a:cs typeface="Times New Roman" panose="02020603050405020304" pitchFamily="18" charset="0"/>
                        </a:rPr>
                        <a:t> “minh” </a:t>
                      </a:r>
                      <a:r>
                        <a:rPr lang="en-US" sz="4200" dirty="0" err="1">
                          <a:effectLst/>
                          <a:latin typeface="Times New Roman" panose="02020603050405020304" pitchFamily="18" charset="0"/>
                          <a:cs typeface="Times New Roman" panose="02020603050405020304" pitchFamily="18" charset="0"/>
                        </a:rPr>
                        <a:t>trong</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đồng</a:t>
                      </a:r>
                      <a:r>
                        <a:rPr lang="en-US" sz="4200" dirty="0">
                          <a:effectLst/>
                          <a:latin typeface="Times New Roman" panose="02020603050405020304" pitchFamily="18" charset="0"/>
                          <a:cs typeface="Times New Roman" panose="02020603050405020304" pitchFamily="18" charset="0"/>
                        </a:rPr>
                        <a:t> minh </a:t>
                      </a:r>
                      <a:r>
                        <a:rPr lang="en-US" sz="4200" dirty="0" err="1">
                          <a:effectLst/>
                          <a:latin typeface="Times New Roman" panose="02020603050405020304" pitchFamily="18" charset="0"/>
                          <a:cs typeface="Times New Roman" panose="02020603050405020304" pitchFamily="18" charset="0"/>
                        </a:rPr>
                        <a:t>hội</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có</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nghĩa</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thề</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có</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quan</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hệ</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tín</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ước</a:t>
                      </a:r>
                      <a:r>
                        <a:rPr lang="en-US" sz="4200" dirty="0">
                          <a:effectLst/>
                          <a:latin typeface="Times New Roman" panose="02020603050405020304" pitchFamily="18" charset="0"/>
                          <a:cs typeface="Times New Roman" panose="02020603050405020304" pitchFamily="18" charset="0"/>
                        </a:rPr>
                        <a:t>” </a:t>
                      </a:r>
                    </a:p>
                    <a:p>
                      <a:pPr marL="0" marR="0" indent="0" algn="just" defTabSz="914400" rtl="0" eaLnBrk="1" fontAlgn="auto" latinLnBrk="0" hangingPunct="1">
                        <a:lnSpc>
                          <a:spcPct val="100000"/>
                        </a:lnSpc>
                        <a:spcBef>
                          <a:spcPts val="0"/>
                        </a:spcBef>
                        <a:spcAft>
                          <a:spcPts val="0"/>
                        </a:spcAft>
                        <a:buClrTx/>
                        <a:buSzTx/>
                        <a:buFontTx/>
                        <a:buNone/>
                        <a:tabLst/>
                        <a:defRPr/>
                      </a:pPr>
                      <a:r>
                        <a:rPr lang="en-US" sz="4200" dirty="0">
                          <a:effectLst/>
                          <a:latin typeface="Times New Roman" panose="02020603050405020304" pitchFamily="18" charset="0"/>
                          <a:cs typeface="Times New Roman" panose="02020603050405020304" pitchFamily="18" charset="0"/>
                          <a:sym typeface="Wingdings" panose="05000000000000000000" pitchFamily="2" charset="2"/>
                        </a:rPr>
                        <a:t> </a:t>
                      </a:r>
                      <a:r>
                        <a:rPr lang="en-US" sz="4200" dirty="0">
                          <a:effectLst/>
                          <a:latin typeface="Times New Roman" panose="02020603050405020304" pitchFamily="18" charset="0"/>
                          <a:cs typeface="Times New Roman" panose="02020603050405020304" pitchFamily="18" charset="0"/>
                        </a:rPr>
                        <a:t>“</a:t>
                      </a:r>
                      <a:r>
                        <a:rPr lang="en-US" sz="4200" dirty="0" err="1">
                          <a:effectLst/>
                          <a:latin typeface="Times New Roman" panose="02020603050405020304" pitchFamily="18" charset="0"/>
                          <a:cs typeface="Times New Roman" panose="02020603050405020304" pitchFamily="18" charset="0"/>
                        </a:rPr>
                        <a:t>đồng</a:t>
                      </a:r>
                      <a:r>
                        <a:rPr lang="en-US" sz="4200" dirty="0">
                          <a:effectLst/>
                          <a:latin typeface="Times New Roman" panose="02020603050405020304" pitchFamily="18" charset="0"/>
                          <a:cs typeface="Times New Roman" panose="02020603050405020304" pitchFamily="18" charset="0"/>
                        </a:rPr>
                        <a:t> minh </a:t>
                      </a:r>
                      <a:r>
                        <a:rPr lang="en-US" sz="4200" dirty="0" err="1">
                          <a:effectLst/>
                          <a:latin typeface="Times New Roman" panose="02020603050405020304" pitchFamily="18" charset="0"/>
                          <a:cs typeface="Times New Roman" panose="02020603050405020304" pitchFamily="18" charset="0"/>
                        </a:rPr>
                        <a:t>hội</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để</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chỉ</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một</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tổ</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chức</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với</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các</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thành</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viên</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đã</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cùng</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thề</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cùng</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giao</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ước</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thoả</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thuận</a:t>
                      </a:r>
                      <a:r>
                        <a:rPr lang="en-US" sz="4200" dirty="0">
                          <a:effectLst/>
                          <a:latin typeface="Times New Roman" panose="02020603050405020304" pitchFamily="18" charset="0"/>
                          <a:cs typeface="Times New Roman" panose="02020603050405020304" pitchFamily="18" charset="0"/>
                        </a:rPr>
                        <a:t>/ cam </a:t>
                      </a:r>
                      <a:r>
                        <a:rPr lang="en-US" sz="4200" dirty="0" err="1">
                          <a:effectLst/>
                          <a:latin typeface="Times New Roman" panose="02020603050405020304" pitchFamily="18" charset="0"/>
                          <a:cs typeface="Times New Roman" panose="02020603050405020304" pitchFamily="18" charset="0"/>
                        </a:rPr>
                        <a:t>kết</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với</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nhau</a:t>
                      </a:r>
                      <a:r>
                        <a:rPr lang="en-US" sz="4200" dirty="0">
                          <a:effectLst/>
                          <a:latin typeface="Times New Roman" panose="02020603050405020304" pitchFamily="18" charset="0"/>
                          <a:cs typeface="Times New Roman" panose="02020603050405020304" pitchFamily="18" charset="0"/>
                        </a:rPr>
                        <a:t>.</a:t>
                      </a:r>
                      <a:endParaRPr lang="en-US" sz="4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148015980"/>
                  </a:ext>
                </a:extLst>
              </a:tr>
              <a:tr h="1452295">
                <a:tc>
                  <a:txBody>
                    <a:bodyPr/>
                    <a:lstStyle/>
                    <a:p>
                      <a:pPr lvl="0" algn="just"/>
                      <a:r>
                        <a:rPr lang="vi-VN" sz="4200" b="1" i="1" dirty="0">
                          <a:effectLst/>
                          <a:latin typeface="Times New Roman" panose="02020603050405020304" pitchFamily="18" charset="0"/>
                          <a:cs typeface="Times New Roman" panose="02020603050405020304" pitchFamily="18" charset="0"/>
                        </a:rPr>
                        <a:t>tường minh</a:t>
                      </a:r>
                      <a:endParaRPr lang="en-US" sz="4200" b="1" i="1" dirty="0">
                        <a:effectLst/>
                        <a:latin typeface="Times New Roman" panose="02020603050405020304" pitchFamily="18" charset="0"/>
                        <a:cs typeface="Times New Roman" panose="02020603050405020304" pitchFamily="18" charset="0"/>
                      </a:endParaRPr>
                    </a:p>
                    <a:p>
                      <a:pPr lvl="0" algn="just"/>
                      <a:endParaRPr lang="en-US" sz="4200" b="1" i="1" dirty="0">
                        <a:solidFill>
                          <a:schemeClr val="tx1"/>
                        </a:solidFill>
                        <a:effectLst/>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200" dirty="0" err="1">
                          <a:effectLst/>
                          <a:latin typeface="Times New Roman" panose="02020603050405020304" pitchFamily="18" charset="0"/>
                          <a:cs typeface="Times New Roman" panose="02020603050405020304" pitchFamily="18" charset="0"/>
                        </a:rPr>
                        <a:t>Yếu</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tố</a:t>
                      </a:r>
                      <a:r>
                        <a:rPr lang="en-US" sz="4200" dirty="0">
                          <a:effectLst/>
                          <a:latin typeface="Times New Roman" panose="02020603050405020304" pitchFamily="18" charset="0"/>
                          <a:cs typeface="Times New Roman" panose="02020603050405020304" pitchFamily="18" charset="0"/>
                        </a:rPr>
                        <a:t> “minh” </a:t>
                      </a:r>
                      <a:r>
                        <a:rPr lang="en-US" sz="4200" dirty="0" err="1">
                          <a:effectLst/>
                          <a:latin typeface="Times New Roman" panose="02020603050405020304" pitchFamily="18" charset="0"/>
                          <a:cs typeface="Times New Roman" panose="02020603050405020304" pitchFamily="18" charset="0"/>
                        </a:rPr>
                        <a:t>trong</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tường</a:t>
                      </a:r>
                      <a:r>
                        <a:rPr lang="en-US" sz="4200" dirty="0">
                          <a:effectLst/>
                          <a:latin typeface="Times New Roman" panose="02020603050405020304" pitchFamily="18" charset="0"/>
                          <a:cs typeface="Times New Roman" panose="02020603050405020304" pitchFamily="18" charset="0"/>
                        </a:rPr>
                        <a:t> minh” </a:t>
                      </a:r>
                      <a:r>
                        <a:rPr lang="en-US" sz="4200" dirty="0" err="1">
                          <a:effectLst/>
                          <a:latin typeface="Times New Roman" panose="02020603050405020304" pitchFamily="18" charset="0"/>
                          <a:cs typeface="Times New Roman" panose="02020603050405020304" pitchFamily="18" charset="0"/>
                        </a:rPr>
                        <a:t>có</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nghĩa</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làm</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cho</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rõ</a:t>
                      </a:r>
                      <a:r>
                        <a:rPr lang="en-US" sz="4200" dirty="0">
                          <a:effectLst/>
                          <a:latin typeface="Times New Roman" panose="02020603050405020304" pitchFamily="18" charset="0"/>
                          <a:cs typeface="Times New Roman" panose="02020603050405020304" pitchFamily="18" charset="0"/>
                        </a:rPr>
                        <a:t>” </a:t>
                      </a:r>
                    </a:p>
                    <a:p>
                      <a:pPr marL="0" marR="0" indent="0" algn="just" defTabSz="914400" rtl="0" eaLnBrk="1" fontAlgn="auto" latinLnBrk="0" hangingPunct="1">
                        <a:lnSpc>
                          <a:spcPct val="100000"/>
                        </a:lnSpc>
                        <a:spcBef>
                          <a:spcPts val="0"/>
                        </a:spcBef>
                        <a:spcAft>
                          <a:spcPts val="0"/>
                        </a:spcAft>
                        <a:buClrTx/>
                        <a:buSzTx/>
                        <a:buFontTx/>
                        <a:buNone/>
                        <a:tabLst/>
                        <a:defRPr/>
                      </a:pPr>
                      <a:r>
                        <a:rPr lang="en-US" sz="4200" dirty="0">
                          <a:effectLst/>
                          <a:latin typeface="Times New Roman" panose="02020603050405020304" pitchFamily="18" charset="0"/>
                          <a:cs typeface="Times New Roman" panose="02020603050405020304" pitchFamily="18" charset="0"/>
                          <a:sym typeface="Wingdings" panose="05000000000000000000" pitchFamily="2" charset="2"/>
                        </a:rPr>
                        <a:t> </a:t>
                      </a:r>
                      <a:r>
                        <a:rPr lang="en-US" sz="4200" dirty="0">
                          <a:effectLst/>
                          <a:latin typeface="Times New Roman" panose="02020603050405020304" pitchFamily="18" charset="0"/>
                          <a:cs typeface="Times New Roman" panose="02020603050405020304" pitchFamily="18" charset="0"/>
                        </a:rPr>
                        <a:t>“</a:t>
                      </a:r>
                      <a:r>
                        <a:rPr lang="en-US" sz="4200" dirty="0" err="1">
                          <a:effectLst/>
                          <a:latin typeface="Times New Roman" panose="02020603050405020304" pitchFamily="18" charset="0"/>
                          <a:cs typeface="Times New Roman" panose="02020603050405020304" pitchFamily="18" charset="0"/>
                        </a:rPr>
                        <a:t>tường</a:t>
                      </a:r>
                      <a:r>
                        <a:rPr lang="en-US" sz="4200" dirty="0">
                          <a:effectLst/>
                          <a:latin typeface="Times New Roman" panose="02020603050405020304" pitchFamily="18" charset="0"/>
                          <a:cs typeface="Times New Roman" panose="02020603050405020304" pitchFamily="18" charset="0"/>
                        </a:rPr>
                        <a:t> minh” </a:t>
                      </a:r>
                      <a:r>
                        <a:rPr lang="en-US" sz="4200" dirty="0" err="1">
                          <a:effectLst/>
                          <a:latin typeface="Times New Roman" panose="02020603050405020304" pitchFamily="18" charset="0"/>
                          <a:cs typeface="Times New Roman" panose="02020603050405020304" pitchFamily="18" charset="0"/>
                        </a:rPr>
                        <a:t>có</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nghĩa</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là</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diễn</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đạt</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trực</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tiếp</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rõ</a:t>
                      </a:r>
                      <a:r>
                        <a:rPr lang="en-US" sz="4200" dirty="0">
                          <a:effectLst/>
                          <a:latin typeface="Times New Roman" panose="02020603050405020304" pitchFamily="18" charset="0"/>
                          <a:cs typeface="Times New Roman" panose="02020603050405020304" pitchFamily="18" charset="0"/>
                        </a:rPr>
                        <a:t> </a:t>
                      </a:r>
                      <a:r>
                        <a:rPr lang="en-US" sz="4200" dirty="0" err="1">
                          <a:effectLst/>
                          <a:latin typeface="Times New Roman" panose="02020603050405020304" pitchFamily="18" charset="0"/>
                          <a:cs typeface="Times New Roman" panose="02020603050405020304" pitchFamily="18" charset="0"/>
                        </a:rPr>
                        <a:t>ràng</a:t>
                      </a:r>
                      <a:r>
                        <a:rPr lang="en-US" sz="4200" dirty="0">
                          <a:effectLst/>
                          <a:latin typeface="Times New Roman" panose="02020603050405020304" pitchFamily="18" charset="0"/>
                          <a:cs typeface="Times New Roman" panose="02020603050405020304" pitchFamily="18" charset="0"/>
                        </a:rPr>
                        <a:t>.</a:t>
                      </a:r>
                      <a:endParaRPr lang="en-US" sz="4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646917677"/>
                  </a:ext>
                </a:extLst>
              </a:tr>
            </a:tbl>
          </a:graphicData>
        </a:graphic>
      </p:graphicFrame>
    </p:spTree>
    <p:extLst>
      <p:ext uri="{BB962C8B-B14F-4D97-AF65-F5344CB8AC3E}">
        <p14:creationId xmlns:p14="http://schemas.microsoft.com/office/powerpoint/2010/main" val="397393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34200" y="2857500"/>
            <a:ext cx="10363200" cy="3477875"/>
          </a:xfrm>
          <a:prstGeom prst="rect">
            <a:avLst/>
          </a:prstGeom>
        </p:spPr>
        <p:txBody>
          <a:bodyPr wrap="square">
            <a:spAutoFit/>
          </a:bodyPr>
          <a:lstStyle/>
          <a:p>
            <a:pPr algn="just"/>
            <a:r>
              <a:rPr lang="vi-VN" sz="4400" b="1" dirty="0">
                <a:solidFill>
                  <a:srgbClr val="000000"/>
                </a:solidFill>
                <a:latin typeface="+mj-lt"/>
              </a:rPr>
              <a:t>Câu 5</a:t>
            </a:r>
            <a:r>
              <a:rPr lang="en-US" sz="4400" b="1" dirty="0">
                <a:solidFill>
                  <a:srgbClr val="000000"/>
                </a:solidFill>
                <a:latin typeface="+mj-lt"/>
              </a:rPr>
              <a:t>.</a:t>
            </a:r>
            <a:r>
              <a:rPr lang="vi-VN" sz="4400" b="1" dirty="0">
                <a:solidFill>
                  <a:srgbClr val="000000"/>
                </a:solidFill>
                <a:latin typeface="+mj-lt"/>
              </a:rPr>
              <a:t> Rút ra những điều cần lưu ý khi viết bài văn nghị luận phân tích một văn bản thơ: chủ đề, những nét đặc sắc về hình thức nghệ thuật và hiệu quả thẩm mĩ của nó.</a:t>
            </a:r>
            <a:endParaRPr lang="en-US" sz="4400" b="1" dirty="0">
              <a:latin typeface="+mj-lt"/>
            </a:endParaRPr>
          </a:p>
        </p:txBody>
      </p:sp>
      <p:sp>
        <p:nvSpPr>
          <p:cNvPr id="3" name="Rectangle 2"/>
          <p:cNvSpPr/>
          <p:nvPr/>
        </p:nvSpPr>
        <p:spPr>
          <a:xfrm>
            <a:off x="990600" y="1181100"/>
            <a:ext cx="16306800" cy="1323439"/>
          </a:xfrm>
          <a:prstGeom prst="rect">
            <a:avLst/>
          </a:prstGeom>
        </p:spPr>
        <p:txBody>
          <a:bodyPr wrap="square">
            <a:spAutoFit/>
          </a:bodyPr>
          <a:lstStyle/>
          <a:p>
            <a:pPr algn="ctr"/>
            <a:r>
              <a:rPr lang="en-US" sz="8000" b="1" dirty="0">
                <a:solidFill>
                  <a:srgbClr val="FF0000"/>
                </a:solidFill>
                <a:latin typeface="#9Slide04 Spectral ExtraBold" panose="02020902060000000000" pitchFamily="18" charset="0"/>
              </a:rPr>
              <a:t>CÙNG CHIA SẺ</a:t>
            </a:r>
            <a:endParaRPr lang="en-US" sz="8000" dirty="0">
              <a:solidFill>
                <a:srgbClr val="FF0000"/>
              </a:solidFill>
              <a:latin typeface="#9Slide04 Spectral ExtraBold" panose="02020902060000000000" pitchFamily="18" charset="0"/>
            </a:endParaRPr>
          </a:p>
        </p:txBody>
      </p:sp>
      <p:sp>
        <p:nvSpPr>
          <p:cNvPr id="4" name="Rectangle 3"/>
          <p:cNvSpPr/>
          <p:nvPr/>
        </p:nvSpPr>
        <p:spPr>
          <a:xfrm>
            <a:off x="6934200" y="6688336"/>
            <a:ext cx="10363200" cy="2123658"/>
          </a:xfrm>
          <a:prstGeom prst="rect">
            <a:avLst/>
          </a:prstGeom>
        </p:spPr>
        <p:txBody>
          <a:bodyPr wrap="square">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Câu</a:t>
            </a:r>
            <a:r>
              <a:rPr lang="en-US" sz="4400" b="1" dirty="0">
                <a:solidFill>
                  <a:srgbClr val="000000"/>
                </a:solidFill>
                <a:latin typeface="Times New Roman" panose="02020603050405020304" pitchFamily="18" charset="0"/>
                <a:cs typeface="Times New Roman" panose="02020603050405020304" pitchFamily="18" charset="0"/>
              </a:rPr>
              <a:t> 6. Theo </a:t>
            </a:r>
            <a:r>
              <a:rPr lang="en-US" sz="4400" b="1" dirty="0" err="1">
                <a:solidFill>
                  <a:srgbClr val="000000"/>
                </a:solidFill>
                <a:latin typeface="Times New Roman" panose="02020603050405020304" pitchFamily="18" charset="0"/>
                <a:cs typeface="Times New Roman" panose="02020603050405020304" pitchFamily="18" charset="0"/>
              </a:rPr>
              <a:t>em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để</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cuộc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thảo</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luận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nhóm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về</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một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vấn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đề</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trong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đời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sống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trở</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vị</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và</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hữu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ích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cần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có</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những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điều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kiện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gì</a:t>
            </a:r>
            <a:r>
              <a:rPr lang="en-US" sz="4400" b="1" dirty="0">
                <a:solidFill>
                  <a:srgbClr val="000000"/>
                </a:solidFill>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p:txBody>
      </p:sp>
      <p:sp>
        <p:nvSpPr>
          <p:cNvPr id="5" name="Freeform 5">
            <a:extLst>
              <a:ext uri="{FF2B5EF4-FFF2-40B4-BE49-F238E27FC236}">
                <a16:creationId xmlns:a16="http://schemas.microsoft.com/office/drawing/2014/main" id="{24281AA9-9920-EE3B-7662-07300C2DE5D2}"/>
              </a:ext>
            </a:extLst>
          </p:cNvPr>
          <p:cNvSpPr/>
          <p:nvPr/>
        </p:nvSpPr>
        <p:spPr>
          <a:xfrm>
            <a:off x="228600" y="2353656"/>
            <a:ext cx="6292038" cy="5579688"/>
          </a:xfrm>
          <a:custGeom>
            <a:avLst/>
            <a:gdLst/>
            <a:ahLst/>
            <a:cxnLst/>
            <a:rect l="l" t="t" r="r" b="b"/>
            <a:pathLst>
              <a:path w="5300094" h="4114800">
                <a:moveTo>
                  <a:pt x="0" y="0"/>
                </a:moveTo>
                <a:lnTo>
                  <a:pt x="5300094" y="0"/>
                </a:lnTo>
                <a:lnTo>
                  <a:pt x="530009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88705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495300"/>
            <a:ext cx="16992600" cy="2123658"/>
          </a:xfrm>
          <a:prstGeom prst="rect">
            <a:avLst/>
          </a:prstGeom>
        </p:spPr>
        <p:txBody>
          <a:bodyPr wrap="square">
            <a:spAutoFit/>
          </a:bodyPr>
          <a:lstStyle/>
          <a:p>
            <a:pPr algn="just"/>
            <a:r>
              <a:rPr lang="vi-VN" sz="4400" b="1" dirty="0">
                <a:solidFill>
                  <a:srgbClr val="000000"/>
                </a:solidFill>
                <a:latin typeface="+mj-lt"/>
              </a:rPr>
              <a:t>Câu 5</a:t>
            </a:r>
            <a:r>
              <a:rPr lang="en-US" sz="4400" b="1" dirty="0">
                <a:solidFill>
                  <a:srgbClr val="000000"/>
                </a:solidFill>
                <a:latin typeface="+mj-lt"/>
              </a:rPr>
              <a:t>.</a:t>
            </a:r>
            <a:r>
              <a:rPr lang="vi-VN" sz="4400" b="1" dirty="0">
                <a:solidFill>
                  <a:srgbClr val="000000"/>
                </a:solidFill>
                <a:latin typeface="+mj-lt"/>
              </a:rPr>
              <a:t> Rút ra những điều cần lưu ý khi viết bài văn nghị luận phân tích một văn bản thơ: chủ đề, những nét đặc sắc về hình thức nghệ thuật và hiệu quả thẩm mĩ của nó.</a:t>
            </a:r>
            <a:endParaRPr lang="en-US" sz="4400" b="1" dirty="0">
              <a:latin typeface="+mj-lt"/>
            </a:endParaRPr>
          </a:p>
        </p:txBody>
      </p:sp>
      <p:sp>
        <p:nvSpPr>
          <p:cNvPr id="4" name="TextBox 3">
            <a:extLst>
              <a:ext uri="{FF2B5EF4-FFF2-40B4-BE49-F238E27FC236}">
                <a16:creationId xmlns:a16="http://schemas.microsoft.com/office/drawing/2014/main" id="{1415E892-FDCC-2E21-9407-AB283AB925BB}"/>
              </a:ext>
            </a:extLst>
          </p:cNvPr>
          <p:cNvSpPr txBox="1"/>
          <p:nvPr/>
        </p:nvSpPr>
        <p:spPr>
          <a:xfrm>
            <a:off x="685800" y="3314700"/>
            <a:ext cx="12954000" cy="4832092"/>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định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chủ</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tích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khía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cạnh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nội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dung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chủ</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ý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nghĩa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trị</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chủ</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tích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nét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đặc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sắc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thức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nghệ</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thuật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thức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xuất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chủ</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cấu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ảnh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nhịp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pháp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đánh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được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hiệu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thẩm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mĩ</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chúng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việc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hiện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nội</a:t>
            </a:r>
            <a:r>
              <a:rPr lang="en-US" sz="4400" dirty="0">
                <a:solidFill>
                  <a:prstClr val="black"/>
                </a:solidFill>
                <a:latin typeface="Times New Roman" panose="02020603050405020304" pitchFamily="18" charset="0"/>
                <a:cs typeface="Times New Roman" panose="02020603050405020304" pitchFamily="18" charset="0"/>
              </a:rPr>
              <a:t> dung </a:t>
            </a:r>
            <a:r>
              <a:rPr lang="en-US" sz="4400" dirty="0" err="1">
                <a:solidFill>
                  <a:prstClr val="black"/>
                </a:solidFill>
                <a:latin typeface="Times New Roman" panose="02020603050405020304" pitchFamily="18" charset="0"/>
                <a:cs typeface="Times New Roman" panose="02020603050405020304" pitchFamily="18" charset="0"/>
              </a:rPr>
              <a:t>chủ</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đề</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văn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bản</a:t>
            </a:r>
            <a:r>
              <a:rPr lang="en-US" sz="4400" dirty="0">
                <a:solidFill>
                  <a:prstClr val="black"/>
                </a:solidFill>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Freeform 7">
            <a:extLst>
              <a:ext uri="{FF2B5EF4-FFF2-40B4-BE49-F238E27FC236}">
                <a16:creationId xmlns:a16="http://schemas.microsoft.com/office/drawing/2014/main" id="{A3378EC0-E0B4-FA44-A044-64A2B32BC081}"/>
              </a:ext>
            </a:extLst>
          </p:cNvPr>
          <p:cNvSpPr/>
          <p:nvPr/>
        </p:nvSpPr>
        <p:spPr>
          <a:xfrm>
            <a:off x="13716000" y="5174769"/>
            <a:ext cx="4267200" cy="4832093"/>
          </a:xfrm>
          <a:custGeom>
            <a:avLst/>
            <a:gdLst/>
            <a:ahLst/>
            <a:cxnLst/>
            <a:rect l="l" t="t" r="r" b="b"/>
            <a:pathLst>
              <a:path w="4191000" h="4114800">
                <a:moveTo>
                  <a:pt x="0" y="0"/>
                </a:moveTo>
                <a:lnTo>
                  <a:pt x="4191000" y="0"/>
                </a:lnTo>
                <a:lnTo>
                  <a:pt x="41910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418102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495300"/>
            <a:ext cx="17297400" cy="1446550"/>
          </a:xfrm>
          <a:prstGeom prst="rect">
            <a:avLst/>
          </a:prstGeom>
        </p:spPr>
        <p:txBody>
          <a:bodyPr wrap="square">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Câu</a:t>
            </a:r>
            <a:r>
              <a:rPr lang="en-US" sz="4400" b="1" dirty="0">
                <a:solidFill>
                  <a:srgbClr val="000000"/>
                </a:solidFill>
                <a:latin typeface="Times New Roman" panose="02020603050405020304" pitchFamily="18" charset="0"/>
                <a:cs typeface="Times New Roman" panose="02020603050405020304" pitchFamily="18" charset="0"/>
              </a:rPr>
              <a:t> 6. Theo </a:t>
            </a:r>
            <a:r>
              <a:rPr lang="en-US" sz="4400" b="1" dirty="0" err="1">
                <a:solidFill>
                  <a:srgbClr val="000000"/>
                </a:solidFill>
                <a:latin typeface="Times New Roman" panose="02020603050405020304" pitchFamily="18" charset="0"/>
                <a:cs typeface="Times New Roman" panose="02020603050405020304" pitchFamily="18" charset="0"/>
              </a:rPr>
              <a:t>em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để</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cuộc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thảo</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luận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nhóm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về</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một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vấn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đề</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trong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đời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sống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trở</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vị</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và</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hữu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ích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cần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có</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những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điều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kiện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gì</a:t>
            </a:r>
            <a:r>
              <a:rPr lang="en-US" sz="4400" b="1" dirty="0">
                <a:solidFill>
                  <a:srgbClr val="000000"/>
                </a:solidFill>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p:txBody>
      </p:sp>
      <p:sp>
        <p:nvSpPr>
          <p:cNvPr id="3" name="Rectangle 2"/>
          <p:cNvSpPr/>
          <p:nvPr/>
        </p:nvSpPr>
        <p:spPr>
          <a:xfrm>
            <a:off x="609600" y="2324100"/>
            <a:ext cx="17297400" cy="7540526"/>
          </a:xfrm>
          <a:prstGeom prst="rect">
            <a:avLst/>
          </a:prstGeom>
          <a:solidFill>
            <a:schemeClr val="bg1"/>
          </a:solidFill>
        </p:spPr>
        <p:txBody>
          <a:bodyPr wrap="square">
            <a:spAutoFit/>
          </a:bodyPr>
          <a:lstStyle/>
          <a:p>
            <a:pPr marR="30480" algn="just"/>
            <a:r>
              <a:rPr lang="vi-VN" sz="4400" b="1" dirty="0">
                <a:solidFill>
                  <a:srgbClr val="000000"/>
                </a:solidFill>
                <a:latin typeface="+mj-lt"/>
              </a:rPr>
              <a:t>Theo em, để cuộc thảo luận nhóm về một vấn đề trong đời sống trở nên thú vị và hữu ích, cần có những điều kiện:</a:t>
            </a:r>
            <a:endParaRPr lang="vi-VN" sz="4400" b="1" dirty="0">
              <a:solidFill>
                <a:srgbClr val="212529"/>
              </a:solidFill>
              <a:latin typeface="+mj-lt"/>
            </a:endParaRPr>
          </a:p>
          <a:p>
            <a:pPr marR="30480" algn="just"/>
            <a:r>
              <a:rPr lang="vi-VN" sz="4400" dirty="0">
                <a:solidFill>
                  <a:srgbClr val="000000"/>
                </a:solidFill>
                <a:latin typeface="+mj-lt"/>
              </a:rPr>
              <a:t>- Chọn chủ đề phù hợp: thú vị, gần gũi và có tính thời sự.</a:t>
            </a:r>
            <a:endParaRPr lang="vi-VN" sz="4400" dirty="0">
              <a:solidFill>
                <a:srgbClr val="212529"/>
              </a:solidFill>
              <a:latin typeface="+mj-lt"/>
            </a:endParaRPr>
          </a:p>
          <a:p>
            <a:pPr marR="30480" algn="just"/>
            <a:r>
              <a:rPr lang="vi-VN" sz="4400" dirty="0">
                <a:solidFill>
                  <a:srgbClr val="000000"/>
                </a:solidFill>
                <a:latin typeface="+mj-lt"/>
              </a:rPr>
              <a:t>- Tạo môi trường thoải mái để mọi người đều có cơ hội phát biểu ý kiến.</a:t>
            </a:r>
            <a:endParaRPr lang="vi-VN" sz="4400" dirty="0">
              <a:solidFill>
                <a:srgbClr val="212529"/>
              </a:solidFill>
              <a:latin typeface="+mj-lt"/>
            </a:endParaRPr>
          </a:p>
          <a:p>
            <a:pPr marR="30480" algn="just"/>
            <a:r>
              <a:rPr lang="vi-VN" sz="4400" dirty="0">
                <a:solidFill>
                  <a:srgbClr val="000000"/>
                </a:solidFill>
                <a:latin typeface="+mj-lt"/>
              </a:rPr>
              <a:t>- Chọn người dẫn dắt để giữ cho cuộc trò chuyện đi đúng hướng và không bị lạc đề, đồng thời đưa ra câu hỏi mở để kích thích tư duy và tạo ra sự tương tác.</a:t>
            </a:r>
            <a:endParaRPr lang="vi-VN" sz="4400" dirty="0">
              <a:solidFill>
                <a:srgbClr val="212529"/>
              </a:solidFill>
              <a:latin typeface="+mj-lt"/>
            </a:endParaRPr>
          </a:p>
          <a:p>
            <a:pPr marR="30480" algn="just"/>
            <a:r>
              <a:rPr lang="vi-VN" sz="4400" dirty="0">
                <a:solidFill>
                  <a:srgbClr val="000000"/>
                </a:solidFill>
                <a:latin typeface="+mj-lt"/>
              </a:rPr>
              <a:t>- Ghi lại những điểm chính và kết luận để mọi người có thể ghi nhớ và áp dụng trong thực tế.</a:t>
            </a:r>
            <a:endParaRPr lang="vi-VN" sz="4400" dirty="0">
              <a:solidFill>
                <a:srgbClr val="212529"/>
              </a:solidFill>
              <a:latin typeface="+mj-lt"/>
            </a:endParaRPr>
          </a:p>
          <a:p>
            <a:pPr marR="30480" algn="just"/>
            <a:r>
              <a:rPr lang="en-US" sz="4400" dirty="0">
                <a:solidFill>
                  <a:srgbClr val="000000"/>
                </a:solidFill>
                <a:latin typeface="+mj-lt"/>
                <a:sym typeface="Wingdings" panose="05000000000000000000" pitchFamily="2" charset="2"/>
              </a:rPr>
              <a:t></a:t>
            </a:r>
            <a:r>
              <a:rPr lang="vi-VN" sz="4400" dirty="0">
                <a:solidFill>
                  <a:srgbClr val="000000"/>
                </a:solidFill>
                <a:latin typeface="+mj-lt"/>
              </a:rPr>
              <a:t> Những điều kiện này sẽ giúp cuộc thảo luận trở nên thú vị, hiệu quả và có giá trị thực tiễn cho tất cả các thành viên tham gia.</a:t>
            </a:r>
            <a:endParaRPr lang="vi-VN" sz="4400" b="0" i="0" dirty="0">
              <a:solidFill>
                <a:srgbClr val="212529"/>
              </a:solidFill>
              <a:effectLst/>
              <a:latin typeface="+mj-lt"/>
            </a:endParaRPr>
          </a:p>
        </p:txBody>
      </p:sp>
    </p:spTree>
    <p:extLst>
      <p:ext uri="{BB962C8B-B14F-4D97-AF65-F5344CB8AC3E}">
        <p14:creationId xmlns:p14="http://schemas.microsoft.com/office/powerpoint/2010/main" val="394406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1028" name="Picture 4" descr="HÃ¬nh áº£nh cÃ³ liÃªn qua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1870" l="0" r="100000">
                        <a14:foregroundMark x1="22300" y1="1931" x2="24100" y2="2947"/>
                        <a14:backgroundMark x1="6300" y1="8028" x2="2600" y2="61687"/>
                        <a14:backgroundMark x1="4900" y1="3049" x2="14700" y2="20020"/>
                        <a14:backgroundMark x1="16000" y1="22663" x2="14500" y2="22663"/>
                        <a14:backgroundMark x1="3600" y1="77744" x2="9000" y2="87602"/>
                        <a14:backgroundMark x1="3900" y1="63008" x2="800" y2="64736"/>
                        <a14:backgroundMark x1="1400" y1="76423" x2="3200" y2="89329"/>
                        <a14:backgroundMark x1="17800" y1="89736" x2="24400" y2="90854"/>
                        <a14:backgroundMark x1="7900" y1="70224" x2="7500" y2="70224"/>
                        <a14:backgroundMark x1="4800" y1="70325" x2="3600" y2="72663"/>
                        <a14:backgroundMark x1="9900" y1="79167" x2="9800" y2="79878"/>
                        <a14:backgroundMark x1="25500" y1="90854" x2="28200" y2="91057"/>
                        <a14:backgroundMark x1="29700" y1="91057" x2="31800" y2="91463"/>
                        <a14:backgroundMark x1="95000" y1="70630" x2="86200" y2="89533"/>
                        <a14:backgroundMark x1="77600" y1="86280" x2="91700" y2="86077"/>
                        <a14:backgroundMark x1="75200" y1="90447" x2="58400" y2="92378"/>
                        <a14:backgroundMark x1="63400" y1="91057" x2="52200" y2="92378"/>
                        <a14:backgroundMark x1="96300" y1="56606" x2="85300" y2="76423"/>
                        <a14:backgroundMark x1="91300" y1="52744" x2="99400" y2="52744"/>
                        <a14:backgroundMark x1="84500" y1="60061" x2="85100" y2="69512"/>
                        <a14:backgroundMark x1="84500" y1="58130" x2="84500" y2="66260"/>
                        <a14:backgroundMark x1="84000" y1="57215" x2="84500" y2="61077"/>
                        <a14:backgroundMark x1="84300" y1="55691" x2="84800" y2="60264"/>
                        <a14:backgroundMark x1="94600" y1="43191" x2="97900" y2="44512"/>
                        <a14:backgroundMark x1="97900" y1="13516" x2="94200" y2="28963"/>
                        <a14:backgroundMark x1="84200" y1="32825" x2="85900" y2="37398"/>
                        <a14:backgroundMark x1="69200" y1="2642" x2="26600" y2="3150"/>
                        <a14:backgroundMark x1="19700" y1="1220" x2="21700" y2="1016"/>
                        <a14:backgroundMark x1="24900" y1="8740" x2="24400" y2="10264"/>
                        <a14:backgroundMark x1="64800" y1="5691" x2="76900" y2="2947"/>
                        <a14:backgroundMark x1="55100" y1="12195" x2="63300" y2="13720"/>
                        <a14:backgroundMark x1="95800" y1="5081" x2="82100" y2="12195"/>
                        <a14:backgroundMark x1="30800" y1="10772" x2="30100" y2="11687"/>
                        <a14:backgroundMark x1="32800" y1="9553" x2="31900" y2="9654"/>
                        <a14:backgroundMark x1="25200" y1="5589" x2="25200" y2="6606"/>
                        <a14:backgroundMark x1="25100" y1="7114" x2="24900" y2="8028"/>
                        <a14:backgroundMark x1="45800" y1="91463" x2="47000" y2="91972"/>
                        <a14:backgroundMark x1="39600" y1="91565" x2="39800" y2="91870"/>
                      </a14:backgroundRemoval>
                    </a14:imgEffect>
                  </a14:imgLayer>
                </a14:imgProps>
              </a:ext>
              <a:ext uri="{28A0092B-C50C-407E-A947-70E740481C1C}">
                <a14:useLocalDpi xmlns:a14="http://schemas.microsoft.com/office/drawing/2010/main" val="0"/>
              </a:ext>
            </a:extLst>
          </a:blip>
          <a:srcRect/>
          <a:stretch>
            <a:fillRect/>
          </a:stretch>
        </p:blipFill>
        <p:spPr bwMode="auto">
          <a:xfrm>
            <a:off x="1574006" y="363188"/>
            <a:ext cx="15654339" cy="105238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280753" y="3241923"/>
            <a:ext cx="4168047" cy="1569660"/>
          </a:xfrm>
          <a:prstGeom prst="rect">
            <a:avLst/>
          </a:prstGeom>
          <a:noFill/>
        </p:spPr>
        <p:txBody>
          <a:bodyPr wrap="square" rtlCol="0">
            <a:spAutoFit/>
          </a:bodyPr>
          <a:lstStyle/>
          <a:p>
            <a:pPr lvl="0" algn="ctr" defTabSz="1371600">
              <a:defRPr/>
            </a:pPr>
            <a:r>
              <a:rPr lang="en-US" sz="4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1. </a:t>
            </a:r>
            <a:r>
              <a:rPr lang="en-US" sz="4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Nêu</a:t>
            </a:r>
            <a:r>
              <a:rPr lang="en-US" sz="4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tên</a:t>
            </a:r>
            <a:r>
              <a:rPr lang="en-US" sz="4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chủ</a:t>
            </a:r>
            <a:r>
              <a:rPr lang="en-US" sz="4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đề</a:t>
            </a:r>
            <a:r>
              <a:rPr lang="en-US" sz="4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bài</a:t>
            </a:r>
            <a:r>
              <a:rPr lang="en-US" sz="4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8 ?</a:t>
            </a:r>
            <a:endParaRPr lang="vi-VN" sz="4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TextBox 7"/>
          <p:cNvSpPr txBox="1"/>
          <p:nvPr/>
        </p:nvSpPr>
        <p:spPr>
          <a:xfrm>
            <a:off x="5791200" y="6166824"/>
            <a:ext cx="4230675" cy="1523494"/>
          </a:xfrm>
          <a:prstGeom prst="rect">
            <a:avLst/>
          </a:prstGeom>
          <a:noFill/>
        </p:spPr>
        <p:txBody>
          <a:bodyPr wrap="square" rtlCol="0">
            <a:spAutoFit/>
          </a:bodyPr>
          <a:lstStyle/>
          <a:p>
            <a:pPr algn="ctr" defTabSz="1371600"/>
            <a:r>
              <a:rPr lang="en-US" sz="4650" dirty="0" err="1">
                <a:latin typeface="Times New Roman" panose="02020603050405020304" pitchFamily="18" charset="0"/>
                <a:cs typeface="Times New Roman" panose="02020603050405020304" pitchFamily="18" charset="0"/>
              </a:rPr>
              <a:t>Những</a:t>
            </a:r>
            <a:r>
              <a:rPr lang="en-US" sz="4650" dirty="0">
                <a:latin typeface="Times New Roman" panose="02020603050405020304" pitchFamily="18" charset="0"/>
                <a:cs typeface="Times New Roman" panose="02020603050405020304" pitchFamily="18" charset="0"/>
              </a:rPr>
              <a:t> </a:t>
            </a:r>
            <a:r>
              <a:rPr lang="en-US" sz="4650" dirty="0" err="1">
                <a:latin typeface="Times New Roman" panose="02020603050405020304" pitchFamily="18" charset="0"/>
                <a:cs typeface="Times New Roman" panose="02020603050405020304" pitchFamily="18" charset="0"/>
              </a:rPr>
              <a:t>cung</a:t>
            </a:r>
            <a:r>
              <a:rPr lang="en-US" sz="4650" dirty="0">
                <a:latin typeface="Times New Roman" panose="02020603050405020304" pitchFamily="18" charset="0"/>
                <a:cs typeface="Times New Roman" panose="02020603050405020304" pitchFamily="18" charset="0"/>
              </a:rPr>
              <a:t> </a:t>
            </a:r>
            <a:r>
              <a:rPr lang="en-US" sz="4650" dirty="0" err="1">
                <a:latin typeface="Times New Roman" panose="02020603050405020304" pitchFamily="18" charset="0"/>
                <a:cs typeface="Times New Roman" panose="02020603050405020304" pitchFamily="18" charset="0"/>
              </a:rPr>
              <a:t>bậc</a:t>
            </a:r>
            <a:r>
              <a:rPr lang="en-US" sz="4650" dirty="0">
                <a:latin typeface="Times New Roman" panose="02020603050405020304" pitchFamily="18" charset="0"/>
                <a:cs typeface="Times New Roman" panose="02020603050405020304" pitchFamily="18" charset="0"/>
              </a:rPr>
              <a:t> </a:t>
            </a:r>
            <a:r>
              <a:rPr lang="en-US" sz="4650" dirty="0" err="1">
                <a:latin typeface="Times New Roman" panose="02020603050405020304" pitchFamily="18" charset="0"/>
                <a:cs typeface="Times New Roman" panose="02020603050405020304" pitchFamily="18" charset="0"/>
              </a:rPr>
              <a:t>tình</a:t>
            </a:r>
            <a:r>
              <a:rPr lang="en-US" sz="4650" dirty="0">
                <a:latin typeface="Times New Roman" panose="02020603050405020304" pitchFamily="18" charset="0"/>
                <a:cs typeface="Times New Roman" panose="02020603050405020304" pitchFamily="18" charset="0"/>
              </a:rPr>
              <a:t> </a:t>
            </a:r>
            <a:r>
              <a:rPr lang="en-US" sz="4650" dirty="0" err="1">
                <a:latin typeface="Times New Roman" panose="02020603050405020304" pitchFamily="18" charset="0"/>
                <a:cs typeface="Times New Roman" panose="02020603050405020304" pitchFamily="18" charset="0"/>
              </a:rPr>
              <a:t>cảm</a:t>
            </a:r>
            <a:endParaRPr lang="en-US" sz="4650" dirty="0">
              <a:latin typeface="Times New Roman" panose="02020603050405020304" pitchFamily="18" charset="0"/>
              <a:cs typeface="Times New Roman" panose="02020603050405020304" pitchFamily="18" charset="0"/>
            </a:endParaRPr>
          </a:p>
        </p:txBody>
      </p:sp>
      <p:pic>
        <p:nvPicPr>
          <p:cNvPr id="6" name="Picture 5">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15464722" y="7763758"/>
            <a:ext cx="2415227" cy="2415227"/>
          </a:xfrm>
          <a:prstGeom prst="rect">
            <a:avLst/>
          </a:prstGeom>
        </p:spPr>
      </p:pic>
    </p:spTree>
    <p:extLst>
      <p:ext uri="{BB962C8B-B14F-4D97-AF65-F5344CB8AC3E}">
        <p14:creationId xmlns:p14="http://schemas.microsoft.com/office/powerpoint/2010/main" val="269734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1028" name="Picture 4" descr="HÃ¬nh áº£nh cÃ³ liÃªn qua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1870" l="0" r="100000">
                        <a14:foregroundMark x1="22300" y1="1931" x2="24100" y2="2947"/>
                        <a14:backgroundMark x1="6300" y1="8028" x2="2600" y2="61687"/>
                        <a14:backgroundMark x1="4900" y1="3049" x2="14700" y2="20020"/>
                        <a14:backgroundMark x1="16000" y1="22663" x2="14500" y2="22663"/>
                        <a14:backgroundMark x1="3600" y1="77744" x2="9000" y2="87602"/>
                        <a14:backgroundMark x1="3900" y1="63008" x2="800" y2="64736"/>
                        <a14:backgroundMark x1="1400" y1="76423" x2="3200" y2="89329"/>
                        <a14:backgroundMark x1="17800" y1="89736" x2="24400" y2="90854"/>
                        <a14:backgroundMark x1="7900" y1="70224" x2="7500" y2="70224"/>
                        <a14:backgroundMark x1="4800" y1="70325" x2="3600" y2="72663"/>
                        <a14:backgroundMark x1="9900" y1="79167" x2="9800" y2="79878"/>
                        <a14:backgroundMark x1="25500" y1="90854" x2="28200" y2="91057"/>
                        <a14:backgroundMark x1="29700" y1="91057" x2="31800" y2="91463"/>
                        <a14:backgroundMark x1="95000" y1="70630" x2="86200" y2="89533"/>
                        <a14:backgroundMark x1="77600" y1="86280" x2="91700" y2="86077"/>
                        <a14:backgroundMark x1="75200" y1="90447" x2="58400" y2="92378"/>
                        <a14:backgroundMark x1="63400" y1="91057" x2="52200" y2="92378"/>
                        <a14:backgroundMark x1="96300" y1="56606" x2="85300" y2="76423"/>
                        <a14:backgroundMark x1="91300" y1="52744" x2="99400" y2="52744"/>
                        <a14:backgroundMark x1="84500" y1="60061" x2="85100" y2="69512"/>
                        <a14:backgroundMark x1="84500" y1="58130" x2="84500" y2="66260"/>
                        <a14:backgroundMark x1="84000" y1="57215" x2="84500" y2="61077"/>
                        <a14:backgroundMark x1="84300" y1="55691" x2="84800" y2="60264"/>
                        <a14:backgroundMark x1="94600" y1="43191" x2="97900" y2="44512"/>
                        <a14:backgroundMark x1="97900" y1="13516" x2="94200" y2="28963"/>
                        <a14:backgroundMark x1="84200" y1="32825" x2="85900" y2="37398"/>
                        <a14:backgroundMark x1="69200" y1="2642" x2="26600" y2="3150"/>
                        <a14:backgroundMark x1="19700" y1="1220" x2="21700" y2="1016"/>
                        <a14:backgroundMark x1="24900" y1="8740" x2="24400" y2="10264"/>
                        <a14:backgroundMark x1="64800" y1="5691" x2="76900" y2="2947"/>
                        <a14:backgroundMark x1="55100" y1="12195" x2="63300" y2="13720"/>
                        <a14:backgroundMark x1="95800" y1="5081" x2="82100" y2="12195"/>
                        <a14:backgroundMark x1="30800" y1="10772" x2="30100" y2="11687"/>
                        <a14:backgroundMark x1="32800" y1="9553" x2="31900" y2="9654"/>
                        <a14:backgroundMark x1="25200" y1="5589" x2="25200" y2="6606"/>
                        <a14:backgroundMark x1="25100" y1="7114" x2="24900" y2="8028"/>
                        <a14:backgroundMark x1="45800" y1="91463" x2="47000" y2="91972"/>
                        <a14:backgroundMark x1="39600" y1="91565" x2="39800" y2="91870"/>
                      </a14:backgroundRemoval>
                    </a14:imgEffect>
                  </a14:imgLayer>
                </a14:imgProps>
              </a:ext>
              <a:ext uri="{28A0092B-C50C-407E-A947-70E740481C1C}">
                <a14:useLocalDpi xmlns:a14="http://schemas.microsoft.com/office/drawing/2010/main" val="0"/>
              </a:ext>
            </a:extLst>
          </a:blip>
          <a:srcRect/>
          <a:stretch>
            <a:fillRect/>
          </a:stretch>
        </p:blipFill>
        <p:spPr bwMode="auto">
          <a:xfrm>
            <a:off x="1574006" y="363188"/>
            <a:ext cx="15654339" cy="105238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33800" y="3183126"/>
            <a:ext cx="6248401" cy="2123658"/>
          </a:xfrm>
          <a:prstGeom prst="rect">
            <a:avLst/>
          </a:prstGeom>
          <a:noFill/>
        </p:spPr>
        <p:txBody>
          <a:bodyPr wrap="square" rtlCol="0">
            <a:spAutoFit/>
          </a:bodyPr>
          <a:lstStyle/>
          <a:p>
            <a:pPr lvl="0" algn="ctr" defTabSz="1371600">
              <a:defRPr/>
            </a:pP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2. </a:t>
            </a: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Đặc</a:t>
            </a: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điểm</a:t>
            </a: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thơ</a:t>
            </a: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song </a:t>
            </a: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thất</a:t>
            </a: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lục</a:t>
            </a: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bát</a:t>
            </a: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số</a:t>
            </a: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dòng</a:t>
            </a: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thơ</a:t>
            </a: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số</a:t>
            </a: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chữ</a:t>
            </a: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trên</a:t>
            </a: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dòng</a:t>
            </a: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thơ</a:t>
            </a: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8" name="TextBox 7"/>
          <p:cNvSpPr txBox="1"/>
          <p:nvPr/>
        </p:nvSpPr>
        <p:spPr>
          <a:xfrm>
            <a:off x="5382263" y="5625132"/>
            <a:ext cx="4904737" cy="3170099"/>
          </a:xfrm>
          <a:prstGeom prst="rect">
            <a:avLst/>
          </a:prstGeom>
          <a:noFill/>
        </p:spPr>
        <p:txBody>
          <a:bodyPr wrap="square" rtlCol="0">
            <a:spAutoFit/>
          </a:bodyPr>
          <a:lstStyle/>
          <a:p>
            <a:pPr algn="just" defTabSz="1371600">
              <a:buClr>
                <a:srgbClr val="000000"/>
              </a:buClr>
            </a:pPr>
            <a:r>
              <a:rPr lang="en-US" sz="4000" kern="0" dirty="0">
                <a:solidFill>
                  <a:srgbClr val="000000"/>
                </a:solidFill>
                <a:latin typeface="Times New Roman" panose="02020603050405020304" pitchFamily="18" charset="0"/>
                <a:ea typeface="Poppins"/>
                <a:cs typeface="Times New Roman" panose="02020603050405020304" pitchFamily="18" charset="0"/>
                <a:sym typeface="Arial"/>
              </a:rPr>
              <a:t>G</a:t>
            </a:r>
            <a:r>
              <a:rPr lang="vi-VN" sz="4000" kern="0" dirty="0">
                <a:solidFill>
                  <a:srgbClr val="000000"/>
                </a:solidFill>
                <a:latin typeface="Times New Roman" panose="02020603050405020304" pitchFamily="18" charset="0"/>
                <a:ea typeface="Poppins"/>
                <a:cs typeface="Times New Roman" panose="02020603050405020304" pitchFamily="18" charset="0"/>
                <a:sym typeface="Arial"/>
              </a:rPr>
              <a:t>ồm cặp song thất (bảy tiếng) và cặp lục bát (sáu</a:t>
            </a:r>
            <a:r>
              <a:rPr lang="en-US" sz="4000" kern="0" dirty="0">
                <a:solidFill>
                  <a:srgbClr val="000000"/>
                </a:solidFill>
                <a:latin typeface="Times New Roman" panose="02020603050405020304" pitchFamily="18" charset="0"/>
                <a:ea typeface="Poppins"/>
                <a:cs typeface="Times New Roman" panose="02020603050405020304" pitchFamily="18" charset="0"/>
                <a:sym typeface="Arial"/>
              </a:rPr>
              <a:t> </a:t>
            </a:r>
            <a:r>
              <a:rPr lang="vi-VN" sz="4000" kern="0" dirty="0">
                <a:solidFill>
                  <a:srgbClr val="000000"/>
                </a:solidFill>
                <a:latin typeface="Times New Roman" panose="02020603050405020304" pitchFamily="18" charset="0"/>
                <a:ea typeface="Poppins"/>
                <a:cs typeface="Times New Roman" panose="02020603050405020304" pitchFamily="18" charset="0"/>
                <a:sym typeface="Arial"/>
              </a:rPr>
              <a:t>- tám tiếng) luân phiên kế tiếp nhau trong toàn bài.</a:t>
            </a:r>
            <a:endParaRPr lang="en-US" sz="4000" kern="0" dirty="0">
              <a:solidFill>
                <a:srgbClr val="000000"/>
              </a:solidFill>
              <a:latin typeface="Times New Roman" panose="02020603050405020304" pitchFamily="18" charset="0"/>
              <a:ea typeface="Poppins"/>
              <a:cs typeface="Times New Roman" panose="02020603050405020304" pitchFamily="18" charset="0"/>
              <a:sym typeface="Arial"/>
            </a:endParaRPr>
          </a:p>
        </p:txBody>
      </p:sp>
      <p:pic>
        <p:nvPicPr>
          <p:cNvPr id="6" name="Picture 5">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15464722" y="7763758"/>
            <a:ext cx="2415227" cy="2415227"/>
          </a:xfrm>
          <a:prstGeom prst="rect">
            <a:avLst/>
          </a:prstGeom>
        </p:spPr>
      </p:pic>
    </p:spTree>
    <p:extLst>
      <p:ext uri="{BB962C8B-B14F-4D97-AF65-F5344CB8AC3E}">
        <p14:creationId xmlns:p14="http://schemas.microsoft.com/office/powerpoint/2010/main" val="226126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1028" name="Picture 4" descr="HÃ¬nh áº£nh cÃ³ liÃªn qua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1870" l="0" r="100000">
                        <a14:foregroundMark x1="22300" y1="1931" x2="24100" y2="2947"/>
                        <a14:backgroundMark x1="6300" y1="8028" x2="2600" y2="61687"/>
                        <a14:backgroundMark x1="4900" y1="3049" x2="14700" y2="20020"/>
                        <a14:backgroundMark x1="16000" y1="22663" x2="14500" y2="22663"/>
                        <a14:backgroundMark x1="3600" y1="77744" x2="9000" y2="87602"/>
                        <a14:backgroundMark x1="3900" y1="63008" x2="800" y2="64736"/>
                        <a14:backgroundMark x1="1400" y1="76423" x2="3200" y2="89329"/>
                        <a14:backgroundMark x1="17800" y1="89736" x2="24400" y2="90854"/>
                        <a14:backgroundMark x1="7900" y1="70224" x2="7500" y2="70224"/>
                        <a14:backgroundMark x1="4800" y1="70325" x2="3600" y2="72663"/>
                        <a14:backgroundMark x1="9900" y1="79167" x2="9800" y2="79878"/>
                        <a14:backgroundMark x1="25500" y1="90854" x2="28200" y2="91057"/>
                        <a14:backgroundMark x1="29700" y1="91057" x2="31800" y2="91463"/>
                        <a14:backgroundMark x1="95000" y1="70630" x2="86200" y2="89533"/>
                        <a14:backgroundMark x1="77600" y1="86280" x2="91700" y2="86077"/>
                        <a14:backgroundMark x1="75200" y1="90447" x2="58400" y2="92378"/>
                        <a14:backgroundMark x1="63400" y1="91057" x2="52200" y2="92378"/>
                        <a14:backgroundMark x1="96300" y1="56606" x2="85300" y2="76423"/>
                        <a14:backgroundMark x1="91300" y1="52744" x2="99400" y2="52744"/>
                        <a14:backgroundMark x1="84500" y1="60061" x2="85100" y2="69512"/>
                        <a14:backgroundMark x1="84500" y1="58130" x2="84500" y2="66260"/>
                        <a14:backgroundMark x1="84000" y1="57215" x2="84500" y2="61077"/>
                        <a14:backgroundMark x1="84300" y1="55691" x2="84800" y2="60264"/>
                        <a14:backgroundMark x1="94600" y1="43191" x2="97900" y2="44512"/>
                        <a14:backgroundMark x1="97900" y1="13516" x2="94200" y2="28963"/>
                        <a14:backgroundMark x1="84200" y1="32825" x2="85900" y2="37398"/>
                        <a14:backgroundMark x1="69200" y1="2642" x2="26600" y2="3150"/>
                        <a14:backgroundMark x1="19700" y1="1220" x2="21700" y2="1016"/>
                        <a14:backgroundMark x1="24900" y1="8740" x2="24400" y2="10264"/>
                        <a14:backgroundMark x1="64800" y1="5691" x2="76900" y2="2947"/>
                        <a14:backgroundMark x1="55100" y1="12195" x2="63300" y2="13720"/>
                        <a14:backgroundMark x1="95800" y1="5081" x2="82100" y2="12195"/>
                        <a14:backgroundMark x1="30800" y1="10772" x2="30100" y2="11687"/>
                        <a14:backgroundMark x1="32800" y1="9553" x2="31900" y2="9654"/>
                        <a14:backgroundMark x1="25200" y1="5589" x2="25200" y2="6606"/>
                        <a14:backgroundMark x1="25100" y1="7114" x2="24900" y2="8028"/>
                        <a14:backgroundMark x1="45800" y1="91463" x2="47000" y2="91972"/>
                        <a14:backgroundMark x1="39600" y1="91565" x2="39800" y2="91870"/>
                      </a14:backgroundRemoval>
                    </a14:imgEffect>
                  </a14:imgLayer>
                </a14:imgProps>
              </a:ext>
              <a:ext uri="{28A0092B-C50C-407E-A947-70E740481C1C}">
                <a14:useLocalDpi xmlns:a14="http://schemas.microsoft.com/office/drawing/2010/main" val="0"/>
              </a:ext>
            </a:extLst>
          </a:blip>
          <a:srcRect/>
          <a:stretch>
            <a:fillRect/>
          </a:stretch>
        </p:blipFill>
        <p:spPr bwMode="auto">
          <a:xfrm>
            <a:off x="1574006" y="363188"/>
            <a:ext cx="15654339" cy="105238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38600" y="3241923"/>
            <a:ext cx="5715000" cy="3046988"/>
          </a:xfrm>
          <a:prstGeom prst="rect">
            <a:avLst/>
          </a:prstGeom>
          <a:noFill/>
        </p:spPr>
        <p:txBody>
          <a:bodyPr wrap="square" rtlCol="0">
            <a:spAutoFit/>
          </a:bodyPr>
          <a:lstStyle/>
          <a:p>
            <a:pPr algn="ctr" defTabSz="1371600"/>
            <a:r>
              <a:rPr lang="en-US" sz="4800" b="1" dirty="0">
                <a:solidFill>
                  <a:srgbClr val="FF0000"/>
                </a:solidFill>
                <a:latin typeface="Times New Roman" panose="02020603050405020304" pitchFamily="18" charset="0"/>
                <a:cs typeface="Times New Roman" panose="02020603050405020304" pitchFamily="18" charset="0"/>
              </a:rPr>
              <a:t>3. </a:t>
            </a:r>
            <a:r>
              <a:rPr lang="en-US" sz="4800" b="1" dirty="0" err="1">
                <a:solidFill>
                  <a:srgbClr val="FF0000"/>
                </a:solidFill>
                <a:latin typeface="Times New Roman" panose="02020603050405020304" pitchFamily="18" charset="0"/>
                <a:cs typeface="Times New Roman" panose="02020603050405020304" pitchFamily="18" charset="0"/>
              </a:rPr>
              <a:t>Thành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tựu</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của</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thể</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thơ</a:t>
            </a:r>
            <a:r>
              <a:rPr lang="en-US" sz="4800" b="1" dirty="0">
                <a:solidFill>
                  <a:srgbClr val="FF0000"/>
                </a:solidFill>
                <a:latin typeface="Times New Roman" panose="02020603050405020304" pitchFamily="18" charset="0"/>
                <a:cs typeface="Times New Roman" panose="02020603050405020304" pitchFamily="18" charset="0"/>
              </a:rPr>
              <a:t> song </a:t>
            </a:r>
            <a:r>
              <a:rPr lang="en-US" sz="4800" b="1" dirty="0" err="1">
                <a:solidFill>
                  <a:srgbClr val="FF0000"/>
                </a:solidFill>
                <a:latin typeface="Times New Roman" panose="02020603050405020304" pitchFamily="18" charset="0"/>
                <a:cs typeface="Times New Roman" panose="02020603050405020304" pitchFamily="18" charset="0"/>
              </a:rPr>
              <a:t>thất</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lục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bát</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gắn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liền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với</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thể</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loại</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thơ</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nào</a:t>
            </a:r>
            <a:r>
              <a:rPr lang="en-US" sz="4800" b="1" dirty="0">
                <a:solidFill>
                  <a:srgbClr val="FF0000"/>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5823357" y="7836127"/>
            <a:ext cx="3892412" cy="807913"/>
          </a:xfrm>
          <a:prstGeom prst="rect">
            <a:avLst/>
          </a:prstGeom>
          <a:noFill/>
        </p:spPr>
        <p:txBody>
          <a:bodyPr wrap="none" rtlCol="0">
            <a:spAutoFit/>
          </a:bodyPr>
          <a:lstStyle/>
          <a:p>
            <a:pPr algn="ctr" defTabSz="1371600"/>
            <a:r>
              <a:rPr lang="en-US" sz="4650" dirty="0" err="1">
                <a:latin typeface="Times New Roman" panose="02020603050405020304" pitchFamily="18" charset="0"/>
                <a:cs typeface="Times New Roman" panose="02020603050405020304" pitchFamily="18" charset="0"/>
              </a:rPr>
              <a:t>Thể</a:t>
            </a:r>
            <a:r>
              <a:rPr lang="en-US" sz="4650" dirty="0">
                <a:latin typeface="Times New Roman" panose="02020603050405020304" pitchFamily="18" charset="0"/>
                <a:cs typeface="Times New Roman" panose="02020603050405020304" pitchFamily="18" charset="0"/>
              </a:rPr>
              <a:t> </a:t>
            </a:r>
            <a:r>
              <a:rPr lang="en-US" sz="4650" dirty="0" err="1">
                <a:latin typeface="Times New Roman" panose="02020603050405020304" pitchFamily="18" charset="0"/>
                <a:cs typeface="Times New Roman" panose="02020603050405020304" pitchFamily="18" charset="0"/>
              </a:rPr>
              <a:t>ngâm</a:t>
            </a:r>
            <a:r>
              <a:rPr lang="en-US" sz="4650" dirty="0">
                <a:latin typeface="Times New Roman" panose="02020603050405020304" pitchFamily="18" charset="0"/>
                <a:cs typeface="Times New Roman" panose="02020603050405020304" pitchFamily="18" charset="0"/>
              </a:rPr>
              <a:t> </a:t>
            </a:r>
            <a:r>
              <a:rPr lang="en-US" sz="4650" dirty="0" err="1">
                <a:latin typeface="Times New Roman" panose="02020603050405020304" pitchFamily="18" charset="0"/>
                <a:cs typeface="Times New Roman" panose="02020603050405020304" pitchFamily="18" charset="0"/>
              </a:rPr>
              <a:t>khúc</a:t>
            </a:r>
            <a:endParaRPr lang="en-US" sz="4650" dirty="0">
              <a:latin typeface="Times New Roman" panose="02020603050405020304" pitchFamily="18" charset="0"/>
              <a:cs typeface="Times New Roman" panose="02020603050405020304" pitchFamily="18" charset="0"/>
            </a:endParaRPr>
          </a:p>
        </p:txBody>
      </p:sp>
      <p:pic>
        <p:nvPicPr>
          <p:cNvPr id="6" name="Picture 5">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15464722" y="7763758"/>
            <a:ext cx="2415227" cy="2415227"/>
          </a:xfrm>
          <a:prstGeom prst="rect">
            <a:avLst/>
          </a:prstGeom>
        </p:spPr>
      </p:pic>
    </p:spTree>
    <p:extLst>
      <p:ext uri="{BB962C8B-B14F-4D97-AF65-F5344CB8AC3E}">
        <p14:creationId xmlns:p14="http://schemas.microsoft.com/office/powerpoint/2010/main" val="265255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1028" name="Picture 4" descr="HÃ¬nh áº£nh cÃ³ liÃªn qua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1870" l="0" r="100000">
                        <a14:foregroundMark x1="22300" y1="1931" x2="24100" y2="2947"/>
                        <a14:backgroundMark x1="6300" y1="8028" x2="2600" y2="61687"/>
                        <a14:backgroundMark x1="4900" y1="3049" x2="14700" y2="20020"/>
                        <a14:backgroundMark x1="16000" y1="22663" x2="14500" y2="22663"/>
                        <a14:backgroundMark x1="3600" y1="77744" x2="9000" y2="87602"/>
                        <a14:backgroundMark x1="3900" y1="63008" x2="800" y2="64736"/>
                        <a14:backgroundMark x1="1400" y1="76423" x2="3200" y2="89329"/>
                        <a14:backgroundMark x1="17800" y1="89736" x2="24400" y2="90854"/>
                        <a14:backgroundMark x1="7900" y1="70224" x2="7500" y2="70224"/>
                        <a14:backgroundMark x1="4800" y1="70325" x2="3600" y2="72663"/>
                        <a14:backgroundMark x1="9900" y1="79167" x2="9800" y2="79878"/>
                        <a14:backgroundMark x1="25500" y1="90854" x2="28200" y2="91057"/>
                        <a14:backgroundMark x1="29700" y1="91057" x2="31800" y2="91463"/>
                        <a14:backgroundMark x1="95000" y1="70630" x2="86200" y2="89533"/>
                        <a14:backgroundMark x1="77600" y1="86280" x2="91700" y2="86077"/>
                        <a14:backgroundMark x1="75200" y1="90447" x2="58400" y2="92378"/>
                        <a14:backgroundMark x1="63400" y1="91057" x2="52200" y2="92378"/>
                        <a14:backgroundMark x1="96300" y1="56606" x2="85300" y2="76423"/>
                        <a14:backgroundMark x1="91300" y1="52744" x2="99400" y2="52744"/>
                        <a14:backgroundMark x1="84500" y1="60061" x2="85100" y2="69512"/>
                        <a14:backgroundMark x1="84500" y1="58130" x2="84500" y2="66260"/>
                        <a14:backgroundMark x1="84000" y1="57215" x2="84500" y2="61077"/>
                        <a14:backgroundMark x1="84300" y1="55691" x2="84800" y2="60264"/>
                        <a14:backgroundMark x1="94600" y1="43191" x2="97900" y2="44512"/>
                        <a14:backgroundMark x1="97900" y1="13516" x2="94200" y2="28963"/>
                        <a14:backgroundMark x1="84200" y1="32825" x2="85900" y2="37398"/>
                        <a14:backgroundMark x1="69200" y1="2642" x2="26600" y2="3150"/>
                        <a14:backgroundMark x1="19700" y1="1220" x2="21700" y2="1016"/>
                        <a14:backgroundMark x1="24900" y1="8740" x2="24400" y2="10264"/>
                        <a14:backgroundMark x1="64800" y1="5691" x2="76900" y2="2947"/>
                        <a14:backgroundMark x1="55100" y1="12195" x2="63300" y2="13720"/>
                        <a14:backgroundMark x1="95800" y1="5081" x2="82100" y2="12195"/>
                        <a14:backgroundMark x1="30800" y1="10772" x2="30100" y2="11687"/>
                        <a14:backgroundMark x1="32800" y1="9553" x2="31900" y2="9654"/>
                        <a14:backgroundMark x1="25200" y1="5589" x2="25200" y2="6606"/>
                        <a14:backgroundMark x1="25100" y1="7114" x2="24900" y2="8028"/>
                        <a14:backgroundMark x1="45800" y1="91463" x2="47000" y2="91972"/>
                        <a14:backgroundMark x1="39600" y1="91565" x2="39800" y2="91870"/>
                      </a14:backgroundRemoval>
                    </a14:imgEffect>
                  </a14:imgLayer>
                </a14:imgProps>
              </a:ext>
              <a:ext uri="{28A0092B-C50C-407E-A947-70E740481C1C}">
                <a14:useLocalDpi xmlns:a14="http://schemas.microsoft.com/office/drawing/2010/main" val="0"/>
              </a:ext>
            </a:extLst>
          </a:blip>
          <a:srcRect/>
          <a:stretch>
            <a:fillRect/>
          </a:stretch>
        </p:blipFill>
        <p:spPr bwMode="auto">
          <a:xfrm>
            <a:off x="1574006" y="363188"/>
            <a:ext cx="15654339" cy="105238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57600" y="2854970"/>
            <a:ext cx="6629400" cy="1938992"/>
          </a:xfrm>
          <a:prstGeom prst="rect">
            <a:avLst/>
          </a:prstGeom>
          <a:noFill/>
        </p:spPr>
        <p:txBody>
          <a:bodyPr wrap="square" rtlCol="0">
            <a:spAutoFit/>
          </a:bodyPr>
          <a:lstStyle/>
          <a:p>
            <a:pPr lvl="0" algn="ctr">
              <a:defRPr/>
            </a:pPr>
            <a:r>
              <a:rPr lang="en-US" sz="4000" b="1" dirty="0">
                <a:solidFill>
                  <a:srgbClr val="FF0000"/>
                </a:solidFill>
                <a:latin typeface="Times New Roman" panose="02020603050405020304" pitchFamily="18" charset="0"/>
              </a:rPr>
              <a:t>4. </a:t>
            </a:r>
            <a:r>
              <a:rPr lang="vi-VN" sz="4000" b="1" dirty="0">
                <a:solidFill>
                  <a:srgbClr val="FF0000"/>
                </a:solidFill>
                <a:latin typeface="Times New Roman" panose="02020603050405020304" pitchFamily="18" charset="0"/>
              </a:rPr>
              <a:t>Vì sao cần chia sẻ tình cảm của mình với người khác và thấu hiểu cảm xúc của họ?</a:t>
            </a:r>
            <a:endParaRPr lang="en-US" sz="4000" b="1" dirty="0">
              <a:solidFill>
                <a:srgbClr val="FF0000"/>
              </a:solidFill>
            </a:endParaRPr>
          </a:p>
        </p:txBody>
      </p:sp>
      <p:sp>
        <p:nvSpPr>
          <p:cNvPr id="8" name="TextBox 7"/>
          <p:cNvSpPr txBox="1"/>
          <p:nvPr/>
        </p:nvSpPr>
        <p:spPr>
          <a:xfrm>
            <a:off x="5105400" y="4954727"/>
            <a:ext cx="5334001" cy="4524315"/>
          </a:xfrm>
          <a:prstGeom prst="rect">
            <a:avLst/>
          </a:prstGeom>
          <a:noFill/>
        </p:spPr>
        <p:txBody>
          <a:bodyPr wrap="square" rtlCol="0">
            <a:spAutoFit/>
          </a:bodyPr>
          <a:lstStyle/>
          <a:p>
            <a:pPr lvl="0" algn="just">
              <a:defRPr/>
            </a:pP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Chúng</a:t>
            </a:r>
            <a:r>
              <a:rPr lang="en-US" sz="3600" dirty="0">
                <a:solidFill>
                  <a:srgbClr val="000000"/>
                </a:solidFill>
                <a:latin typeface="Times New Roman" panose="02020603050405020304" pitchFamily="18" charset="0"/>
                <a:cs typeface="Times New Roman" panose="02020603050405020304" pitchFamily="18" charset="0"/>
              </a:rPr>
              <a:t> ta chia </a:t>
            </a:r>
            <a:r>
              <a:rPr lang="en-US" sz="3600" dirty="0" err="1">
                <a:solidFill>
                  <a:srgbClr val="000000"/>
                </a:solidFill>
                <a:latin typeface="Times New Roman" panose="02020603050405020304" pitchFamily="18" charset="0"/>
                <a:cs typeface="Times New Roman" panose="02020603050405020304" pitchFamily="18" charset="0"/>
              </a:rPr>
              <a:t>sẻ</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tình</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cảm</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của</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mình</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với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người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khác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để</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được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thấu</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hiểu</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cảm</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thông</a:t>
            </a:r>
            <a:r>
              <a:rPr lang="en-US" sz="3600" dirty="0">
                <a:solidFill>
                  <a:srgbClr val="000000"/>
                </a:solidFill>
                <a:latin typeface="Times New Roman" panose="02020603050405020304" pitchFamily="18" charset="0"/>
                <a:cs typeface="Times New Roman" panose="02020603050405020304" pitchFamily="18" charset="0"/>
              </a:rPr>
              <a:t>.</a:t>
            </a:r>
          </a:p>
          <a:p>
            <a:pPr lvl="0" algn="just">
              <a:defRPr/>
            </a:pP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Người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khác</a:t>
            </a:r>
            <a:r>
              <a:rPr lang="en-US" sz="3600" dirty="0">
                <a:solidFill>
                  <a:srgbClr val="000000"/>
                </a:solidFill>
                <a:latin typeface="Times New Roman" panose="02020603050405020304" pitchFamily="18" charset="0"/>
                <a:cs typeface="Times New Roman" panose="02020603050405020304" pitchFamily="18" charset="0"/>
              </a:rPr>
              <a:t> chia </a:t>
            </a:r>
            <a:r>
              <a:rPr lang="en-US" sz="3600" dirty="0" err="1">
                <a:solidFill>
                  <a:srgbClr val="000000"/>
                </a:solidFill>
                <a:latin typeface="Times New Roman" panose="02020603050405020304" pitchFamily="18" charset="0"/>
                <a:cs typeface="Times New Roman" panose="02020603050405020304" pitchFamily="18" charset="0"/>
              </a:rPr>
              <a:t>sẻ</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cảm</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xúc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chúng</a:t>
            </a:r>
            <a:r>
              <a:rPr lang="en-US" sz="3600" dirty="0">
                <a:solidFill>
                  <a:srgbClr val="000000"/>
                </a:solidFill>
                <a:latin typeface="Times New Roman" panose="02020603050405020304" pitchFamily="18" charset="0"/>
                <a:cs typeface="Times New Roman" panose="02020603050405020304" pitchFamily="18" charset="0"/>
              </a:rPr>
              <a:t> ta </a:t>
            </a:r>
            <a:r>
              <a:rPr lang="en-US" sz="3600" dirty="0" err="1">
                <a:solidFill>
                  <a:srgbClr val="000000"/>
                </a:solidFill>
                <a:latin typeface="Times New Roman" panose="02020603050405020304" pitchFamily="18" charset="0"/>
                <a:cs typeface="Times New Roman" panose="02020603050405020304" pitchFamily="18" charset="0"/>
              </a:rPr>
              <a:t>cần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thấu</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hiểu</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tôn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trọng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cảm</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xúc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để</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họ</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cảm</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thấy</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được</a:t>
            </a:r>
            <a:r>
              <a:rPr lang="en-US" sz="3600" dirty="0">
                <a:solidFill>
                  <a:srgbClr val="000000"/>
                </a:solidFill>
                <a:latin typeface="Times New Roman" panose="02020603050405020304" pitchFamily="18" charset="0"/>
                <a:cs typeface="Times New Roman" panose="02020603050405020304" pitchFamily="18" charset="0"/>
              </a:rPr>
              <a:t> an </a:t>
            </a:r>
            <a:r>
              <a:rPr lang="en-US" sz="3600" dirty="0" err="1">
                <a:solidFill>
                  <a:srgbClr val="000000"/>
                </a:solidFill>
                <a:latin typeface="Times New Roman" panose="02020603050405020304" pitchFamily="18" charset="0"/>
                <a:cs typeface="Times New Roman" panose="02020603050405020304" pitchFamily="18" charset="0"/>
              </a:rPr>
              <a:t>ủi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yêu</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thương</a:t>
            </a:r>
            <a:r>
              <a:rPr lang="en-US" sz="3600" dirty="0">
                <a:solidFill>
                  <a:srgbClr val="000000"/>
                </a:solidFill>
                <a:latin typeface="Times New Roman" panose="02020603050405020304" pitchFamily="18" charset="0"/>
                <a:cs typeface="Times New Roman" panose="02020603050405020304" pitchFamily="18" charset="0"/>
              </a:rPr>
              <a:t>.</a:t>
            </a:r>
            <a:endParaRPr lang="en-US" sz="3600" dirty="0">
              <a:solidFill>
                <a:prstClr val="black"/>
              </a:solidFill>
              <a:latin typeface="Times New Roman" panose="02020603050405020304" pitchFamily="18" charset="0"/>
              <a:cs typeface="Times New Roman" panose="02020603050405020304" pitchFamily="18" charset="0"/>
            </a:endParaRPr>
          </a:p>
        </p:txBody>
      </p:sp>
      <p:pic>
        <p:nvPicPr>
          <p:cNvPr id="6" name="Picture 5">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15464722" y="7763758"/>
            <a:ext cx="2415227" cy="2415227"/>
          </a:xfrm>
          <a:prstGeom prst="rect">
            <a:avLst/>
          </a:prstGeom>
        </p:spPr>
      </p:pic>
    </p:spTree>
    <p:extLst>
      <p:ext uri="{BB962C8B-B14F-4D97-AF65-F5344CB8AC3E}">
        <p14:creationId xmlns:p14="http://schemas.microsoft.com/office/powerpoint/2010/main" val="245605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1028" name="Picture 4" descr="HÃ¬nh áº£nh cÃ³ liÃªn qua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1870" l="0" r="100000">
                        <a14:foregroundMark x1="22300" y1="1931" x2="24100" y2="2947"/>
                        <a14:backgroundMark x1="6300" y1="8028" x2="2600" y2="61687"/>
                        <a14:backgroundMark x1="4900" y1="3049" x2="14700" y2="20020"/>
                        <a14:backgroundMark x1="16000" y1="22663" x2="14500" y2="22663"/>
                        <a14:backgroundMark x1="3600" y1="77744" x2="9000" y2="87602"/>
                        <a14:backgroundMark x1="3900" y1="63008" x2="800" y2="64736"/>
                        <a14:backgroundMark x1="1400" y1="76423" x2="3200" y2="89329"/>
                        <a14:backgroundMark x1="17800" y1="89736" x2="24400" y2="90854"/>
                        <a14:backgroundMark x1="7900" y1="70224" x2="7500" y2="70224"/>
                        <a14:backgroundMark x1="4800" y1="70325" x2="3600" y2="72663"/>
                        <a14:backgroundMark x1="9900" y1="79167" x2="9800" y2="79878"/>
                        <a14:backgroundMark x1="25500" y1="90854" x2="28200" y2="91057"/>
                        <a14:backgroundMark x1="29700" y1="91057" x2="31800" y2="91463"/>
                        <a14:backgroundMark x1="95000" y1="70630" x2="86200" y2="89533"/>
                        <a14:backgroundMark x1="77600" y1="86280" x2="91700" y2="86077"/>
                        <a14:backgroundMark x1="75200" y1="90447" x2="58400" y2="92378"/>
                        <a14:backgroundMark x1="63400" y1="91057" x2="52200" y2="92378"/>
                        <a14:backgroundMark x1="96300" y1="56606" x2="85300" y2="76423"/>
                        <a14:backgroundMark x1="91300" y1="52744" x2="99400" y2="52744"/>
                        <a14:backgroundMark x1="84500" y1="60061" x2="85100" y2="69512"/>
                        <a14:backgroundMark x1="84500" y1="58130" x2="84500" y2="66260"/>
                        <a14:backgroundMark x1="84000" y1="57215" x2="84500" y2="61077"/>
                        <a14:backgroundMark x1="84300" y1="55691" x2="84800" y2="60264"/>
                        <a14:backgroundMark x1="94600" y1="43191" x2="97900" y2="44512"/>
                        <a14:backgroundMark x1="97900" y1="13516" x2="94200" y2="28963"/>
                        <a14:backgroundMark x1="84200" y1="32825" x2="85900" y2="37398"/>
                        <a14:backgroundMark x1="69200" y1="2642" x2="26600" y2="3150"/>
                        <a14:backgroundMark x1="19700" y1="1220" x2="21700" y2="1016"/>
                        <a14:backgroundMark x1="24900" y1="8740" x2="24400" y2="10264"/>
                        <a14:backgroundMark x1="64800" y1="5691" x2="76900" y2="2947"/>
                        <a14:backgroundMark x1="55100" y1="12195" x2="63300" y2="13720"/>
                        <a14:backgroundMark x1="95800" y1="5081" x2="82100" y2="12195"/>
                        <a14:backgroundMark x1="30800" y1="10772" x2="30100" y2="11687"/>
                        <a14:backgroundMark x1="32800" y1="9553" x2="31900" y2="9654"/>
                        <a14:backgroundMark x1="25200" y1="5589" x2="25200" y2="6606"/>
                        <a14:backgroundMark x1="25100" y1="7114" x2="24900" y2="8028"/>
                        <a14:backgroundMark x1="45800" y1="91463" x2="47000" y2="91972"/>
                        <a14:backgroundMark x1="39600" y1="91565" x2="39800" y2="91870"/>
                      </a14:backgroundRemoval>
                    </a14:imgEffect>
                  </a14:imgLayer>
                </a14:imgProps>
              </a:ext>
              <a:ext uri="{28A0092B-C50C-407E-A947-70E740481C1C}">
                <a14:useLocalDpi xmlns:a14="http://schemas.microsoft.com/office/drawing/2010/main" val="0"/>
              </a:ext>
            </a:extLst>
          </a:blip>
          <a:srcRect/>
          <a:stretch>
            <a:fillRect/>
          </a:stretch>
        </p:blipFill>
        <p:spPr bwMode="auto">
          <a:xfrm>
            <a:off x="1574006" y="363188"/>
            <a:ext cx="15654339" cy="105238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267200" y="2933700"/>
            <a:ext cx="5909795" cy="3785652"/>
          </a:xfrm>
          <a:prstGeom prst="rect">
            <a:avLst/>
          </a:prstGeom>
          <a:noFill/>
        </p:spPr>
        <p:txBody>
          <a:bodyPr wrap="square" rtlCol="0">
            <a:spAutoFit/>
          </a:bodyPr>
          <a:lstStyle/>
          <a:p>
            <a:pPr algn="ctr" defTabSz="913840">
              <a:spcBef>
                <a:spcPts val="645"/>
              </a:spcBef>
              <a:buClr>
                <a:srgbClr val="231F20"/>
              </a:buClr>
              <a:buSzPts val="1200"/>
              <a:tabLst>
                <a:tab pos="762635" algn="l"/>
              </a:tabLst>
            </a:pP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5.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bao</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nhiêu</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Hán</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dễ</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nhầm</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lẫn</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8" name="TextBox 7"/>
          <p:cNvSpPr txBox="1"/>
          <p:nvPr/>
        </p:nvSpPr>
        <p:spPr>
          <a:xfrm>
            <a:off x="6902306" y="7836127"/>
            <a:ext cx="1734514" cy="807913"/>
          </a:xfrm>
          <a:prstGeom prst="rect">
            <a:avLst/>
          </a:prstGeom>
          <a:noFill/>
        </p:spPr>
        <p:txBody>
          <a:bodyPr wrap="none" rtlCol="0">
            <a:spAutoFit/>
          </a:bodyPr>
          <a:lstStyle/>
          <a:p>
            <a:pPr algn="ctr" defTabSz="1371600"/>
            <a:r>
              <a:rPr lang="en-US" sz="4650" dirty="0">
                <a:latin typeface="Times New Roman" panose="02020603050405020304" pitchFamily="18" charset="0"/>
                <a:cs typeface="Times New Roman" panose="02020603050405020304" pitchFamily="18" charset="0"/>
              </a:rPr>
              <a:t>2 </a:t>
            </a:r>
            <a:r>
              <a:rPr lang="en-US" sz="4650" dirty="0" err="1">
                <a:latin typeface="Times New Roman" panose="02020603050405020304" pitchFamily="18" charset="0"/>
                <a:cs typeface="Times New Roman" panose="02020603050405020304" pitchFamily="18" charset="0"/>
              </a:rPr>
              <a:t>cách</a:t>
            </a:r>
            <a:endParaRPr lang="en-US" sz="4650" dirty="0">
              <a:latin typeface="Times New Roman" panose="02020603050405020304" pitchFamily="18" charset="0"/>
              <a:cs typeface="Times New Roman" panose="02020603050405020304" pitchFamily="18" charset="0"/>
            </a:endParaRPr>
          </a:p>
        </p:txBody>
      </p:sp>
      <p:pic>
        <p:nvPicPr>
          <p:cNvPr id="6" name="Picture 5">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15464722" y="7763758"/>
            <a:ext cx="2415227" cy="2415227"/>
          </a:xfrm>
          <a:prstGeom prst="rect">
            <a:avLst/>
          </a:prstGeom>
        </p:spPr>
      </p:pic>
    </p:spTree>
    <p:extLst>
      <p:ext uri="{BB962C8B-B14F-4D97-AF65-F5344CB8AC3E}">
        <p14:creationId xmlns:p14="http://schemas.microsoft.com/office/powerpoint/2010/main" val="43865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1028" name="Picture 4" descr="HÃ¬nh áº£nh cÃ³ liÃªn qua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1870" l="0" r="100000">
                        <a14:foregroundMark x1="22300" y1="1931" x2="24100" y2="2947"/>
                        <a14:backgroundMark x1="6300" y1="8028" x2="2600" y2="61687"/>
                        <a14:backgroundMark x1="4900" y1="3049" x2="14700" y2="20020"/>
                        <a14:backgroundMark x1="16000" y1="22663" x2="14500" y2="22663"/>
                        <a14:backgroundMark x1="3600" y1="77744" x2="9000" y2="87602"/>
                        <a14:backgroundMark x1="3900" y1="63008" x2="800" y2="64736"/>
                        <a14:backgroundMark x1="1400" y1="76423" x2="3200" y2="89329"/>
                        <a14:backgroundMark x1="17800" y1="89736" x2="24400" y2="90854"/>
                        <a14:backgroundMark x1="7900" y1="70224" x2="7500" y2="70224"/>
                        <a14:backgroundMark x1="4800" y1="70325" x2="3600" y2="72663"/>
                        <a14:backgroundMark x1="9900" y1="79167" x2="9800" y2="79878"/>
                        <a14:backgroundMark x1="25500" y1="90854" x2="28200" y2="91057"/>
                        <a14:backgroundMark x1="29700" y1="91057" x2="31800" y2="91463"/>
                        <a14:backgroundMark x1="95000" y1="70630" x2="86200" y2="89533"/>
                        <a14:backgroundMark x1="77600" y1="86280" x2="91700" y2="86077"/>
                        <a14:backgroundMark x1="75200" y1="90447" x2="58400" y2="92378"/>
                        <a14:backgroundMark x1="63400" y1="91057" x2="52200" y2="92378"/>
                        <a14:backgroundMark x1="96300" y1="56606" x2="85300" y2="76423"/>
                        <a14:backgroundMark x1="91300" y1="52744" x2="99400" y2="52744"/>
                        <a14:backgroundMark x1="84500" y1="60061" x2="85100" y2="69512"/>
                        <a14:backgroundMark x1="84500" y1="58130" x2="84500" y2="66260"/>
                        <a14:backgroundMark x1="84000" y1="57215" x2="84500" y2="61077"/>
                        <a14:backgroundMark x1="84300" y1="55691" x2="84800" y2="60264"/>
                        <a14:backgroundMark x1="94600" y1="43191" x2="97900" y2="44512"/>
                        <a14:backgroundMark x1="97900" y1="13516" x2="94200" y2="28963"/>
                        <a14:backgroundMark x1="84200" y1="32825" x2="85900" y2="37398"/>
                        <a14:backgroundMark x1="69200" y1="2642" x2="26600" y2="3150"/>
                        <a14:backgroundMark x1="19700" y1="1220" x2="21700" y2="1016"/>
                        <a14:backgroundMark x1="24900" y1="8740" x2="24400" y2="10264"/>
                        <a14:backgroundMark x1="64800" y1="5691" x2="76900" y2="2947"/>
                        <a14:backgroundMark x1="55100" y1="12195" x2="63300" y2="13720"/>
                        <a14:backgroundMark x1="95800" y1="5081" x2="82100" y2="12195"/>
                        <a14:backgroundMark x1="30800" y1="10772" x2="30100" y2="11687"/>
                        <a14:backgroundMark x1="32800" y1="9553" x2="31900" y2="9654"/>
                        <a14:backgroundMark x1="25200" y1="5589" x2="25200" y2="6606"/>
                        <a14:backgroundMark x1="25100" y1="7114" x2="24900" y2="8028"/>
                        <a14:backgroundMark x1="45800" y1="91463" x2="47000" y2="91972"/>
                        <a14:backgroundMark x1="39600" y1="91565" x2="39800" y2="91870"/>
                      </a14:backgroundRemoval>
                    </a14:imgEffect>
                  </a14:imgLayer>
                </a14:imgProps>
              </a:ext>
              <a:ext uri="{28A0092B-C50C-407E-A947-70E740481C1C}">
                <a14:useLocalDpi xmlns:a14="http://schemas.microsoft.com/office/drawing/2010/main" val="0"/>
              </a:ext>
            </a:extLst>
          </a:blip>
          <a:srcRect/>
          <a:stretch>
            <a:fillRect/>
          </a:stretch>
        </p:blipFill>
        <p:spPr bwMode="auto">
          <a:xfrm>
            <a:off x="1574006" y="363188"/>
            <a:ext cx="15654339" cy="105238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91000" y="3241923"/>
            <a:ext cx="5638800" cy="3046988"/>
          </a:xfrm>
          <a:prstGeom prst="rect">
            <a:avLst/>
          </a:prstGeom>
          <a:noFill/>
        </p:spPr>
        <p:txBody>
          <a:bodyPr wrap="square" rtlCol="0">
            <a:spAutoFit/>
          </a:bodyPr>
          <a:lstStyle/>
          <a:p>
            <a:pPr algn="ctr" defTabSz="1371600"/>
            <a:r>
              <a:rPr lang="en-US" sz="4800" b="1" dirty="0">
                <a:solidFill>
                  <a:srgbClr val="FF0000"/>
                </a:solidFill>
                <a:latin typeface="Times New Roman" panose="02020603050405020304" pitchFamily="18" charset="0"/>
                <a:cs typeface="Times New Roman" panose="02020603050405020304" pitchFamily="18" charset="0"/>
              </a:rPr>
              <a:t>6. </a:t>
            </a:r>
            <a:r>
              <a:rPr lang="en-US" sz="4800" b="1" dirty="0" err="1">
                <a:solidFill>
                  <a:srgbClr val="FF0000"/>
                </a:solidFill>
                <a:latin typeface="Times New Roman" panose="02020603050405020304" pitchFamily="18" charset="0"/>
                <a:cs typeface="Times New Roman" panose="02020603050405020304" pitchFamily="18" charset="0"/>
              </a:rPr>
              <a:t>Trong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chủ</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đề</a:t>
            </a:r>
            <a:r>
              <a:rPr lang="en-US" sz="4800" b="1" dirty="0">
                <a:solidFill>
                  <a:srgbClr val="FF0000"/>
                </a:solidFill>
                <a:latin typeface="Times New Roman" panose="02020603050405020304" pitchFamily="18" charset="0"/>
                <a:cs typeface="Times New Roman" panose="02020603050405020304" pitchFamily="18" charset="0"/>
              </a:rPr>
              <a:t> 8, </a:t>
            </a:r>
            <a:r>
              <a:rPr lang="en-US" sz="4800" b="1" dirty="0" err="1">
                <a:solidFill>
                  <a:srgbClr val="FF0000"/>
                </a:solidFill>
                <a:latin typeface="Times New Roman" panose="02020603050405020304" pitchFamily="18" charset="0"/>
                <a:cs typeface="Times New Roman" panose="02020603050405020304" pitchFamily="18" charset="0"/>
              </a:rPr>
              <a:t>em</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được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học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những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văn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bản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thuộc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thể</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loại</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nào</a:t>
            </a:r>
            <a:r>
              <a:rPr lang="en-US" sz="4800" b="1" dirty="0">
                <a:solidFill>
                  <a:srgbClr val="FF0000"/>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5791200" y="7200900"/>
            <a:ext cx="3481377" cy="1523494"/>
          </a:xfrm>
          <a:prstGeom prst="rect">
            <a:avLst/>
          </a:prstGeom>
          <a:noFill/>
        </p:spPr>
        <p:txBody>
          <a:bodyPr wrap="square" rtlCol="0">
            <a:spAutoFit/>
          </a:bodyPr>
          <a:lstStyle/>
          <a:p>
            <a:pPr algn="ctr" defTabSz="1371600"/>
            <a:r>
              <a:rPr lang="en-US" sz="4650" dirty="0" err="1">
                <a:latin typeface="Times New Roman" panose="02020603050405020304" pitchFamily="18" charset="0"/>
                <a:cs typeface="Times New Roman" panose="02020603050405020304" pitchFamily="18" charset="0"/>
              </a:rPr>
              <a:t>Thơ</a:t>
            </a:r>
            <a:r>
              <a:rPr lang="en-US" sz="4650" dirty="0">
                <a:latin typeface="Times New Roman" panose="02020603050405020304" pitchFamily="18" charset="0"/>
                <a:cs typeface="Times New Roman" panose="02020603050405020304" pitchFamily="18" charset="0"/>
              </a:rPr>
              <a:t> song </a:t>
            </a:r>
            <a:r>
              <a:rPr lang="en-US" sz="4650" dirty="0" err="1">
                <a:latin typeface="Times New Roman" panose="02020603050405020304" pitchFamily="18" charset="0"/>
                <a:cs typeface="Times New Roman" panose="02020603050405020304" pitchFamily="18" charset="0"/>
              </a:rPr>
              <a:t>thất</a:t>
            </a:r>
            <a:r>
              <a:rPr lang="en-US" sz="4650" dirty="0">
                <a:latin typeface="Times New Roman" panose="02020603050405020304" pitchFamily="18" charset="0"/>
                <a:cs typeface="Times New Roman" panose="02020603050405020304" pitchFamily="18" charset="0"/>
              </a:rPr>
              <a:t> </a:t>
            </a:r>
            <a:r>
              <a:rPr lang="en-US" sz="4650" dirty="0" err="1">
                <a:latin typeface="Times New Roman" panose="02020603050405020304" pitchFamily="18" charset="0"/>
                <a:cs typeface="Times New Roman" panose="02020603050405020304" pitchFamily="18" charset="0"/>
              </a:rPr>
              <a:t>lục</a:t>
            </a:r>
            <a:r>
              <a:rPr lang="en-US" sz="4650" dirty="0">
                <a:latin typeface="Times New Roman" panose="02020603050405020304" pitchFamily="18" charset="0"/>
                <a:cs typeface="Times New Roman" panose="02020603050405020304" pitchFamily="18" charset="0"/>
              </a:rPr>
              <a:t> </a:t>
            </a:r>
            <a:r>
              <a:rPr lang="en-US" sz="4650" dirty="0" err="1">
                <a:latin typeface="Times New Roman" panose="02020603050405020304" pitchFamily="18" charset="0"/>
                <a:cs typeface="Times New Roman" panose="02020603050405020304" pitchFamily="18" charset="0"/>
              </a:rPr>
              <a:t>bát</a:t>
            </a:r>
            <a:endParaRPr lang="en-US" sz="4650" dirty="0">
              <a:latin typeface="Times New Roman" panose="02020603050405020304" pitchFamily="18" charset="0"/>
              <a:cs typeface="Times New Roman" panose="02020603050405020304" pitchFamily="18" charset="0"/>
            </a:endParaRPr>
          </a:p>
        </p:txBody>
      </p:sp>
      <p:pic>
        <p:nvPicPr>
          <p:cNvPr id="6" name="Picture 5">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15464722" y="7763758"/>
            <a:ext cx="2415227" cy="2415227"/>
          </a:xfrm>
          <a:prstGeom prst="rect">
            <a:avLst/>
          </a:prstGeom>
        </p:spPr>
      </p:pic>
    </p:spTree>
    <p:extLst>
      <p:ext uri="{BB962C8B-B14F-4D97-AF65-F5344CB8AC3E}">
        <p14:creationId xmlns:p14="http://schemas.microsoft.com/office/powerpoint/2010/main" val="247074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1028" name="Picture 4" descr="HÃ¬nh áº£nh cÃ³ liÃªn qua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1870" l="0" r="100000">
                        <a14:foregroundMark x1="22300" y1="1931" x2="24100" y2="2947"/>
                        <a14:backgroundMark x1="6300" y1="8028" x2="2600" y2="61687"/>
                        <a14:backgroundMark x1="4900" y1="3049" x2="14700" y2="20020"/>
                        <a14:backgroundMark x1="16000" y1="22663" x2="14500" y2="22663"/>
                        <a14:backgroundMark x1="3600" y1="77744" x2="9000" y2="87602"/>
                        <a14:backgroundMark x1="3900" y1="63008" x2="800" y2="64736"/>
                        <a14:backgroundMark x1="1400" y1="76423" x2="3200" y2="89329"/>
                        <a14:backgroundMark x1="17800" y1="89736" x2="24400" y2="90854"/>
                        <a14:backgroundMark x1="7900" y1="70224" x2="7500" y2="70224"/>
                        <a14:backgroundMark x1="4800" y1="70325" x2="3600" y2="72663"/>
                        <a14:backgroundMark x1="9900" y1="79167" x2="9800" y2="79878"/>
                        <a14:backgroundMark x1="25500" y1="90854" x2="28200" y2="91057"/>
                        <a14:backgroundMark x1="29700" y1="91057" x2="31800" y2="91463"/>
                        <a14:backgroundMark x1="95000" y1="70630" x2="86200" y2="89533"/>
                        <a14:backgroundMark x1="77600" y1="86280" x2="91700" y2="86077"/>
                        <a14:backgroundMark x1="75200" y1="90447" x2="58400" y2="92378"/>
                        <a14:backgroundMark x1="63400" y1="91057" x2="52200" y2="92378"/>
                        <a14:backgroundMark x1="96300" y1="56606" x2="85300" y2="76423"/>
                        <a14:backgroundMark x1="91300" y1="52744" x2="99400" y2="52744"/>
                        <a14:backgroundMark x1="84500" y1="60061" x2="85100" y2="69512"/>
                        <a14:backgroundMark x1="84500" y1="58130" x2="84500" y2="66260"/>
                        <a14:backgroundMark x1="84000" y1="57215" x2="84500" y2="61077"/>
                        <a14:backgroundMark x1="84300" y1="55691" x2="84800" y2="60264"/>
                        <a14:backgroundMark x1="94600" y1="43191" x2="97900" y2="44512"/>
                        <a14:backgroundMark x1="97900" y1="13516" x2="94200" y2="28963"/>
                        <a14:backgroundMark x1="84200" y1="32825" x2="85900" y2="37398"/>
                        <a14:backgroundMark x1="69200" y1="2642" x2="26600" y2="3150"/>
                        <a14:backgroundMark x1="19700" y1="1220" x2="21700" y2="1016"/>
                        <a14:backgroundMark x1="24900" y1="8740" x2="24400" y2="10264"/>
                        <a14:backgroundMark x1="64800" y1="5691" x2="76900" y2="2947"/>
                        <a14:backgroundMark x1="55100" y1="12195" x2="63300" y2="13720"/>
                        <a14:backgroundMark x1="95800" y1="5081" x2="82100" y2="12195"/>
                        <a14:backgroundMark x1="30800" y1="10772" x2="30100" y2="11687"/>
                        <a14:backgroundMark x1="32800" y1="9553" x2="31900" y2="9654"/>
                        <a14:backgroundMark x1="25200" y1="5589" x2="25200" y2="6606"/>
                        <a14:backgroundMark x1="25100" y1="7114" x2="24900" y2="8028"/>
                        <a14:backgroundMark x1="45800" y1="91463" x2="47000" y2="91972"/>
                        <a14:backgroundMark x1="39600" y1="91565" x2="39800" y2="91870"/>
                      </a14:backgroundRemoval>
                    </a14:imgEffect>
                  </a14:imgLayer>
                </a14:imgProps>
              </a:ext>
              <a:ext uri="{28A0092B-C50C-407E-A947-70E740481C1C}">
                <a14:useLocalDpi xmlns:a14="http://schemas.microsoft.com/office/drawing/2010/main" val="0"/>
              </a:ext>
            </a:extLst>
          </a:blip>
          <a:srcRect/>
          <a:stretch>
            <a:fillRect/>
          </a:stretch>
        </p:blipFill>
        <p:spPr bwMode="auto">
          <a:xfrm>
            <a:off x="1574006" y="363188"/>
            <a:ext cx="15654339" cy="105238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50388" y="2846778"/>
            <a:ext cx="5943600" cy="2123658"/>
          </a:xfrm>
          <a:prstGeom prst="rect">
            <a:avLst/>
          </a:prstGeom>
          <a:noFill/>
        </p:spPr>
        <p:txBody>
          <a:bodyPr wrap="square" rtlCol="0">
            <a:spAutoFit/>
          </a:bodyPr>
          <a:lstStyle/>
          <a:p>
            <a:pPr algn="ctr" defTabSz="1371600"/>
            <a:r>
              <a:rPr lang="en-US" sz="4400" b="1" dirty="0">
                <a:solidFill>
                  <a:srgbClr val="FF0000"/>
                </a:solidFill>
                <a:latin typeface="Times New Roman" panose="02020603050405020304" pitchFamily="18" charset="0"/>
                <a:cs typeface="Times New Roman" panose="02020603050405020304" pitchFamily="18" charset="0"/>
              </a:rPr>
              <a:t>7. </a:t>
            </a:r>
            <a:r>
              <a:rPr lang="en-US" sz="4400" b="1" dirty="0" err="1">
                <a:solidFill>
                  <a:srgbClr val="FF0000"/>
                </a:solidFill>
                <a:latin typeface="Times New Roman" panose="02020603050405020304" pitchFamily="18" charset="0"/>
                <a:cs typeface="Times New Roman" panose="02020603050405020304" pitchFamily="18" charset="0"/>
              </a:rPr>
              <a:t>Nêu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cách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ngắt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nhịp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trong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thơ</a:t>
            </a:r>
            <a:r>
              <a:rPr lang="en-US" sz="4400" b="1" dirty="0">
                <a:solidFill>
                  <a:srgbClr val="FF0000"/>
                </a:solidFill>
                <a:latin typeface="Times New Roman" panose="02020603050405020304" pitchFamily="18" charset="0"/>
                <a:cs typeface="Times New Roman" panose="02020603050405020304" pitchFamily="18" charset="0"/>
              </a:rPr>
              <a:t> song </a:t>
            </a:r>
            <a:r>
              <a:rPr lang="en-US" sz="4400" b="1" dirty="0" err="1">
                <a:solidFill>
                  <a:srgbClr val="FF0000"/>
                </a:solidFill>
                <a:latin typeface="Times New Roman" panose="02020603050405020304" pitchFamily="18" charset="0"/>
                <a:cs typeface="Times New Roman" panose="02020603050405020304" pitchFamily="18" charset="0"/>
              </a:rPr>
              <a:t>thất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lục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bát</a:t>
            </a:r>
            <a:r>
              <a:rPr lang="en-US" sz="4400" b="1" dirty="0">
                <a:solidFill>
                  <a:srgbClr val="FF0000"/>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5221574" y="4970436"/>
            <a:ext cx="5138054" cy="4770537"/>
          </a:xfrm>
          <a:prstGeom prst="rect">
            <a:avLst/>
          </a:prstGeom>
          <a:noFill/>
        </p:spPr>
        <p:txBody>
          <a:bodyPr wrap="square" rtlCol="0">
            <a:spAutoFit/>
          </a:bodyPr>
          <a:lstStyle/>
          <a:p>
            <a:pPr lvl="0" algn="just" eaLnBrk="0" fontAlgn="base" hangingPunct="0">
              <a:spcBef>
                <a:spcPct val="0"/>
              </a:spcBef>
              <a:spcAft>
                <a:spcPct val="0"/>
              </a:spcAft>
              <a:defRPr/>
            </a:pPr>
            <a:r>
              <a:rPr lang="en-US" altLang="en-US" sz="3800" dirty="0">
                <a:solidFill>
                  <a:srgbClr val="000000"/>
                </a:solidFill>
                <a:latin typeface="Times New Roman" panose="02020603050405020304" pitchFamily="18" charset="0"/>
                <a:cs typeface="Times New Roman" panose="02020603050405020304" pitchFamily="18" charset="0"/>
              </a:rPr>
              <a:t>- Hai </a:t>
            </a:r>
            <a:r>
              <a:rPr lang="en-US" altLang="en-US" sz="3800" dirty="0" err="1">
                <a:solidFill>
                  <a:srgbClr val="000000"/>
                </a:solidFill>
                <a:latin typeface="Times New Roman" panose="02020603050405020304" pitchFamily="18" charset="0"/>
                <a:cs typeface="Times New Roman" panose="02020603050405020304" pitchFamily="18" charset="0"/>
              </a:rPr>
              <a:t>dòng</a:t>
            </a:r>
            <a:r>
              <a:rPr lang="en-US" altLang="en-US" sz="3800" dirty="0">
                <a:solidFill>
                  <a:srgbClr val="000000"/>
                </a:solidFill>
                <a:latin typeface="Times New Roman" panose="02020603050405020304" pitchFamily="18" charset="0"/>
                <a:cs typeface="Times New Roman" panose="02020603050405020304" pitchFamily="18" charset="0"/>
              </a:rPr>
              <a:t> </a:t>
            </a:r>
            <a:r>
              <a:rPr lang="en-US" altLang="en-US" sz="3800" dirty="0" err="1">
                <a:solidFill>
                  <a:srgbClr val="000000"/>
                </a:solidFill>
                <a:latin typeface="Times New Roman" panose="02020603050405020304" pitchFamily="18" charset="0"/>
                <a:cs typeface="Times New Roman" panose="02020603050405020304" pitchFamily="18" charset="0"/>
              </a:rPr>
              <a:t>thất</a:t>
            </a:r>
            <a:r>
              <a:rPr lang="en-US" altLang="en-US" sz="3800" dirty="0">
                <a:solidFill>
                  <a:srgbClr val="000000"/>
                </a:solidFill>
                <a:latin typeface="Times New Roman" panose="02020603050405020304" pitchFamily="18" charset="0"/>
                <a:cs typeface="Times New Roman" panose="02020603050405020304" pitchFamily="18" charset="0"/>
              </a:rPr>
              <a:t> </a:t>
            </a:r>
            <a:r>
              <a:rPr lang="en-US" altLang="en-US" sz="3800" dirty="0" err="1">
                <a:solidFill>
                  <a:srgbClr val="000000"/>
                </a:solidFill>
                <a:latin typeface="Times New Roman" panose="02020603050405020304" pitchFamily="18" charset="0"/>
                <a:cs typeface="Times New Roman" panose="02020603050405020304" pitchFamily="18" charset="0"/>
              </a:rPr>
              <a:t>được</a:t>
            </a:r>
            <a:r>
              <a:rPr lang="en-US" altLang="en-US" sz="3800" dirty="0">
                <a:solidFill>
                  <a:srgbClr val="000000"/>
                </a:solidFill>
                <a:latin typeface="Times New Roman" panose="02020603050405020304" pitchFamily="18" charset="0"/>
                <a:cs typeface="Times New Roman" panose="02020603050405020304" pitchFamily="18" charset="0"/>
              </a:rPr>
              <a:t> </a:t>
            </a:r>
            <a:r>
              <a:rPr lang="en-US" altLang="en-US" sz="3800" dirty="0" err="1">
                <a:solidFill>
                  <a:srgbClr val="000000"/>
                </a:solidFill>
                <a:latin typeface="Times New Roman" panose="02020603050405020304" pitchFamily="18" charset="0"/>
                <a:cs typeface="Times New Roman" panose="02020603050405020304" pitchFamily="18" charset="0"/>
              </a:rPr>
              <a:t>ngắt</a:t>
            </a:r>
            <a:r>
              <a:rPr lang="en-US" altLang="en-US" sz="3800" dirty="0">
                <a:solidFill>
                  <a:srgbClr val="000000"/>
                </a:solidFill>
                <a:latin typeface="Times New Roman" panose="02020603050405020304" pitchFamily="18" charset="0"/>
                <a:cs typeface="Times New Roman" panose="02020603050405020304" pitchFamily="18" charset="0"/>
              </a:rPr>
              <a:t> </a:t>
            </a:r>
            <a:r>
              <a:rPr lang="en-US" altLang="en-US" sz="3800" dirty="0" err="1">
                <a:solidFill>
                  <a:srgbClr val="000000"/>
                </a:solidFill>
                <a:latin typeface="Times New Roman" panose="02020603050405020304" pitchFamily="18" charset="0"/>
                <a:cs typeface="Times New Roman" panose="02020603050405020304" pitchFamily="18" charset="0"/>
              </a:rPr>
              <a:t>nhịp</a:t>
            </a:r>
            <a:r>
              <a:rPr lang="en-US" altLang="en-US" sz="3800" dirty="0">
                <a:solidFill>
                  <a:srgbClr val="000000"/>
                </a:solidFill>
                <a:latin typeface="Times New Roman" panose="02020603050405020304" pitchFamily="18" charset="0"/>
                <a:cs typeface="Times New Roman" panose="02020603050405020304" pitchFamily="18" charset="0"/>
              </a:rPr>
              <a:t> </a:t>
            </a:r>
            <a:r>
              <a:rPr lang="en-US" altLang="en-US" sz="3800" dirty="0" err="1">
                <a:solidFill>
                  <a:srgbClr val="000000"/>
                </a:solidFill>
                <a:latin typeface="Times New Roman" panose="02020603050405020304" pitchFamily="18" charset="0"/>
                <a:cs typeface="Times New Roman" panose="02020603050405020304" pitchFamily="18" charset="0"/>
              </a:rPr>
              <a:t>lẻ</a:t>
            </a:r>
            <a:r>
              <a:rPr lang="en-US" altLang="en-US" sz="3800" dirty="0">
                <a:solidFill>
                  <a:srgbClr val="000000"/>
                </a:solidFill>
                <a:latin typeface="Times New Roman" panose="02020603050405020304" pitchFamily="18" charset="0"/>
                <a:cs typeface="Times New Roman" panose="02020603050405020304" pitchFamily="18" charset="0"/>
              </a:rPr>
              <a:t>, </a:t>
            </a:r>
            <a:r>
              <a:rPr lang="en-US" altLang="en-US" sz="3800" dirty="0" err="1">
                <a:solidFill>
                  <a:srgbClr val="000000"/>
                </a:solidFill>
                <a:latin typeface="Times New Roman" panose="02020603050405020304" pitchFamily="18" charset="0"/>
                <a:cs typeface="Times New Roman" panose="02020603050405020304" pitchFamily="18" charset="0"/>
              </a:rPr>
              <a:t>thường</a:t>
            </a:r>
            <a:r>
              <a:rPr lang="en-US" altLang="en-US" sz="3800" dirty="0">
                <a:solidFill>
                  <a:srgbClr val="000000"/>
                </a:solidFill>
                <a:latin typeface="Times New Roman" panose="02020603050405020304" pitchFamily="18" charset="0"/>
                <a:cs typeface="Times New Roman" panose="02020603050405020304" pitchFamily="18" charset="0"/>
              </a:rPr>
              <a:t> </a:t>
            </a:r>
            <a:r>
              <a:rPr lang="en-US" altLang="en-US" sz="3800" dirty="0" err="1">
                <a:solidFill>
                  <a:srgbClr val="000000"/>
                </a:solidFill>
                <a:latin typeface="Times New Roman" panose="02020603050405020304" pitchFamily="18" charset="0"/>
                <a:cs typeface="Times New Roman" panose="02020603050405020304" pitchFamily="18" charset="0"/>
              </a:rPr>
              <a:t>là</a:t>
            </a:r>
            <a:r>
              <a:rPr lang="en-US" altLang="en-US" sz="3800" dirty="0">
                <a:solidFill>
                  <a:srgbClr val="000000"/>
                </a:solidFill>
                <a:latin typeface="Times New Roman" panose="02020603050405020304" pitchFamily="18" charset="0"/>
                <a:cs typeface="Times New Roman" panose="02020603050405020304" pitchFamily="18" charset="0"/>
              </a:rPr>
              <a:t> 3/4 </a:t>
            </a:r>
          </a:p>
          <a:p>
            <a:pPr lvl="0" algn="just" eaLnBrk="0" fontAlgn="base" hangingPunct="0">
              <a:spcBef>
                <a:spcPct val="0"/>
              </a:spcBef>
              <a:spcAft>
                <a:spcPct val="0"/>
              </a:spcAft>
              <a:defRPr/>
            </a:pPr>
            <a:r>
              <a:rPr lang="en-US" altLang="en-US" sz="3800" dirty="0">
                <a:solidFill>
                  <a:srgbClr val="000000"/>
                </a:solidFill>
                <a:latin typeface="Times New Roman" panose="02020603050405020304" pitchFamily="18" charset="0"/>
                <a:cs typeface="Times New Roman" panose="02020603050405020304" pitchFamily="18" charset="0"/>
              </a:rPr>
              <a:t>- </a:t>
            </a:r>
            <a:r>
              <a:rPr lang="en-US" altLang="en-US" sz="3800" dirty="0" err="1">
                <a:solidFill>
                  <a:srgbClr val="000000"/>
                </a:solidFill>
                <a:latin typeface="Times New Roman" panose="02020603050405020304" pitchFamily="18" charset="0"/>
                <a:cs typeface="Times New Roman" panose="02020603050405020304" pitchFamily="18" charset="0"/>
              </a:rPr>
              <a:t>Dòng</a:t>
            </a:r>
            <a:r>
              <a:rPr lang="en-US" altLang="en-US" sz="3800" dirty="0">
                <a:solidFill>
                  <a:srgbClr val="000000"/>
                </a:solidFill>
                <a:latin typeface="Times New Roman" panose="02020603050405020304" pitchFamily="18" charset="0"/>
                <a:cs typeface="Times New Roman" panose="02020603050405020304" pitchFamily="18" charset="0"/>
              </a:rPr>
              <a:t> </a:t>
            </a:r>
            <a:r>
              <a:rPr lang="en-US" altLang="en-US" sz="3800" dirty="0" err="1">
                <a:solidFill>
                  <a:srgbClr val="000000"/>
                </a:solidFill>
                <a:latin typeface="Times New Roman" panose="02020603050405020304" pitchFamily="18" charset="0"/>
                <a:cs typeface="Times New Roman" panose="02020603050405020304" pitchFamily="18" charset="0"/>
              </a:rPr>
              <a:t>lục</a:t>
            </a:r>
            <a:r>
              <a:rPr lang="en-US" altLang="en-US" sz="3800" dirty="0">
                <a:solidFill>
                  <a:srgbClr val="000000"/>
                </a:solidFill>
                <a:latin typeface="Times New Roman" panose="02020603050405020304" pitchFamily="18" charset="0"/>
                <a:cs typeface="Times New Roman" panose="02020603050405020304" pitchFamily="18" charset="0"/>
              </a:rPr>
              <a:t> </a:t>
            </a:r>
            <a:r>
              <a:rPr lang="en-US" altLang="en-US" sz="3800" dirty="0" err="1">
                <a:solidFill>
                  <a:srgbClr val="000000"/>
                </a:solidFill>
                <a:latin typeface="Times New Roman" panose="02020603050405020304" pitchFamily="18" charset="0"/>
                <a:cs typeface="Times New Roman" panose="02020603050405020304" pitchFamily="18" charset="0"/>
              </a:rPr>
              <a:t>và</a:t>
            </a:r>
            <a:r>
              <a:rPr lang="en-US" altLang="en-US" sz="3800" dirty="0">
                <a:solidFill>
                  <a:srgbClr val="000000"/>
                </a:solidFill>
                <a:latin typeface="Times New Roman" panose="02020603050405020304" pitchFamily="18" charset="0"/>
                <a:cs typeface="Times New Roman" panose="02020603050405020304" pitchFamily="18" charset="0"/>
              </a:rPr>
              <a:t> </a:t>
            </a:r>
            <a:r>
              <a:rPr lang="en-US" altLang="en-US" sz="3800" dirty="0" err="1">
                <a:solidFill>
                  <a:srgbClr val="000000"/>
                </a:solidFill>
                <a:latin typeface="Times New Roman" panose="02020603050405020304" pitchFamily="18" charset="0"/>
                <a:cs typeface="Times New Roman" panose="02020603050405020304" pitchFamily="18" charset="0"/>
              </a:rPr>
              <a:t>dòng</a:t>
            </a:r>
            <a:r>
              <a:rPr lang="en-US" altLang="en-US" sz="3800" dirty="0">
                <a:solidFill>
                  <a:srgbClr val="000000"/>
                </a:solidFill>
                <a:latin typeface="Times New Roman" panose="02020603050405020304" pitchFamily="18" charset="0"/>
                <a:cs typeface="Times New Roman" panose="02020603050405020304" pitchFamily="18" charset="0"/>
              </a:rPr>
              <a:t> </a:t>
            </a:r>
            <a:r>
              <a:rPr lang="en-US" altLang="en-US" sz="3800" dirty="0" err="1">
                <a:solidFill>
                  <a:srgbClr val="000000"/>
                </a:solidFill>
                <a:latin typeface="Times New Roman" panose="02020603050405020304" pitchFamily="18" charset="0"/>
                <a:cs typeface="Times New Roman" panose="02020603050405020304" pitchFamily="18" charset="0"/>
              </a:rPr>
              <a:t>bát</a:t>
            </a:r>
            <a:r>
              <a:rPr lang="en-US" altLang="en-US" sz="3800" dirty="0">
                <a:solidFill>
                  <a:srgbClr val="000000"/>
                </a:solidFill>
                <a:latin typeface="Times New Roman" panose="02020603050405020304" pitchFamily="18" charset="0"/>
                <a:cs typeface="Times New Roman" panose="02020603050405020304" pitchFamily="18" charset="0"/>
              </a:rPr>
              <a:t> </a:t>
            </a:r>
            <a:r>
              <a:rPr lang="en-US" altLang="en-US" sz="3800" dirty="0" err="1">
                <a:solidFill>
                  <a:srgbClr val="000000"/>
                </a:solidFill>
                <a:latin typeface="Times New Roman" panose="02020603050405020304" pitchFamily="18" charset="0"/>
                <a:cs typeface="Times New Roman" panose="02020603050405020304" pitchFamily="18" charset="0"/>
              </a:rPr>
              <a:t>ngắt</a:t>
            </a:r>
            <a:r>
              <a:rPr lang="en-US" altLang="en-US" sz="3800" dirty="0">
                <a:solidFill>
                  <a:srgbClr val="000000"/>
                </a:solidFill>
                <a:latin typeface="Times New Roman" panose="02020603050405020304" pitchFamily="18" charset="0"/>
                <a:cs typeface="Times New Roman" panose="02020603050405020304" pitchFamily="18" charset="0"/>
              </a:rPr>
              <a:t> </a:t>
            </a:r>
            <a:r>
              <a:rPr lang="en-US" altLang="en-US" sz="3800" dirty="0" err="1">
                <a:solidFill>
                  <a:srgbClr val="000000"/>
                </a:solidFill>
                <a:latin typeface="Times New Roman" panose="02020603050405020304" pitchFamily="18" charset="0"/>
                <a:cs typeface="Times New Roman" panose="02020603050405020304" pitchFamily="18" charset="0"/>
              </a:rPr>
              <a:t>nhịp</a:t>
            </a:r>
            <a:r>
              <a:rPr lang="en-US" altLang="en-US" sz="3800" dirty="0">
                <a:solidFill>
                  <a:srgbClr val="000000"/>
                </a:solidFill>
                <a:latin typeface="Times New Roman" panose="02020603050405020304" pitchFamily="18" charset="0"/>
                <a:cs typeface="Times New Roman" panose="02020603050405020304" pitchFamily="18" charset="0"/>
              </a:rPr>
              <a:t> </a:t>
            </a:r>
            <a:r>
              <a:rPr lang="en-US" altLang="en-US" sz="3800" dirty="0" err="1">
                <a:solidFill>
                  <a:srgbClr val="000000"/>
                </a:solidFill>
                <a:latin typeface="Times New Roman" panose="02020603050405020304" pitchFamily="18" charset="0"/>
                <a:cs typeface="Times New Roman" panose="02020603050405020304" pitchFamily="18" charset="0"/>
              </a:rPr>
              <a:t>linh</a:t>
            </a:r>
            <a:r>
              <a:rPr lang="en-US" altLang="en-US" sz="3800" dirty="0">
                <a:solidFill>
                  <a:srgbClr val="000000"/>
                </a:solidFill>
                <a:latin typeface="Times New Roman" panose="02020603050405020304" pitchFamily="18" charset="0"/>
                <a:cs typeface="Times New Roman" panose="02020603050405020304" pitchFamily="18" charset="0"/>
              </a:rPr>
              <a:t> </a:t>
            </a:r>
            <a:r>
              <a:rPr lang="en-US" altLang="en-US" sz="3800" dirty="0" err="1">
                <a:solidFill>
                  <a:srgbClr val="000000"/>
                </a:solidFill>
                <a:latin typeface="Times New Roman" panose="02020603050405020304" pitchFamily="18" charset="0"/>
                <a:cs typeface="Times New Roman" panose="02020603050405020304" pitchFamily="18" charset="0"/>
              </a:rPr>
              <a:t>hoạt</a:t>
            </a:r>
            <a:r>
              <a:rPr lang="en-US" altLang="en-US" sz="3800" dirty="0">
                <a:solidFill>
                  <a:srgbClr val="000000"/>
                </a:solidFill>
                <a:latin typeface="Times New Roman" panose="02020603050405020304" pitchFamily="18" charset="0"/>
                <a:cs typeface="Times New Roman" panose="02020603050405020304" pitchFamily="18" charset="0"/>
              </a:rPr>
              <a:t> </a:t>
            </a:r>
            <a:r>
              <a:rPr lang="en-US" altLang="en-US" sz="3800" dirty="0" err="1">
                <a:solidFill>
                  <a:srgbClr val="000000"/>
                </a:solidFill>
                <a:latin typeface="Times New Roman" panose="02020603050405020304" pitchFamily="18" charset="0"/>
                <a:cs typeface="Times New Roman" panose="02020603050405020304" pitchFamily="18" charset="0"/>
              </a:rPr>
              <a:t>hơn</a:t>
            </a:r>
            <a:r>
              <a:rPr lang="en-US" altLang="en-US" sz="3800" dirty="0">
                <a:solidFill>
                  <a:srgbClr val="000000"/>
                </a:solidFill>
                <a:latin typeface="Times New Roman" panose="02020603050405020304" pitchFamily="18" charset="0"/>
                <a:cs typeface="Times New Roman" panose="02020603050405020304" pitchFamily="18" charset="0"/>
              </a:rPr>
              <a:t> </a:t>
            </a:r>
          </a:p>
          <a:p>
            <a:pPr lvl="0" algn="just" eaLnBrk="0" fontAlgn="base" hangingPunct="0">
              <a:spcBef>
                <a:spcPct val="0"/>
              </a:spcBef>
              <a:spcAft>
                <a:spcPct val="0"/>
              </a:spcAft>
              <a:defRPr/>
            </a:pPr>
            <a:r>
              <a:rPr lang="en-US" altLang="en-US" sz="3800" dirty="0">
                <a:solidFill>
                  <a:srgbClr val="000000"/>
                </a:solidFill>
                <a:latin typeface="Times New Roman" panose="02020603050405020304" pitchFamily="18" charset="0"/>
                <a:cs typeface="Times New Roman" panose="02020603050405020304" pitchFamily="18" charset="0"/>
              </a:rPr>
              <a:t>+ </a:t>
            </a:r>
            <a:r>
              <a:rPr lang="en-US" altLang="en-US" sz="3800" dirty="0" err="1">
                <a:solidFill>
                  <a:srgbClr val="000000"/>
                </a:solidFill>
                <a:latin typeface="Times New Roman" panose="02020603050405020304" pitchFamily="18" charset="0"/>
                <a:cs typeface="Times New Roman" panose="02020603050405020304" pitchFamily="18" charset="0"/>
              </a:rPr>
              <a:t>dòng</a:t>
            </a:r>
            <a:r>
              <a:rPr lang="en-US" altLang="en-US" sz="3800" dirty="0">
                <a:solidFill>
                  <a:srgbClr val="000000"/>
                </a:solidFill>
                <a:latin typeface="Times New Roman" panose="02020603050405020304" pitchFamily="18" charset="0"/>
                <a:cs typeface="Times New Roman" panose="02020603050405020304" pitchFamily="18" charset="0"/>
              </a:rPr>
              <a:t> </a:t>
            </a:r>
            <a:r>
              <a:rPr lang="en-US" altLang="en-US" sz="3800" dirty="0" err="1">
                <a:solidFill>
                  <a:srgbClr val="000000"/>
                </a:solidFill>
                <a:latin typeface="Times New Roman" panose="02020603050405020304" pitchFamily="18" charset="0"/>
                <a:cs typeface="Times New Roman" panose="02020603050405020304" pitchFamily="18" charset="0"/>
              </a:rPr>
              <a:t>lục</a:t>
            </a:r>
            <a:r>
              <a:rPr lang="en-US" altLang="en-US" sz="3800" dirty="0">
                <a:solidFill>
                  <a:srgbClr val="000000"/>
                </a:solidFill>
                <a:latin typeface="Times New Roman" panose="02020603050405020304" pitchFamily="18" charset="0"/>
                <a:cs typeface="Times New Roman" panose="02020603050405020304" pitchFamily="18" charset="0"/>
              </a:rPr>
              <a:t> </a:t>
            </a:r>
            <a:r>
              <a:rPr lang="en-US" altLang="en-US" sz="3800" dirty="0" err="1">
                <a:solidFill>
                  <a:srgbClr val="000000"/>
                </a:solidFill>
                <a:latin typeface="Times New Roman" panose="02020603050405020304" pitchFamily="18" charset="0"/>
                <a:cs typeface="Times New Roman" panose="02020603050405020304" pitchFamily="18" charset="0"/>
              </a:rPr>
              <a:t>thường</a:t>
            </a:r>
            <a:r>
              <a:rPr lang="en-US" altLang="en-US" sz="3800" dirty="0">
                <a:solidFill>
                  <a:srgbClr val="000000"/>
                </a:solidFill>
                <a:latin typeface="Times New Roman" panose="02020603050405020304" pitchFamily="18" charset="0"/>
                <a:cs typeface="Times New Roman" panose="02020603050405020304" pitchFamily="18" charset="0"/>
              </a:rPr>
              <a:t> </a:t>
            </a:r>
            <a:r>
              <a:rPr lang="en-US" altLang="en-US" sz="3800" dirty="0" err="1">
                <a:solidFill>
                  <a:srgbClr val="000000"/>
                </a:solidFill>
                <a:latin typeface="Times New Roman" panose="02020603050405020304" pitchFamily="18" charset="0"/>
                <a:cs typeface="Times New Roman" panose="02020603050405020304" pitchFamily="18" charset="0"/>
              </a:rPr>
              <a:t>ngắt</a:t>
            </a:r>
            <a:r>
              <a:rPr lang="en-US" altLang="en-US" sz="3800" dirty="0">
                <a:solidFill>
                  <a:srgbClr val="000000"/>
                </a:solidFill>
                <a:latin typeface="Times New Roman" panose="02020603050405020304" pitchFamily="18" charset="0"/>
                <a:cs typeface="Times New Roman" panose="02020603050405020304" pitchFamily="18" charset="0"/>
              </a:rPr>
              <a:t> </a:t>
            </a:r>
            <a:r>
              <a:rPr lang="en-US" altLang="en-US" sz="3800" dirty="0" err="1">
                <a:solidFill>
                  <a:srgbClr val="000000"/>
                </a:solidFill>
                <a:latin typeface="Times New Roman" panose="02020603050405020304" pitchFamily="18" charset="0"/>
                <a:cs typeface="Times New Roman" panose="02020603050405020304" pitchFamily="18" charset="0"/>
              </a:rPr>
              <a:t>nhịp</a:t>
            </a:r>
            <a:r>
              <a:rPr lang="en-US" altLang="en-US" sz="3800" dirty="0">
                <a:solidFill>
                  <a:srgbClr val="000000"/>
                </a:solidFill>
                <a:latin typeface="Times New Roman" panose="02020603050405020304" pitchFamily="18" charset="0"/>
                <a:cs typeface="Times New Roman" panose="02020603050405020304" pitchFamily="18" charset="0"/>
              </a:rPr>
              <a:t> 2/2/2 </a:t>
            </a:r>
          </a:p>
          <a:p>
            <a:pPr lvl="0" algn="just" eaLnBrk="0" fontAlgn="base" hangingPunct="0">
              <a:spcBef>
                <a:spcPct val="0"/>
              </a:spcBef>
              <a:spcAft>
                <a:spcPct val="0"/>
              </a:spcAft>
              <a:defRPr/>
            </a:pPr>
            <a:r>
              <a:rPr lang="en-US" altLang="en-US" sz="3800" dirty="0">
                <a:solidFill>
                  <a:srgbClr val="000000"/>
                </a:solidFill>
                <a:latin typeface="Times New Roman" panose="02020603050405020304" pitchFamily="18" charset="0"/>
                <a:cs typeface="Times New Roman" panose="02020603050405020304" pitchFamily="18" charset="0"/>
              </a:rPr>
              <a:t>+ </a:t>
            </a:r>
            <a:r>
              <a:rPr lang="en-US" altLang="en-US" sz="3800" dirty="0" err="1">
                <a:solidFill>
                  <a:srgbClr val="000000"/>
                </a:solidFill>
                <a:latin typeface="Times New Roman" panose="02020603050405020304" pitchFamily="18" charset="0"/>
                <a:cs typeface="Times New Roman" panose="02020603050405020304" pitchFamily="18" charset="0"/>
              </a:rPr>
              <a:t>dòng</a:t>
            </a:r>
            <a:r>
              <a:rPr lang="en-US" altLang="en-US" sz="3800" dirty="0">
                <a:solidFill>
                  <a:srgbClr val="000000"/>
                </a:solidFill>
                <a:latin typeface="Times New Roman" panose="02020603050405020304" pitchFamily="18" charset="0"/>
                <a:cs typeface="Times New Roman" panose="02020603050405020304" pitchFamily="18" charset="0"/>
              </a:rPr>
              <a:t> </a:t>
            </a:r>
            <a:r>
              <a:rPr lang="en-US" altLang="en-US" sz="3800" dirty="0" err="1">
                <a:solidFill>
                  <a:srgbClr val="000000"/>
                </a:solidFill>
                <a:latin typeface="Times New Roman" panose="02020603050405020304" pitchFamily="18" charset="0"/>
                <a:cs typeface="Times New Roman" panose="02020603050405020304" pitchFamily="18" charset="0"/>
              </a:rPr>
              <a:t>bát</a:t>
            </a:r>
            <a:r>
              <a:rPr lang="en-US" altLang="en-US" sz="3800" dirty="0">
                <a:solidFill>
                  <a:srgbClr val="000000"/>
                </a:solidFill>
                <a:latin typeface="Times New Roman" panose="02020603050405020304" pitchFamily="18" charset="0"/>
                <a:cs typeface="Times New Roman" panose="02020603050405020304" pitchFamily="18" charset="0"/>
              </a:rPr>
              <a:t> </a:t>
            </a:r>
            <a:r>
              <a:rPr lang="en-US" altLang="en-US" sz="3800" dirty="0" err="1">
                <a:solidFill>
                  <a:srgbClr val="000000"/>
                </a:solidFill>
                <a:latin typeface="Times New Roman" panose="02020603050405020304" pitchFamily="18" charset="0"/>
                <a:cs typeface="Times New Roman" panose="02020603050405020304" pitchFamily="18" charset="0"/>
              </a:rPr>
              <a:t>thường</a:t>
            </a:r>
            <a:r>
              <a:rPr lang="en-US" altLang="en-US" sz="3800" dirty="0">
                <a:solidFill>
                  <a:srgbClr val="000000"/>
                </a:solidFill>
                <a:latin typeface="Times New Roman" panose="02020603050405020304" pitchFamily="18" charset="0"/>
                <a:cs typeface="Times New Roman" panose="02020603050405020304" pitchFamily="18" charset="0"/>
              </a:rPr>
              <a:t> </a:t>
            </a:r>
            <a:r>
              <a:rPr lang="en-US" altLang="en-US" sz="3800" dirty="0" err="1">
                <a:solidFill>
                  <a:srgbClr val="000000"/>
                </a:solidFill>
                <a:latin typeface="Times New Roman" panose="02020603050405020304" pitchFamily="18" charset="0"/>
                <a:cs typeface="Times New Roman" panose="02020603050405020304" pitchFamily="18" charset="0"/>
              </a:rPr>
              <a:t>ngắt</a:t>
            </a:r>
            <a:r>
              <a:rPr lang="en-US" altLang="en-US" sz="3800" dirty="0">
                <a:solidFill>
                  <a:srgbClr val="000000"/>
                </a:solidFill>
                <a:latin typeface="Times New Roman" panose="02020603050405020304" pitchFamily="18" charset="0"/>
                <a:cs typeface="Times New Roman" panose="02020603050405020304" pitchFamily="18" charset="0"/>
              </a:rPr>
              <a:t> </a:t>
            </a:r>
            <a:r>
              <a:rPr lang="en-US" altLang="en-US" sz="3800" dirty="0" err="1">
                <a:solidFill>
                  <a:srgbClr val="000000"/>
                </a:solidFill>
                <a:latin typeface="Times New Roman" panose="02020603050405020304" pitchFamily="18" charset="0"/>
                <a:cs typeface="Times New Roman" panose="02020603050405020304" pitchFamily="18" charset="0"/>
              </a:rPr>
              <a:t>nhịp</a:t>
            </a:r>
            <a:r>
              <a:rPr lang="en-US" altLang="en-US" sz="3800" dirty="0">
                <a:solidFill>
                  <a:srgbClr val="000000"/>
                </a:solidFill>
                <a:latin typeface="Times New Roman" panose="02020603050405020304" pitchFamily="18" charset="0"/>
                <a:cs typeface="Times New Roman" panose="02020603050405020304" pitchFamily="18" charset="0"/>
              </a:rPr>
              <a:t> 2/2/2/2</a:t>
            </a:r>
            <a:endParaRPr lang="en-US" altLang="en-US" sz="3800" dirty="0">
              <a:solidFill>
                <a:prstClr val="black"/>
              </a:solidFill>
              <a:latin typeface="Times New Roman" panose="02020603050405020304" pitchFamily="18" charset="0"/>
              <a:cs typeface="Times New Roman" panose="02020603050405020304" pitchFamily="18" charset="0"/>
            </a:endParaRPr>
          </a:p>
        </p:txBody>
      </p:sp>
      <p:pic>
        <p:nvPicPr>
          <p:cNvPr id="6" name="Picture 5">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15464722" y="7763758"/>
            <a:ext cx="2415227" cy="2415227"/>
          </a:xfrm>
          <a:prstGeom prst="rect">
            <a:avLst/>
          </a:prstGeom>
        </p:spPr>
      </p:pic>
    </p:spTree>
    <p:extLst>
      <p:ext uri="{BB962C8B-B14F-4D97-AF65-F5344CB8AC3E}">
        <p14:creationId xmlns:p14="http://schemas.microsoft.com/office/powerpoint/2010/main" val="278544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7911</TotalTime>
  <Words>2187</Words>
  <Application>Microsoft Office PowerPoint</Application>
  <PresentationFormat>Custom</PresentationFormat>
  <Paragraphs>176</Paragraphs>
  <Slides>26</Slides>
  <Notes>20</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26</vt:i4>
      </vt:variant>
    </vt:vector>
  </HeadingPairs>
  <TitlesOfParts>
    <vt:vector size="37" baseType="lpstr">
      <vt:lpstr>UTM Staccato </vt:lpstr>
      <vt:lpstr>#9Slide04 Pridi SemiBold</vt:lpstr>
      <vt:lpstr>Arial</vt:lpstr>
      <vt:lpstr>Calibri Light</vt:lpstr>
      <vt:lpstr>#9Slide04 Spectral ExtraBold</vt:lpstr>
      <vt:lpstr>Times New Roman</vt:lpstr>
      <vt:lpstr>#9Slide07 IcielCrocante</vt:lpstr>
      <vt:lpstr>Calibri</vt:lpstr>
      <vt:lpstr>2_Office Theme</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Red Welcome Back to School Educational Presentation</dc:title>
  <cp:lastModifiedBy>Dell Inspiron 5320</cp:lastModifiedBy>
  <cp:revision>233</cp:revision>
  <dcterms:created xsi:type="dcterms:W3CDTF">2006-08-16T00:00:00Z</dcterms:created>
  <dcterms:modified xsi:type="dcterms:W3CDTF">2025-01-15T15:39:23Z</dcterms:modified>
  <dc:identifier>DAFqW-l1-Os</dc:identifier>
</cp:coreProperties>
</file>