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0693400" cy="7556500"/>
  <p:notesSz cx="6858000" cy="9144000"/>
  <p:embeddedFontLst>
    <p:embeddedFont>
      <p:font typeface="#9Slide04 Rokkitt Medium" panose="00000600000000000000" pitchFamily="2" charset="0"/>
      <p:regular r:id="rId4"/>
    </p:embeddedFont>
    <p:embeddedFont>
      <p:font typeface="Alex Brush" panose="020B0604020202020204" charset="0"/>
      <p:regular r:id="rId5"/>
    </p:embeddedFont>
    <p:embeddedFont>
      <p:font typeface="Alike" panose="020B0604020202020204" charset="0"/>
      <p:regular r:id="rId6"/>
    </p:embeddedFont>
    <p:embeddedFont>
      <p:font typeface="Alike Bold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2" d="100"/>
          <a:sy n="62" d="100"/>
        </p:scale>
        <p:origin x="1095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6575" cy="7553325"/>
          </a:xfrm>
          <a:custGeom>
            <a:avLst/>
            <a:gdLst/>
            <a:ahLst/>
            <a:cxnLst/>
            <a:rect l="l" t="t" r="r" b="b"/>
            <a:pathLst>
              <a:path w="10696575" h="7553325">
                <a:moveTo>
                  <a:pt x="0" y="0"/>
                </a:moveTo>
                <a:lnTo>
                  <a:pt x="10696575" y="0"/>
                </a:lnTo>
                <a:lnTo>
                  <a:pt x="10696575" y="7553325"/>
                </a:lnTo>
                <a:lnTo>
                  <a:pt x="0" y="7553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73" t="-1342" r="-3730" b="-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30010" y="-177559"/>
            <a:ext cx="6638804" cy="7915117"/>
          </a:xfrm>
          <a:custGeom>
            <a:avLst/>
            <a:gdLst/>
            <a:ahLst/>
            <a:cxnLst/>
            <a:rect l="l" t="t" r="r" b="b"/>
            <a:pathLst>
              <a:path w="6638804" h="7915117">
                <a:moveTo>
                  <a:pt x="0" y="0"/>
                </a:moveTo>
                <a:lnTo>
                  <a:pt x="6638805" y="0"/>
                </a:lnTo>
                <a:lnTo>
                  <a:pt x="6638805" y="7915118"/>
                </a:lnTo>
                <a:lnTo>
                  <a:pt x="0" y="79151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5400000">
            <a:off x="-2077566" y="-1065977"/>
            <a:ext cx="7319300" cy="578777"/>
            <a:chOff x="0" y="0"/>
            <a:chExt cx="2623072" cy="20742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23072" cy="207421"/>
            </a:xfrm>
            <a:custGeom>
              <a:avLst/>
              <a:gdLst/>
              <a:ahLst/>
              <a:cxnLst/>
              <a:rect l="l" t="t" r="r" b="b"/>
              <a:pathLst>
                <a:path w="2623072" h="207421">
                  <a:moveTo>
                    <a:pt x="2419872" y="0"/>
                  </a:moveTo>
                  <a:lnTo>
                    <a:pt x="0" y="0"/>
                  </a:lnTo>
                  <a:lnTo>
                    <a:pt x="203200" y="207421"/>
                  </a:lnTo>
                  <a:lnTo>
                    <a:pt x="2623072" y="207421"/>
                  </a:lnTo>
                  <a:lnTo>
                    <a:pt x="2419872" y="0"/>
                  </a:lnTo>
                  <a:close/>
                </a:path>
              </a:pathLst>
            </a:custGeom>
            <a:solidFill>
              <a:srgbClr val="EBC35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01600" y="-47625"/>
              <a:ext cx="2419872" cy="2550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5400000">
            <a:off x="-67816" y="397974"/>
            <a:ext cx="4391398" cy="578777"/>
            <a:chOff x="0" y="0"/>
            <a:chExt cx="1573778" cy="2074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73778" cy="207421"/>
            </a:xfrm>
            <a:custGeom>
              <a:avLst/>
              <a:gdLst/>
              <a:ahLst/>
              <a:cxnLst/>
              <a:rect l="l" t="t" r="r" b="b"/>
              <a:pathLst>
                <a:path w="1573778" h="207421">
                  <a:moveTo>
                    <a:pt x="203200" y="0"/>
                  </a:moveTo>
                  <a:lnTo>
                    <a:pt x="1573778" y="0"/>
                  </a:lnTo>
                  <a:lnTo>
                    <a:pt x="1370578" y="207421"/>
                  </a:lnTo>
                  <a:lnTo>
                    <a:pt x="0" y="20742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FA83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01600" y="-47625"/>
              <a:ext cx="1370578" cy="2550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flipH="1" flipV="1">
            <a:off x="5540446" y="2570025"/>
            <a:ext cx="5343902" cy="5243704"/>
          </a:xfrm>
          <a:custGeom>
            <a:avLst/>
            <a:gdLst/>
            <a:ahLst/>
            <a:cxnLst/>
            <a:rect l="l" t="t" r="r" b="b"/>
            <a:pathLst>
              <a:path w="5343902" h="5243704">
                <a:moveTo>
                  <a:pt x="5343902" y="5243704"/>
                </a:moveTo>
                <a:lnTo>
                  <a:pt x="0" y="5243704"/>
                </a:lnTo>
                <a:lnTo>
                  <a:pt x="0" y="0"/>
                </a:lnTo>
                <a:lnTo>
                  <a:pt x="5343902" y="0"/>
                </a:lnTo>
                <a:lnTo>
                  <a:pt x="5343902" y="5243704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1491444" y="4193382"/>
            <a:ext cx="7709112" cy="0"/>
          </a:xfrm>
          <a:prstGeom prst="line">
            <a:avLst/>
          </a:prstGeom>
          <a:ln w="19050" cap="flat">
            <a:solidFill>
              <a:srgbClr val="C6A2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6282981" y="5881102"/>
            <a:ext cx="2480839" cy="9525"/>
          </a:xfrm>
          <a:prstGeom prst="line">
            <a:avLst/>
          </a:prstGeom>
          <a:ln w="19050" cap="flat">
            <a:solidFill>
              <a:srgbClr val="C6A2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776793" y="957072"/>
            <a:ext cx="8164569" cy="1183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476"/>
              </a:lnSpc>
            </a:pPr>
            <a:r>
              <a:rPr lang="en-US" sz="7289" spc="728">
                <a:solidFill>
                  <a:srgbClr val="000000"/>
                </a:solidFill>
                <a:latin typeface="#9Slide04 Rokkitt Medium"/>
              </a:rPr>
              <a:t>GIẤY KHEN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19746" y="435262"/>
            <a:ext cx="1703452" cy="1705584"/>
          </a:xfrm>
          <a:custGeom>
            <a:avLst/>
            <a:gdLst/>
            <a:ahLst/>
            <a:cxnLst/>
            <a:rect l="l" t="t" r="r" b="b"/>
            <a:pathLst>
              <a:path w="1703452" h="1705584">
                <a:moveTo>
                  <a:pt x="0" y="0"/>
                </a:moveTo>
                <a:lnTo>
                  <a:pt x="1703452" y="0"/>
                </a:lnTo>
                <a:lnTo>
                  <a:pt x="1703452" y="1705584"/>
                </a:lnTo>
                <a:lnTo>
                  <a:pt x="0" y="170558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57263" y="5267515"/>
            <a:ext cx="4304926" cy="2721072"/>
          </a:xfrm>
          <a:custGeom>
            <a:avLst/>
            <a:gdLst/>
            <a:ahLst/>
            <a:cxnLst/>
            <a:rect l="l" t="t" r="r" b="b"/>
            <a:pathLst>
              <a:path w="4304926" h="2721072">
                <a:moveTo>
                  <a:pt x="0" y="0"/>
                </a:moveTo>
                <a:lnTo>
                  <a:pt x="4304926" y="0"/>
                </a:lnTo>
                <a:lnTo>
                  <a:pt x="4304926" y="2721072"/>
                </a:lnTo>
                <a:lnTo>
                  <a:pt x="0" y="272107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756000" y="3101782"/>
            <a:ext cx="9180000" cy="1280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27"/>
              </a:lnSpc>
            </a:pPr>
            <a:r>
              <a:rPr lang="en-US" sz="7944" spc="794">
                <a:solidFill>
                  <a:srgbClr val="790007"/>
                </a:solidFill>
                <a:latin typeface="Alex Brush"/>
              </a:rPr>
              <a:t>...............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105439" y="6673107"/>
            <a:ext cx="2835923" cy="202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0"/>
              </a:lnSpc>
            </a:pPr>
            <a:r>
              <a:rPr lang="en-US" sz="1300" spc="78">
                <a:solidFill>
                  <a:srgbClr val="594104"/>
                </a:solidFill>
                <a:latin typeface="Alike Bold"/>
              </a:rPr>
              <a:t>...........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105439" y="6076364"/>
            <a:ext cx="2835923" cy="272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91"/>
              </a:lnSpc>
            </a:pPr>
            <a:r>
              <a:rPr lang="en-US" sz="1762" spc="88">
                <a:solidFill>
                  <a:srgbClr val="9D171E"/>
                </a:solidFill>
                <a:latin typeface="Alike Bold"/>
              </a:rPr>
              <a:t>GIÁO VIÊN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56000" y="2600644"/>
            <a:ext cx="9180000" cy="431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1"/>
              </a:lnSpc>
            </a:pPr>
            <a:r>
              <a:rPr lang="en-US" sz="2762" spc="491">
                <a:solidFill>
                  <a:srgbClr val="000000"/>
                </a:solidFill>
                <a:latin typeface="Alike"/>
              </a:rPr>
              <a:t>HỌC SINH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64189" y="4461628"/>
            <a:ext cx="8763622" cy="573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00000"/>
                </a:solidFill>
                <a:latin typeface="#9Slide04 Rokkitt Medium"/>
              </a:rPr>
              <a:t>Đạt giải Cá nhân Tranh biện xuất sắc nhất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6575" cy="7553325"/>
          </a:xfrm>
          <a:custGeom>
            <a:avLst/>
            <a:gdLst/>
            <a:ahLst/>
            <a:cxnLst/>
            <a:rect l="l" t="t" r="r" b="b"/>
            <a:pathLst>
              <a:path w="10696575" h="7553325">
                <a:moveTo>
                  <a:pt x="0" y="0"/>
                </a:moveTo>
                <a:lnTo>
                  <a:pt x="10696575" y="0"/>
                </a:lnTo>
                <a:lnTo>
                  <a:pt x="10696575" y="7553325"/>
                </a:lnTo>
                <a:lnTo>
                  <a:pt x="0" y="7553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73" t="-1342" r="-3730" b="-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30010" y="-177559"/>
            <a:ext cx="6638804" cy="7915117"/>
          </a:xfrm>
          <a:custGeom>
            <a:avLst/>
            <a:gdLst/>
            <a:ahLst/>
            <a:cxnLst/>
            <a:rect l="l" t="t" r="r" b="b"/>
            <a:pathLst>
              <a:path w="6638804" h="7915117">
                <a:moveTo>
                  <a:pt x="0" y="0"/>
                </a:moveTo>
                <a:lnTo>
                  <a:pt x="6638805" y="0"/>
                </a:lnTo>
                <a:lnTo>
                  <a:pt x="6638805" y="7915118"/>
                </a:lnTo>
                <a:lnTo>
                  <a:pt x="0" y="79151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5400000">
            <a:off x="-2077566" y="-1065977"/>
            <a:ext cx="7319300" cy="578777"/>
            <a:chOff x="0" y="0"/>
            <a:chExt cx="2623072" cy="20742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23072" cy="207421"/>
            </a:xfrm>
            <a:custGeom>
              <a:avLst/>
              <a:gdLst/>
              <a:ahLst/>
              <a:cxnLst/>
              <a:rect l="l" t="t" r="r" b="b"/>
              <a:pathLst>
                <a:path w="2623072" h="207421">
                  <a:moveTo>
                    <a:pt x="2419872" y="0"/>
                  </a:moveTo>
                  <a:lnTo>
                    <a:pt x="0" y="0"/>
                  </a:lnTo>
                  <a:lnTo>
                    <a:pt x="203200" y="207421"/>
                  </a:lnTo>
                  <a:lnTo>
                    <a:pt x="2623072" y="207421"/>
                  </a:lnTo>
                  <a:lnTo>
                    <a:pt x="2419872" y="0"/>
                  </a:lnTo>
                  <a:close/>
                </a:path>
              </a:pathLst>
            </a:custGeom>
            <a:solidFill>
              <a:srgbClr val="EBC35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01600" y="-47625"/>
              <a:ext cx="2419872" cy="2550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5400000">
            <a:off x="-67816" y="397974"/>
            <a:ext cx="4391398" cy="578777"/>
            <a:chOff x="0" y="0"/>
            <a:chExt cx="1573778" cy="2074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73778" cy="207421"/>
            </a:xfrm>
            <a:custGeom>
              <a:avLst/>
              <a:gdLst/>
              <a:ahLst/>
              <a:cxnLst/>
              <a:rect l="l" t="t" r="r" b="b"/>
              <a:pathLst>
                <a:path w="1573778" h="207421">
                  <a:moveTo>
                    <a:pt x="203200" y="0"/>
                  </a:moveTo>
                  <a:lnTo>
                    <a:pt x="1573778" y="0"/>
                  </a:lnTo>
                  <a:lnTo>
                    <a:pt x="1370578" y="207421"/>
                  </a:lnTo>
                  <a:lnTo>
                    <a:pt x="0" y="20742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FA83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01600" y="-47625"/>
              <a:ext cx="1370578" cy="2550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flipH="1" flipV="1">
            <a:off x="5540446" y="2570025"/>
            <a:ext cx="5343902" cy="5243704"/>
          </a:xfrm>
          <a:custGeom>
            <a:avLst/>
            <a:gdLst/>
            <a:ahLst/>
            <a:cxnLst/>
            <a:rect l="l" t="t" r="r" b="b"/>
            <a:pathLst>
              <a:path w="5343902" h="5243704">
                <a:moveTo>
                  <a:pt x="5343902" y="5243704"/>
                </a:moveTo>
                <a:lnTo>
                  <a:pt x="0" y="5243704"/>
                </a:lnTo>
                <a:lnTo>
                  <a:pt x="0" y="0"/>
                </a:lnTo>
                <a:lnTo>
                  <a:pt x="5343902" y="0"/>
                </a:lnTo>
                <a:lnTo>
                  <a:pt x="5343902" y="5243704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1491444" y="4193382"/>
            <a:ext cx="7709112" cy="0"/>
          </a:xfrm>
          <a:prstGeom prst="line">
            <a:avLst/>
          </a:prstGeom>
          <a:ln w="19050" cap="flat">
            <a:solidFill>
              <a:srgbClr val="C6A2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6282981" y="5881102"/>
            <a:ext cx="2480839" cy="9525"/>
          </a:xfrm>
          <a:prstGeom prst="line">
            <a:avLst/>
          </a:prstGeom>
          <a:ln w="19050" cap="flat">
            <a:solidFill>
              <a:srgbClr val="C6A2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776793" y="957072"/>
            <a:ext cx="8164569" cy="1183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476"/>
              </a:lnSpc>
            </a:pPr>
            <a:r>
              <a:rPr lang="en-US" sz="7289" spc="728">
                <a:solidFill>
                  <a:srgbClr val="000000"/>
                </a:solidFill>
                <a:latin typeface="#9Slide04 Rokkitt Medium"/>
              </a:rPr>
              <a:t>GIẤY KHEN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19746" y="435262"/>
            <a:ext cx="1703452" cy="1705584"/>
          </a:xfrm>
          <a:custGeom>
            <a:avLst/>
            <a:gdLst/>
            <a:ahLst/>
            <a:cxnLst/>
            <a:rect l="l" t="t" r="r" b="b"/>
            <a:pathLst>
              <a:path w="1703452" h="1705584">
                <a:moveTo>
                  <a:pt x="0" y="0"/>
                </a:moveTo>
                <a:lnTo>
                  <a:pt x="1703452" y="0"/>
                </a:lnTo>
                <a:lnTo>
                  <a:pt x="1703452" y="1705584"/>
                </a:lnTo>
                <a:lnTo>
                  <a:pt x="0" y="170558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57263" y="5267515"/>
            <a:ext cx="4304926" cy="2721072"/>
          </a:xfrm>
          <a:custGeom>
            <a:avLst/>
            <a:gdLst/>
            <a:ahLst/>
            <a:cxnLst/>
            <a:rect l="l" t="t" r="r" b="b"/>
            <a:pathLst>
              <a:path w="4304926" h="2721072">
                <a:moveTo>
                  <a:pt x="0" y="0"/>
                </a:moveTo>
                <a:lnTo>
                  <a:pt x="4304926" y="0"/>
                </a:lnTo>
                <a:lnTo>
                  <a:pt x="4304926" y="2721072"/>
                </a:lnTo>
                <a:lnTo>
                  <a:pt x="0" y="272107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756000" y="3101782"/>
            <a:ext cx="9180000" cy="1280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27"/>
              </a:lnSpc>
            </a:pPr>
            <a:r>
              <a:rPr lang="en-US" sz="7944" spc="794">
                <a:solidFill>
                  <a:srgbClr val="790007"/>
                </a:solidFill>
                <a:latin typeface="Alex Brush"/>
              </a:rPr>
              <a:t>...............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105439" y="6673107"/>
            <a:ext cx="2835923" cy="202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0"/>
              </a:lnSpc>
            </a:pPr>
            <a:r>
              <a:rPr lang="en-US" sz="1300" spc="78">
                <a:solidFill>
                  <a:srgbClr val="594104"/>
                </a:solidFill>
                <a:latin typeface="Alike Bold"/>
              </a:rPr>
              <a:t>...........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105439" y="6076364"/>
            <a:ext cx="2835923" cy="272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91"/>
              </a:lnSpc>
            </a:pPr>
            <a:r>
              <a:rPr lang="en-US" sz="1762" spc="88">
                <a:solidFill>
                  <a:srgbClr val="9D171E"/>
                </a:solidFill>
                <a:latin typeface="Alike Bold"/>
              </a:rPr>
              <a:t>GIÁO VIÊN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56000" y="2600644"/>
            <a:ext cx="9180000" cy="437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1"/>
              </a:lnSpc>
            </a:pPr>
            <a:r>
              <a:rPr lang="en-US" sz="2762" spc="491" dirty="0" err="1">
                <a:solidFill>
                  <a:srgbClr val="000000"/>
                </a:solidFill>
                <a:latin typeface="Alike"/>
              </a:rPr>
              <a:t>Nhóm</a:t>
            </a:r>
            <a:endParaRPr lang="en-US" sz="2762" spc="491" dirty="0">
              <a:solidFill>
                <a:srgbClr val="000000"/>
              </a:solidFill>
              <a:latin typeface="Alike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64189" y="4461628"/>
            <a:ext cx="8763622" cy="573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 dirty="0" err="1">
                <a:solidFill>
                  <a:srgbClr val="000000"/>
                </a:solidFill>
                <a:latin typeface="#9Slide04 Rokkitt Medium"/>
              </a:rPr>
              <a:t>Đạt</a:t>
            </a:r>
            <a:r>
              <a:rPr lang="en-US" sz="3299" dirty="0">
                <a:solidFill>
                  <a:srgbClr val="000000"/>
                </a:solidFill>
                <a:latin typeface="#9Slide04 Rokkitt Medium"/>
              </a:rPr>
              <a:t> </a:t>
            </a:r>
            <a:r>
              <a:rPr lang="en-US" sz="3299" dirty="0" err="1">
                <a:solidFill>
                  <a:srgbClr val="000000"/>
                </a:solidFill>
                <a:latin typeface="#9Slide04 Rokkitt Medium"/>
              </a:rPr>
              <a:t>giải</a:t>
            </a:r>
            <a:r>
              <a:rPr lang="en-US" sz="3299" dirty="0">
                <a:solidFill>
                  <a:srgbClr val="000000"/>
                </a:solidFill>
                <a:latin typeface="#9Slide04 Rokkitt Medium"/>
              </a:rPr>
              <a:t> </a:t>
            </a:r>
            <a:r>
              <a:rPr lang="en-US" sz="3299" dirty="0" err="1">
                <a:solidFill>
                  <a:srgbClr val="000000"/>
                </a:solidFill>
                <a:latin typeface="#9Slide04 Rokkitt Medium"/>
              </a:rPr>
              <a:t>Nhóm</a:t>
            </a:r>
            <a:r>
              <a:rPr lang="en-US" sz="3299" dirty="0">
                <a:solidFill>
                  <a:srgbClr val="000000"/>
                </a:solidFill>
                <a:latin typeface="#9Slide04 Rokkitt Medium"/>
              </a:rPr>
              <a:t> Tranh </a:t>
            </a:r>
            <a:r>
              <a:rPr lang="en-US" sz="3299" dirty="0" err="1">
                <a:solidFill>
                  <a:srgbClr val="000000"/>
                </a:solidFill>
                <a:latin typeface="#9Slide04 Rokkitt Medium"/>
              </a:rPr>
              <a:t>biện</a:t>
            </a:r>
            <a:r>
              <a:rPr lang="en-US" sz="3299" dirty="0">
                <a:solidFill>
                  <a:srgbClr val="000000"/>
                </a:solidFill>
                <a:latin typeface="#9Slide04 Rokkitt Medium"/>
              </a:rPr>
              <a:t> </a:t>
            </a:r>
            <a:r>
              <a:rPr lang="en-US" sz="3299" dirty="0" err="1">
                <a:solidFill>
                  <a:srgbClr val="000000"/>
                </a:solidFill>
                <a:latin typeface="#9Slide04 Rokkitt Medium"/>
              </a:rPr>
              <a:t>xuất</a:t>
            </a:r>
            <a:r>
              <a:rPr lang="en-US" sz="3299" dirty="0">
                <a:solidFill>
                  <a:srgbClr val="000000"/>
                </a:solidFill>
                <a:latin typeface="#9Slide04 Rokkitt Medium"/>
              </a:rPr>
              <a:t> </a:t>
            </a:r>
            <a:r>
              <a:rPr lang="en-US" sz="3299" dirty="0" err="1">
                <a:solidFill>
                  <a:srgbClr val="000000"/>
                </a:solidFill>
                <a:latin typeface="#9Slide04 Rokkitt Medium"/>
              </a:rPr>
              <a:t>sắc</a:t>
            </a:r>
            <a:r>
              <a:rPr lang="en-US" sz="3299" dirty="0">
                <a:solidFill>
                  <a:srgbClr val="000000"/>
                </a:solidFill>
                <a:latin typeface="#9Slide04 Rokkitt Medium"/>
              </a:rPr>
              <a:t> </a:t>
            </a:r>
            <a:r>
              <a:rPr lang="en-US" sz="3299" dirty="0" err="1">
                <a:solidFill>
                  <a:srgbClr val="000000"/>
                </a:solidFill>
                <a:latin typeface="#9Slide04 Rokkitt Medium"/>
              </a:rPr>
              <a:t>nhất</a:t>
            </a:r>
            <a:endParaRPr lang="en-US" sz="3299" dirty="0">
              <a:solidFill>
                <a:srgbClr val="000000"/>
              </a:solidFill>
              <a:latin typeface="#9Slide04 Rokkit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17425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Custom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#9Slide04 Rokkitt Medium</vt:lpstr>
      <vt:lpstr>Alike</vt:lpstr>
      <vt:lpstr>Alike Bold</vt:lpstr>
      <vt:lpstr>Alex Brush</vt:lpstr>
      <vt:lpstr>Calibri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2.1 Giấy khen</dc:title>
  <cp:lastModifiedBy>Dell Inspiron 5320</cp:lastModifiedBy>
  <cp:revision>2</cp:revision>
  <dcterms:created xsi:type="dcterms:W3CDTF">2006-08-16T00:00:00Z</dcterms:created>
  <dcterms:modified xsi:type="dcterms:W3CDTF">2024-05-24T08:55:53Z</dcterms:modified>
  <dc:identifier>DAGGIMdqqqU</dc:identifier>
</cp:coreProperties>
</file>